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5" r:id="rId6"/>
    <p:sldId id="262" r:id="rId7"/>
    <p:sldId id="263" r:id="rId8"/>
    <p:sldId id="264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850" y="1740168"/>
            <a:ext cx="10993549" cy="2345002"/>
          </a:xfrm>
        </p:spPr>
        <p:txBody>
          <a:bodyPr>
            <a:noAutofit/>
          </a:bodyPr>
          <a:lstStyle/>
          <a:p>
            <a:pPr algn="ctr"/>
            <a:r>
              <a:rPr lang="vi-VN" sz="5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Doanh thu &amp; Phân khúc Người chơi Game di động 2025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5E95-365C-004E-5374-48D45D29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97" y="5139131"/>
            <a:ext cx="11029615" cy="96611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dữ liệu</a:t>
            </a:r>
            <a:endParaRPr lang="en-ID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B9114-65B0-DD97-6D3A-F219F3E0E65C}"/>
              </a:ext>
            </a:extLst>
          </p:cNvPr>
          <p:cNvSpPr txBox="1"/>
          <p:nvPr/>
        </p:nvSpPr>
        <p:spPr>
          <a:xfrm>
            <a:off x="1392174" y="1718869"/>
            <a:ext cx="3048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Mục tiêu chính của dự án là </a:t>
            </a:r>
            <a:r>
              <a:rPr lang="en-ID" sz="18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khám phá insight quan trọng về hành vi người chơi và đóng góp doanh thu</a:t>
            </a:r>
            <a:r>
              <a:rPr lang="en-ID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trong ngành game di động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49E25-2442-97BA-6F28-31C1EF27C94D}"/>
              </a:ext>
            </a:extLst>
          </p:cNvPr>
          <p:cNvSpPr txBox="1"/>
          <p:nvPr/>
        </p:nvSpPr>
        <p:spPr>
          <a:xfrm>
            <a:off x="6401014" y="1674674"/>
            <a:ext cx="46702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Bộ dữ liệu được sử dụng trong dự án này bao gồm </a:t>
            </a:r>
            <a:r>
              <a:rPr lang="en-ID" sz="18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3.024 bản ghi</a:t>
            </a:r>
            <a:r>
              <a:rPr lang="en-ID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đại diện cho người chơi game di động. Mỗi bản ghi chứa </a:t>
            </a:r>
            <a:r>
              <a:rPr lang="en-ID" sz="1800" b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13 đặc trưng</a:t>
            </a:r>
            <a:r>
              <a:rPr lang="en-ID" sz="180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(cột) phản ánh thông tin nhân khẩu học, hành vi chơi game và dữ liệu giao dịch mua hàng trong ứng dụng.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872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BCAFA7-6EB1-5ADA-35B9-57E18BABC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algn="just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Bảng 1: Phân tích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095682-DD56-4C68-7A58-54E800FD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2002536"/>
            <a:ext cx="6931152" cy="4517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58DE0F-42A2-E6DB-0027-162A7AEAFADC}"/>
              </a:ext>
            </a:extLst>
          </p:cNvPr>
          <p:cNvSpPr txBox="1"/>
          <p:nvPr/>
        </p:nvSpPr>
        <p:spPr>
          <a:xfrm>
            <a:off x="8138160" y="2295144"/>
            <a:ext cx="3227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Từ Dashboard trên rút ra được thông tin sau: 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Doanh thu tập trung vào </a:t>
            </a:r>
            <a:r>
              <a:rPr lang="en-ID" b="1">
                <a:latin typeface="Times New Roman" panose="02020603050405020304" pitchFamily="18" charset="0"/>
                <a:cs typeface="Times New Roman" panose="02020603050405020304" pitchFamily="18" charset="0"/>
              </a:rPr>
              <a:t>ít người chơi nhưng chi tiêu cao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 (đặc biệt iOS và Nam Á).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 b="1">
                <a:latin typeface="Times New Roman" panose="02020603050405020304" pitchFamily="18" charset="0"/>
                <a:cs typeface="Times New Roman" panose="02020603050405020304" pitchFamily="18" charset="0"/>
              </a:rPr>
              <a:t>Tính mùa vụ rõ rệt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, cần có chiến lược marketing bù đắp giai đoạn thấp điểm.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Nên </a:t>
            </a:r>
            <a:r>
              <a:rPr lang="en-ID" b="1">
                <a:latin typeface="Times New Roman" panose="02020603050405020304" pitchFamily="18" charset="0"/>
                <a:cs typeface="Times New Roman" panose="02020603050405020304" pitchFamily="18" charset="0"/>
              </a:rPr>
              <a:t>ưu tiên chăm sóc nhóm Whale và thị trường trọng điểm (Ấn Độ, Afghanistan, Bangladesh)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 để đảm bảo doanh thu ổn định.</a:t>
            </a:r>
          </a:p>
          <a:p>
            <a:pPr algn="just"/>
            <a:endParaRPr lang="en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1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F981709-3D5C-DFB3-815B-7F2751C9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Bảng 2: phân tích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589E6-1A60-36A3-F889-886F1B38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15" y="2043336"/>
            <a:ext cx="6510272" cy="3678303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54556-8995-2097-ECB5-C6A3C18AADDE}"/>
              </a:ext>
            </a:extLst>
          </p:cNvPr>
          <p:cNvSpPr txBox="1"/>
          <p:nvPr/>
        </p:nvSpPr>
        <p:spPr>
          <a:xfrm>
            <a:off x="749808" y="2278092"/>
            <a:ext cx="3968496" cy="350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 toán tập trung qua </a:t>
            </a: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Debit, PayPal 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nên tập trung khuyến mãi vào kênh này.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 chơi chính là </a:t>
            </a: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nhóm tuổi 20–30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thích game cạnh tranh (Battle Royale, Racing, Strategy).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Whale &amp; Dolphin vẫn là “xương sống doanh thu”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cần chiến lược giữ chân và chăm sóc đặc biệt.</a:t>
            </a:r>
          </a:p>
        </p:txBody>
      </p:sp>
    </p:spTree>
    <p:extLst>
      <p:ext uri="{BB962C8B-B14F-4D97-AF65-F5344CB8AC3E}">
        <p14:creationId xmlns:p14="http://schemas.microsoft.com/office/powerpoint/2010/main" val="31699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DFC4-121B-862F-0200-AA87ACD9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Bảng 3: phân tích detail</a:t>
            </a:r>
            <a:endParaRPr lang="en-ID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FB686-AC15-2B64-5F3D-04C1A930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3664"/>
            <a:ext cx="8447847" cy="4974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6DDF5-01E7-AB75-C6FB-C28176599B28}"/>
              </a:ext>
            </a:extLst>
          </p:cNvPr>
          <p:cNvSpPr txBox="1"/>
          <p:nvPr/>
        </p:nvSpPr>
        <p:spPr>
          <a:xfrm>
            <a:off x="8586216" y="2255669"/>
            <a:ext cx="3419856" cy="423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Racing, Battle Royale, Strategy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là những trụ cột doanh thu, dù không có lượng người chơi đông nhất.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Sandbox, Simulation, Sports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kéo user base nhưng doanh thu thấp </a:t>
            </a:r>
            <a:r>
              <a:rPr lang="en-ID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=&gt;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phù hợp để quảng cáo.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 chơi chi tiền chủ yếu ở </a:t>
            </a:r>
            <a:r>
              <a:rPr lang="en-ID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 15–16 sau cài đặt</a:t>
            </a:r>
            <a:r>
              <a:rPr lang="en-ID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đây là giai đoạn vàng để đẩy mạnh khuyến khích mua in-app.</a:t>
            </a:r>
          </a:p>
        </p:txBody>
      </p:sp>
    </p:spTree>
    <p:extLst>
      <p:ext uri="{BB962C8B-B14F-4D97-AF65-F5344CB8AC3E}">
        <p14:creationId xmlns:p14="http://schemas.microsoft.com/office/powerpoint/2010/main" val="309168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77F77-4AD6-F10D-487F-62B488F1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213600" cy="367830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D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 thu &amp; người dùng: Tổng doanh thu đạt $296K với hơn 3,000 người chơi. Người dùng iOS chi tiêu trung bình cao hơn Android khoảng 17.3%.</a:t>
            </a:r>
          </a:p>
          <a:p>
            <a:pPr algn="just"/>
            <a:r>
              <a:rPr lang="en-ID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 trường chính: Doanh thu tập trung mạnh ở Ấn Độ ($34.2K), tiếp theo là Afghanistan, Bangladesh và Canada. Nam Á nổi lên là thị trường tiềm năng nhất.</a:t>
            </a:r>
          </a:p>
          <a:p>
            <a:pPr algn="just"/>
            <a:r>
              <a:rPr lang="en-ID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khúc chi tiêu: Doanh thu chủ yếu đến từ Whales (59.3%) và Dolphins (32.5%), trong khi Minnows chiếm số đông nhưng đóng góp rất nhỏ.</a:t>
            </a:r>
          </a:p>
          <a:p>
            <a:pPr algn="just"/>
            <a:r>
              <a:rPr lang="en-ID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 loại game: Racing, Battle Royale, Strategy mang lại doanh thu cao nhất; trong khi Simulation, Sandbox và Sports thu hút nhiều người chơi nhưng doanh thu thấp.</a:t>
            </a:r>
          </a:p>
          <a:p>
            <a:pPr algn="just"/>
            <a:r>
              <a:rPr lang="en-ID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 vi người chơi: Người chơi trung bình chi tiêu lần đầu vào ngày thứ 15–16 sau khi cài đặt. Độ tuổi tập trung chủ yếu từ 25–35 tuổi.</a:t>
            </a:r>
          </a:p>
          <a:p>
            <a:pPr algn="just"/>
            <a:endParaRPr lang="en-ID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8442" y="1517904"/>
            <a:ext cx="3570730" cy="715396"/>
          </a:xfrm>
        </p:spPr>
        <p:txBody>
          <a:bodyPr>
            <a:normAutofit/>
          </a:bodyPr>
          <a:lstStyle/>
          <a:p>
            <a:pPr algn="just"/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Khuyến nghị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1510282" cy="567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218FCE-F151-FD25-3497-C6E943A55338}"/>
              </a:ext>
            </a:extLst>
          </p:cNvPr>
          <p:cNvSpPr txBox="1"/>
          <p:nvPr/>
        </p:nvSpPr>
        <p:spPr>
          <a:xfrm>
            <a:off x="2321432" y="1005839"/>
            <a:ext cx="5356098" cy="524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ID" sz="1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Chiến lược thị trường</a:t>
            </a: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Tập trung marketing và mở rộng dịch vụ ở Nam Á (Ấn Độ, Afghanistan, Bangladesh), đồng thời duy trì thị trường Bắc Mỹ/Châu Âu với các gói dành riêng cho iOS.</a:t>
            </a:r>
          </a:p>
          <a:p>
            <a:pPr marL="342900" marR="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ID" sz="1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 ưu hóa phân khúc</a:t>
            </a: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 tư tính năng cao cấp, sự kiện độc quyền cho Whales để duy trì chi tiêu lớn.</a:t>
            </a:r>
          </a:p>
          <a:p>
            <a:pPr marL="742950" marR="0" lvl="1" indent="-285750" algn="just">
              <a:lnSpc>
                <a:spcPct val="13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 gói micro-transaction giá thấp, khuyến khích Minnows nâng cấp thành Dolphins.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 triển game</a:t>
            </a: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3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 tiên phát triển và quảng bá Racing, Battle Royale, Strategy để tối ưu doanh thu.</a:t>
            </a:r>
          </a:p>
          <a:p>
            <a:pPr marL="742950" marR="0" lvl="1" indent="-285750" algn="just">
              <a:lnSpc>
                <a:spcPct val="13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 Simulation, Sandbox, Sports → khai thác quảng cáo trong game và bundle promotion để tận dụng lượng người chơi đông.</a:t>
            </a:r>
          </a:p>
          <a:p>
            <a:pPr marL="342900" marR="0" lvl="0" indent="-342900" algn="just">
              <a:lnSpc>
                <a:spcPct val="13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4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 ưu vòng đời người dùng</a:t>
            </a:r>
            <a:r>
              <a:rPr lang="en-ID" sz="1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Đặt ưu đãi &amp; khuyến khích mua in-app vào tuần 2–3 sau cài đặt để tận dụng thời điểm người dùng sẵn sàng chi tiền.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160</TotalTime>
  <Words>656</Words>
  <Application>Microsoft Office PowerPoint</Application>
  <PresentationFormat>Widescreen</PresentationFormat>
  <Paragraphs>35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Symbol</vt:lpstr>
      <vt:lpstr>Times New Roman</vt:lpstr>
      <vt:lpstr>Wingdings 2</vt:lpstr>
      <vt:lpstr>Custom</vt:lpstr>
      <vt:lpstr>Phân tích Doanh thu &amp; Phân khúc Người chơi Game di động 2025</vt:lpstr>
      <vt:lpstr>MỤC tiêu &amp; dữ liệu</vt:lpstr>
      <vt:lpstr>Bảng 1: Phân tích summary</vt:lpstr>
      <vt:lpstr>Bảng 2: phân tích overview</vt:lpstr>
      <vt:lpstr>Bảng 3: phân tích detail</vt:lpstr>
      <vt:lpstr>Kết luận</vt:lpstr>
      <vt:lpstr>Khuyến nghị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Trieu Thi Nga</dc:creator>
  <cp:lastModifiedBy>Trieu Thi Nga</cp:lastModifiedBy>
  <cp:revision>1</cp:revision>
  <dcterms:created xsi:type="dcterms:W3CDTF">2025-09-29T15:51:47Z</dcterms:created>
  <dcterms:modified xsi:type="dcterms:W3CDTF">2025-09-29T18:32:12Z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