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4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2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51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95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54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74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5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46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2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D1EF-8A9D-42D5-B017-F335E4512E7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6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FADD1EF-8A9D-42D5-B017-F335E4512E7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7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D1EF-8A9D-42D5-B017-F335E4512E7B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286C19-992E-480B-8CF2-4D2CB9051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8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75808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Penghitungan</a:t>
            </a:r>
            <a:r>
              <a:rPr lang="en-US" sz="2800" b="1" dirty="0"/>
              <a:t> Manual Fuzzy Inference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75" y="2216166"/>
            <a:ext cx="10850489" cy="36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8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2" y="657265"/>
            <a:ext cx="11021963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1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7" y="947391"/>
            <a:ext cx="11717385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1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021" y="1804524"/>
            <a:ext cx="7437273" cy="29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66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Penghitungan Manual Fuzzy Inference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Penghitungan Manual Fuzzy Inference</dc:title>
  <dc:creator>user</dc:creator>
  <cp:lastModifiedBy>ijay alkhatami</cp:lastModifiedBy>
  <cp:revision>3</cp:revision>
  <dcterms:created xsi:type="dcterms:W3CDTF">2024-12-12T04:51:47Z</dcterms:created>
  <dcterms:modified xsi:type="dcterms:W3CDTF">2025-01-07T10:20:52Z</dcterms:modified>
</cp:coreProperties>
</file>