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7" r:id="rId3"/>
    <p:sldId id="270" r:id="rId4"/>
    <p:sldId id="264" r:id="rId5"/>
    <p:sldId id="260" r:id="rId6"/>
    <p:sldId id="272" r:id="rId7"/>
    <p:sldId id="273" r:id="rId8"/>
    <p:sldId id="267" r:id="rId9"/>
    <p:sldId id="279" r:id="rId10"/>
    <p:sldId id="268" r:id="rId11"/>
    <p:sldId id="266" r:id="rId12"/>
    <p:sldId id="280"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7E9"/>
    <a:srgbClr val="03A1A4"/>
    <a:srgbClr val="EF3078"/>
    <a:srgbClr val="D9D9D9"/>
    <a:srgbClr val="3B5998"/>
    <a:srgbClr val="EE9524"/>
    <a:srgbClr val="26A6D1"/>
    <a:srgbClr val="D42428"/>
    <a:srgbClr val="E6E6E6"/>
    <a:srgbClr val="3857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B03F-EB71-410D-A9C3-2D2AC60C84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77EC6C-FF8E-4AAE-B6E8-226BD551F7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6A6717-B0C0-44C1-A7AA-8C117B3E922B}"/>
              </a:ext>
            </a:extLst>
          </p:cNvPr>
          <p:cNvSpPr>
            <a:spLocks noGrp="1"/>
          </p:cNvSpPr>
          <p:nvPr>
            <p:ph type="dt" sz="half" idx="10"/>
          </p:nvPr>
        </p:nvSpPr>
        <p:spPr/>
        <p:txBody>
          <a:bodyPr/>
          <a:lstStyle/>
          <a:p>
            <a:fld id="{4630115F-65E7-4948-BBBD-A84F05213A84}" type="datetimeFigureOut">
              <a:rPr lang="en-US" smtClean="0"/>
              <a:t>7/8/2019</a:t>
            </a:fld>
            <a:endParaRPr lang="en-US"/>
          </a:p>
        </p:txBody>
      </p:sp>
      <p:sp>
        <p:nvSpPr>
          <p:cNvPr id="5" name="Footer Placeholder 4">
            <a:extLst>
              <a:ext uri="{FF2B5EF4-FFF2-40B4-BE49-F238E27FC236}">
                <a16:creationId xmlns:a16="http://schemas.microsoft.com/office/drawing/2014/main" id="{8ECE5E5D-80C9-46B8-B697-9A54A575C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041BB-7A72-43E2-9893-1FF9F3694FD1}"/>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393138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CB62-DE42-49E8-BA74-67778CC92E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6D53F0-4002-468C-A76A-D5B2444BF6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49F17-23EF-4437-9DAC-2E8D15EF1986}"/>
              </a:ext>
            </a:extLst>
          </p:cNvPr>
          <p:cNvSpPr>
            <a:spLocks noGrp="1"/>
          </p:cNvSpPr>
          <p:nvPr>
            <p:ph type="dt" sz="half" idx="10"/>
          </p:nvPr>
        </p:nvSpPr>
        <p:spPr/>
        <p:txBody>
          <a:bodyPr/>
          <a:lstStyle/>
          <a:p>
            <a:fld id="{4630115F-65E7-4948-BBBD-A84F05213A84}" type="datetimeFigureOut">
              <a:rPr lang="en-US" smtClean="0"/>
              <a:t>7/8/2019</a:t>
            </a:fld>
            <a:endParaRPr lang="en-US"/>
          </a:p>
        </p:txBody>
      </p:sp>
      <p:sp>
        <p:nvSpPr>
          <p:cNvPr id="5" name="Footer Placeholder 4">
            <a:extLst>
              <a:ext uri="{FF2B5EF4-FFF2-40B4-BE49-F238E27FC236}">
                <a16:creationId xmlns:a16="http://schemas.microsoft.com/office/drawing/2014/main" id="{D723A19B-6D9A-433C-B5EF-B8E2C7921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D71ADC-190F-451D-9E92-EC6F2D559A07}"/>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179092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051EC9-B24C-4BC9-82E4-0B3B7C3CE5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B198D9-BA81-4EAE-AFB9-D4959FA4F4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E91E6-EDA5-4866-AE21-838EE23C096D}"/>
              </a:ext>
            </a:extLst>
          </p:cNvPr>
          <p:cNvSpPr>
            <a:spLocks noGrp="1"/>
          </p:cNvSpPr>
          <p:nvPr>
            <p:ph type="dt" sz="half" idx="10"/>
          </p:nvPr>
        </p:nvSpPr>
        <p:spPr/>
        <p:txBody>
          <a:bodyPr/>
          <a:lstStyle/>
          <a:p>
            <a:fld id="{4630115F-65E7-4948-BBBD-A84F05213A84}" type="datetimeFigureOut">
              <a:rPr lang="en-US" smtClean="0"/>
              <a:t>7/8/2019</a:t>
            </a:fld>
            <a:endParaRPr lang="en-US"/>
          </a:p>
        </p:txBody>
      </p:sp>
      <p:sp>
        <p:nvSpPr>
          <p:cNvPr id="5" name="Footer Placeholder 4">
            <a:extLst>
              <a:ext uri="{FF2B5EF4-FFF2-40B4-BE49-F238E27FC236}">
                <a16:creationId xmlns:a16="http://schemas.microsoft.com/office/drawing/2014/main" id="{DCC1A2FF-A882-4128-94DB-655A820AE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BF748-DD2E-44B3-8F36-441D6726E5A7}"/>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212813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B5551-51AF-4DDB-B83F-67EF204843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8FF0E7-6F29-41A1-9A79-467FE0B860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19DA6-7E4C-4D81-87A3-3E9AB00DCA9D}"/>
              </a:ext>
            </a:extLst>
          </p:cNvPr>
          <p:cNvSpPr>
            <a:spLocks noGrp="1"/>
          </p:cNvSpPr>
          <p:nvPr>
            <p:ph type="dt" sz="half" idx="10"/>
          </p:nvPr>
        </p:nvSpPr>
        <p:spPr/>
        <p:txBody>
          <a:bodyPr/>
          <a:lstStyle/>
          <a:p>
            <a:fld id="{4630115F-65E7-4948-BBBD-A84F05213A84}" type="datetimeFigureOut">
              <a:rPr lang="en-US" smtClean="0"/>
              <a:t>7/8/2019</a:t>
            </a:fld>
            <a:endParaRPr lang="en-US"/>
          </a:p>
        </p:txBody>
      </p:sp>
      <p:sp>
        <p:nvSpPr>
          <p:cNvPr id="5" name="Footer Placeholder 4">
            <a:extLst>
              <a:ext uri="{FF2B5EF4-FFF2-40B4-BE49-F238E27FC236}">
                <a16:creationId xmlns:a16="http://schemas.microsoft.com/office/drawing/2014/main" id="{285352FA-B019-45A0-B5B3-429DA0C7A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ABD4C-CCFF-4EA8-B0D9-78E1EE447A8E}"/>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425795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6797-CD77-463D-B20B-E31409F430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73734E-B29A-41DF-966C-F6F9807EC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7AC8D4-16DF-418A-B561-315CFB7D198A}"/>
              </a:ext>
            </a:extLst>
          </p:cNvPr>
          <p:cNvSpPr>
            <a:spLocks noGrp="1"/>
          </p:cNvSpPr>
          <p:nvPr>
            <p:ph type="dt" sz="half" idx="10"/>
          </p:nvPr>
        </p:nvSpPr>
        <p:spPr/>
        <p:txBody>
          <a:bodyPr/>
          <a:lstStyle/>
          <a:p>
            <a:fld id="{4630115F-65E7-4948-BBBD-A84F05213A84}" type="datetimeFigureOut">
              <a:rPr lang="en-US" smtClean="0"/>
              <a:t>7/8/2019</a:t>
            </a:fld>
            <a:endParaRPr lang="en-US"/>
          </a:p>
        </p:txBody>
      </p:sp>
      <p:sp>
        <p:nvSpPr>
          <p:cNvPr id="5" name="Footer Placeholder 4">
            <a:extLst>
              <a:ext uri="{FF2B5EF4-FFF2-40B4-BE49-F238E27FC236}">
                <a16:creationId xmlns:a16="http://schemas.microsoft.com/office/drawing/2014/main" id="{B8ED482F-CD8A-417A-9180-C3CB13EB5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8BC6B-2238-4F42-8A20-2BBF6D86A4F2}"/>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2335712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E1D6-8F5E-4D5E-8590-DDF4F314B3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9BD5BF-F646-45A0-9D45-839B57ECDE79}"/>
              </a:ext>
            </a:extLst>
          </p:cNvPr>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C1CB740-2940-49DF-A4ED-1A3FCD5512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05D94-BE73-455C-9FC9-0E9D94662234}"/>
              </a:ext>
            </a:extLst>
          </p:cNvPr>
          <p:cNvSpPr>
            <a:spLocks noGrp="1"/>
          </p:cNvSpPr>
          <p:nvPr>
            <p:ph type="dt" sz="half" idx="10"/>
          </p:nvPr>
        </p:nvSpPr>
        <p:spPr/>
        <p:txBody>
          <a:bodyPr/>
          <a:lstStyle/>
          <a:p>
            <a:fld id="{4630115F-65E7-4948-BBBD-A84F05213A84}" type="datetimeFigureOut">
              <a:rPr lang="en-US" smtClean="0"/>
              <a:t>7/8/2019</a:t>
            </a:fld>
            <a:endParaRPr lang="en-US"/>
          </a:p>
        </p:txBody>
      </p:sp>
      <p:sp>
        <p:nvSpPr>
          <p:cNvPr id="6" name="Footer Placeholder 5">
            <a:extLst>
              <a:ext uri="{FF2B5EF4-FFF2-40B4-BE49-F238E27FC236}">
                <a16:creationId xmlns:a16="http://schemas.microsoft.com/office/drawing/2014/main" id="{88A971C2-0268-4127-8441-E825F0BC0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998E0-5F09-4DB4-8AF6-93C73343311B}"/>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1885676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42A6-5CDE-4103-878C-3FD05FDC81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FB54EB-FD62-4AD1-A7BA-94BF3A00AD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17967F-F563-4822-B8C7-F9531DF5B0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A9A81E-D741-4C20-AF41-834F0764ED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AE94A0-45ED-473B-A985-354EA7DDFE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646A99-4B06-40C6-BC1F-6DCF5051CE3B}"/>
              </a:ext>
            </a:extLst>
          </p:cNvPr>
          <p:cNvSpPr>
            <a:spLocks noGrp="1"/>
          </p:cNvSpPr>
          <p:nvPr>
            <p:ph type="dt" sz="half" idx="10"/>
          </p:nvPr>
        </p:nvSpPr>
        <p:spPr/>
        <p:txBody>
          <a:bodyPr/>
          <a:lstStyle/>
          <a:p>
            <a:fld id="{4630115F-65E7-4948-BBBD-A84F05213A84}" type="datetimeFigureOut">
              <a:rPr lang="en-US" smtClean="0"/>
              <a:t>7/8/2019</a:t>
            </a:fld>
            <a:endParaRPr lang="en-US"/>
          </a:p>
        </p:txBody>
      </p:sp>
      <p:sp>
        <p:nvSpPr>
          <p:cNvPr id="8" name="Footer Placeholder 7">
            <a:extLst>
              <a:ext uri="{FF2B5EF4-FFF2-40B4-BE49-F238E27FC236}">
                <a16:creationId xmlns:a16="http://schemas.microsoft.com/office/drawing/2014/main" id="{5F149601-28C7-46D3-98E9-C01731F34E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211C91-D0F4-43AB-A65B-B3A4A6CC3951}"/>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2948543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C96D-9259-4193-AA29-9C555513A5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399C55-D785-4815-844F-10552A8B0A52}"/>
              </a:ext>
            </a:extLst>
          </p:cNvPr>
          <p:cNvSpPr>
            <a:spLocks noGrp="1"/>
          </p:cNvSpPr>
          <p:nvPr>
            <p:ph type="dt" sz="half" idx="10"/>
          </p:nvPr>
        </p:nvSpPr>
        <p:spPr/>
        <p:txBody>
          <a:bodyPr/>
          <a:lstStyle/>
          <a:p>
            <a:fld id="{4630115F-65E7-4948-BBBD-A84F05213A84}" type="datetimeFigureOut">
              <a:rPr lang="en-US" smtClean="0"/>
              <a:t>7/8/2019</a:t>
            </a:fld>
            <a:endParaRPr lang="en-US"/>
          </a:p>
        </p:txBody>
      </p:sp>
      <p:sp>
        <p:nvSpPr>
          <p:cNvPr id="4" name="Footer Placeholder 3">
            <a:extLst>
              <a:ext uri="{FF2B5EF4-FFF2-40B4-BE49-F238E27FC236}">
                <a16:creationId xmlns:a16="http://schemas.microsoft.com/office/drawing/2014/main" id="{9F5A0546-62B4-4A71-945D-0CDDF00BE0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D1FA51-7F1E-4675-A594-ED6AE654CFEE}"/>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1123258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64601B-CDAA-417C-896A-3EBBF83595CB}"/>
              </a:ext>
            </a:extLst>
          </p:cNvPr>
          <p:cNvSpPr>
            <a:spLocks noGrp="1"/>
          </p:cNvSpPr>
          <p:nvPr>
            <p:ph type="dt" sz="half" idx="10"/>
          </p:nvPr>
        </p:nvSpPr>
        <p:spPr/>
        <p:txBody>
          <a:bodyPr/>
          <a:lstStyle/>
          <a:p>
            <a:fld id="{4630115F-65E7-4948-BBBD-A84F05213A84}" type="datetimeFigureOut">
              <a:rPr lang="en-US" smtClean="0"/>
              <a:t>7/8/2019</a:t>
            </a:fld>
            <a:endParaRPr lang="en-US"/>
          </a:p>
        </p:txBody>
      </p:sp>
      <p:sp>
        <p:nvSpPr>
          <p:cNvPr id="3" name="Footer Placeholder 2">
            <a:extLst>
              <a:ext uri="{FF2B5EF4-FFF2-40B4-BE49-F238E27FC236}">
                <a16:creationId xmlns:a16="http://schemas.microsoft.com/office/drawing/2014/main" id="{1291B993-D7C5-4B2F-978A-53C1EAAC53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AB1606-B9AC-4E4C-BDB5-EFB17BF6D109}"/>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385761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16A5-B55C-4E0A-8E80-86F8981F7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DB415D-BD3B-4BF1-8702-ACB73F739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A1B6E5-8961-47C3-82F6-84F820986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E15EFA-9CDB-407E-A02C-559361022255}"/>
              </a:ext>
            </a:extLst>
          </p:cNvPr>
          <p:cNvSpPr>
            <a:spLocks noGrp="1"/>
          </p:cNvSpPr>
          <p:nvPr>
            <p:ph type="dt" sz="half" idx="10"/>
          </p:nvPr>
        </p:nvSpPr>
        <p:spPr/>
        <p:txBody>
          <a:bodyPr/>
          <a:lstStyle/>
          <a:p>
            <a:fld id="{4630115F-65E7-4948-BBBD-A84F05213A84}" type="datetimeFigureOut">
              <a:rPr lang="en-US" smtClean="0"/>
              <a:t>7/8/2019</a:t>
            </a:fld>
            <a:endParaRPr lang="en-US"/>
          </a:p>
        </p:txBody>
      </p:sp>
      <p:sp>
        <p:nvSpPr>
          <p:cNvPr id="6" name="Footer Placeholder 5">
            <a:extLst>
              <a:ext uri="{FF2B5EF4-FFF2-40B4-BE49-F238E27FC236}">
                <a16:creationId xmlns:a16="http://schemas.microsoft.com/office/drawing/2014/main" id="{41583BD7-A3AB-4146-B913-49E0021E1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EE8AB-4161-4B83-B736-16A17329CC27}"/>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1991524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0B64-16D0-4DD1-B453-AF66655498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C15406-DEC9-4387-8D9E-76AD25AAB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3FE20B-13AB-4D94-A3C2-7925ACFD0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D83F7-4D58-48EE-854B-BBCAA06750AF}"/>
              </a:ext>
            </a:extLst>
          </p:cNvPr>
          <p:cNvSpPr>
            <a:spLocks noGrp="1"/>
          </p:cNvSpPr>
          <p:nvPr>
            <p:ph type="dt" sz="half" idx="10"/>
          </p:nvPr>
        </p:nvSpPr>
        <p:spPr/>
        <p:txBody>
          <a:bodyPr/>
          <a:lstStyle/>
          <a:p>
            <a:fld id="{4630115F-65E7-4948-BBBD-A84F05213A84}" type="datetimeFigureOut">
              <a:rPr lang="en-US" smtClean="0"/>
              <a:t>7/8/2019</a:t>
            </a:fld>
            <a:endParaRPr lang="en-US"/>
          </a:p>
        </p:txBody>
      </p:sp>
      <p:sp>
        <p:nvSpPr>
          <p:cNvPr id="6" name="Footer Placeholder 5">
            <a:extLst>
              <a:ext uri="{FF2B5EF4-FFF2-40B4-BE49-F238E27FC236}">
                <a16:creationId xmlns:a16="http://schemas.microsoft.com/office/drawing/2014/main" id="{1C89F3C9-528D-4723-9868-C8EC2755C2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1BBCA-FD3A-4E60-8E98-F1C2B61934C8}"/>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1287491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E7E9"/>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0809AC-7EC4-49E0-990C-A6C64F487F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94B1242-C231-4EEF-BCE9-DA025AF022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B75FF5F-AE2C-4B42-B0CC-0596B671F5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0115F-65E7-4948-BBBD-A84F05213A84}" type="datetimeFigureOut">
              <a:rPr lang="en-US" smtClean="0"/>
              <a:t>7/8/2019</a:t>
            </a:fld>
            <a:endParaRPr lang="en-US"/>
          </a:p>
        </p:txBody>
      </p:sp>
      <p:sp>
        <p:nvSpPr>
          <p:cNvPr id="5" name="Footer Placeholder 4">
            <a:extLst>
              <a:ext uri="{FF2B5EF4-FFF2-40B4-BE49-F238E27FC236}">
                <a16:creationId xmlns:a16="http://schemas.microsoft.com/office/drawing/2014/main" id="{175D5724-EF5C-4A01-9DE7-01578DB37C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A064B1-DC35-4C35-A879-FEE290790C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01DDA6-1DBC-4F4A-8EE5-258398DC1DCD}" type="slidenum">
              <a:rPr lang="en-US" smtClean="0"/>
              <a:t>‹#›</a:t>
            </a:fld>
            <a:endParaRPr lang="en-US"/>
          </a:p>
        </p:txBody>
      </p:sp>
    </p:spTree>
    <p:extLst>
      <p:ext uri="{BB962C8B-B14F-4D97-AF65-F5344CB8AC3E}">
        <p14:creationId xmlns:p14="http://schemas.microsoft.com/office/powerpoint/2010/main" val="711015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99A81CDB-32D0-44DE-8C97-ED9715A26794}"/>
              </a:ext>
            </a:extLst>
          </p:cNvPr>
          <p:cNvGrpSpPr/>
          <p:nvPr/>
        </p:nvGrpSpPr>
        <p:grpSpPr>
          <a:xfrm>
            <a:off x="4394714" y="5290573"/>
            <a:ext cx="3402294" cy="451824"/>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B8583709-595F-4CE2-B8B0-C47733F186E5}"/>
              </a:ext>
            </a:extLst>
          </p:cNvPr>
          <p:cNvSpPr txBox="1"/>
          <p:nvPr/>
        </p:nvSpPr>
        <p:spPr>
          <a:xfrm>
            <a:off x="598812" y="4140731"/>
            <a:ext cx="10993820" cy="723275"/>
          </a:xfrm>
          <a:prstGeom prst="rect">
            <a:avLst/>
          </a:prstGeom>
          <a:noFill/>
        </p:spPr>
        <p:txBody>
          <a:bodyPr wrap="square" rtlCol="0">
            <a:spAutoFit/>
          </a:bodyPr>
          <a:lstStyle/>
          <a:p>
            <a:pPr algn="ctr"/>
            <a:r>
              <a:rPr lang="en-US" sz="4100" dirty="0" smtClean="0">
                <a:solidFill>
                  <a:srgbClr val="03A1A4"/>
                </a:solidFill>
                <a:latin typeface="Tw Cen MT" panose="020B0602020104020603" pitchFamily="34" charset="0"/>
              </a:rPr>
              <a:t>Traffic Speed detect &amp; Accident Report</a:t>
            </a:r>
            <a:endParaRPr lang="en-US" sz="4100" dirty="0">
              <a:solidFill>
                <a:srgbClr val="03A1A4"/>
              </a:solidFill>
              <a:latin typeface="Tw Cen MT" panose="020B0602020104020603" pitchFamily="34" charset="0"/>
            </a:endParaRPr>
          </a:p>
        </p:txBody>
      </p:sp>
      <p:pic>
        <p:nvPicPr>
          <p:cNvPr id="2" name="Picture 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571861" y="203766"/>
            <a:ext cx="3048000" cy="305409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6964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011234" y="171102"/>
            <a:ext cx="8169416" cy="707886"/>
          </a:xfrm>
          <a:prstGeom prst="rect">
            <a:avLst/>
          </a:prstGeom>
          <a:noFill/>
        </p:spPr>
        <p:txBody>
          <a:bodyPr wrap="square" rtlCol="0">
            <a:spAutoFit/>
          </a:bodyPr>
          <a:lstStyle/>
          <a:p>
            <a:pPr algn="ctr"/>
            <a:r>
              <a:rPr lang="en-US" sz="4000" dirty="0" smtClean="0">
                <a:solidFill>
                  <a:schemeClr val="bg1">
                    <a:lumMod val="65000"/>
                  </a:schemeClr>
                </a:solidFill>
                <a:latin typeface="Tw Cen MT" panose="020B0602020104020603" pitchFamily="34" charset="0"/>
              </a:rPr>
              <a:t>WHAT MAKES OUR SYSETEM SPECIAL</a:t>
            </a:r>
            <a:endParaRPr lang="en-US" sz="4000" dirty="0">
              <a:solidFill>
                <a:schemeClr val="bg1">
                  <a:lumMod val="65000"/>
                </a:schemeClr>
              </a:solidFill>
              <a:latin typeface="Tw Cen MT" panose="020B0602020104020603" pitchFamily="34" charset="0"/>
            </a:endParaRP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60FEDFEE-6523-4404-85D4-2C76CA2A1EA3}"/>
              </a:ext>
            </a:extLst>
          </p:cNvPr>
          <p:cNvSpPr txBox="1"/>
          <p:nvPr/>
        </p:nvSpPr>
        <p:spPr>
          <a:xfrm>
            <a:off x="4838642" y="2474948"/>
            <a:ext cx="5535068" cy="1323439"/>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smtClean="0">
                <a:solidFill>
                  <a:srgbClr val="A6A6A6"/>
                </a:solidFill>
                <a:latin typeface="Tw Cen MT" panose="020B0602020104020603" pitchFamily="34" charset="0"/>
              </a:rPr>
              <a:t>AVAILABLE 24/7</a:t>
            </a:r>
          </a:p>
          <a:p>
            <a:pPr marL="342900" indent="-342900">
              <a:buFont typeface="Wingdings" panose="05000000000000000000" pitchFamily="2" charset="2"/>
              <a:buChar char="q"/>
            </a:pPr>
            <a:r>
              <a:rPr lang="en-US" sz="2000" b="1" dirty="0" smtClean="0">
                <a:solidFill>
                  <a:srgbClr val="A6A6A6"/>
                </a:solidFill>
                <a:latin typeface="Tw Cen MT" panose="020B0602020104020603" pitchFamily="34" charset="0"/>
              </a:rPr>
              <a:t>SAVE LIVES</a:t>
            </a:r>
          </a:p>
          <a:p>
            <a:pPr marL="342900" indent="-342900">
              <a:buFont typeface="Wingdings" panose="05000000000000000000" pitchFamily="2" charset="2"/>
              <a:buChar char="q"/>
            </a:pPr>
            <a:r>
              <a:rPr lang="en-US" sz="2000" b="1" dirty="0" smtClean="0">
                <a:solidFill>
                  <a:srgbClr val="A6A6A6"/>
                </a:solidFill>
                <a:latin typeface="Tw Cen MT" panose="020B0602020104020603" pitchFamily="34" charset="0"/>
              </a:rPr>
              <a:t>AVOIDANCE OF CORRUPTION IN TRAFFIC</a:t>
            </a:r>
          </a:p>
          <a:p>
            <a:pPr marL="342900" indent="-342900">
              <a:buFont typeface="Wingdings" panose="05000000000000000000" pitchFamily="2" charset="2"/>
              <a:buChar char="q"/>
            </a:pPr>
            <a:endParaRPr lang="en-US" sz="2000" b="1" dirty="0">
              <a:solidFill>
                <a:srgbClr val="A6A6A6"/>
              </a:solidFill>
              <a:latin typeface="Tw Cen MT" panose="020B0602020104020603" pitchFamily="34" charset="0"/>
            </a:endParaRPr>
          </a:p>
        </p:txBody>
      </p:sp>
    </p:spTree>
    <p:extLst>
      <p:ext uri="{BB962C8B-B14F-4D97-AF65-F5344CB8AC3E}">
        <p14:creationId xmlns:p14="http://schemas.microsoft.com/office/powerpoint/2010/main" val="231706905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273663" y="202274"/>
            <a:ext cx="7278915" cy="707886"/>
          </a:xfrm>
          <a:prstGeom prst="rect">
            <a:avLst/>
          </a:prstGeom>
          <a:noFill/>
        </p:spPr>
        <p:txBody>
          <a:bodyPr wrap="square" rtlCol="0">
            <a:spAutoFit/>
          </a:bodyPr>
          <a:lstStyle/>
          <a:p>
            <a:pPr algn="ctr"/>
            <a:r>
              <a:rPr lang="en-US" sz="4000" dirty="0" smtClean="0">
                <a:solidFill>
                  <a:schemeClr val="bg1">
                    <a:lumMod val="65000"/>
                  </a:schemeClr>
                </a:solidFill>
                <a:latin typeface="Tw Cen MT" panose="020B0602020104020603" pitchFamily="34" charset="0"/>
              </a:rPr>
              <a:t>TECHNOLOGIES USED</a:t>
            </a:r>
            <a:endParaRPr lang="en-US" sz="4000" dirty="0">
              <a:solidFill>
                <a:schemeClr val="bg1">
                  <a:lumMod val="65000"/>
                </a:schemeClr>
              </a:solidFill>
              <a:latin typeface="Tw Cen MT" panose="020B0602020104020603" pitchFamily="34" charset="0"/>
            </a:endParaRPr>
          </a:p>
        </p:txBody>
      </p:sp>
      <p:grpSp>
        <p:nvGrpSpPr>
          <p:cNvPr id="189" name="Group 188">
            <a:extLst>
              <a:ext uri="{FF2B5EF4-FFF2-40B4-BE49-F238E27FC236}">
                <a16:creationId xmlns:a16="http://schemas.microsoft.com/office/drawing/2014/main" id="{20A11F83-C190-4E4E-877E-0E168393E12E}"/>
              </a:ext>
            </a:extLst>
          </p:cNvPr>
          <p:cNvGrpSpPr/>
          <p:nvPr/>
        </p:nvGrpSpPr>
        <p:grpSpPr>
          <a:xfrm>
            <a:off x="745458" y="1524890"/>
            <a:ext cx="5762918" cy="1739480"/>
            <a:chOff x="-7147750" y="-68415"/>
            <a:chExt cx="5762918" cy="1739480"/>
          </a:xfrm>
        </p:grpSpPr>
        <p:sp>
          <p:nvSpPr>
            <p:cNvPr id="190" name="TextBox 189">
              <a:extLst>
                <a:ext uri="{FF2B5EF4-FFF2-40B4-BE49-F238E27FC236}">
                  <a16:creationId xmlns:a16="http://schemas.microsoft.com/office/drawing/2014/main" id="{8FA451B1-6005-42B5-929B-C0D50E1A8427}"/>
                </a:ext>
              </a:extLst>
            </p:cNvPr>
            <p:cNvSpPr txBox="1"/>
            <p:nvPr/>
          </p:nvSpPr>
          <p:spPr>
            <a:xfrm>
              <a:off x="-7147750" y="-68415"/>
              <a:ext cx="3428509" cy="707886"/>
            </a:xfrm>
            <a:prstGeom prst="rect">
              <a:avLst/>
            </a:prstGeom>
            <a:noFill/>
          </p:spPr>
          <p:txBody>
            <a:bodyPr wrap="square" rtlCol="0">
              <a:spAutoFit/>
            </a:bodyPr>
            <a:lstStyle/>
            <a:p>
              <a:r>
                <a:rPr lang="en-US" sz="4000" b="1" dirty="0" smtClean="0">
                  <a:solidFill>
                    <a:srgbClr val="EF3078"/>
                  </a:solidFill>
                  <a:latin typeface="Tw Cen MT" panose="020B0602020104020603" pitchFamily="34" charset="0"/>
                </a:rPr>
                <a:t>BACK-END</a:t>
              </a:r>
              <a:endParaRPr lang="en-US" sz="4000" b="1" dirty="0">
                <a:solidFill>
                  <a:srgbClr val="EF3078"/>
                </a:solidFill>
                <a:latin typeface="Tw Cen MT" panose="020B0602020104020603" pitchFamily="34" charset="0"/>
              </a:endParaRPr>
            </a:p>
          </p:txBody>
        </p:sp>
        <p:sp>
          <p:nvSpPr>
            <p:cNvPr id="191" name="TextBox 190">
              <a:extLst>
                <a:ext uri="{FF2B5EF4-FFF2-40B4-BE49-F238E27FC236}">
                  <a16:creationId xmlns:a16="http://schemas.microsoft.com/office/drawing/2014/main" id="{6F4F0D51-3D06-4C2B-BA4B-F83BDC169F7A}"/>
                </a:ext>
              </a:extLst>
            </p:cNvPr>
            <p:cNvSpPr txBox="1"/>
            <p:nvPr/>
          </p:nvSpPr>
          <p:spPr>
            <a:xfrm>
              <a:off x="-6470018" y="593847"/>
              <a:ext cx="5085186" cy="1077218"/>
            </a:xfrm>
            <a:prstGeom prst="rect">
              <a:avLst/>
            </a:prstGeom>
            <a:noFill/>
          </p:spPr>
          <p:txBody>
            <a:bodyPr wrap="square" rtlCol="0">
              <a:spAutoFit/>
            </a:bodyPr>
            <a:lstStyle/>
            <a:p>
              <a:pPr marL="171450" indent="-171450">
                <a:buFont typeface="Arial" panose="020B0604020202020204" pitchFamily="34" charset="0"/>
                <a:buChar char="•"/>
              </a:pPr>
              <a:r>
                <a:rPr lang="en-US" sz="3200" b="1" dirty="0" smtClean="0">
                  <a:solidFill>
                    <a:srgbClr val="A6A6A6"/>
                  </a:solidFill>
                  <a:latin typeface="Tw Cen MT" panose="020B0602020104020603" pitchFamily="34" charset="0"/>
                </a:rPr>
                <a:t>PHP</a:t>
              </a:r>
            </a:p>
            <a:p>
              <a:pPr marL="171450" indent="-171450">
                <a:buFont typeface="Arial" panose="020B0604020202020204" pitchFamily="34" charset="0"/>
                <a:buChar char="•"/>
              </a:pPr>
              <a:r>
                <a:rPr lang="en-US" sz="3200" b="1" dirty="0" smtClean="0">
                  <a:solidFill>
                    <a:srgbClr val="A6A6A6"/>
                  </a:solidFill>
                  <a:latin typeface="Tw Cen MT" panose="020B0602020104020603" pitchFamily="34" charset="0"/>
                </a:rPr>
                <a:t>JAVASCRIPT</a:t>
              </a:r>
              <a:endParaRPr lang="en-US" sz="3200" b="1" dirty="0">
                <a:solidFill>
                  <a:srgbClr val="A6A6A6"/>
                </a:solidFill>
                <a:latin typeface="Tw Cen MT" panose="020B0602020104020603" pitchFamily="34" charset="0"/>
              </a:endParaRPr>
            </a:p>
          </p:txBody>
        </p:sp>
      </p:grpSp>
      <p:grpSp>
        <p:nvGrpSpPr>
          <p:cNvPr id="64" name="Group 63">
            <a:extLst>
              <a:ext uri="{FF2B5EF4-FFF2-40B4-BE49-F238E27FC236}">
                <a16:creationId xmlns:a16="http://schemas.microsoft.com/office/drawing/2014/main" id="{20A11F83-C190-4E4E-877E-0E168393E12E}"/>
              </a:ext>
            </a:extLst>
          </p:cNvPr>
          <p:cNvGrpSpPr/>
          <p:nvPr/>
        </p:nvGrpSpPr>
        <p:grpSpPr>
          <a:xfrm>
            <a:off x="742287" y="3264370"/>
            <a:ext cx="5766089" cy="2184390"/>
            <a:chOff x="-6957284" y="-512737"/>
            <a:chExt cx="5766089" cy="2184390"/>
          </a:xfrm>
        </p:grpSpPr>
        <p:sp>
          <p:nvSpPr>
            <p:cNvPr id="65" name="TextBox 64">
              <a:extLst>
                <a:ext uri="{FF2B5EF4-FFF2-40B4-BE49-F238E27FC236}">
                  <a16:creationId xmlns:a16="http://schemas.microsoft.com/office/drawing/2014/main" id="{8FA451B1-6005-42B5-929B-C0D50E1A8427}"/>
                </a:ext>
              </a:extLst>
            </p:cNvPr>
            <p:cNvSpPr txBox="1"/>
            <p:nvPr/>
          </p:nvSpPr>
          <p:spPr>
            <a:xfrm>
              <a:off x="-6957284" y="-512737"/>
              <a:ext cx="3428509" cy="707886"/>
            </a:xfrm>
            <a:prstGeom prst="rect">
              <a:avLst/>
            </a:prstGeom>
            <a:noFill/>
          </p:spPr>
          <p:txBody>
            <a:bodyPr wrap="square" rtlCol="0">
              <a:spAutoFit/>
            </a:bodyPr>
            <a:lstStyle/>
            <a:p>
              <a:r>
                <a:rPr lang="en-US" sz="4000" b="1" dirty="0" smtClean="0">
                  <a:solidFill>
                    <a:srgbClr val="EF3078"/>
                  </a:solidFill>
                  <a:latin typeface="Tw Cen MT" panose="020B0602020104020603" pitchFamily="34" charset="0"/>
                </a:rPr>
                <a:t>FRONT-END</a:t>
              </a:r>
              <a:endParaRPr lang="en-US" sz="4000" b="1" dirty="0">
                <a:solidFill>
                  <a:srgbClr val="EF3078"/>
                </a:solidFill>
                <a:latin typeface="Tw Cen MT" panose="020B0602020104020603" pitchFamily="34" charset="0"/>
              </a:endParaRPr>
            </a:p>
          </p:txBody>
        </p:sp>
        <p:sp>
          <p:nvSpPr>
            <p:cNvPr id="66" name="TextBox 65">
              <a:extLst>
                <a:ext uri="{FF2B5EF4-FFF2-40B4-BE49-F238E27FC236}">
                  <a16:creationId xmlns:a16="http://schemas.microsoft.com/office/drawing/2014/main" id="{6F4F0D51-3D06-4C2B-BA4B-F83BDC169F7A}"/>
                </a:ext>
              </a:extLst>
            </p:cNvPr>
            <p:cNvSpPr txBox="1"/>
            <p:nvPr/>
          </p:nvSpPr>
          <p:spPr>
            <a:xfrm>
              <a:off x="-6276381" y="101993"/>
              <a:ext cx="5085186" cy="1569660"/>
            </a:xfrm>
            <a:prstGeom prst="rect">
              <a:avLst/>
            </a:prstGeom>
            <a:noFill/>
          </p:spPr>
          <p:txBody>
            <a:bodyPr wrap="square" rtlCol="0">
              <a:spAutoFit/>
            </a:bodyPr>
            <a:lstStyle/>
            <a:p>
              <a:pPr marL="171450" indent="-171450">
                <a:buFont typeface="Arial" panose="020B0604020202020204" pitchFamily="34" charset="0"/>
                <a:buChar char="•"/>
              </a:pPr>
              <a:r>
                <a:rPr lang="en-US" sz="3200" b="1" dirty="0" smtClean="0">
                  <a:solidFill>
                    <a:srgbClr val="A6A6A6"/>
                  </a:solidFill>
                  <a:latin typeface="Tw Cen MT" panose="020B0602020104020603" pitchFamily="34" charset="0"/>
                </a:rPr>
                <a:t>HTML5</a:t>
              </a:r>
            </a:p>
            <a:p>
              <a:pPr marL="171450" indent="-171450">
                <a:buFont typeface="Arial" panose="020B0604020202020204" pitchFamily="34" charset="0"/>
                <a:buChar char="•"/>
              </a:pPr>
              <a:r>
                <a:rPr lang="en-US" sz="3200" b="1" dirty="0" smtClean="0">
                  <a:solidFill>
                    <a:srgbClr val="A6A6A6"/>
                  </a:solidFill>
                  <a:latin typeface="Tw Cen MT" panose="020B0602020104020603" pitchFamily="34" charset="0"/>
                </a:rPr>
                <a:t>CSS3</a:t>
              </a:r>
            </a:p>
            <a:p>
              <a:pPr marL="171450" indent="-171450">
                <a:buFont typeface="Arial" panose="020B0604020202020204" pitchFamily="34" charset="0"/>
                <a:buChar char="•"/>
              </a:pPr>
              <a:r>
                <a:rPr lang="en-US" sz="3200" b="1" dirty="0" smtClean="0">
                  <a:solidFill>
                    <a:srgbClr val="A6A6A6"/>
                  </a:solidFill>
                  <a:latin typeface="Tw Cen MT" panose="020B0602020104020603" pitchFamily="34" charset="0"/>
                </a:rPr>
                <a:t>BOOTSTRAP</a:t>
              </a:r>
              <a:endParaRPr lang="en-US" sz="3200" b="1" dirty="0">
                <a:solidFill>
                  <a:srgbClr val="A6A6A6"/>
                </a:solidFill>
                <a:latin typeface="Tw Cen MT" panose="020B0602020104020603" pitchFamily="34" charset="0"/>
              </a:endParaRPr>
            </a:p>
          </p:txBody>
        </p:sp>
      </p:grpSp>
      <p:grpSp>
        <p:nvGrpSpPr>
          <p:cNvPr id="68" name="Group 67">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9" name="Oval 68">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20A11F83-C190-4E4E-877E-0E168393E12E}"/>
              </a:ext>
            </a:extLst>
          </p:cNvPr>
          <p:cNvGrpSpPr/>
          <p:nvPr/>
        </p:nvGrpSpPr>
        <p:grpSpPr>
          <a:xfrm>
            <a:off x="6095942" y="1609800"/>
            <a:ext cx="5762918" cy="2231922"/>
            <a:chOff x="-7147750" y="-68415"/>
            <a:chExt cx="5762918" cy="2231922"/>
          </a:xfrm>
        </p:grpSpPr>
        <p:sp>
          <p:nvSpPr>
            <p:cNvPr id="16" name="TextBox 15">
              <a:extLst>
                <a:ext uri="{FF2B5EF4-FFF2-40B4-BE49-F238E27FC236}">
                  <a16:creationId xmlns:a16="http://schemas.microsoft.com/office/drawing/2014/main" id="{8FA451B1-6005-42B5-929B-C0D50E1A8427}"/>
                </a:ext>
              </a:extLst>
            </p:cNvPr>
            <p:cNvSpPr txBox="1"/>
            <p:nvPr/>
          </p:nvSpPr>
          <p:spPr>
            <a:xfrm>
              <a:off x="-7147750" y="-68415"/>
              <a:ext cx="3428509" cy="707886"/>
            </a:xfrm>
            <a:prstGeom prst="rect">
              <a:avLst/>
            </a:prstGeom>
            <a:noFill/>
          </p:spPr>
          <p:txBody>
            <a:bodyPr wrap="square" rtlCol="0">
              <a:spAutoFit/>
            </a:bodyPr>
            <a:lstStyle/>
            <a:p>
              <a:r>
                <a:rPr lang="en-US" sz="4000" b="1" dirty="0" smtClean="0">
                  <a:solidFill>
                    <a:srgbClr val="EF3078"/>
                  </a:solidFill>
                  <a:latin typeface="Tw Cen MT" panose="020B0602020104020603" pitchFamily="34" charset="0"/>
                </a:rPr>
                <a:t>Android</a:t>
              </a:r>
              <a:endParaRPr lang="en-US" sz="4000" b="1" dirty="0">
                <a:solidFill>
                  <a:srgbClr val="EF3078"/>
                </a:solidFill>
                <a:latin typeface="Tw Cen MT" panose="020B0602020104020603" pitchFamily="34" charset="0"/>
              </a:endParaRPr>
            </a:p>
          </p:txBody>
        </p:sp>
        <p:sp>
          <p:nvSpPr>
            <p:cNvPr id="17" name="TextBox 16">
              <a:extLst>
                <a:ext uri="{FF2B5EF4-FFF2-40B4-BE49-F238E27FC236}">
                  <a16:creationId xmlns:a16="http://schemas.microsoft.com/office/drawing/2014/main" id="{6F4F0D51-3D06-4C2B-BA4B-F83BDC169F7A}"/>
                </a:ext>
              </a:extLst>
            </p:cNvPr>
            <p:cNvSpPr txBox="1"/>
            <p:nvPr/>
          </p:nvSpPr>
          <p:spPr>
            <a:xfrm>
              <a:off x="-6470018" y="593847"/>
              <a:ext cx="5085186" cy="1569660"/>
            </a:xfrm>
            <a:prstGeom prst="rect">
              <a:avLst/>
            </a:prstGeom>
            <a:noFill/>
          </p:spPr>
          <p:txBody>
            <a:bodyPr wrap="square" rtlCol="0">
              <a:spAutoFit/>
            </a:bodyPr>
            <a:lstStyle/>
            <a:p>
              <a:pPr marL="171450" indent="-171450">
                <a:buFont typeface="Arial" panose="020B0604020202020204" pitchFamily="34" charset="0"/>
                <a:buChar char="•"/>
              </a:pPr>
              <a:r>
                <a:rPr lang="en-US" sz="3200" b="1" dirty="0" smtClean="0">
                  <a:solidFill>
                    <a:srgbClr val="A6A6A6"/>
                  </a:solidFill>
                  <a:latin typeface="Tw Cen MT" panose="020B0602020104020603" pitchFamily="34" charset="0"/>
                </a:rPr>
                <a:t>Java for android</a:t>
              </a:r>
              <a:endParaRPr lang="en-US" sz="3200" b="1" dirty="0" smtClean="0">
                <a:solidFill>
                  <a:srgbClr val="A6A6A6"/>
                </a:solidFill>
                <a:latin typeface="Tw Cen MT" panose="020B0602020104020603" pitchFamily="34" charset="0"/>
              </a:endParaRPr>
            </a:p>
            <a:p>
              <a:pPr marL="171450" indent="-171450">
                <a:buFont typeface="Arial" panose="020B0604020202020204" pitchFamily="34" charset="0"/>
                <a:buChar char="•"/>
              </a:pPr>
              <a:r>
                <a:rPr lang="en-US" sz="3200" b="1" dirty="0" smtClean="0">
                  <a:solidFill>
                    <a:srgbClr val="A6A6A6"/>
                  </a:solidFill>
                  <a:latin typeface="Tw Cen MT" panose="020B0602020104020603" pitchFamily="34" charset="0"/>
                </a:rPr>
                <a:t>Google map API</a:t>
              </a:r>
            </a:p>
            <a:p>
              <a:pPr marL="171450" indent="-171450">
                <a:buFont typeface="Arial" panose="020B0604020202020204" pitchFamily="34" charset="0"/>
                <a:buChar char="•"/>
              </a:pPr>
              <a:r>
                <a:rPr lang="en-US" sz="3200" b="1" dirty="0" smtClean="0">
                  <a:solidFill>
                    <a:srgbClr val="A6A6A6"/>
                  </a:solidFill>
                  <a:latin typeface="Tw Cen MT" panose="020B0602020104020603" pitchFamily="34" charset="0"/>
                </a:rPr>
                <a:t>OCR API</a:t>
              </a:r>
              <a:endParaRPr lang="en-US" sz="3200" b="1" dirty="0">
                <a:solidFill>
                  <a:srgbClr val="A6A6A6"/>
                </a:solidFill>
                <a:latin typeface="Tw Cen MT" panose="020B0602020104020603" pitchFamily="34" charset="0"/>
              </a:endParaRPr>
            </a:p>
          </p:txBody>
        </p:sp>
      </p:grpSp>
    </p:spTree>
    <p:extLst>
      <p:ext uri="{BB962C8B-B14F-4D97-AF65-F5344CB8AC3E}">
        <p14:creationId xmlns:p14="http://schemas.microsoft.com/office/powerpoint/2010/main" val="6535622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89"/>
                                        </p:tgtEl>
                                        <p:attrNameLst>
                                          <p:attrName>style.visibility</p:attrName>
                                        </p:attrNameLst>
                                      </p:cBhvr>
                                      <p:to>
                                        <p:strVal val="visible"/>
                                      </p:to>
                                    </p:set>
                                    <p:anim calcmode="lin" valueType="num">
                                      <p:cBhvr>
                                        <p:cTn id="7" dur="500" fill="hold"/>
                                        <p:tgtEl>
                                          <p:spTgt spid="189"/>
                                        </p:tgtEl>
                                        <p:attrNameLst>
                                          <p:attrName>ppt_w</p:attrName>
                                        </p:attrNameLst>
                                      </p:cBhvr>
                                      <p:tavLst>
                                        <p:tav tm="0">
                                          <p:val>
                                            <p:fltVal val="0"/>
                                          </p:val>
                                        </p:tav>
                                        <p:tav tm="100000">
                                          <p:val>
                                            <p:strVal val="#ppt_w"/>
                                          </p:val>
                                        </p:tav>
                                      </p:tavLst>
                                    </p:anim>
                                    <p:anim calcmode="lin" valueType="num">
                                      <p:cBhvr>
                                        <p:cTn id="8" dur="500" fill="hold"/>
                                        <p:tgtEl>
                                          <p:spTgt spid="189"/>
                                        </p:tgtEl>
                                        <p:attrNameLst>
                                          <p:attrName>ppt_h</p:attrName>
                                        </p:attrNameLst>
                                      </p:cBhvr>
                                      <p:tavLst>
                                        <p:tav tm="0">
                                          <p:val>
                                            <p:fltVal val="0"/>
                                          </p:val>
                                        </p:tav>
                                        <p:tav tm="100000">
                                          <p:val>
                                            <p:strVal val="#ppt_h"/>
                                          </p:val>
                                        </p:tav>
                                      </p:tavLst>
                                    </p:anim>
                                    <p:animEffect transition="in" filter="fade">
                                      <p:cBhvr>
                                        <p:cTn id="9" dur="500"/>
                                        <p:tgtEl>
                                          <p:spTgt spid="18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p:cTn id="13" dur="500" fill="hold"/>
                                        <p:tgtEl>
                                          <p:spTgt spid="64"/>
                                        </p:tgtEl>
                                        <p:attrNameLst>
                                          <p:attrName>ppt_w</p:attrName>
                                        </p:attrNameLst>
                                      </p:cBhvr>
                                      <p:tavLst>
                                        <p:tav tm="0">
                                          <p:val>
                                            <p:fltVal val="0"/>
                                          </p:val>
                                        </p:tav>
                                        <p:tav tm="100000">
                                          <p:val>
                                            <p:strVal val="#ppt_w"/>
                                          </p:val>
                                        </p:tav>
                                      </p:tavLst>
                                    </p:anim>
                                    <p:anim calcmode="lin" valueType="num">
                                      <p:cBhvr>
                                        <p:cTn id="14" dur="500" fill="hold"/>
                                        <p:tgtEl>
                                          <p:spTgt spid="64"/>
                                        </p:tgtEl>
                                        <p:attrNameLst>
                                          <p:attrName>ppt_h</p:attrName>
                                        </p:attrNameLst>
                                      </p:cBhvr>
                                      <p:tavLst>
                                        <p:tav tm="0">
                                          <p:val>
                                            <p:fltVal val="0"/>
                                          </p:val>
                                        </p:tav>
                                        <p:tav tm="100000">
                                          <p:val>
                                            <p:strVal val="#ppt_h"/>
                                          </p:val>
                                        </p:tav>
                                      </p:tavLst>
                                    </p:anim>
                                    <p:animEffect transition="in" filter="fade">
                                      <p:cBhvr>
                                        <p:cTn id="15" dur="500"/>
                                        <p:tgtEl>
                                          <p:spTgt spid="64"/>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011234" y="171102"/>
            <a:ext cx="8169416" cy="707886"/>
          </a:xfrm>
          <a:prstGeom prst="rect">
            <a:avLst/>
          </a:prstGeom>
          <a:noFill/>
        </p:spPr>
        <p:txBody>
          <a:bodyPr wrap="square" rtlCol="0">
            <a:spAutoFit/>
          </a:bodyPr>
          <a:lstStyle/>
          <a:p>
            <a:pPr algn="ctr"/>
            <a:r>
              <a:rPr lang="en-US" sz="4000" dirty="0" smtClean="0">
                <a:solidFill>
                  <a:schemeClr val="bg1">
                    <a:lumMod val="65000"/>
                  </a:schemeClr>
                </a:solidFill>
                <a:latin typeface="Tw Cen MT" panose="020B0602020104020603" pitchFamily="34" charset="0"/>
              </a:rPr>
              <a:t>CONCLUSION &amp; RECOMMENDATION</a:t>
            </a:r>
            <a:endParaRPr lang="en-US" sz="4000" dirty="0">
              <a:solidFill>
                <a:schemeClr val="bg1">
                  <a:lumMod val="65000"/>
                </a:schemeClr>
              </a:solidFill>
              <a:latin typeface="Tw Cen MT" panose="020B0602020104020603" pitchFamily="34" charset="0"/>
            </a:endParaRP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60FEDFEE-6523-4404-85D4-2C76CA2A1EA3}"/>
              </a:ext>
            </a:extLst>
          </p:cNvPr>
          <p:cNvSpPr txBox="1"/>
          <p:nvPr/>
        </p:nvSpPr>
        <p:spPr>
          <a:xfrm>
            <a:off x="388883" y="1586874"/>
            <a:ext cx="11613931" cy="923330"/>
          </a:xfrm>
          <a:prstGeom prst="rect">
            <a:avLst/>
          </a:prstGeom>
          <a:noFill/>
        </p:spPr>
        <p:txBody>
          <a:bodyPr wrap="square" rtlCol="0">
            <a:spAutoFit/>
          </a:bodyPr>
          <a:lstStyle/>
          <a:p>
            <a:r>
              <a:rPr lang="en-US" dirty="0"/>
              <a:t>As technology developing rapidly that is why project have developed, a project focuses about how the process of getting support of Rushing driver can be computerized. By implementing the goal of this study, which was to develop a sensor based application that used as a tool which facilitate car owners and passengers to get assistance in their daily journey.</a:t>
            </a:r>
            <a:endParaRPr lang="en-GB" dirty="0"/>
          </a:p>
        </p:txBody>
      </p:sp>
      <p:sp>
        <p:nvSpPr>
          <p:cNvPr id="11" name="TextBox 10">
            <a:extLst>
              <a:ext uri="{FF2B5EF4-FFF2-40B4-BE49-F238E27FC236}">
                <a16:creationId xmlns:a16="http://schemas.microsoft.com/office/drawing/2014/main" id="{60FEDFEE-6523-4404-85D4-2C76CA2A1EA3}"/>
              </a:ext>
            </a:extLst>
          </p:cNvPr>
          <p:cNvSpPr txBox="1"/>
          <p:nvPr/>
        </p:nvSpPr>
        <p:spPr>
          <a:xfrm>
            <a:off x="504512" y="3983233"/>
            <a:ext cx="11613931" cy="923330"/>
          </a:xfrm>
          <a:prstGeom prst="rect">
            <a:avLst/>
          </a:prstGeom>
          <a:noFill/>
        </p:spPr>
        <p:txBody>
          <a:bodyPr wrap="square" rtlCol="0">
            <a:spAutoFit/>
          </a:bodyPr>
          <a:lstStyle/>
          <a:p>
            <a:pPr lvl="0"/>
            <a:r>
              <a:rPr lang="en-US" dirty="0"/>
              <a:t>Our recommendation goes to students of university of Rwanda to those Researchers especially in the Information Technology, by encouraging them to continue developing solutions to the society and contribute to the country development because that is what as IT people we have to do</a:t>
            </a:r>
            <a:endParaRPr lang="en-GB" dirty="0"/>
          </a:p>
        </p:txBody>
      </p:sp>
    </p:spTree>
    <p:extLst>
      <p:ext uri="{BB962C8B-B14F-4D97-AF65-F5344CB8AC3E}">
        <p14:creationId xmlns:p14="http://schemas.microsoft.com/office/powerpoint/2010/main" val="24213658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1504438" y="3911638"/>
            <a:ext cx="8992508" cy="769441"/>
          </a:xfrm>
          <a:prstGeom prst="rect">
            <a:avLst/>
          </a:prstGeom>
          <a:noFill/>
        </p:spPr>
        <p:txBody>
          <a:bodyPr wrap="square" rtlCol="0">
            <a:spAutoFit/>
          </a:bodyPr>
          <a:lstStyle/>
          <a:p>
            <a:pPr algn="ctr"/>
            <a:r>
              <a:rPr lang="en-US" sz="4400" b="1" dirty="0">
                <a:solidFill>
                  <a:schemeClr val="bg1">
                    <a:lumMod val="65000"/>
                  </a:schemeClr>
                </a:solidFill>
                <a:latin typeface="Tw Cen MT" panose="020B0602020104020603" pitchFamily="34" charset="0"/>
              </a:rPr>
              <a:t>T H A N K S  F O R  W A T C H I N G</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6145070"/>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50AD5817-10C9-4E0E-A247-63D6F743F82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78755" y="1203543"/>
            <a:ext cx="1244104" cy="1244104"/>
          </a:xfrm>
          <a:prstGeom prst="rect">
            <a:avLst/>
          </a:prstGeom>
        </p:spPr>
      </p:pic>
    </p:spTree>
    <p:extLst>
      <p:ext uri="{BB962C8B-B14F-4D97-AF65-F5344CB8AC3E}">
        <p14:creationId xmlns:p14="http://schemas.microsoft.com/office/powerpoint/2010/main" val="23384681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smtClean="0">
                <a:solidFill>
                  <a:schemeClr val="bg1">
                    <a:lumMod val="65000"/>
                  </a:schemeClr>
                </a:solidFill>
                <a:latin typeface="Tw Cen MT" panose="020B0602020104020603" pitchFamily="34" charset="0"/>
              </a:rPr>
              <a:t>Group Members</a:t>
            </a:r>
            <a:endParaRPr lang="en-US" sz="4000" dirty="0">
              <a:solidFill>
                <a:schemeClr val="bg1">
                  <a:lumMod val="65000"/>
                </a:schemeClr>
              </a:solidFill>
              <a:latin typeface="Tw Cen MT" panose="020B0602020104020603" pitchFamily="34" charset="0"/>
            </a:endParaRPr>
          </a:p>
        </p:txBody>
      </p:sp>
      <p:grpSp>
        <p:nvGrpSpPr>
          <p:cNvPr id="15" name="Group 14">
            <a:extLst>
              <a:ext uri="{FF2B5EF4-FFF2-40B4-BE49-F238E27FC236}">
                <a16:creationId xmlns:a16="http://schemas.microsoft.com/office/drawing/2014/main" id="{99A81CDB-32D0-44DE-8C97-ED9715A26794}"/>
              </a:ext>
            </a:extLst>
          </p:cNvPr>
          <p:cNvGrpSpPr/>
          <p:nvPr/>
        </p:nvGrpSpPr>
        <p:grpSpPr>
          <a:xfrm>
            <a:off x="5378756" y="878988"/>
            <a:ext cx="1434489" cy="190500"/>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64338F0A-8248-4C7F-A630-F8BFCE52D3AA}"/>
              </a:ext>
            </a:extLst>
          </p:cNvPr>
          <p:cNvGrpSpPr/>
          <p:nvPr/>
        </p:nvGrpSpPr>
        <p:grpSpPr>
          <a:xfrm>
            <a:off x="521713" y="3874286"/>
            <a:ext cx="12987883" cy="1297770"/>
            <a:chOff x="521713" y="3874286"/>
            <a:chExt cx="12987883" cy="1297770"/>
          </a:xfrm>
        </p:grpSpPr>
        <p:sp>
          <p:nvSpPr>
            <p:cNvPr id="21" name="TextBox 20">
              <a:extLst>
                <a:ext uri="{FF2B5EF4-FFF2-40B4-BE49-F238E27FC236}">
                  <a16:creationId xmlns:a16="http://schemas.microsoft.com/office/drawing/2014/main" id="{982A5AAB-A3CF-4918-97C8-8B57985F7526}"/>
                </a:ext>
              </a:extLst>
            </p:cNvPr>
            <p:cNvSpPr txBox="1"/>
            <p:nvPr/>
          </p:nvSpPr>
          <p:spPr>
            <a:xfrm>
              <a:off x="4168474" y="3874286"/>
              <a:ext cx="4045435" cy="584775"/>
            </a:xfrm>
            <a:prstGeom prst="rect">
              <a:avLst/>
            </a:prstGeom>
            <a:noFill/>
          </p:spPr>
          <p:txBody>
            <a:bodyPr wrap="square" rtlCol="0">
              <a:spAutoFit/>
            </a:bodyPr>
            <a:lstStyle/>
            <a:p>
              <a:pPr algn="ctr"/>
              <a:endParaRPr lang="en-US" sz="3200" dirty="0">
                <a:solidFill>
                  <a:srgbClr val="03A1A4"/>
                </a:solidFill>
                <a:latin typeface="Tw Cen MT" panose="020B0602020104020603" pitchFamily="34" charset="0"/>
              </a:endParaRPr>
            </a:p>
          </p:txBody>
        </p:sp>
        <p:sp>
          <p:nvSpPr>
            <p:cNvPr id="24" name="TextBox 23">
              <a:extLst>
                <a:ext uri="{FF2B5EF4-FFF2-40B4-BE49-F238E27FC236}">
                  <a16:creationId xmlns:a16="http://schemas.microsoft.com/office/drawing/2014/main" id="{14F4BCEC-0127-47F1-895D-949414E51E68}"/>
                </a:ext>
              </a:extLst>
            </p:cNvPr>
            <p:cNvSpPr txBox="1"/>
            <p:nvPr/>
          </p:nvSpPr>
          <p:spPr>
            <a:xfrm>
              <a:off x="521713" y="4710391"/>
              <a:ext cx="4138561" cy="461665"/>
            </a:xfrm>
            <a:prstGeom prst="rect">
              <a:avLst/>
            </a:prstGeom>
            <a:noFill/>
          </p:spPr>
          <p:txBody>
            <a:bodyPr wrap="square" rtlCol="0">
              <a:spAutoFit/>
            </a:bodyPr>
            <a:lstStyle/>
            <a:p>
              <a:pPr algn="ctr"/>
              <a:r>
                <a:rPr lang="en-US" sz="2400" dirty="0" smtClean="0">
                  <a:solidFill>
                    <a:schemeClr val="bg1">
                      <a:lumMod val="65000"/>
                    </a:schemeClr>
                  </a:solidFill>
                  <a:latin typeface="Tw Cen MT" panose="020B0602020104020603" pitchFamily="34" charset="0"/>
                </a:rPr>
                <a:t>NGABO MUGISHA Robert</a:t>
              </a:r>
              <a:endParaRPr lang="en-US" sz="2400" dirty="0">
                <a:solidFill>
                  <a:schemeClr val="bg1">
                    <a:lumMod val="65000"/>
                  </a:schemeClr>
                </a:solidFill>
                <a:latin typeface="Tw Cen MT" panose="020B0602020104020603" pitchFamily="34" charset="0"/>
              </a:endParaRPr>
            </a:p>
          </p:txBody>
        </p:sp>
        <p:sp>
          <p:nvSpPr>
            <p:cNvPr id="25" name="TextBox 24">
              <a:extLst>
                <a:ext uri="{FF2B5EF4-FFF2-40B4-BE49-F238E27FC236}">
                  <a16:creationId xmlns:a16="http://schemas.microsoft.com/office/drawing/2014/main" id="{7C3AC053-9CD5-4CF1-A37E-8A815572BF59}"/>
                </a:ext>
              </a:extLst>
            </p:cNvPr>
            <p:cNvSpPr txBox="1"/>
            <p:nvPr/>
          </p:nvSpPr>
          <p:spPr>
            <a:xfrm>
              <a:off x="4720344" y="4710391"/>
              <a:ext cx="2941694" cy="461665"/>
            </a:xfrm>
            <a:prstGeom prst="rect">
              <a:avLst/>
            </a:prstGeom>
            <a:noFill/>
          </p:spPr>
          <p:txBody>
            <a:bodyPr wrap="square" rtlCol="0">
              <a:spAutoFit/>
            </a:bodyPr>
            <a:lstStyle/>
            <a:p>
              <a:pPr algn="ctr"/>
              <a:r>
                <a:rPr lang="en-US" sz="2400" dirty="0" smtClean="0">
                  <a:solidFill>
                    <a:schemeClr val="bg1">
                      <a:lumMod val="65000"/>
                    </a:schemeClr>
                  </a:solidFill>
                  <a:latin typeface="Tw Cen MT" panose="020B0602020104020603" pitchFamily="34" charset="0"/>
                </a:rPr>
                <a:t>MUTUYIMANA </a:t>
              </a:r>
              <a:r>
                <a:rPr lang="en-US" sz="2400" dirty="0" err="1" smtClean="0">
                  <a:solidFill>
                    <a:schemeClr val="bg1">
                      <a:lumMod val="65000"/>
                    </a:schemeClr>
                  </a:solidFill>
                  <a:latin typeface="Tw Cen MT" panose="020B0602020104020603" pitchFamily="34" charset="0"/>
                </a:rPr>
                <a:t>Janvier</a:t>
              </a:r>
              <a:endParaRPr lang="en-US" sz="2400" dirty="0">
                <a:solidFill>
                  <a:schemeClr val="bg1">
                    <a:lumMod val="65000"/>
                  </a:schemeClr>
                </a:solidFill>
                <a:latin typeface="Tw Cen MT" panose="020B0602020104020603" pitchFamily="34" charset="0"/>
              </a:endParaRPr>
            </a:p>
          </p:txBody>
        </p:sp>
        <p:sp>
          <p:nvSpPr>
            <p:cNvPr id="26" name="TextBox 25">
              <a:extLst>
                <a:ext uri="{FF2B5EF4-FFF2-40B4-BE49-F238E27FC236}">
                  <a16:creationId xmlns:a16="http://schemas.microsoft.com/office/drawing/2014/main" id="{B0CC3266-0814-40CF-8FB7-59068666DA92}"/>
                </a:ext>
              </a:extLst>
            </p:cNvPr>
            <p:cNvSpPr txBox="1"/>
            <p:nvPr/>
          </p:nvSpPr>
          <p:spPr>
            <a:xfrm>
              <a:off x="6717995" y="4710391"/>
              <a:ext cx="6791601" cy="461665"/>
            </a:xfrm>
            <a:prstGeom prst="rect">
              <a:avLst/>
            </a:prstGeom>
            <a:noFill/>
          </p:spPr>
          <p:txBody>
            <a:bodyPr wrap="square" rtlCol="0">
              <a:spAutoFit/>
            </a:bodyPr>
            <a:lstStyle/>
            <a:p>
              <a:pPr algn="ctr"/>
              <a:r>
                <a:rPr lang="en-US" sz="2400" dirty="0" smtClean="0">
                  <a:solidFill>
                    <a:schemeClr val="bg1">
                      <a:lumMod val="65000"/>
                    </a:schemeClr>
                  </a:solidFill>
                  <a:latin typeface="Tw Cen MT" panose="020B0602020104020603" pitchFamily="34" charset="0"/>
                </a:rPr>
                <a:t>NZIMENYERA Innocent</a:t>
              </a:r>
              <a:endParaRPr lang="en-US" sz="2400" dirty="0">
                <a:solidFill>
                  <a:schemeClr val="bg1">
                    <a:lumMod val="65000"/>
                  </a:schemeClr>
                </a:solidFill>
                <a:latin typeface="Tw Cen MT" panose="020B0602020104020603" pitchFamily="34" charset="0"/>
              </a:endParaRPr>
            </a:p>
          </p:txBody>
        </p:sp>
      </p:grpSp>
      <p:pic>
        <p:nvPicPr>
          <p:cNvPr id="2" name="Picture 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559804" y="1344706"/>
            <a:ext cx="2615714" cy="261571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307908" y="1497738"/>
            <a:ext cx="2392198" cy="239219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2927" y="1248197"/>
            <a:ext cx="2496530" cy="27122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5" name="TextBox 34">
            <a:extLst>
              <a:ext uri="{FF2B5EF4-FFF2-40B4-BE49-F238E27FC236}">
                <a16:creationId xmlns:a16="http://schemas.microsoft.com/office/drawing/2014/main" id="{CB42CAC0-16C2-4BBB-B4C7-CEAEB4786BE7}"/>
              </a:ext>
            </a:extLst>
          </p:cNvPr>
          <p:cNvSpPr txBox="1"/>
          <p:nvPr/>
        </p:nvSpPr>
        <p:spPr>
          <a:xfrm>
            <a:off x="521713" y="839698"/>
            <a:ext cx="662608" cy="523220"/>
          </a:xfrm>
          <a:prstGeom prst="rect">
            <a:avLst/>
          </a:prstGeom>
          <a:noFill/>
        </p:spPr>
        <p:txBody>
          <a:bodyPr wrap="square" rtlCol="0">
            <a:spAutoFit/>
          </a:bodyPr>
          <a:lstStyle/>
          <a:p>
            <a:pPr algn="ctr"/>
            <a:r>
              <a:rPr lang="en-US" sz="2800" b="1" dirty="0">
                <a:solidFill>
                  <a:srgbClr val="E6E7E9"/>
                </a:solidFill>
                <a:latin typeface="Tw Cen MT" panose="020B0602020104020603" pitchFamily="34" charset="0"/>
              </a:rPr>
              <a:t>01</a:t>
            </a:r>
          </a:p>
        </p:txBody>
      </p:sp>
    </p:spTree>
    <p:extLst>
      <p:ext uri="{BB962C8B-B14F-4D97-AF65-F5344CB8AC3E}">
        <p14:creationId xmlns:p14="http://schemas.microsoft.com/office/powerpoint/2010/main" val="13061651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anim calcmode="lin" valueType="num">
                                      <p:cBhvr>
                                        <p:cTn id="8" dur="500" fill="hold"/>
                                        <p:tgtEl>
                                          <p:spTgt spid="27"/>
                                        </p:tgtEl>
                                        <p:attrNameLst>
                                          <p:attrName>ppt_x</p:attrName>
                                        </p:attrNameLst>
                                      </p:cBhvr>
                                      <p:tavLst>
                                        <p:tav tm="0">
                                          <p:val>
                                            <p:strVal val="#ppt_x"/>
                                          </p:val>
                                        </p:tav>
                                        <p:tav tm="100000">
                                          <p:val>
                                            <p:strVal val="#ppt_x"/>
                                          </p:val>
                                        </p:tav>
                                      </p:tavLst>
                                    </p:anim>
                                    <p:anim calcmode="lin" valueType="num">
                                      <p:cBhvr>
                                        <p:cTn id="9" dur="5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b="1" dirty="0"/>
              <a:t>Statement of problem</a:t>
            </a:r>
            <a:endParaRPr lang="en-US" sz="4000" dirty="0">
              <a:solidFill>
                <a:schemeClr val="bg1">
                  <a:lumMod val="65000"/>
                </a:schemeClr>
              </a:solidFill>
              <a:latin typeface="Tw Cen MT" panose="020B0602020104020603" pitchFamily="34" charset="0"/>
            </a:endParaRP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5BF5B7B4-845C-44D3-BFB2-349033654D72}"/>
              </a:ext>
            </a:extLst>
          </p:cNvPr>
          <p:cNvGrpSpPr/>
          <p:nvPr/>
        </p:nvGrpSpPr>
        <p:grpSpPr>
          <a:xfrm>
            <a:off x="4253833" y="2037467"/>
            <a:ext cx="3578202" cy="3578202"/>
            <a:chOff x="4253833" y="2037467"/>
            <a:chExt cx="3578202" cy="3578202"/>
          </a:xfrm>
        </p:grpSpPr>
        <p:sp>
          <p:nvSpPr>
            <p:cNvPr id="16" name="Oval 15">
              <a:extLst>
                <a:ext uri="{FF2B5EF4-FFF2-40B4-BE49-F238E27FC236}">
                  <a16:creationId xmlns:a16="http://schemas.microsoft.com/office/drawing/2014/main" id="{4FD16315-FEAF-46FC-9675-CB642BB1A557}"/>
                </a:ext>
              </a:extLst>
            </p:cNvPr>
            <p:cNvSpPr/>
            <p:nvPr/>
          </p:nvSpPr>
          <p:spPr>
            <a:xfrm>
              <a:off x="4253833" y="2037467"/>
              <a:ext cx="3578202" cy="3578202"/>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32E8BCD-C04C-4D02-BF30-D147FB439819}"/>
                </a:ext>
              </a:extLst>
            </p:cNvPr>
            <p:cNvSpPr txBox="1"/>
            <p:nvPr/>
          </p:nvSpPr>
          <p:spPr>
            <a:xfrm>
              <a:off x="4272724" y="2841184"/>
              <a:ext cx="3480935" cy="1862048"/>
            </a:xfrm>
            <a:prstGeom prst="rect">
              <a:avLst/>
            </a:prstGeom>
            <a:noFill/>
          </p:spPr>
          <p:txBody>
            <a:bodyPr wrap="square" rtlCol="0">
              <a:spAutoFit/>
            </a:bodyPr>
            <a:lstStyle/>
            <a:p>
              <a:pPr algn="ctr"/>
              <a:r>
                <a:rPr lang="en-US" sz="11500" b="1" dirty="0" smtClean="0">
                  <a:solidFill>
                    <a:srgbClr val="E6E7E9"/>
                  </a:solidFill>
                  <a:latin typeface="Tw Cen MT" panose="020B0602020104020603" pitchFamily="34" charset="0"/>
                </a:rPr>
                <a:t>TIME</a:t>
              </a:r>
              <a:endParaRPr lang="en-US" sz="11500" b="1" dirty="0">
                <a:solidFill>
                  <a:srgbClr val="E6E7E9"/>
                </a:solidFill>
                <a:latin typeface="Tw Cen MT" panose="020B0602020104020603" pitchFamily="34" charset="0"/>
              </a:endParaRPr>
            </a:p>
          </p:txBody>
        </p:sp>
      </p:grpSp>
      <p:grpSp>
        <p:nvGrpSpPr>
          <p:cNvPr id="59" name="Group 58">
            <a:extLst>
              <a:ext uri="{FF2B5EF4-FFF2-40B4-BE49-F238E27FC236}">
                <a16:creationId xmlns:a16="http://schemas.microsoft.com/office/drawing/2014/main" id="{ECC510C9-281D-45CD-8907-71C6C646CF97}"/>
              </a:ext>
            </a:extLst>
          </p:cNvPr>
          <p:cNvGrpSpPr/>
          <p:nvPr/>
        </p:nvGrpSpPr>
        <p:grpSpPr>
          <a:xfrm>
            <a:off x="1733971" y="1629656"/>
            <a:ext cx="2133820" cy="2133820"/>
            <a:chOff x="1733971" y="1629656"/>
            <a:chExt cx="2133820" cy="2133820"/>
          </a:xfrm>
        </p:grpSpPr>
        <p:sp>
          <p:nvSpPr>
            <p:cNvPr id="22" name="Oval 21">
              <a:extLst>
                <a:ext uri="{FF2B5EF4-FFF2-40B4-BE49-F238E27FC236}">
                  <a16:creationId xmlns:a16="http://schemas.microsoft.com/office/drawing/2014/main" id="{C3CE9B52-F8C0-4C0F-A36C-A519F49591BD}"/>
                </a:ext>
              </a:extLst>
            </p:cNvPr>
            <p:cNvSpPr/>
            <p:nvPr/>
          </p:nvSpPr>
          <p:spPr>
            <a:xfrm>
              <a:off x="1733971" y="1629656"/>
              <a:ext cx="2133820" cy="21338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24A6141-42CC-4107-99BF-4373E4A590AF}"/>
                </a:ext>
              </a:extLst>
            </p:cNvPr>
            <p:cNvSpPr txBox="1"/>
            <p:nvPr/>
          </p:nvSpPr>
          <p:spPr>
            <a:xfrm>
              <a:off x="1829182" y="2231293"/>
              <a:ext cx="1943398" cy="769441"/>
            </a:xfrm>
            <a:prstGeom prst="rect">
              <a:avLst/>
            </a:prstGeom>
            <a:noFill/>
          </p:spPr>
          <p:txBody>
            <a:bodyPr wrap="square" rtlCol="0">
              <a:spAutoFit/>
            </a:bodyPr>
            <a:lstStyle/>
            <a:p>
              <a:pPr algn="ctr"/>
              <a:r>
                <a:rPr lang="en-US" sz="4400" b="1" dirty="0" smtClean="0">
                  <a:solidFill>
                    <a:srgbClr val="E6E7E9"/>
                  </a:solidFill>
                  <a:latin typeface="Tw Cen MT" panose="020B0602020104020603" pitchFamily="34" charset="0"/>
                </a:rPr>
                <a:t>Reports</a:t>
              </a:r>
              <a:endParaRPr lang="en-US" sz="4400" b="1" dirty="0">
                <a:solidFill>
                  <a:srgbClr val="E6E7E9"/>
                </a:solidFill>
                <a:latin typeface="Tw Cen MT" panose="020B0602020104020603" pitchFamily="34" charset="0"/>
              </a:endParaRPr>
            </a:p>
          </p:txBody>
        </p:sp>
      </p:grpSp>
      <p:grpSp>
        <p:nvGrpSpPr>
          <p:cNvPr id="60" name="Group 59">
            <a:extLst>
              <a:ext uri="{FF2B5EF4-FFF2-40B4-BE49-F238E27FC236}">
                <a16:creationId xmlns:a16="http://schemas.microsoft.com/office/drawing/2014/main" id="{56E2F234-7399-4F08-997B-76646A4772C2}"/>
              </a:ext>
            </a:extLst>
          </p:cNvPr>
          <p:cNvGrpSpPr/>
          <p:nvPr/>
        </p:nvGrpSpPr>
        <p:grpSpPr>
          <a:xfrm>
            <a:off x="1722390" y="4238282"/>
            <a:ext cx="2181641" cy="2133820"/>
            <a:chOff x="1722390" y="4238282"/>
            <a:chExt cx="2181641" cy="2133820"/>
          </a:xfrm>
        </p:grpSpPr>
        <p:sp>
          <p:nvSpPr>
            <p:cNvPr id="33" name="Oval 32">
              <a:extLst>
                <a:ext uri="{FF2B5EF4-FFF2-40B4-BE49-F238E27FC236}">
                  <a16:creationId xmlns:a16="http://schemas.microsoft.com/office/drawing/2014/main" id="{810E513B-A9B7-4228-9391-28CE821FB658}"/>
                </a:ext>
              </a:extLst>
            </p:cNvPr>
            <p:cNvSpPr/>
            <p:nvPr/>
          </p:nvSpPr>
          <p:spPr>
            <a:xfrm>
              <a:off x="1733971" y="4238282"/>
              <a:ext cx="2133820" cy="213382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479A66B0-42FC-4535-9518-E6319730B5CC}"/>
                </a:ext>
              </a:extLst>
            </p:cNvPr>
            <p:cNvSpPr txBox="1"/>
            <p:nvPr/>
          </p:nvSpPr>
          <p:spPr>
            <a:xfrm>
              <a:off x="1722390" y="4844034"/>
              <a:ext cx="2181641" cy="1077218"/>
            </a:xfrm>
            <a:prstGeom prst="rect">
              <a:avLst/>
            </a:prstGeom>
            <a:noFill/>
          </p:spPr>
          <p:txBody>
            <a:bodyPr wrap="square" rtlCol="0">
              <a:spAutoFit/>
            </a:bodyPr>
            <a:lstStyle/>
            <a:p>
              <a:pPr algn="ctr"/>
              <a:r>
                <a:rPr lang="en-US" sz="3200" b="1" dirty="0" err="1">
                  <a:solidFill>
                    <a:srgbClr val="E6E7E9"/>
                  </a:solidFill>
                  <a:latin typeface="Tw Cen MT" panose="020B0602020104020603" pitchFamily="34" charset="0"/>
                </a:rPr>
                <a:t>Overspeed</a:t>
              </a:r>
              <a:endParaRPr lang="en-US" sz="3200" b="1" dirty="0">
                <a:solidFill>
                  <a:srgbClr val="E6E7E9"/>
                </a:solidFill>
                <a:latin typeface="Tw Cen MT" panose="020B0602020104020603" pitchFamily="34" charset="0"/>
              </a:endParaRPr>
            </a:p>
            <a:p>
              <a:pPr algn="ctr"/>
              <a:r>
                <a:rPr lang="en-US" sz="3200" b="1" dirty="0">
                  <a:solidFill>
                    <a:srgbClr val="E6E7E9"/>
                  </a:solidFill>
                  <a:latin typeface="Tw Cen MT" panose="020B0602020104020603" pitchFamily="34" charset="0"/>
                </a:rPr>
                <a:t>violation</a:t>
              </a:r>
            </a:p>
          </p:txBody>
        </p:sp>
      </p:grpSp>
      <p:grpSp>
        <p:nvGrpSpPr>
          <p:cNvPr id="61" name="Group 60">
            <a:extLst>
              <a:ext uri="{FF2B5EF4-FFF2-40B4-BE49-F238E27FC236}">
                <a16:creationId xmlns:a16="http://schemas.microsoft.com/office/drawing/2014/main" id="{2D88FA7E-2272-481F-A031-9A85AD5D1682}"/>
              </a:ext>
            </a:extLst>
          </p:cNvPr>
          <p:cNvGrpSpPr/>
          <p:nvPr/>
        </p:nvGrpSpPr>
        <p:grpSpPr>
          <a:xfrm>
            <a:off x="25465" y="3320011"/>
            <a:ext cx="2019204" cy="1361736"/>
            <a:chOff x="25465" y="3320011"/>
            <a:chExt cx="2019204" cy="1361736"/>
          </a:xfrm>
        </p:grpSpPr>
        <p:sp>
          <p:nvSpPr>
            <p:cNvPr id="38" name="Oval 37">
              <a:extLst>
                <a:ext uri="{FF2B5EF4-FFF2-40B4-BE49-F238E27FC236}">
                  <a16:creationId xmlns:a16="http://schemas.microsoft.com/office/drawing/2014/main" id="{FB6491C5-3F58-4875-9A18-45DAF1B057B3}"/>
                </a:ext>
              </a:extLst>
            </p:cNvPr>
            <p:cNvSpPr/>
            <p:nvPr/>
          </p:nvSpPr>
          <p:spPr>
            <a:xfrm>
              <a:off x="372235" y="3320011"/>
              <a:ext cx="1361736" cy="1361736"/>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9A1AC8D0-5485-4139-9B1F-F55366CE68D6}"/>
                </a:ext>
              </a:extLst>
            </p:cNvPr>
            <p:cNvSpPr txBox="1"/>
            <p:nvPr/>
          </p:nvSpPr>
          <p:spPr>
            <a:xfrm>
              <a:off x="25465" y="3735805"/>
              <a:ext cx="2019204"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corruption</a:t>
              </a:r>
              <a:endParaRPr lang="en-US" sz="2800" b="1" dirty="0">
                <a:solidFill>
                  <a:srgbClr val="E6E7E9"/>
                </a:solidFill>
                <a:latin typeface="Tw Cen MT" panose="020B0602020104020603" pitchFamily="34" charset="0"/>
              </a:endParaRPr>
            </a:p>
          </p:txBody>
        </p:sp>
      </p:grpSp>
      <p:grpSp>
        <p:nvGrpSpPr>
          <p:cNvPr id="65" name="Group 64">
            <a:extLst>
              <a:ext uri="{FF2B5EF4-FFF2-40B4-BE49-F238E27FC236}">
                <a16:creationId xmlns:a16="http://schemas.microsoft.com/office/drawing/2014/main" id="{FB90B379-7D01-4994-B486-01ECD5DDDA6C}"/>
              </a:ext>
            </a:extLst>
          </p:cNvPr>
          <p:cNvGrpSpPr/>
          <p:nvPr/>
        </p:nvGrpSpPr>
        <p:grpSpPr>
          <a:xfrm>
            <a:off x="9188820" y="1588909"/>
            <a:ext cx="2349552" cy="1288531"/>
            <a:chOff x="9188820" y="1588909"/>
            <a:chExt cx="2349552" cy="1288531"/>
          </a:xfrm>
        </p:grpSpPr>
        <p:sp>
          <p:nvSpPr>
            <p:cNvPr id="42" name="TextBox 41">
              <a:extLst>
                <a:ext uri="{FF2B5EF4-FFF2-40B4-BE49-F238E27FC236}">
                  <a16:creationId xmlns:a16="http://schemas.microsoft.com/office/drawing/2014/main" id="{25E23A45-0798-4770-821D-672E4AE16918}"/>
                </a:ext>
              </a:extLst>
            </p:cNvPr>
            <p:cNvSpPr txBox="1"/>
            <p:nvPr/>
          </p:nvSpPr>
          <p:spPr>
            <a:xfrm>
              <a:off x="9188820" y="1588909"/>
              <a:ext cx="1767653" cy="461665"/>
            </a:xfrm>
            <a:prstGeom prst="rect">
              <a:avLst/>
            </a:prstGeom>
            <a:noFill/>
          </p:spPr>
          <p:txBody>
            <a:bodyPr wrap="square" rtlCol="0">
              <a:spAutoFit/>
            </a:bodyPr>
            <a:lstStyle/>
            <a:p>
              <a:r>
                <a:rPr lang="en-US" sz="2400" b="1" dirty="0" smtClean="0">
                  <a:solidFill>
                    <a:srgbClr val="00B0F0"/>
                  </a:solidFill>
                  <a:latin typeface="Tw Cen MT" panose="020B0602020104020603" pitchFamily="34" charset="0"/>
                </a:rPr>
                <a:t>Reports</a:t>
              </a:r>
              <a:endParaRPr lang="en-US" sz="2400" b="1" dirty="0">
                <a:solidFill>
                  <a:srgbClr val="00B0F0"/>
                </a:solidFill>
                <a:latin typeface="Tw Cen MT" panose="020B0602020104020603" pitchFamily="34" charset="0"/>
              </a:endParaRPr>
            </a:p>
          </p:txBody>
        </p:sp>
        <p:sp>
          <p:nvSpPr>
            <p:cNvPr id="43" name="TextBox 42">
              <a:extLst>
                <a:ext uri="{FF2B5EF4-FFF2-40B4-BE49-F238E27FC236}">
                  <a16:creationId xmlns:a16="http://schemas.microsoft.com/office/drawing/2014/main" id="{D9139624-BD62-40CF-9363-3B955653003A}"/>
                </a:ext>
              </a:extLst>
            </p:cNvPr>
            <p:cNvSpPr txBox="1"/>
            <p:nvPr/>
          </p:nvSpPr>
          <p:spPr>
            <a:xfrm>
              <a:off x="9188820" y="1954110"/>
              <a:ext cx="2349552" cy="923330"/>
            </a:xfrm>
            <a:prstGeom prst="rect">
              <a:avLst/>
            </a:prstGeom>
            <a:noFill/>
          </p:spPr>
          <p:txBody>
            <a:bodyPr wrap="square" rtlCol="0">
              <a:spAutoFit/>
            </a:bodyPr>
            <a:lstStyle/>
            <a:p>
              <a:r>
                <a:rPr lang="en-US" b="1" dirty="0" smtClean="0">
                  <a:solidFill>
                    <a:srgbClr val="A6A6A6"/>
                  </a:solidFill>
                  <a:latin typeface="Tw Cen MT" panose="020B0602020104020603" pitchFamily="34" charset="0"/>
                </a:rPr>
                <a:t>Many Reports are available from different sources</a:t>
              </a:r>
              <a:endParaRPr lang="en-US" b="1" dirty="0">
                <a:solidFill>
                  <a:srgbClr val="A6A6A6"/>
                </a:solidFill>
                <a:latin typeface="Tw Cen MT" panose="020B0602020104020603" pitchFamily="34" charset="0"/>
              </a:endParaRPr>
            </a:p>
          </p:txBody>
        </p:sp>
      </p:grpSp>
      <p:grpSp>
        <p:nvGrpSpPr>
          <p:cNvPr id="66" name="Group 65">
            <a:extLst>
              <a:ext uri="{FF2B5EF4-FFF2-40B4-BE49-F238E27FC236}">
                <a16:creationId xmlns:a16="http://schemas.microsoft.com/office/drawing/2014/main" id="{DF1DCAD0-F1ED-4D16-91B2-64B6CB692D03}"/>
              </a:ext>
            </a:extLst>
          </p:cNvPr>
          <p:cNvGrpSpPr/>
          <p:nvPr/>
        </p:nvGrpSpPr>
        <p:grpSpPr>
          <a:xfrm>
            <a:off x="9781696" y="3328469"/>
            <a:ext cx="2893779" cy="1288531"/>
            <a:chOff x="9781696" y="3328469"/>
            <a:chExt cx="2893779" cy="1288531"/>
          </a:xfrm>
        </p:grpSpPr>
        <p:sp>
          <p:nvSpPr>
            <p:cNvPr id="44" name="TextBox 43">
              <a:extLst>
                <a:ext uri="{FF2B5EF4-FFF2-40B4-BE49-F238E27FC236}">
                  <a16:creationId xmlns:a16="http://schemas.microsoft.com/office/drawing/2014/main" id="{5CFCE95A-F863-4CD1-8199-35E399BCEE43}"/>
                </a:ext>
              </a:extLst>
            </p:cNvPr>
            <p:cNvSpPr txBox="1"/>
            <p:nvPr/>
          </p:nvSpPr>
          <p:spPr>
            <a:xfrm>
              <a:off x="9781696" y="3328469"/>
              <a:ext cx="2893779" cy="400110"/>
            </a:xfrm>
            <a:prstGeom prst="rect">
              <a:avLst/>
            </a:prstGeom>
            <a:noFill/>
          </p:spPr>
          <p:txBody>
            <a:bodyPr wrap="square" rtlCol="0">
              <a:spAutoFit/>
            </a:bodyPr>
            <a:lstStyle/>
            <a:p>
              <a:r>
                <a:rPr lang="en-US" sz="2000" b="1" dirty="0" err="1" smtClean="0">
                  <a:solidFill>
                    <a:srgbClr val="00B0F0"/>
                  </a:solidFill>
                  <a:latin typeface="Tw Cen MT" panose="020B0602020104020603" pitchFamily="34" charset="0"/>
                </a:rPr>
                <a:t>Overspeed</a:t>
              </a:r>
              <a:r>
                <a:rPr lang="en-US" sz="2000" b="1" dirty="0" smtClean="0">
                  <a:solidFill>
                    <a:srgbClr val="00B0F0"/>
                  </a:solidFill>
                  <a:latin typeface="Tw Cen MT" panose="020B0602020104020603" pitchFamily="34" charset="0"/>
                </a:rPr>
                <a:t> Violation</a:t>
              </a:r>
              <a:endParaRPr lang="en-US" sz="2000" b="1" dirty="0">
                <a:solidFill>
                  <a:srgbClr val="00B0F0"/>
                </a:solidFill>
                <a:latin typeface="Tw Cen MT" panose="020B0602020104020603" pitchFamily="34" charset="0"/>
              </a:endParaRPr>
            </a:p>
          </p:txBody>
        </p:sp>
        <p:sp>
          <p:nvSpPr>
            <p:cNvPr id="45" name="TextBox 44">
              <a:extLst>
                <a:ext uri="{FF2B5EF4-FFF2-40B4-BE49-F238E27FC236}">
                  <a16:creationId xmlns:a16="http://schemas.microsoft.com/office/drawing/2014/main" id="{ED322A51-37BB-4C47-BFE8-80B2F91F015D}"/>
                </a:ext>
              </a:extLst>
            </p:cNvPr>
            <p:cNvSpPr txBox="1"/>
            <p:nvPr/>
          </p:nvSpPr>
          <p:spPr>
            <a:xfrm>
              <a:off x="9781697" y="3693670"/>
              <a:ext cx="2349552" cy="923330"/>
            </a:xfrm>
            <a:prstGeom prst="rect">
              <a:avLst/>
            </a:prstGeom>
            <a:noFill/>
          </p:spPr>
          <p:txBody>
            <a:bodyPr wrap="square" rtlCol="0">
              <a:spAutoFit/>
            </a:bodyPr>
            <a:lstStyle/>
            <a:p>
              <a:r>
                <a:rPr lang="en-US" b="1" dirty="0" smtClean="0">
                  <a:solidFill>
                    <a:srgbClr val="A6A6A6"/>
                  </a:solidFill>
                  <a:latin typeface="Tw Cen MT" panose="020B0602020104020603" pitchFamily="34" charset="0"/>
                </a:rPr>
                <a:t>Detect </a:t>
              </a:r>
              <a:r>
                <a:rPr lang="en-US" b="1" dirty="0" err="1" smtClean="0">
                  <a:solidFill>
                    <a:srgbClr val="A6A6A6"/>
                  </a:solidFill>
                  <a:latin typeface="Tw Cen MT" panose="020B0602020104020603" pitchFamily="34" charset="0"/>
                </a:rPr>
                <a:t>overspeed</a:t>
              </a:r>
              <a:r>
                <a:rPr lang="en-US" b="1" dirty="0" smtClean="0">
                  <a:solidFill>
                    <a:srgbClr val="A6A6A6"/>
                  </a:solidFill>
                  <a:latin typeface="Tw Cen MT" panose="020B0602020104020603" pitchFamily="34" charset="0"/>
                </a:rPr>
                <a:t> violation require </a:t>
              </a:r>
              <a:r>
                <a:rPr lang="en-US" b="1" dirty="0" err="1" smtClean="0">
                  <a:solidFill>
                    <a:srgbClr val="A6A6A6"/>
                  </a:solidFill>
                  <a:latin typeface="Tw Cen MT" panose="020B0602020104020603" pitchFamily="34" charset="0"/>
                </a:rPr>
                <a:t>pocile</a:t>
              </a:r>
              <a:r>
                <a:rPr lang="en-US" b="1" dirty="0" smtClean="0">
                  <a:solidFill>
                    <a:srgbClr val="A6A6A6"/>
                  </a:solidFill>
                  <a:latin typeface="Tw Cen MT" panose="020B0602020104020603" pitchFamily="34" charset="0"/>
                </a:rPr>
                <a:t> man around</a:t>
              </a:r>
              <a:endParaRPr lang="en-US" b="1" dirty="0">
                <a:solidFill>
                  <a:srgbClr val="A6A6A6"/>
                </a:solidFill>
                <a:latin typeface="Tw Cen MT" panose="020B0602020104020603" pitchFamily="34" charset="0"/>
              </a:endParaRPr>
            </a:p>
          </p:txBody>
        </p:sp>
      </p:grpSp>
      <p:grpSp>
        <p:nvGrpSpPr>
          <p:cNvPr id="67" name="Group 66">
            <a:extLst>
              <a:ext uri="{FF2B5EF4-FFF2-40B4-BE49-F238E27FC236}">
                <a16:creationId xmlns:a16="http://schemas.microsoft.com/office/drawing/2014/main" id="{08546D18-AA19-49ED-A024-882F8913425D}"/>
              </a:ext>
            </a:extLst>
          </p:cNvPr>
          <p:cNvGrpSpPr/>
          <p:nvPr/>
        </p:nvGrpSpPr>
        <p:grpSpPr>
          <a:xfrm>
            <a:off x="9188820" y="5060922"/>
            <a:ext cx="2349552" cy="1011532"/>
            <a:chOff x="9188820" y="5060922"/>
            <a:chExt cx="2349552" cy="1011532"/>
          </a:xfrm>
        </p:grpSpPr>
        <p:sp>
          <p:nvSpPr>
            <p:cNvPr id="48" name="TextBox 47">
              <a:extLst>
                <a:ext uri="{FF2B5EF4-FFF2-40B4-BE49-F238E27FC236}">
                  <a16:creationId xmlns:a16="http://schemas.microsoft.com/office/drawing/2014/main" id="{3D66A8CA-19F4-4F4A-935B-4004FECE0B0A}"/>
                </a:ext>
              </a:extLst>
            </p:cNvPr>
            <p:cNvSpPr txBox="1"/>
            <p:nvPr/>
          </p:nvSpPr>
          <p:spPr>
            <a:xfrm>
              <a:off x="9188820" y="5060922"/>
              <a:ext cx="1767653" cy="461665"/>
            </a:xfrm>
            <a:prstGeom prst="rect">
              <a:avLst/>
            </a:prstGeom>
            <a:noFill/>
          </p:spPr>
          <p:txBody>
            <a:bodyPr wrap="square" rtlCol="0">
              <a:spAutoFit/>
            </a:bodyPr>
            <a:lstStyle/>
            <a:p>
              <a:r>
                <a:rPr lang="en-US" sz="2400" b="1" dirty="0" smtClean="0">
                  <a:solidFill>
                    <a:srgbClr val="00B0F0"/>
                  </a:solidFill>
                  <a:latin typeface="Tw Cen MT" panose="020B0602020104020603" pitchFamily="34" charset="0"/>
                </a:rPr>
                <a:t>TIME</a:t>
              </a:r>
              <a:endParaRPr lang="en-US" sz="2400" b="1" dirty="0">
                <a:solidFill>
                  <a:srgbClr val="00B0F0"/>
                </a:solidFill>
                <a:latin typeface="Tw Cen MT" panose="020B0602020104020603" pitchFamily="34" charset="0"/>
              </a:endParaRPr>
            </a:p>
          </p:txBody>
        </p:sp>
        <p:sp>
          <p:nvSpPr>
            <p:cNvPr id="49" name="TextBox 48">
              <a:extLst>
                <a:ext uri="{FF2B5EF4-FFF2-40B4-BE49-F238E27FC236}">
                  <a16:creationId xmlns:a16="http://schemas.microsoft.com/office/drawing/2014/main" id="{F2C26577-6532-4757-8E5F-67D360BDA6FE}"/>
                </a:ext>
              </a:extLst>
            </p:cNvPr>
            <p:cNvSpPr txBox="1"/>
            <p:nvPr/>
          </p:nvSpPr>
          <p:spPr>
            <a:xfrm>
              <a:off x="9188820" y="5426123"/>
              <a:ext cx="2349552" cy="646331"/>
            </a:xfrm>
            <a:prstGeom prst="rect">
              <a:avLst/>
            </a:prstGeom>
            <a:noFill/>
          </p:spPr>
          <p:txBody>
            <a:bodyPr wrap="square" rtlCol="0">
              <a:spAutoFit/>
            </a:bodyPr>
            <a:lstStyle/>
            <a:p>
              <a:r>
                <a:rPr lang="en-US" b="1" dirty="0" smtClean="0">
                  <a:solidFill>
                    <a:srgbClr val="A6A6A6"/>
                  </a:solidFill>
                  <a:latin typeface="Tw Cen MT" panose="020B0602020104020603" pitchFamily="34" charset="0"/>
                </a:rPr>
                <a:t>AID not Available on time</a:t>
              </a:r>
              <a:endParaRPr lang="en-US" b="1" dirty="0">
                <a:solidFill>
                  <a:srgbClr val="A6A6A6"/>
                </a:solidFill>
                <a:latin typeface="Tw Cen MT" panose="020B0602020104020603" pitchFamily="34" charset="0"/>
              </a:endParaRPr>
            </a:p>
          </p:txBody>
        </p:sp>
      </p:grpSp>
      <p:grpSp>
        <p:nvGrpSpPr>
          <p:cNvPr id="63" name="Group 62">
            <a:extLst>
              <a:ext uri="{FF2B5EF4-FFF2-40B4-BE49-F238E27FC236}">
                <a16:creationId xmlns:a16="http://schemas.microsoft.com/office/drawing/2014/main" id="{6595DA0A-9880-41FE-87E3-CE92DD62B349}"/>
              </a:ext>
            </a:extLst>
          </p:cNvPr>
          <p:cNvGrpSpPr/>
          <p:nvPr/>
        </p:nvGrpSpPr>
        <p:grpSpPr>
          <a:xfrm>
            <a:off x="8520429" y="3253462"/>
            <a:ext cx="1146212" cy="1146212"/>
            <a:chOff x="8520429" y="3253462"/>
            <a:chExt cx="1146212" cy="1146212"/>
          </a:xfrm>
        </p:grpSpPr>
        <p:sp>
          <p:nvSpPr>
            <p:cNvPr id="20" name="Oval 19">
              <a:extLst>
                <a:ext uri="{FF2B5EF4-FFF2-40B4-BE49-F238E27FC236}">
                  <a16:creationId xmlns:a16="http://schemas.microsoft.com/office/drawing/2014/main" id="{757F1890-8D64-4551-B6C7-EB88B15E44A5}"/>
                </a:ext>
              </a:extLst>
            </p:cNvPr>
            <p:cNvSpPr/>
            <p:nvPr/>
          </p:nvSpPr>
          <p:spPr>
            <a:xfrm>
              <a:off x="8520429" y="3253462"/>
              <a:ext cx="1146212" cy="1146212"/>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a:extLst>
                <a:ext uri="{FF2B5EF4-FFF2-40B4-BE49-F238E27FC236}">
                  <a16:creationId xmlns:a16="http://schemas.microsoft.com/office/drawing/2014/main" id="{8B95D9A5-F343-4818-8DF5-72BB89ED2D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743653" y="3476686"/>
              <a:ext cx="699764" cy="699764"/>
            </a:xfrm>
            <a:prstGeom prst="rect">
              <a:avLst/>
            </a:prstGeom>
          </p:spPr>
        </p:pic>
      </p:grpSp>
      <p:grpSp>
        <p:nvGrpSpPr>
          <p:cNvPr id="62" name="Group 61">
            <a:extLst>
              <a:ext uri="{FF2B5EF4-FFF2-40B4-BE49-F238E27FC236}">
                <a16:creationId xmlns:a16="http://schemas.microsoft.com/office/drawing/2014/main" id="{A368B01E-5C6A-4FF7-9953-F6587846580A}"/>
              </a:ext>
            </a:extLst>
          </p:cNvPr>
          <p:cNvGrpSpPr/>
          <p:nvPr/>
        </p:nvGrpSpPr>
        <p:grpSpPr>
          <a:xfrm>
            <a:off x="7932233" y="1520592"/>
            <a:ext cx="1146212" cy="1146212"/>
            <a:chOff x="7932233" y="1520592"/>
            <a:chExt cx="1146212" cy="1146212"/>
          </a:xfrm>
        </p:grpSpPr>
        <p:sp>
          <p:nvSpPr>
            <p:cNvPr id="17" name="Oval 16">
              <a:extLst>
                <a:ext uri="{FF2B5EF4-FFF2-40B4-BE49-F238E27FC236}">
                  <a16:creationId xmlns:a16="http://schemas.microsoft.com/office/drawing/2014/main" id="{556B1A4B-E1A2-41A8-81E6-13F865C9FEAE}"/>
                </a:ext>
              </a:extLst>
            </p:cNvPr>
            <p:cNvSpPr/>
            <p:nvPr/>
          </p:nvSpPr>
          <p:spPr>
            <a:xfrm>
              <a:off x="7932233" y="1520592"/>
              <a:ext cx="1146212" cy="114621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73193DF5-8DA6-4C56-812C-AA549915B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9711" y="1664946"/>
              <a:ext cx="771256" cy="771256"/>
            </a:xfrm>
            <a:prstGeom prst="rect">
              <a:avLst/>
            </a:prstGeom>
          </p:spPr>
        </p:pic>
      </p:grpSp>
      <p:grpSp>
        <p:nvGrpSpPr>
          <p:cNvPr id="64" name="Group 63">
            <a:extLst>
              <a:ext uri="{FF2B5EF4-FFF2-40B4-BE49-F238E27FC236}">
                <a16:creationId xmlns:a16="http://schemas.microsoft.com/office/drawing/2014/main" id="{796C400D-FFFF-40A8-AEE6-E48A7481F5E8}"/>
              </a:ext>
            </a:extLst>
          </p:cNvPr>
          <p:cNvGrpSpPr/>
          <p:nvPr/>
        </p:nvGrpSpPr>
        <p:grpSpPr>
          <a:xfrm>
            <a:off x="7932233" y="4986332"/>
            <a:ext cx="1146212" cy="1146212"/>
            <a:chOff x="7932233" y="4986332"/>
            <a:chExt cx="1146212" cy="1146212"/>
          </a:xfrm>
        </p:grpSpPr>
        <p:sp>
          <p:nvSpPr>
            <p:cNvPr id="21" name="Oval 20">
              <a:extLst>
                <a:ext uri="{FF2B5EF4-FFF2-40B4-BE49-F238E27FC236}">
                  <a16:creationId xmlns:a16="http://schemas.microsoft.com/office/drawing/2014/main" id="{82A495FC-D38D-410F-A2B3-A43850304062}"/>
                </a:ext>
              </a:extLst>
            </p:cNvPr>
            <p:cNvSpPr/>
            <p:nvPr/>
          </p:nvSpPr>
          <p:spPr>
            <a:xfrm>
              <a:off x="7932233" y="4986332"/>
              <a:ext cx="1146212" cy="1146212"/>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a:extLst>
                <a:ext uri="{FF2B5EF4-FFF2-40B4-BE49-F238E27FC236}">
                  <a16:creationId xmlns:a16="http://schemas.microsoft.com/office/drawing/2014/main" id="{F8392A11-74EE-4801-BBE5-B2F42D833D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0476" y="5206278"/>
              <a:ext cx="706320" cy="706320"/>
            </a:xfrm>
            <a:prstGeom prst="rect">
              <a:avLst/>
            </a:prstGeom>
          </p:spPr>
        </p:pic>
      </p:grpSp>
    </p:spTree>
    <p:extLst>
      <p:ext uri="{BB962C8B-B14F-4D97-AF65-F5344CB8AC3E}">
        <p14:creationId xmlns:p14="http://schemas.microsoft.com/office/powerpoint/2010/main" val="34480805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p:cTn id="13" dur="500" fill="hold"/>
                                        <p:tgtEl>
                                          <p:spTgt spid="59"/>
                                        </p:tgtEl>
                                        <p:attrNameLst>
                                          <p:attrName>ppt_w</p:attrName>
                                        </p:attrNameLst>
                                      </p:cBhvr>
                                      <p:tavLst>
                                        <p:tav tm="0">
                                          <p:val>
                                            <p:fltVal val="0"/>
                                          </p:val>
                                        </p:tav>
                                        <p:tav tm="100000">
                                          <p:val>
                                            <p:strVal val="#ppt_w"/>
                                          </p:val>
                                        </p:tav>
                                      </p:tavLst>
                                    </p:anim>
                                    <p:anim calcmode="lin" valueType="num">
                                      <p:cBhvr>
                                        <p:cTn id="14" dur="500" fill="hold"/>
                                        <p:tgtEl>
                                          <p:spTgt spid="59"/>
                                        </p:tgtEl>
                                        <p:attrNameLst>
                                          <p:attrName>ppt_h</p:attrName>
                                        </p:attrNameLst>
                                      </p:cBhvr>
                                      <p:tavLst>
                                        <p:tav tm="0">
                                          <p:val>
                                            <p:fltVal val="0"/>
                                          </p:val>
                                        </p:tav>
                                        <p:tav tm="100000">
                                          <p:val>
                                            <p:strVal val="#ppt_h"/>
                                          </p:val>
                                        </p:tav>
                                      </p:tavLst>
                                    </p:anim>
                                    <p:animEffect transition="in" filter="fade">
                                      <p:cBhvr>
                                        <p:cTn id="15" dur="500"/>
                                        <p:tgtEl>
                                          <p:spTgt spid="5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p:cTn id="19" dur="500" fill="hold"/>
                                        <p:tgtEl>
                                          <p:spTgt spid="60"/>
                                        </p:tgtEl>
                                        <p:attrNameLst>
                                          <p:attrName>ppt_w</p:attrName>
                                        </p:attrNameLst>
                                      </p:cBhvr>
                                      <p:tavLst>
                                        <p:tav tm="0">
                                          <p:val>
                                            <p:fltVal val="0"/>
                                          </p:val>
                                        </p:tav>
                                        <p:tav tm="100000">
                                          <p:val>
                                            <p:strVal val="#ppt_w"/>
                                          </p:val>
                                        </p:tav>
                                      </p:tavLst>
                                    </p:anim>
                                    <p:anim calcmode="lin" valueType="num">
                                      <p:cBhvr>
                                        <p:cTn id="20" dur="500" fill="hold"/>
                                        <p:tgtEl>
                                          <p:spTgt spid="60"/>
                                        </p:tgtEl>
                                        <p:attrNameLst>
                                          <p:attrName>ppt_h</p:attrName>
                                        </p:attrNameLst>
                                      </p:cBhvr>
                                      <p:tavLst>
                                        <p:tav tm="0">
                                          <p:val>
                                            <p:fltVal val="0"/>
                                          </p:val>
                                        </p:tav>
                                        <p:tav tm="100000">
                                          <p:val>
                                            <p:strVal val="#ppt_h"/>
                                          </p:val>
                                        </p:tav>
                                      </p:tavLst>
                                    </p:anim>
                                    <p:animEffect transition="in" filter="fade">
                                      <p:cBhvr>
                                        <p:cTn id="21" dur="500"/>
                                        <p:tgtEl>
                                          <p:spTgt spid="60"/>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p:cTn id="25" dur="500" fill="hold"/>
                                        <p:tgtEl>
                                          <p:spTgt spid="61"/>
                                        </p:tgtEl>
                                        <p:attrNameLst>
                                          <p:attrName>ppt_w</p:attrName>
                                        </p:attrNameLst>
                                      </p:cBhvr>
                                      <p:tavLst>
                                        <p:tav tm="0">
                                          <p:val>
                                            <p:fltVal val="0"/>
                                          </p:val>
                                        </p:tav>
                                        <p:tav tm="100000">
                                          <p:val>
                                            <p:strVal val="#ppt_w"/>
                                          </p:val>
                                        </p:tav>
                                      </p:tavLst>
                                    </p:anim>
                                    <p:anim calcmode="lin" valueType="num">
                                      <p:cBhvr>
                                        <p:cTn id="26" dur="500" fill="hold"/>
                                        <p:tgtEl>
                                          <p:spTgt spid="61"/>
                                        </p:tgtEl>
                                        <p:attrNameLst>
                                          <p:attrName>ppt_h</p:attrName>
                                        </p:attrNameLst>
                                      </p:cBhvr>
                                      <p:tavLst>
                                        <p:tav tm="0">
                                          <p:val>
                                            <p:fltVal val="0"/>
                                          </p:val>
                                        </p:tav>
                                        <p:tav tm="100000">
                                          <p:val>
                                            <p:strVal val="#ppt_h"/>
                                          </p:val>
                                        </p:tav>
                                      </p:tavLst>
                                    </p:anim>
                                    <p:animEffect transition="in" filter="fade">
                                      <p:cBhvr>
                                        <p:cTn id="27" dur="500"/>
                                        <p:tgtEl>
                                          <p:spTgt spid="61"/>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62"/>
                                        </p:tgtEl>
                                        <p:attrNameLst>
                                          <p:attrName>style.visibility</p:attrName>
                                        </p:attrNameLst>
                                      </p:cBhvr>
                                      <p:to>
                                        <p:strVal val="visible"/>
                                      </p:to>
                                    </p:set>
                                    <p:anim calcmode="lin" valueType="num">
                                      <p:cBhvr>
                                        <p:cTn id="31" dur="500" fill="hold"/>
                                        <p:tgtEl>
                                          <p:spTgt spid="62"/>
                                        </p:tgtEl>
                                        <p:attrNameLst>
                                          <p:attrName>ppt_w</p:attrName>
                                        </p:attrNameLst>
                                      </p:cBhvr>
                                      <p:tavLst>
                                        <p:tav tm="0">
                                          <p:val>
                                            <p:fltVal val="0"/>
                                          </p:val>
                                        </p:tav>
                                        <p:tav tm="100000">
                                          <p:val>
                                            <p:strVal val="#ppt_w"/>
                                          </p:val>
                                        </p:tav>
                                      </p:tavLst>
                                    </p:anim>
                                    <p:anim calcmode="lin" valueType="num">
                                      <p:cBhvr>
                                        <p:cTn id="32" dur="500" fill="hold"/>
                                        <p:tgtEl>
                                          <p:spTgt spid="62"/>
                                        </p:tgtEl>
                                        <p:attrNameLst>
                                          <p:attrName>ppt_h</p:attrName>
                                        </p:attrNameLst>
                                      </p:cBhvr>
                                      <p:tavLst>
                                        <p:tav tm="0">
                                          <p:val>
                                            <p:fltVal val="0"/>
                                          </p:val>
                                        </p:tav>
                                        <p:tav tm="100000">
                                          <p:val>
                                            <p:strVal val="#ppt_h"/>
                                          </p:val>
                                        </p:tav>
                                      </p:tavLst>
                                    </p:anim>
                                    <p:animEffect transition="in" filter="fade">
                                      <p:cBhvr>
                                        <p:cTn id="33" dur="500"/>
                                        <p:tgtEl>
                                          <p:spTgt spid="62"/>
                                        </p:tgtEl>
                                      </p:cBhvr>
                                    </p:animEffect>
                                  </p:childTnLst>
                                </p:cTn>
                              </p:par>
                              <p:par>
                                <p:cTn id="34" presetID="2" presetClass="entr" presetSubtype="2" fill="hold" nodeType="withEffect">
                                  <p:stCondLst>
                                    <p:cond delay="250"/>
                                  </p:stCondLst>
                                  <p:childTnLst>
                                    <p:set>
                                      <p:cBhvr>
                                        <p:cTn id="35" dur="1" fill="hold">
                                          <p:stCondLst>
                                            <p:cond delay="0"/>
                                          </p:stCondLst>
                                        </p:cTn>
                                        <p:tgtEl>
                                          <p:spTgt spid="65"/>
                                        </p:tgtEl>
                                        <p:attrNameLst>
                                          <p:attrName>style.visibility</p:attrName>
                                        </p:attrNameLst>
                                      </p:cBhvr>
                                      <p:to>
                                        <p:strVal val="visible"/>
                                      </p:to>
                                    </p:set>
                                    <p:anim calcmode="lin" valueType="num">
                                      <p:cBhvr additive="base">
                                        <p:cTn id="36" dur="250" fill="hold"/>
                                        <p:tgtEl>
                                          <p:spTgt spid="65"/>
                                        </p:tgtEl>
                                        <p:attrNameLst>
                                          <p:attrName>ppt_x</p:attrName>
                                        </p:attrNameLst>
                                      </p:cBhvr>
                                      <p:tavLst>
                                        <p:tav tm="0">
                                          <p:val>
                                            <p:strVal val="1+#ppt_w/2"/>
                                          </p:val>
                                        </p:tav>
                                        <p:tav tm="100000">
                                          <p:val>
                                            <p:strVal val="#ppt_x"/>
                                          </p:val>
                                        </p:tav>
                                      </p:tavLst>
                                    </p:anim>
                                    <p:anim calcmode="lin" valueType="num">
                                      <p:cBhvr additive="base">
                                        <p:cTn id="37" dur="250" fill="hold"/>
                                        <p:tgtEl>
                                          <p:spTgt spid="65"/>
                                        </p:tgtEl>
                                        <p:attrNameLst>
                                          <p:attrName>ppt_y</p:attrName>
                                        </p:attrNameLst>
                                      </p:cBhvr>
                                      <p:tavLst>
                                        <p:tav tm="0">
                                          <p:val>
                                            <p:strVal val="#ppt_y"/>
                                          </p:val>
                                        </p:tav>
                                        <p:tav tm="100000">
                                          <p:val>
                                            <p:strVal val="#ppt_y"/>
                                          </p:val>
                                        </p:tav>
                                      </p:tavLst>
                                    </p:anim>
                                  </p:childTnLst>
                                </p:cTn>
                              </p:par>
                            </p:childTnLst>
                          </p:cTn>
                        </p:par>
                        <p:par>
                          <p:cTn id="38" fill="hold">
                            <p:stCondLst>
                              <p:cond delay="2500"/>
                            </p:stCondLst>
                            <p:childTnLst>
                              <p:par>
                                <p:cTn id="39" presetID="53" presetClass="entr" presetSubtype="16" fill="hold" nodeType="afterEffect">
                                  <p:stCondLst>
                                    <p:cond delay="0"/>
                                  </p:stCondLst>
                                  <p:childTnLst>
                                    <p:set>
                                      <p:cBhvr>
                                        <p:cTn id="40" dur="1" fill="hold">
                                          <p:stCondLst>
                                            <p:cond delay="0"/>
                                          </p:stCondLst>
                                        </p:cTn>
                                        <p:tgtEl>
                                          <p:spTgt spid="63"/>
                                        </p:tgtEl>
                                        <p:attrNameLst>
                                          <p:attrName>style.visibility</p:attrName>
                                        </p:attrNameLst>
                                      </p:cBhvr>
                                      <p:to>
                                        <p:strVal val="visible"/>
                                      </p:to>
                                    </p:set>
                                    <p:anim calcmode="lin" valueType="num">
                                      <p:cBhvr>
                                        <p:cTn id="41" dur="500" fill="hold"/>
                                        <p:tgtEl>
                                          <p:spTgt spid="63"/>
                                        </p:tgtEl>
                                        <p:attrNameLst>
                                          <p:attrName>ppt_w</p:attrName>
                                        </p:attrNameLst>
                                      </p:cBhvr>
                                      <p:tavLst>
                                        <p:tav tm="0">
                                          <p:val>
                                            <p:fltVal val="0"/>
                                          </p:val>
                                        </p:tav>
                                        <p:tav tm="100000">
                                          <p:val>
                                            <p:strVal val="#ppt_w"/>
                                          </p:val>
                                        </p:tav>
                                      </p:tavLst>
                                    </p:anim>
                                    <p:anim calcmode="lin" valueType="num">
                                      <p:cBhvr>
                                        <p:cTn id="42" dur="500" fill="hold"/>
                                        <p:tgtEl>
                                          <p:spTgt spid="63"/>
                                        </p:tgtEl>
                                        <p:attrNameLst>
                                          <p:attrName>ppt_h</p:attrName>
                                        </p:attrNameLst>
                                      </p:cBhvr>
                                      <p:tavLst>
                                        <p:tav tm="0">
                                          <p:val>
                                            <p:fltVal val="0"/>
                                          </p:val>
                                        </p:tav>
                                        <p:tav tm="100000">
                                          <p:val>
                                            <p:strVal val="#ppt_h"/>
                                          </p:val>
                                        </p:tav>
                                      </p:tavLst>
                                    </p:anim>
                                    <p:animEffect transition="in" filter="fade">
                                      <p:cBhvr>
                                        <p:cTn id="43" dur="500"/>
                                        <p:tgtEl>
                                          <p:spTgt spid="63"/>
                                        </p:tgtEl>
                                      </p:cBhvr>
                                    </p:animEffect>
                                  </p:childTnLst>
                                </p:cTn>
                              </p:par>
                              <p:par>
                                <p:cTn id="44" presetID="2" presetClass="entr" presetSubtype="2" fill="hold" nodeType="withEffect">
                                  <p:stCondLst>
                                    <p:cond delay="250"/>
                                  </p:stCondLst>
                                  <p:childTnLst>
                                    <p:set>
                                      <p:cBhvr>
                                        <p:cTn id="45" dur="1" fill="hold">
                                          <p:stCondLst>
                                            <p:cond delay="0"/>
                                          </p:stCondLst>
                                        </p:cTn>
                                        <p:tgtEl>
                                          <p:spTgt spid="66"/>
                                        </p:tgtEl>
                                        <p:attrNameLst>
                                          <p:attrName>style.visibility</p:attrName>
                                        </p:attrNameLst>
                                      </p:cBhvr>
                                      <p:to>
                                        <p:strVal val="visible"/>
                                      </p:to>
                                    </p:set>
                                    <p:anim calcmode="lin" valueType="num">
                                      <p:cBhvr additive="base">
                                        <p:cTn id="46" dur="250" fill="hold"/>
                                        <p:tgtEl>
                                          <p:spTgt spid="66"/>
                                        </p:tgtEl>
                                        <p:attrNameLst>
                                          <p:attrName>ppt_x</p:attrName>
                                        </p:attrNameLst>
                                      </p:cBhvr>
                                      <p:tavLst>
                                        <p:tav tm="0">
                                          <p:val>
                                            <p:strVal val="1+#ppt_w/2"/>
                                          </p:val>
                                        </p:tav>
                                        <p:tav tm="100000">
                                          <p:val>
                                            <p:strVal val="#ppt_x"/>
                                          </p:val>
                                        </p:tav>
                                      </p:tavLst>
                                    </p:anim>
                                    <p:anim calcmode="lin" valueType="num">
                                      <p:cBhvr additive="base">
                                        <p:cTn id="47" dur="250" fill="hold"/>
                                        <p:tgtEl>
                                          <p:spTgt spid="66"/>
                                        </p:tgtEl>
                                        <p:attrNameLst>
                                          <p:attrName>ppt_y</p:attrName>
                                        </p:attrNameLst>
                                      </p:cBhvr>
                                      <p:tavLst>
                                        <p:tav tm="0">
                                          <p:val>
                                            <p:strVal val="#ppt_y"/>
                                          </p:val>
                                        </p:tav>
                                        <p:tav tm="100000">
                                          <p:val>
                                            <p:strVal val="#ppt_y"/>
                                          </p:val>
                                        </p:tav>
                                      </p:tavLst>
                                    </p:anim>
                                  </p:childTnLst>
                                </p:cTn>
                              </p:par>
                            </p:childTnLst>
                          </p:cTn>
                        </p:par>
                        <p:par>
                          <p:cTn id="48" fill="hold">
                            <p:stCondLst>
                              <p:cond delay="3000"/>
                            </p:stCondLst>
                            <p:childTnLst>
                              <p:par>
                                <p:cTn id="49" presetID="53" presetClass="entr" presetSubtype="16" fill="hold" nodeType="afterEffect">
                                  <p:stCondLst>
                                    <p:cond delay="0"/>
                                  </p:stCondLst>
                                  <p:childTnLst>
                                    <p:set>
                                      <p:cBhvr>
                                        <p:cTn id="50" dur="1" fill="hold">
                                          <p:stCondLst>
                                            <p:cond delay="0"/>
                                          </p:stCondLst>
                                        </p:cTn>
                                        <p:tgtEl>
                                          <p:spTgt spid="64"/>
                                        </p:tgtEl>
                                        <p:attrNameLst>
                                          <p:attrName>style.visibility</p:attrName>
                                        </p:attrNameLst>
                                      </p:cBhvr>
                                      <p:to>
                                        <p:strVal val="visible"/>
                                      </p:to>
                                    </p:set>
                                    <p:anim calcmode="lin" valueType="num">
                                      <p:cBhvr>
                                        <p:cTn id="51" dur="500" fill="hold"/>
                                        <p:tgtEl>
                                          <p:spTgt spid="64"/>
                                        </p:tgtEl>
                                        <p:attrNameLst>
                                          <p:attrName>ppt_w</p:attrName>
                                        </p:attrNameLst>
                                      </p:cBhvr>
                                      <p:tavLst>
                                        <p:tav tm="0">
                                          <p:val>
                                            <p:fltVal val="0"/>
                                          </p:val>
                                        </p:tav>
                                        <p:tav tm="100000">
                                          <p:val>
                                            <p:strVal val="#ppt_w"/>
                                          </p:val>
                                        </p:tav>
                                      </p:tavLst>
                                    </p:anim>
                                    <p:anim calcmode="lin" valueType="num">
                                      <p:cBhvr>
                                        <p:cTn id="52" dur="500" fill="hold"/>
                                        <p:tgtEl>
                                          <p:spTgt spid="64"/>
                                        </p:tgtEl>
                                        <p:attrNameLst>
                                          <p:attrName>ppt_h</p:attrName>
                                        </p:attrNameLst>
                                      </p:cBhvr>
                                      <p:tavLst>
                                        <p:tav tm="0">
                                          <p:val>
                                            <p:fltVal val="0"/>
                                          </p:val>
                                        </p:tav>
                                        <p:tav tm="100000">
                                          <p:val>
                                            <p:strVal val="#ppt_h"/>
                                          </p:val>
                                        </p:tav>
                                      </p:tavLst>
                                    </p:anim>
                                    <p:animEffect transition="in" filter="fade">
                                      <p:cBhvr>
                                        <p:cTn id="53" dur="500"/>
                                        <p:tgtEl>
                                          <p:spTgt spid="64"/>
                                        </p:tgtEl>
                                      </p:cBhvr>
                                    </p:animEffect>
                                  </p:childTnLst>
                                </p:cTn>
                              </p:par>
                              <p:par>
                                <p:cTn id="54" presetID="2" presetClass="entr" presetSubtype="2" fill="hold" nodeType="withEffect">
                                  <p:stCondLst>
                                    <p:cond delay="250"/>
                                  </p:stCondLst>
                                  <p:childTnLst>
                                    <p:set>
                                      <p:cBhvr>
                                        <p:cTn id="55" dur="1" fill="hold">
                                          <p:stCondLst>
                                            <p:cond delay="0"/>
                                          </p:stCondLst>
                                        </p:cTn>
                                        <p:tgtEl>
                                          <p:spTgt spid="67"/>
                                        </p:tgtEl>
                                        <p:attrNameLst>
                                          <p:attrName>style.visibility</p:attrName>
                                        </p:attrNameLst>
                                      </p:cBhvr>
                                      <p:to>
                                        <p:strVal val="visible"/>
                                      </p:to>
                                    </p:set>
                                    <p:anim calcmode="lin" valueType="num">
                                      <p:cBhvr additive="base">
                                        <p:cTn id="56" dur="250" fill="hold"/>
                                        <p:tgtEl>
                                          <p:spTgt spid="67"/>
                                        </p:tgtEl>
                                        <p:attrNameLst>
                                          <p:attrName>ppt_x</p:attrName>
                                        </p:attrNameLst>
                                      </p:cBhvr>
                                      <p:tavLst>
                                        <p:tav tm="0">
                                          <p:val>
                                            <p:strVal val="1+#ppt_w/2"/>
                                          </p:val>
                                        </p:tav>
                                        <p:tav tm="100000">
                                          <p:val>
                                            <p:strVal val="#ppt_x"/>
                                          </p:val>
                                        </p:tav>
                                      </p:tavLst>
                                    </p:anim>
                                    <p:anim calcmode="lin" valueType="num">
                                      <p:cBhvr additive="base">
                                        <p:cTn id="57" dur="25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Straight Connector 66">
            <a:extLst>
              <a:ext uri="{FF2B5EF4-FFF2-40B4-BE49-F238E27FC236}">
                <a16:creationId xmlns:a16="http://schemas.microsoft.com/office/drawing/2014/main" id="{98A70E92-F264-47A6-8EB5-E1F743416AC4}"/>
              </a:ext>
            </a:extLst>
          </p:cNvPr>
          <p:cNvCxnSpPr>
            <a:cxnSpLocks/>
          </p:cNvCxnSpPr>
          <p:nvPr/>
        </p:nvCxnSpPr>
        <p:spPr>
          <a:xfrm flipH="1" flipV="1">
            <a:off x="1" y="4559319"/>
            <a:ext cx="1352549" cy="719005"/>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FB1D66C-A675-4E89-AF22-1BE0E407A08D}"/>
              </a:ext>
            </a:extLst>
          </p:cNvPr>
          <p:cNvCxnSpPr>
            <a:cxnSpLocks/>
          </p:cNvCxnSpPr>
          <p:nvPr/>
        </p:nvCxnSpPr>
        <p:spPr>
          <a:xfrm flipV="1">
            <a:off x="5367591" y="4478344"/>
            <a:ext cx="3616630" cy="719837"/>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6D1B375-3CBB-4F31-BF6F-2530FCADC84D}"/>
              </a:ext>
            </a:extLst>
          </p:cNvPr>
          <p:cNvCxnSpPr>
            <a:cxnSpLocks/>
          </p:cNvCxnSpPr>
          <p:nvPr/>
        </p:nvCxnSpPr>
        <p:spPr>
          <a:xfrm flipH="1" flipV="1">
            <a:off x="3555178" y="4315879"/>
            <a:ext cx="2097001" cy="804722"/>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F893E3-9E92-4678-BAE1-ABE84AFE8FA3}"/>
              </a:ext>
            </a:extLst>
          </p:cNvPr>
          <p:cNvCxnSpPr>
            <a:cxnSpLocks/>
          </p:cNvCxnSpPr>
          <p:nvPr/>
        </p:nvCxnSpPr>
        <p:spPr>
          <a:xfrm flipV="1">
            <a:off x="1488100" y="4236152"/>
            <a:ext cx="1778890" cy="962027"/>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E8AA9BD-5B28-4BB1-803B-54BB6E1B0DE1}"/>
              </a:ext>
            </a:extLst>
          </p:cNvPr>
          <p:cNvSpPr txBox="1"/>
          <p:nvPr/>
        </p:nvSpPr>
        <p:spPr>
          <a:xfrm>
            <a:off x="2391030" y="95561"/>
            <a:ext cx="7278915" cy="707886"/>
          </a:xfrm>
          <a:prstGeom prst="rect">
            <a:avLst/>
          </a:prstGeom>
          <a:noFill/>
        </p:spPr>
        <p:txBody>
          <a:bodyPr wrap="square" rtlCol="0">
            <a:spAutoFit/>
          </a:bodyPr>
          <a:lstStyle/>
          <a:p>
            <a:pPr algn="ctr"/>
            <a:r>
              <a:rPr lang="en-US" sz="4000" dirty="0" smtClean="0">
                <a:solidFill>
                  <a:schemeClr val="bg1">
                    <a:lumMod val="65000"/>
                  </a:schemeClr>
                </a:solidFill>
                <a:latin typeface="Tw Cen MT" panose="020B0602020104020603" pitchFamily="34" charset="0"/>
              </a:rPr>
              <a:t>SPECIFIC OBJECTIVES</a:t>
            </a:r>
            <a:endParaRPr lang="en-US" sz="4000" dirty="0">
              <a:solidFill>
                <a:schemeClr val="bg1">
                  <a:lumMod val="65000"/>
                </a:schemeClr>
              </a:solidFill>
              <a:latin typeface="Tw Cen MT" panose="020B0602020104020603" pitchFamily="34" charset="0"/>
            </a:endParaRP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Oval 1">
            <a:extLst>
              <a:ext uri="{FF2B5EF4-FFF2-40B4-BE49-F238E27FC236}">
                <a16:creationId xmlns:a16="http://schemas.microsoft.com/office/drawing/2014/main" id="{555FC8F4-43EE-43E4-BBBC-49434B3A520A}"/>
              </a:ext>
            </a:extLst>
          </p:cNvPr>
          <p:cNvSpPr/>
          <p:nvPr/>
        </p:nvSpPr>
        <p:spPr>
          <a:xfrm>
            <a:off x="1122113" y="4930251"/>
            <a:ext cx="588480" cy="588480"/>
          </a:xfrm>
          <a:prstGeom prst="ellipse">
            <a:avLst/>
          </a:prstGeom>
          <a:solidFill>
            <a:srgbClr val="EF3078"/>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C20B305-6275-48E1-8946-A32347CB376F}"/>
              </a:ext>
            </a:extLst>
          </p:cNvPr>
          <p:cNvSpPr txBox="1"/>
          <p:nvPr/>
        </p:nvSpPr>
        <p:spPr>
          <a:xfrm>
            <a:off x="1224701" y="4901325"/>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1</a:t>
            </a:r>
          </a:p>
        </p:txBody>
      </p:sp>
      <p:sp>
        <p:nvSpPr>
          <p:cNvPr id="13" name="Oval 12">
            <a:extLst>
              <a:ext uri="{FF2B5EF4-FFF2-40B4-BE49-F238E27FC236}">
                <a16:creationId xmlns:a16="http://schemas.microsoft.com/office/drawing/2014/main" id="{BE4AD99A-076B-4B78-BBFD-38BC498DCCBC}"/>
              </a:ext>
            </a:extLst>
          </p:cNvPr>
          <p:cNvSpPr/>
          <p:nvPr/>
        </p:nvSpPr>
        <p:spPr>
          <a:xfrm>
            <a:off x="2744651" y="3695368"/>
            <a:ext cx="1197402" cy="1139015"/>
          </a:xfrm>
          <a:prstGeom prst="ellipse">
            <a:avLst/>
          </a:prstGeom>
          <a:solidFill>
            <a:srgbClr val="03A1A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A6BC045-9DFF-42FD-8C36-FC34502A7320}"/>
              </a:ext>
            </a:extLst>
          </p:cNvPr>
          <p:cNvSpPr txBox="1"/>
          <p:nvPr/>
        </p:nvSpPr>
        <p:spPr>
          <a:xfrm>
            <a:off x="3141153" y="3794213"/>
            <a:ext cx="383303" cy="830997"/>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4800" b="1" dirty="0">
                <a:solidFill>
                  <a:srgbClr val="E3E3E3"/>
                </a:solidFill>
                <a:latin typeface="Tw Cen MT" panose="020B0602020104020603" pitchFamily="34" charset="0"/>
              </a:rPr>
              <a:t>2</a:t>
            </a:r>
          </a:p>
        </p:txBody>
      </p:sp>
      <p:sp>
        <p:nvSpPr>
          <p:cNvPr id="15" name="Oval 14">
            <a:extLst>
              <a:ext uri="{FF2B5EF4-FFF2-40B4-BE49-F238E27FC236}">
                <a16:creationId xmlns:a16="http://schemas.microsoft.com/office/drawing/2014/main" id="{D32467DC-68B2-4A06-97DB-38EF79A869C1}"/>
              </a:ext>
            </a:extLst>
          </p:cNvPr>
          <p:cNvSpPr/>
          <p:nvPr/>
        </p:nvSpPr>
        <p:spPr>
          <a:xfrm>
            <a:off x="5216780" y="4544888"/>
            <a:ext cx="1333635" cy="1270409"/>
          </a:xfrm>
          <a:prstGeom prst="ellipse">
            <a:avLst/>
          </a:prstGeom>
          <a:solidFill>
            <a:srgbClr val="EE952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9EAAEBB-9149-4D8C-85F9-C700A4FAC1A9}"/>
              </a:ext>
            </a:extLst>
          </p:cNvPr>
          <p:cNvSpPr txBox="1"/>
          <p:nvPr/>
        </p:nvSpPr>
        <p:spPr>
          <a:xfrm>
            <a:off x="5444539" y="4612770"/>
            <a:ext cx="871734" cy="1015663"/>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6000" b="1" dirty="0">
                <a:solidFill>
                  <a:srgbClr val="E3E3E3"/>
                </a:solidFill>
                <a:latin typeface="Tw Cen MT" panose="020B0602020104020603" pitchFamily="34" charset="0"/>
              </a:rPr>
              <a:t>3</a:t>
            </a:r>
          </a:p>
        </p:txBody>
      </p:sp>
      <p:sp>
        <p:nvSpPr>
          <p:cNvPr id="17" name="Oval 16">
            <a:extLst>
              <a:ext uri="{FF2B5EF4-FFF2-40B4-BE49-F238E27FC236}">
                <a16:creationId xmlns:a16="http://schemas.microsoft.com/office/drawing/2014/main" id="{FFCACAA9-3503-46C8-A54E-799F4E9E55B9}"/>
              </a:ext>
            </a:extLst>
          </p:cNvPr>
          <p:cNvSpPr/>
          <p:nvPr/>
        </p:nvSpPr>
        <p:spPr>
          <a:xfrm>
            <a:off x="8556282" y="3630241"/>
            <a:ext cx="1690638" cy="1696207"/>
          </a:xfrm>
          <a:prstGeom prst="ellipse">
            <a:avLst/>
          </a:prstGeom>
          <a:solidFill>
            <a:srgbClr val="385723"/>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F7E7550-521F-446A-9A97-DDE94285DD11}"/>
              </a:ext>
            </a:extLst>
          </p:cNvPr>
          <p:cNvSpPr txBox="1"/>
          <p:nvPr/>
        </p:nvSpPr>
        <p:spPr>
          <a:xfrm>
            <a:off x="9147300" y="3809602"/>
            <a:ext cx="383303" cy="1323439"/>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8000" b="1" dirty="0">
                <a:solidFill>
                  <a:srgbClr val="E3E3E3"/>
                </a:solidFill>
                <a:latin typeface="Tw Cen MT" panose="020B0602020104020603" pitchFamily="34" charset="0"/>
              </a:rPr>
              <a:t>4</a:t>
            </a:r>
          </a:p>
        </p:txBody>
      </p:sp>
      <p:grpSp>
        <p:nvGrpSpPr>
          <p:cNvPr id="96" name="Group 95">
            <a:extLst>
              <a:ext uri="{FF2B5EF4-FFF2-40B4-BE49-F238E27FC236}">
                <a16:creationId xmlns:a16="http://schemas.microsoft.com/office/drawing/2014/main" id="{6F425409-A6E4-456C-8ED2-ED38DCFCE2BD}"/>
              </a:ext>
            </a:extLst>
          </p:cNvPr>
          <p:cNvGrpSpPr/>
          <p:nvPr/>
        </p:nvGrpSpPr>
        <p:grpSpPr>
          <a:xfrm>
            <a:off x="378640" y="3809602"/>
            <a:ext cx="2126507" cy="903414"/>
            <a:chOff x="378640" y="3809602"/>
            <a:chExt cx="2126507" cy="903414"/>
          </a:xfrm>
        </p:grpSpPr>
        <p:sp>
          <p:nvSpPr>
            <p:cNvPr id="83" name="TextBox 82">
              <a:extLst>
                <a:ext uri="{FF2B5EF4-FFF2-40B4-BE49-F238E27FC236}">
                  <a16:creationId xmlns:a16="http://schemas.microsoft.com/office/drawing/2014/main" id="{A701416C-01EF-4102-89B3-73D5308BF43E}"/>
                </a:ext>
              </a:extLst>
            </p:cNvPr>
            <p:cNvSpPr txBox="1"/>
            <p:nvPr/>
          </p:nvSpPr>
          <p:spPr>
            <a:xfrm>
              <a:off x="378640" y="3809602"/>
              <a:ext cx="2126507" cy="400110"/>
            </a:xfrm>
            <a:prstGeom prst="rect">
              <a:avLst/>
            </a:prstGeom>
            <a:noFill/>
          </p:spPr>
          <p:txBody>
            <a:bodyPr wrap="square" rtlCol="0">
              <a:spAutoFit/>
            </a:bodyPr>
            <a:lstStyle/>
            <a:p>
              <a:pPr algn="ctr"/>
              <a:r>
                <a:rPr lang="en-US" sz="2000" b="1" dirty="0" smtClean="0">
                  <a:solidFill>
                    <a:srgbClr val="EF3078"/>
                  </a:solidFill>
                  <a:latin typeface="Tw Cen MT" panose="020B0602020104020603" pitchFamily="34" charset="0"/>
                </a:rPr>
                <a:t>SAVE LIVES</a:t>
              </a:r>
              <a:endParaRPr lang="en-US" sz="2000" b="1" dirty="0">
                <a:solidFill>
                  <a:srgbClr val="EF3078"/>
                </a:solidFill>
                <a:latin typeface="Tw Cen MT" panose="020B0602020104020603" pitchFamily="34" charset="0"/>
              </a:endParaRPr>
            </a:p>
          </p:txBody>
        </p:sp>
        <p:sp>
          <p:nvSpPr>
            <p:cNvPr id="84" name="TextBox 83">
              <a:extLst>
                <a:ext uri="{FF2B5EF4-FFF2-40B4-BE49-F238E27FC236}">
                  <a16:creationId xmlns:a16="http://schemas.microsoft.com/office/drawing/2014/main" id="{8B01F7DF-B788-4309-835E-848C5261CE4F}"/>
                </a:ext>
              </a:extLst>
            </p:cNvPr>
            <p:cNvSpPr txBox="1"/>
            <p:nvPr/>
          </p:nvSpPr>
          <p:spPr>
            <a:xfrm>
              <a:off x="378640" y="4128241"/>
              <a:ext cx="2126507" cy="584775"/>
            </a:xfrm>
            <a:prstGeom prst="rect">
              <a:avLst/>
            </a:prstGeom>
            <a:noFill/>
          </p:spPr>
          <p:txBody>
            <a:bodyPr wrap="square" rtlCol="0">
              <a:spAutoFit/>
            </a:bodyPr>
            <a:lstStyle/>
            <a:p>
              <a:pPr algn="ctr"/>
              <a:r>
                <a:rPr lang="en-US" sz="1600" b="1" dirty="0" smtClean="0">
                  <a:solidFill>
                    <a:srgbClr val="A6A6A6"/>
                  </a:solidFill>
                  <a:latin typeface="Tw Cen MT" panose="020B0602020104020603" pitchFamily="34" charset="0"/>
                </a:rPr>
                <a:t>AS ACCIDENT REPORT SENT IMMEDIATELY</a:t>
              </a:r>
              <a:endParaRPr lang="en-US" sz="1600" b="1" dirty="0">
                <a:solidFill>
                  <a:srgbClr val="A6A6A6"/>
                </a:solidFill>
                <a:latin typeface="Tw Cen MT" panose="020B0602020104020603" pitchFamily="34" charset="0"/>
              </a:endParaRPr>
            </a:p>
          </p:txBody>
        </p:sp>
      </p:grpSp>
      <p:grpSp>
        <p:nvGrpSpPr>
          <p:cNvPr id="97" name="Group 96">
            <a:extLst>
              <a:ext uri="{FF2B5EF4-FFF2-40B4-BE49-F238E27FC236}">
                <a16:creationId xmlns:a16="http://schemas.microsoft.com/office/drawing/2014/main" id="{472C5F62-DBE0-4DB0-A985-67DB45C51121}"/>
              </a:ext>
            </a:extLst>
          </p:cNvPr>
          <p:cNvGrpSpPr/>
          <p:nvPr/>
        </p:nvGrpSpPr>
        <p:grpSpPr>
          <a:xfrm>
            <a:off x="2280099" y="2657052"/>
            <a:ext cx="2177801" cy="973189"/>
            <a:chOff x="2281192" y="2835528"/>
            <a:chExt cx="2177801" cy="973189"/>
          </a:xfrm>
        </p:grpSpPr>
        <p:sp>
          <p:nvSpPr>
            <p:cNvPr id="85" name="TextBox 84">
              <a:extLst>
                <a:ext uri="{FF2B5EF4-FFF2-40B4-BE49-F238E27FC236}">
                  <a16:creationId xmlns:a16="http://schemas.microsoft.com/office/drawing/2014/main" id="{9049F1B1-6182-47AB-BECE-2A542878E26D}"/>
                </a:ext>
              </a:extLst>
            </p:cNvPr>
            <p:cNvSpPr txBox="1"/>
            <p:nvPr/>
          </p:nvSpPr>
          <p:spPr>
            <a:xfrm>
              <a:off x="2281192" y="2835528"/>
              <a:ext cx="2126507" cy="707886"/>
            </a:xfrm>
            <a:prstGeom prst="rect">
              <a:avLst/>
            </a:prstGeom>
            <a:noFill/>
          </p:spPr>
          <p:txBody>
            <a:bodyPr wrap="square" rtlCol="0">
              <a:spAutoFit/>
            </a:bodyPr>
            <a:lstStyle/>
            <a:p>
              <a:pPr algn="ctr"/>
              <a:r>
                <a:rPr lang="en-US" sz="2000" b="1" dirty="0" smtClean="0">
                  <a:solidFill>
                    <a:srgbClr val="03A1A4"/>
                  </a:solidFill>
                  <a:latin typeface="Tw Cen MT" panose="020B0602020104020603" pitchFamily="34" charset="0"/>
                </a:rPr>
                <a:t>ABUSE OF SPEED LIMIT</a:t>
              </a:r>
              <a:endParaRPr lang="en-US" sz="2000" b="1" dirty="0">
                <a:solidFill>
                  <a:srgbClr val="03A1A4"/>
                </a:solidFill>
                <a:latin typeface="Tw Cen MT" panose="020B0602020104020603" pitchFamily="34" charset="0"/>
              </a:endParaRPr>
            </a:p>
          </p:txBody>
        </p:sp>
        <p:sp>
          <p:nvSpPr>
            <p:cNvPr id="86" name="TextBox 85">
              <a:extLst>
                <a:ext uri="{FF2B5EF4-FFF2-40B4-BE49-F238E27FC236}">
                  <a16:creationId xmlns:a16="http://schemas.microsoft.com/office/drawing/2014/main" id="{4128FC70-EC87-4505-B103-CC8A34AD5B99}"/>
                </a:ext>
              </a:extLst>
            </p:cNvPr>
            <p:cNvSpPr txBox="1"/>
            <p:nvPr/>
          </p:nvSpPr>
          <p:spPr>
            <a:xfrm>
              <a:off x="2332486" y="3470163"/>
              <a:ext cx="2126507" cy="338554"/>
            </a:xfrm>
            <a:prstGeom prst="rect">
              <a:avLst/>
            </a:prstGeom>
            <a:noFill/>
          </p:spPr>
          <p:txBody>
            <a:bodyPr wrap="square" rtlCol="0">
              <a:spAutoFit/>
            </a:bodyPr>
            <a:lstStyle/>
            <a:p>
              <a:pPr algn="ctr"/>
              <a:r>
                <a:rPr lang="en-US" sz="1600" b="1" dirty="0" smtClean="0">
                  <a:solidFill>
                    <a:srgbClr val="A6A6A6"/>
                  </a:solidFill>
                  <a:latin typeface="Tw Cen MT" panose="020B0602020104020603" pitchFamily="34" charset="0"/>
                </a:rPr>
                <a:t>24/7 AUTO DETECT</a:t>
              </a:r>
              <a:endParaRPr lang="en-US" sz="1600" b="1" dirty="0">
                <a:solidFill>
                  <a:srgbClr val="A6A6A6"/>
                </a:solidFill>
                <a:latin typeface="Tw Cen MT" panose="020B0602020104020603" pitchFamily="34" charset="0"/>
              </a:endParaRPr>
            </a:p>
          </p:txBody>
        </p:sp>
      </p:grpSp>
      <p:grpSp>
        <p:nvGrpSpPr>
          <p:cNvPr id="100" name="Group 99">
            <a:extLst>
              <a:ext uri="{FF2B5EF4-FFF2-40B4-BE49-F238E27FC236}">
                <a16:creationId xmlns:a16="http://schemas.microsoft.com/office/drawing/2014/main" id="{19852E6F-3FE7-431F-9ECD-4677790596C6}"/>
              </a:ext>
            </a:extLst>
          </p:cNvPr>
          <p:cNvGrpSpPr/>
          <p:nvPr/>
        </p:nvGrpSpPr>
        <p:grpSpPr>
          <a:xfrm>
            <a:off x="4817152" y="3773190"/>
            <a:ext cx="2126507" cy="657193"/>
            <a:chOff x="4246516" y="3872063"/>
            <a:chExt cx="2126507" cy="657193"/>
          </a:xfrm>
        </p:grpSpPr>
        <p:sp>
          <p:nvSpPr>
            <p:cNvPr id="87" name="TextBox 86">
              <a:extLst>
                <a:ext uri="{FF2B5EF4-FFF2-40B4-BE49-F238E27FC236}">
                  <a16:creationId xmlns:a16="http://schemas.microsoft.com/office/drawing/2014/main" id="{89728CB8-974E-4196-8D1D-89BBEFF54DC9}"/>
                </a:ext>
              </a:extLst>
            </p:cNvPr>
            <p:cNvSpPr txBox="1"/>
            <p:nvPr/>
          </p:nvSpPr>
          <p:spPr>
            <a:xfrm>
              <a:off x="4246516" y="3872063"/>
              <a:ext cx="2126507" cy="400110"/>
            </a:xfrm>
            <a:prstGeom prst="rect">
              <a:avLst/>
            </a:prstGeom>
            <a:noFill/>
          </p:spPr>
          <p:txBody>
            <a:bodyPr wrap="square" rtlCol="0">
              <a:spAutoFit/>
            </a:bodyPr>
            <a:lstStyle/>
            <a:p>
              <a:pPr algn="ctr"/>
              <a:r>
                <a:rPr lang="en-US" sz="2000" b="1" dirty="0" smtClean="0">
                  <a:solidFill>
                    <a:srgbClr val="EE9524"/>
                  </a:solidFill>
                  <a:latin typeface="Tw Cen MT" panose="020B0602020104020603" pitchFamily="34" charset="0"/>
                </a:rPr>
                <a:t>INCOME </a:t>
              </a:r>
              <a:endParaRPr lang="en-US" sz="2000" b="1" dirty="0">
                <a:solidFill>
                  <a:srgbClr val="EE9524"/>
                </a:solidFill>
                <a:latin typeface="Tw Cen MT" panose="020B0602020104020603" pitchFamily="34" charset="0"/>
              </a:endParaRPr>
            </a:p>
          </p:txBody>
        </p:sp>
        <p:sp>
          <p:nvSpPr>
            <p:cNvPr id="88" name="TextBox 87">
              <a:extLst>
                <a:ext uri="{FF2B5EF4-FFF2-40B4-BE49-F238E27FC236}">
                  <a16:creationId xmlns:a16="http://schemas.microsoft.com/office/drawing/2014/main" id="{CE4AF30C-47B9-42F2-BAAB-C5E9143AD766}"/>
                </a:ext>
              </a:extLst>
            </p:cNvPr>
            <p:cNvSpPr txBox="1"/>
            <p:nvPr/>
          </p:nvSpPr>
          <p:spPr>
            <a:xfrm>
              <a:off x="4246516" y="4190702"/>
              <a:ext cx="2126507" cy="338554"/>
            </a:xfrm>
            <a:prstGeom prst="rect">
              <a:avLst/>
            </a:prstGeom>
            <a:noFill/>
          </p:spPr>
          <p:txBody>
            <a:bodyPr wrap="square" rtlCol="0">
              <a:spAutoFit/>
            </a:bodyPr>
            <a:lstStyle/>
            <a:p>
              <a:pPr algn="ctr"/>
              <a:r>
                <a:rPr lang="en-US" sz="1600" b="1" dirty="0" smtClean="0">
                  <a:solidFill>
                    <a:srgbClr val="A6A6A6"/>
                  </a:solidFill>
                  <a:latin typeface="Tw Cen MT" panose="020B0602020104020603" pitchFamily="34" charset="0"/>
                </a:rPr>
                <a:t>CHARGES </a:t>
              </a:r>
              <a:endParaRPr lang="en-US" sz="1600" b="1" dirty="0">
                <a:solidFill>
                  <a:srgbClr val="A6A6A6"/>
                </a:solidFill>
                <a:latin typeface="Tw Cen MT" panose="020B0602020104020603" pitchFamily="34" charset="0"/>
              </a:endParaRPr>
            </a:p>
          </p:txBody>
        </p:sp>
      </p:grpSp>
      <p:grpSp>
        <p:nvGrpSpPr>
          <p:cNvPr id="101" name="Group 100">
            <a:extLst>
              <a:ext uri="{FF2B5EF4-FFF2-40B4-BE49-F238E27FC236}">
                <a16:creationId xmlns:a16="http://schemas.microsoft.com/office/drawing/2014/main" id="{8C386432-8509-4BF1-B812-3331BAF7D462}"/>
              </a:ext>
            </a:extLst>
          </p:cNvPr>
          <p:cNvGrpSpPr/>
          <p:nvPr/>
        </p:nvGrpSpPr>
        <p:grpSpPr>
          <a:xfrm>
            <a:off x="8328475" y="2439344"/>
            <a:ext cx="2146252" cy="1047076"/>
            <a:chOff x="5917409" y="2470096"/>
            <a:chExt cx="2146252" cy="1047076"/>
          </a:xfrm>
        </p:grpSpPr>
        <p:sp>
          <p:nvSpPr>
            <p:cNvPr id="90" name="TextBox 89">
              <a:extLst>
                <a:ext uri="{FF2B5EF4-FFF2-40B4-BE49-F238E27FC236}">
                  <a16:creationId xmlns:a16="http://schemas.microsoft.com/office/drawing/2014/main" id="{267F5442-F4B4-4585-AA2E-C0438857AE3B}"/>
                </a:ext>
              </a:extLst>
            </p:cNvPr>
            <p:cNvSpPr txBox="1"/>
            <p:nvPr/>
          </p:nvSpPr>
          <p:spPr>
            <a:xfrm>
              <a:off x="5917409" y="2470096"/>
              <a:ext cx="2126507" cy="707886"/>
            </a:xfrm>
            <a:prstGeom prst="rect">
              <a:avLst/>
            </a:prstGeom>
            <a:noFill/>
          </p:spPr>
          <p:txBody>
            <a:bodyPr wrap="square" rtlCol="0">
              <a:spAutoFit/>
            </a:bodyPr>
            <a:lstStyle/>
            <a:p>
              <a:pPr algn="ctr"/>
              <a:r>
                <a:rPr lang="en-US" sz="2000" b="1" dirty="0" smtClean="0">
                  <a:solidFill>
                    <a:srgbClr val="385723"/>
                  </a:solidFill>
                  <a:latin typeface="Tw Cen MT" panose="020B0602020104020603" pitchFamily="34" charset="0"/>
                </a:rPr>
                <a:t>AVOID </a:t>
              </a:r>
              <a:r>
                <a:rPr lang="en-US" sz="2000" b="1" dirty="0" smtClean="0">
                  <a:solidFill>
                    <a:srgbClr val="385723"/>
                  </a:solidFill>
                  <a:latin typeface="Tw Cen MT" panose="020B0602020104020603" pitchFamily="34" charset="0"/>
                </a:rPr>
                <a:t>CORRUPTION</a:t>
              </a:r>
              <a:endParaRPr lang="en-US" sz="2000" b="1" dirty="0">
                <a:solidFill>
                  <a:srgbClr val="385723"/>
                </a:solidFill>
                <a:latin typeface="Tw Cen MT" panose="020B0602020104020603" pitchFamily="34" charset="0"/>
              </a:endParaRPr>
            </a:p>
          </p:txBody>
        </p:sp>
        <p:sp>
          <p:nvSpPr>
            <p:cNvPr id="91" name="TextBox 90">
              <a:extLst>
                <a:ext uri="{FF2B5EF4-FFF2-40B4-BE49-F238E27FC236}">
                  <a16:creationId xmlns:a16="http://schemas.microsoft.com/office/drawing/2014/main" id="{1EFAF46B-A1C3-45A8-A052-22BF454E6E76}"/>
                </a:ext>
              </a:extLst>
            </p:cNvPr>
            <p:cNvSpPr txBox="1"/>
            <p:nvPr/>
          </p:nvSpPr>
          <p:spPr>
            <a:xfrm>
              <a:off x="5937154" y="3178618"/>
              <a:ext cx="2126507" cy="338554"/>
            </a:xfrm>
            <a:prstGeom prst="rect">
              <a:avLst/>
            </a:prstGeom>
            <a:noFill/>
          </p:spPr>
          <p:txBody>
            <a:bodyPr wrap="square" rtlCol="0">
              <a:spAutoFit/>
            </a:bodyPr>
            <a:lstStyle/>
            <a:p>
              <a:pPr algn="ctr"/>
              <a:r>
                <a:rPr lang="en-US" sz="1600" b="1" dirty="0" smtClean="0">
                  <a:solidFill>
                    <a:srgbClr val="A6A6A6"/>
                  </a:solidFill>
                  <a:latin typeface="Tw Cen MT" panose="020B0602020104020603" pitchFamily="34" charset="0"/>
                </a:rPr>
                <a:t>NO ONE TO TALK TO</a:t>
              </a:r>
              <a:endParaRPr lang="en-US" sz="1600" b="1" dirty="0">
                <a:solidFill>
                  <a:srgbClr val="A6A6A6"/>
                </a:solidFill>
                <a:latin typeface="Tw Cen MT" panose="020B0602020104020603" pitchFamily="34" charset="0"/>
              </a:endParaRPr>
            </a:p>
          </p:txBody>
        </p:sp>
      </p:grpSp>
    </p:spTree>
    <p:extLst>
      <p:ext uri="{BB962C8B-B14F-4D97-AF65-F5344CB8AC3E}">
        <p14:creationId xmlns:p14="http://schemas.microsoft.com/office/powerpoint/2010/main" val="248245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500"/>
                                        <p:tgtEl>
                                          <p:spTgt spid="67"/>
                                        </p:tgtEl>
                                      </p:cBhvr>
                                    </p:animEffect>
                                  </p:childTnLst>
                                </p:cTn>
                              </p:par>
                              <p:par>
                                <p:cTn id="8" presetID="53" presetClass="entr" presetSubtype="16" fill="hold" grpId="0" nodeType="withEffect">
                                  <p:stCondLst>
                                    <p:cond delay="250"/>
                                  </p:stCondLst>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ppt_w</p:attrName>
                                        </p:attrNameLst>
                                      </p:cBhvr>
                                      <p:tavLst>
                                        <p:tav tm="0">
                                          <p:val>
                                            <p:fltVal val="0"/>
                                          </p:val>
                                        </p:tav>
                                        <p:tav tm="100000">
                                          <p:val>
                                            <p:strVal val="#ppt_w"/>
                                          </p:val>
                                        </p:tav>
                                      </p:tavLst>
                                    </p:anim>
                                    <p:anim calcmode="lin" valueType="num">
                                      <p:cBhvr>
                                        <p:cTn id="11" dur="500" fill="hold"/>
                                        <p:tgtEl>
                                          <p:spTgt spid="2"/>
                                        </p:tgtEl>
                                        <p:attrNameLst>
                                          <p:attrName>ppt_h</p:attrName>
                                        </p:attrNameLst>
                                      </p:cBhvr>
                                      <p:tavLst>
                                        <p:tav tm="0">
                                          <p:val>
                                            <p:fltVal val="0"/>
                                          </p:val>
                                        </p:tav>
                                        <p:tav tm="100000">
                                          <p:val>
                                            <p:strVal val="#ppt_h"/>
                                          </p:val>
                                        </p:tav>
                                      </p:tavLst>
                                    </p:anim>
                                    <p:animEffect transition="in" filter="fade">
                                      <p:cBhvr>
                                        <p:cTn id="12" dur="500"/>
                                        <p:tgtEl>
                                          <p:spTgt spid="2"/>
                                        </p:tgtEl>
                                      </p:cBhvr>
                                    </p:animEffect>
                                  </p:childTnLst>
                                </p:cTn>
                              </p:par>
                            </p:childTnLst>
                          </p:cTn>
                        </p:par>
                        <p:par>
                          <p:cTn id="13" fill="hold">
                            <p:stCondLst>
                              <p:cond delay="750"/>
                            </p:stCondLst>
                            <p:childTnLst>
                              <p:par>
                                <p:cTn id="14" presetID="53" presetClass="entr" presetSubtype="16"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childTnLst>
                          </p:cTn>
                        </p:par>
                        <p:par>
                          <p:cTn id="19" fill="hold">
                            <p:stCondLst>
                              <p:cond delay="1250"/>
                            </p:stCondLst>
                            <p:childTnLst>
                              <p:par>
                                <p:cTn id="20" presetID="53" presetClass="entr" presetSubtype="16" fill="hold" nodeType="afterEffect">
                                  <p:stCondLst>
                                    <p:cond delay="0"/>
                                  </p:stCondLst>
                                  <p:childTnLst>
                                    <p:set>
                                      <p:cBhvr>
                                        <p:cTn id="21" dur="1" fill="hold">
                                          <p:stCondLst>
                                            <p:cond delay="0"/>
                                          </p:stCondLst>
                                        </p:cTn>
                                        <p:tgtEl>
                                          <p:spTgt spid="96"/>
                                        </p:tgtEl>
                                        <p:attrNameLst>
                                          <p:attrName>style.visibility</p:attrName>
                                        </p:attrNameLst>
                                      </p:cBhvr>
                                      <p:to>
                                        <p:strVal val="visible"/>
                                      </p:to>
                                    </p:set>
                                    <p:anim calcmode="lin" valueType="num">
                                      <p:cBhvr>
                                        <p:cTn id="22" dur="500" fill="hold"/>
                                        <p:tgtEl>
                                          <p:spTgt spid="96"/>
                                        </p:tgtEl>
                                        <p:attrNameLst>
                                          <p:attrName>ppt_w</p:attrName>
                                        </p:attrNameLst>
                                      </p:cBhvr>
                                      <p:tavLst>
                                        <p:tav tm="0">
                                          <p:val>
                                            <p:fltVal val="0"/>
                                          </p:val>
                                        </p:tav>
                                        <p:tav tm="100000">
                                          <p:val>
                                            <p:strVal val="#ppt_w"/>
                                          </p:val>
                                        </p:tav>
                                      </p:tavLst>
                                    </p:anim>
                                    <p:anim calcmode="lin" valueType="num">
                                      <p:cBhvr>
                                        <p:cTn id="23" dur="500" fill="hold"/>
                                        <p:tgtEl>
                                          <p:spTgt spid="96"/>
                                        </p:tgtEl>
                                        <p:attrNameLst>
                                          <p:attrName>ppt_h</p:attrName>
                                        </p:attrNameLst>
                                      </p:cBhvr>
                                      <p:tavLst>
                                        <p:tav tm="0">
                                          <p:val>
                                            <p:fltVal val="0"/>
                                          </p:val>
                                        </p:tav>
                                        <p:tav tm="100000">
                                          <p:val>
                                            <p:strVal val="#ppt_h"/>
                                          </p:val>
                                        </p:tav>
                                      </p:tavLst>
                                    </p:anim>
                                    <p:animEffect transition="in" filter="fade">
                                      <p:cBhvr>
                                        <p:cTn id="24" dur="500"/>
                                        <p:tgtEl>
                                          <p:spTgt spid="96"/>
                                        </p:tgtEl>
                                      </p:cBhvr>
                                    </p:animEffect>
                                  </p:childTnLst>
                                </p:cTn>
                              </p:par>
                              <p:par>
                                <p:cTn id="25" presetID="22" presetClass="entr" presetSubtype="4" fill="hold" nodeType="withEffect">
                                  <p:stCondLst>
                                    <p:cond delay="25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500"/>
                                        <p:tgtEl>
                                          <p:spTgt spid="24"/>
                                        </p:tgtEl>
                                      </p:cBhvr>
                                    </p:animEffect>
                                  </p:childTnLst>
                                </p:cTn>
                              </p:par>
                              <p:par>
                                <p:cTn id="28" presetID="53" presetClass="entr" presetSubtype="16" fill="hold" grpId="0" nodeType="withEffect">
                                  <p:stCondLst>
                                    <p:cond delay="50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250"/>
                            </p:stCondLst>
                            <p:childTnLst>
                              <p:par>
                                <p:cTn id="34" presetID="53" presetClass="entr" presetSubtype="16"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p:cTn id="36" dur="500" fill="hold"/>
                                        <p:tgtEl>
                                          <p:spTgt spid="14"/>
                                        </p:tgtEl>
                                        <p:attrNameLst>
                                          <p:attrName>ppt_w</p:attrName>
                                        </p:attrNameLst>
                                      </p:cBhvr>
                                      <p:tavLst>
                                        <p:tav tm="0">
                                          <p:val>
                                            <p:fltVal val="0"/>
                                          </p:val>
                                        </p:tav>
                                        <p:tav tm="100000">
                                          <p:val>
                                            <p:strVal val="#ppt_w"/>
                                          </p:val>
                                        </p:tav>
                                      </p:tavLst>
                                    </p:anim>
                                    <p:anim calcmode="lin" valueType="num">
                                      <p:cBhvr>
                                        <p:cTn id="37" dur="500" fill="hold"/>
                                        <p:tgtEl>
                                          <p:spTgt spid="14"/>
                                        </p:tgtEl>
                                        <p:attrNameLst>
                                          <p:attrName>ppt_h</p:attrName>
                                        </p:attrNameLst>
                                      </p:cBhvr>
                                      <p:tavLst>
                                        <p:tav tm="0">
                                          <p:val>
                                            <p:fltVal val="0"/>
                                          </p:val>
                                        </p:tav>
                                        <p:tav tm="100000">
                                          <p:val>
                                            <p:strVal val="#ppt_h"/>
                                          </p:val>
                                        </p:tav>
                                      </p:tavLst>
                                    </p:anim>
                                    <p:animEffect transition="in" filter="fade">
                                      <p:cBhvr>
                                        <p:cTn id="38" dur="500"/>
                                        <p:tgtEl>
                                          <p:spTgt spid="14"/>
                                        </p:tgtEl>
                                      </p:cBhvr>
                                    </p:animEffect>
                                  </p:childTnLst>
                                </p:cTn>
                              </p:par>
                              <p:par>
                                <p:cTn id="39" presetID="53" presetClass="entr" presetSubtype="16" fill="hold" nodeType="withEffect">
                                  <p:stCondLst>
                                    <p:cond delay="250"/>
                                  </p:stCondLst>
                                  <p:childTnLst>
                                    <p:set>
                                      <p:cBhvr>
                                        <p:cTn id="40" dur="1" fill="hold">
                                          <p:stCondLst>
                                            <p:cond delay="0"/>
                                          </p:stCondLst>
                                        </p:cTn>
                                        <p:tgtEl>
                                          <p:spTgt spid="97"/>
                                        </p:tgtEl>
                                        <p:attrNameLst>
                                          <p:attrName>style.visibility</p:attrName>
                                        </p:attrNameLst>
                                      </p:cBhvr>
                                      <p:to>
                                        <p:strVal val="visible"/>
                                      </p:to>
                                    </p:set>
                                    <p:anim calcmode="lin" valueType="num">
                                      <p:cBhvr>
                                        <p:cTn id="41" dur="500" fill="hold"/>
                                        <p:tgtEl>
                                          <p:spTgt spid="97"/>
                                        </p:tgtEl>
                                        <p:attrNameLst>
                                          <p:attrName>ppt_w</p:attrName>
                                        </p:attrNameLst>
                                      </p:cBhvr>
                                      <p:tavLst>
                                        <p:tav tm="0">
                                          <p:val>
                                            <p:fltVal val="0"/>
                                          </p:val>
                                        </p:tav>
                                        <p:tav tm="100000">
                                          <p:val>
                                            <p:strVal val="#ppt_w"/>
                                          </p:val>
                                        </p:tav>
                                      </p:tavLst>
                                    </p:anim>
                                    <p:anim calcmode="lin" valueType="num">
                                      <p:cBhvr>
                                        <p:cTn id="42" dur="500" fill="hold"/>
                                        <p:tgtEl>
                                          <p:spTgt spid="97"/>
                                        </p:tgtEl>
                                        <p:attrNameLst>
                                          <p:attrName>ppt_h</p:attrName>
                                        </p:attrNameLst>
                                      </p:cBhvr>
                                      <p:tavLst>
                                        <p:tav tm="0">
                                          <p:val>
                                            <p:fltVal val="0"/>
                                          </p:val>
                                        </p:tav>
                                        <p:tav tm="100000">
                                          <p:val>
                                            <p:strVal val="#ppt_h"/>
                                          </p:val>
                                        </p:tav>
                                      </p:tavLst>
                                    </p:anim>
                                    <p:animEffect transition="in" filter="fade">
                                      <p:cBhvr>
                                        <p:cTn id="43" dur="500"/>
                                        <p:tgtEl>
                                          <p:spTgt spid="97"/>
                                        </p:tgtEl>
                                      </p:cBhvr>
                                    </p:animEffect>
                                  </p:childTnLst>
                                </p:cTn>
                              </p:par>
                              <p:par>
                                <p:cTn id="44" presetID="22" presetClass="entr" presetSubtype="8" fill="hold" nodeType="withEffect">
                                  <p:stCondLst>
                                    <p:cond delay="500"/>
                                  </p:stCondLst>
                                  <p:childTnLst>
                                    <p:set>
                                      <p:cBhvr>
                                        <p:cTn id="45" dur="1" fill="hold">
                                          <p:stCondLst>
                                            <p:cond delay="0"/>
                                          </p:stCondLst>
                                        </p:cTn>
                                        <p:tgtEl>
                                          <p:spTgt spid="28"/>
                                        </p:tgtEl>
                                        <p:attrNameLst>
                                          <p:attrName>style.visibility</p:attrName>
                                        </p:attrNameLst>
                                      </p:cBhvr>
                                      <p:to>
                                        <p:strVal val="visible"/>
                                      </p:to>
                                    </p:set>
                                    <p:animEffect transition="in" filter="wipe(left)">
                                      <p:cBhvr>
                                        <p:cTn id="46" dur="500"/>
                                        <p:tgtEl>
                                          <p:spTgt spid="28"/>
                                        </p:tgtEl>
                                      </p:cBhvr>
                                    </p:animEffect>
                                  </p:childTnLst>
                                </p:cTn>
                              </p:par>
                              <p:par>
                                <p:cTn id="47" presetID="53" presetClass="entr" presetSubtype="16" fill="hold" grpId="0" nodeType="withEffect">
                                  <p:stCondLst>
                                    <p:cond delay="75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Effect transition="in" filter="fade">
                                      <p:cBhvr>
                                        <p:cTn id="51" dur="500"/>
                                        <p:tgtEl>
                                          <p:spTgt spid="15"/>
                                        </p:tgtEl>
                                      </p:cBhvr>
                                    </p:animEffect>
                                  </p:childTnLst>
                                </p:cTn>
                              </p:par>
                            </p:childTnLst>
                          </p:cTn>
                        </p:par>
                        <p:par>
                          <p:cTn id="52" fill="hold">
                            <p:stCondLst>
                              <p:cond delay="3500"/>
                            </p:stCondLst>
                            <p:childTnLst>
                              <p:par>
                                <p:cTn id="53" presetID="53" presetClass="entr" presetSubtype="16"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Effect transition="in" filter="fade">
                                      <p:cBhvr>
                                        <p:cTn id="57" dur="500"/>
                                        <p:tgtEl>
                                          <p:spTgt spid="16"/>
                                        </p:tgtEl>
                                      </p:cBhvr>
                                    </p:animEffect>
                                  </p:childTnLst>
                                </p:cTn>
                              </p:par>
                            </p:childTnLst>
                          </p:cTn>
                        </p:par>
                        <p:par>
                          <p:cTn id="58" fill="hold">
                            <p:stCondLst>
                              <p:cond delay="4000"/>
                            </p:stCondLst>
                            <p:childTnLst>
                              <p:par>
                                <p:cTn id="59" presetID="53" presetClass="entr" presetSubtype="16" fill="hold" nodeType="afterEffect">
                                  <p:stCondLst>
                                    <p:cond delay="0"/>
                                  </p:stCondLst>
                                  <p:childTnLst>
                                    <p:set>
                                      <p:cBhvr>
                                        <p:cTn id="60" dur="1" fill="hold">
                                          <p:stCondLst>
                                            <p:cond delay="0"/>
                                          </p:stCondLst>
                                        </p:cTn>
                                        <p:tgtEl>
                                          <p:spTgt spid="100"/>
                                        </p:tgtEl>
                                        <p:attrNameLst>
                                          <p:attrName>style.visibility</p:attrName>
                                        </p:attrNameLst>
                                      </p:cBhvr>
                                      <p:to>
                                        <p:strVal val="visible"/>
                                      </p:to>
                                    </p:set>
                                    <p:anim calcmode="lin" valueType="num">
                                      <p:cBhvr>
                                        <p:cTn id="61" dur="500" fill="hold"/>
                                        <p:tgtEl>
                                          <p:spTgt spid="100"/>
                                        </p:tgtEl>
                                        <p:attrNameLst>
                                          <p:attrName>ppt_w</p:attrName>
                                        </p:attrNameLst>
                                      </p:cBhvr>
                                      <p:tavLst>
                                        <p:tav tm="0">
                                          <p:val>
                                            <p:fltVal val="0"/>
                                          </p:val>
                                        </p:tav>
                                        <p:tav tm="100000">
                                          <p:val>
                                            <p:strVal val="#ppt_w"/>
                                          </p:val>
                                        </p:tav>
                                      </p:tavLst>
                                    </p:anim>
                                    <p:anim calcmode="lin" valueType="num">
                                      <p:cBhvr>
                                        <p:cTn id="62" dur="500" fill="hold"/>
                                        <p:tgtEl>
                                          <p:spTgt spid="100"/>
                                        </p:tgtEl>
                                        <p:attrNameLst>
                                          <p:attrName>ppt_h</p:attrName>
                                        </p:attrNameLst>
                                      </p:cBhvr>
                                      <p:tavLst>
                                        <p:tav tm="0">
                                          <p:val>
                                            <p:fltVal val="0"/>
                                          </p:val>
                                        </p:tav>
                                        <p:tav tm="100000">
                                          <p:val>
                                            <p:strVal val="#ppt_h"/>
                                          </p:val>
                                        </p:tav>
                                      </p:tavLst>
                                    </p:anim>
                                    <p:animEffect transition="in" filter="fade">
                                      <p:cBhvr>
                                        <p:cTn id="63" dur="500"/>
                                        <p:tgtEl>
                                          <p:spTgt spid="100"/>
                                        </p:tgtEl>
                                      </p:cBhvr>
                                    </p:animEffect>
                                  </p:childTnLst>
                                </p:cTn>
                              </p:par>
                              <p:par>
                                <p:cTn id="64" presetID="22" presetClass="entr" presetSubtype="4" fill="hold" nodeType="withEffect">
                                  <p:stCondLst>
                                    <p:cond delay="250"/>
                                  </p:stCondLst>
                                  <p:childTnLst>
                                    <p:set>
                                      <p:cBhvr>
                                        <p:cTn id="65" dur="1" fill="hold">
                                          <p:stCondLst>
                                            <p:cond delay="0"/>
                                          </p:stCondLst>
                                        </p:cTn>
                                        <p:tgtEl>
                                          <p:spTgt spid="39"/>
                                        </p:tgtEl>
                                        <p:attrNameLst>
                                          <p:attrName>style.visibility</p:attrName>
                                        </p:attrNameLst>
                                      </p:cBhvr>
                                      <p:to>
                                        <p:strVal val="visible"/>
                                      </p:to>
                                    </p:set>
                                    <p:animEffect transition="in" filter="wipe(down)">
                                      <p:cBhvr>
                                        <p:cTn id="66" dur="500"/>
                                        <p:tgtEl>
                                          <p:spTgt spid="39"/>
                                        </p:tgtEl>
                                      </p:cBhvr>
                                    </p:animEffect>
                                  </p:childTnLst>
                                </p:cTn>
                              </p:par>
                              <p:par>
                                <p:cTn id="67" presetID="53" presetClass="entr" presetSubtype="16" fill="hold" grpId="0" nodeType="withEffect">
                                  <p:stCondLst>
                                    <p:cond delay="500"/>
                                  </p:stCondLst>
                                  <p:childTnLst>
                                    <p:set>
                                      <p:cBhvr>
                                        <p:cTn id="68" dur="1" fill="hold">
                                          <p:stCondLst>
                                            <p:cond delay="0"/>
                                          </p:stCondLst>
                                        </p:cTn>
                                        <p:tgtEl>
                                          <p:spTgt spid="17"/>
                                        </p:tgtEl>
                                        <p:attrNameLst>
                                          <p:attrName>style.visibility</p:attrName>
                                        </p:attrNameLst>
                                      </p:cBhvr>
                                      <p:to>
                                        <p:strVal val="visible"/>
                                      </p:to>
                                    </p:set>
                                    <p:anim calcmode="lin" valueType="num">
                                      <p:cBhvr>
                                        <p:cTn id="69" dur="500" fill="hold"/>
                                        <p:tgtEl>
                                          <p:spTgt spid="17"/>
                                        </p:tgtEl>
                                        <p:attrNameLst>
                                          <p:attrName>ppt_w</p:attrName>
                                        </p:attrNameLst>
                                      </p:cBhvr>
                                      <p:tavLst>
                                        <p:tav tm="0">
                                          <p:val>
                                            <p:fltVal val="0"/>
                                          </p:val>
                                        </p:tav>
                                        <p:tav tm="100000">
                                          <p:val>
                                            <p:strVal val="#ppt_w"/>
                                          </p:val>
                                        </p:tav>
                                      </p:tavLst>
                                    </p:anim>
                                    <p:anim calcmode="lin" valueType="num">
                                      <p:cBhvr>
                                        <p:cTn id="70" dur="500" fill="hold"/>
                                        <p:tgtEl>
                                          <p:spTgt spid="17"/>
                                        </p:tgtEl>
                                        <p:attrNameLst>
                                          <p:attrName>ppt_h</p:attrName>
                                        </p:attrNameLst>
                                      </p:cBhvr>
                                      <p:tavLst>
                                        <p:tav tm="0">
                                          <p:val>
                                            <p:fltVal val="0"/>
                                          </p:val>
                                        </p:tav>
                                        <p:tav tm="100000">
                                          <p:val>
                                            <p:strVal val="#ppt_h"/>
                                          </p:val>
                                        </p:tav>
                                      </p:tavLst>
                                    </p:anim>
                                    <p:animEffect transition="in" filter="fade">
                                      <p:cBhvr>
                                        <p:cTn id="71" dur="500"/>
                                        <p:tgtEl>
                                          <p:spTgt spid="17"/>
                                        </p:tgtEl>
                                      </p:cBhvr>
                                    </p:animEffect>
                                  </p:childTnLst>
                                </p:cTn>
                              </p:par>
                            </p:childTnLst>
                          </p:cTn>
                        </p:par>
                        <p:par>
                          <p:cTn id="72" fill="hold">
                            <p:stCondLst>
                              <p:cond delay="5000"/>
                            </p:stCondLst>
                            <p:childTnLst>
                              <p:par>
                                <p:cTn id="73" presetID="53" presetClass="entr" presetSubtype="16" fill="hold" grpId="0" nodeType="after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p:cTn id="75" dur="500" fill="hold"/>
                                        <p:tgtEl>
                                          <p:spTgt spid="18"/>
                                        </p:tgtEl>
                                        <p:attrNameLst>
                                          <p:attrName>ppt_w</p:attrName>
                                        </p:attrNameLst>
                                      </p:cBhvr>
                                      <p:tavLst>
                                        <p:tav tm="0">
                                          <p:val>
                                            <p:fltVal val="0"/>
                                          </p:val>
                                        </p:tav>
                                        <p:tav tm="100000">
                                          <p:val>
                                            <p:strVal val="#ppt_w"/>
                                          </p:val>
                                        </p:tav>
                                      </p:tavLst>
                                    </p:anim>
                                    <p:anim calcmode="lin" valueType="num">
                                      <p:cBhvr>
                                        <p:cTn id="76" dur="500" fill="hold"/>
                                        <p:tgtEl>
                                          <p:spTgt spid="18"/>
                                        </p:tgtEl>
                                        <p:attrNameLst>
                                          <p:attrName>ppt_h</p:attrName>
                                        </p:attrNameLst>
                                      </p:cBhvr>
                                      <p:tavLst>
                                        <p:tav tm="0">
                                          <p:val>
                                            <p:fltVal val="0"/>
                                          </p:val>
                                        </p:tav>
                                        <p:tav tm="100000">
                                          <p:val>
                                            <p:strVal val="#ppt_h"/>
                                          </p:val>
                                        </p:tav>
                                      </p:tavLst>
                                    </p:anim>
                                    <p:animEffect transition="in" filter="fade">
                                      <p:cBhvr>
                                        <p:cTn id="77" dur="500"/>
                                        <p:tgtEl>
                                          <p:spTgt spid="18"/>
                                        </p:tgtEl>
                                      </p:cBhvr>
                                    </p:animEffect>
                                  </p:childTnLst>
                                </p:cTn>
                              </p:par>
                            </p:childTnLst>
                          </p:cTn>
                        </p:par>
                        <p:par>
                          <p:cTn id="78" fill="hold">
                            <p:stCondLst>
                              <p:cond delay="5500"/>
                            </p:stCondLst>
                            <p:childTnLst>
                              <p:par>
                                <p:cTn id="79" presetID="53" presetClass="entr" presetSubtype="16" fill="hold" nodeType="afterEffect">
                                  <p:stCondLst>
                                    <p:cond delay="0"/>
                                  </p:stCondLst>
                                  <p:childTnLst>
                                    <p:set>
                                      <p:cBhvr>
                                        <p:cTn id="80" dur="1" fill="hold">
                                          <p:stCondLst>
                                            <p:cond delay="0"/>
                                          </p:stCondLst>
                                        </p:cTn>
                                        <p:tgtEl>
                                          <p:spTgt spid="101"/>
                                        </p:tgtEl>
                                        <p:attrNameLst>
                                          <p:attrName>style.visibility</p:attrName>
                                        </p:attrNameLst>
                                      </p:cBhvr>
                                      <p:to>
                                        <p:strVal val="visible"/>
                                      </p:to>
                                    </p:set>
                                    <p:anim calcmode="lin" valueType="num">
                                      <p:cBhvr>
                                        <p:cTn id="81" dur="500" fill="hold"/>
                                        <p:tgtEl>
                                          <p:spTgt spid="101"/>
                                        </p:tgtEl>
                                        <p:attrNameLst>
                                          <p:attrName>ppt_w</p:attrName>
                                        </p:attrNameLst>
                                      </p:cBhvr>
                                      <p:tavLst>
                                        <p:tav tm="0">
                                          <p:val>
                                            <p:fltVal val="0"/>
                                          </p:val>
                                        </p:tav>
                                        <p:tav tm="100000">
                                          <p:val>
                                            <p:strVal val="#ppt_w"/>
                                          </p:val>
                                        </p:tav>
                                      </p:tavLst>
                                    </p:anim>
                                    <p:anim calcmode="lin" valueType="num">
                                      <p:cBhvr>
                                        <p:cTn id="82" dur="500" fill="hold"/>
                                        <p:tgtEl>
                                          <p:spTgt spid="101"/>
                                        </p:tgtEl>
                                        <p:attrNameLst>
                                          <p:attrName>ppt_h</p:attrName>
                                        </p:attrNameLst>
                                      </p:cBhvr>
                                      <p:tavLst>
                                        <p:tav tm="0">
                                          <p:val>
                                            <p:fltVal val="0"/>
                                          </p:val>
                                        </p:tav>
                                        <p:tav tm="100000">
                                          <p:val>
                                            <p:strVal val="#ppt_h"/>
                                          </p:val>
                                        </p:tav>
                                      </p:tavLst>
                                    </p:anim>
                                    <p:animEffect transition="in" filter="fade">
                                      <p:cBhvr>
                                        <p:cTn id="83"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3" grpId="0" animBg="1"/>
      <p:bldP spid="14" grpId="0"/>
      <p:bldP spid="15" grpId="0" animBg="1"/>
      <p:bldP spid="16" grpId="0"/>
      <p:bldP spid="17" grpId="0" animBg="1"/>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smtClean="0">
                <a:solidFill>
                  <a:schemeClr val="bg1">
                    <a:lumMod val="65000"/>
                  </a:schemeClr>
                </a:solidFill>
                <a:latin typeface="Tw Cen MT" panose="020B0602020104020603" pitchFamily="34" charset="0"/>
              </a:rPr>
              <a:t>RESEARCH METHODOLOGY</a:t>
            </a:r>
            <a:endParaRPr lang="en-US" sz="4000" dirty="0">
              <a:solidFill>
                <a:schemeClr val="bg1">
                  <a:lumMod val="65000"/>
                </a:schemeClr>
              </a:solidFill>
              <a:latin typeface="Tw Cen MT" panose="020B0602020104020603" pitchFamily="34" charset="0"/>
            </a:endParaRP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F92EF655-09B3-44B0-96AC-28F901114986}"/>
              </a:ext>
            </a:extLst>
          </p:cNvPr>
          <p:cNvGrpSpPr/>
          <p:nvPr/>
        </p:nvGrpSpPr>
        <p:grpSpPr>
          <a:xfrm>
            <a:off x="633390" y="2152905"/>
            <a:ext cx="11295851" cy="929085"/>
            <a:chOff x="764723" y="2142394"/>
            <a:chExt cx="11295851" cy="929085"/>
          </a:xfrm>
        </p:grpSpPr>
        <p:sp>
          <p:nvSpPr>
            <p:cNvPr id="11" name="Oval 10">
              <a:extLst>
                <a:ext uri="{FF2B5EF4-FFF2-40B4-BE49-F238E27FC236}">
                  <a16:creationId xmlns:a16="http://schemas.microsoft.com/office/drawing/2014/main" id="{8A7992CA-A4D4-4C7A-A95D-4385DF3C0E27}"/>
                </a:ext>
              </a:extLst>
            </p:cNvPr>
            <p:cNvSpPr/>
            <p:nvPr/>
          </p:nvSpPr>
          <p:spPr>
            <a:xfrm>
              <a:off x="764723" y="2277144"/>
              <a:ext cx="662056" cy="662056"/>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9B2B8A0-1E62-4040-9493-25C915F60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554" y="2408975"/>
              <a:ext cx="398394" cy="398394"/>
            </a:xfrm>
            <a:prstGeom prst="rect">
              <a:avLst/>
            </a:prstGeom>
          </p:spPr>
        </p:pic>
        <p:sp>
          <p:nvSpPr>
            <p:cNvPr id="14" name="TextBox 13">
              <a:extLst>
                <a:ext uri="{FF2B5EF4-FFF2-40B4-BE49-F238E27FC236}">
                  <a16:creationId xmlns:a16="http://schemas.microsoft.com/office/drawing/2014/main" id="{E0BEF5D4-B286-4C11-8773-787F7CE392CE}"/>
                </a:ext>
              </a:extLst>
            </p:cNvPr>
            <p:cNvSpPr txBox="1"/>
            <p:nvPr/>
          </p:nvSpPr>
          <p:spPr>
            <a:xfrm>
              <a:off x="1435200" y="2142394"/>
              <a:ext cx="2359034" cy="400110"/>
            </a:xfrm>
            <a:prstGeom prst="rect">
              <a:avLst/>
            </a:prstGeom>
            <a:noFill/>
          </p:spPr>
          <p:txBody>
            <a:bodyPr wrap="square" rtlCol="0">
              <a:spAutoFit/>
            </a:bodyPr>
            <a:lstStyle/>
            <a:p>
              <a:r>
                <a:rPr lang="en-US" sz="2000" b="1" dirty="0" smtClean="0">
                  <a:solidFill>
                    <a:schemeClr val="tx1">
                      <a:lumMod val="75000"/>
                      <a:lumOff val="25000"/>
                    </a:schemeClr>
                  </a:solidFill>
                  <a:effectLst>
                    <a:outerShdw blurRad="38100" dist="38100" dir="2700000" algn="tl">
                      <a:srgbClr val="000000">
                        <a:alpha val="43137"/>
                      </a:srgbClr>
                    </a:outerShdw>
                  </a:effectLst>
                  <a:latin typeface="Tw Cen MT" panose="020B0602020104020603" pitchFamily="34" charset="0"/>
                </a:rPr>
                <a:t>DOCUMENTATIONS</a:t>
              </a:r>
              <a:endParaRPr lang="en-US" sz="2000" b="1" dirty="0">
                <a:solidFill>
                  <a:schemeClr val="tx1">
                    <a:lumMod val="75000"/>
                    <a:lumOff val="25000"/>
                  </a:schemeClr>
                </a:solidFill>
                <a:effectLst>
                  <a:outerShdw blurRad="38100" dist="38100" dir="2700000" algn="tl">
                    <a:srgbClr val="000000">
                      <a:alpha val="43137"/>
                    </a:srgbClr>
                  </a:outerShdw>
                </a:effectLst>
                <a:latin typeface="Tw Cen MT" panose="020B0602020104020603" pitchFamily="34" charset="0"/>
              </a:endParaRPr>
            </a:p>
          </p:txBody>
        </p:sp>
        <p:sp>
          <p:nvSpPr>
            <p:cNvPr id="15" name="TextBox 14">
              <a:extLst>
                <a:ext uri="{FF2B5EF4-FFF2-40B4-BE49-F238E27FC236}">
                  <a16:creationId xmlns:a16="http://schemas.microsoft.com/office/drawing/2014/main" id="{F290B2D6-E62D-4D61-9DBA-64988586BEE4}"/>
                </a:ext>
              </a:extLst>
            </p:cNvPr>
            <p:cNvSpPr txBox="1"/>
            <p:nvPr/>
          </p:nvSpPr>
          <p:spPr>
            <a:xfrm>
              <a:off x="1435200" y="2425148"/>
              <a:ext cx="10625374" cy="646331"/>
            </a:xfrm>
            <a:prstGeom prst="rect">
              <a:avLst/>
            </a:prstGeom>
            <a:noFill/>
          </p:spPr>
          <p:txBody>
            <a:bodyPr wrap="square" rtlCol="0">
              <a:spAutoFit/>
            </a:bodyPr>
            <a:lstStyle/>
            <a:p>
              <a:pPr marL="0" lvl="1" indent="0">
                <a:spcBef>
                  <a:spcPts val="1000"/>
                </a:spcBef>
                <a:buNone/>
              </a:pPr>
              <a:r>
                <a:rPr lang="en-US" dirty="0"/>
                <a:t>It is a technique of searching in books or other publications available in libraries or on-line (internet) that help in finding data to be useful for the topic under the study</a:t>
              </a:r>
              <a:endParaRPr lang="en-US" sz="2000" dirty="0"/>
            </a:p>
          </p:txBody>
        </p:sp>
      </p:grpSp>
      <p:grpSp>
        <p:nvGrpSpPr>
          <p:cNvPr id="73" name="Group 72">
            <a:extLst>
              <a:ext uri="{FF2B5EF4-FFF2-40B4-BE49-F238E27FC236}">
                <a16:creationId xmlns:a16="http://schemas.microsoft.com/office/drawing/2014/main" id="{B5C0C215-ACF7-45C5-9DE8-97DDFB401056}"/>
              </a:ext>
            </a:extLst>
          </p:cNvPr>
          <p:cNvGrpSpPr/>
          <p:nvPr/>
        </p:nvGrpSpPr>
        <p:grpSpPr>
          <a:xfrm>
            <a:off x="633390" y="3430926"/>
            <a:ext cx="11022582" cy="796806"/>
            <a:chOff x="764723" y="3420415"/>
            <a:chExt cx="11022582" cy="796806"/>
          </a:xfrm>
        </p:grpSpPr>
        <p:sp>
          <p:nvSpPr>
            <p:cNvPr id="16" name="Oval 15">
              <a:extLst>
                <a:ext uri="{FF2B5EF4-FFF2-40B4-BE49-F238E27FC236}">
                  <a16:creationId xmlns:a16="http://schemas.microsoft.com/office/drawing/2014/main" id="{A2C00CE6-992C-4495-9B5D-53F702B91415}"/>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7B30B13-2444-4D78-BE00-D81DD0C03A4D}"/>
                </a:ext>
              </a:extLst>
            </p:cNvPr>
            <p:cNvSpPr txBox="1"/>
            <p:nvPr/>
          </p:nvSpPr>
          <p:spPr>
            <a:xfrm>
              <a:off x="1435200" y="3420415"/>
              <a:ext cx="2437816" cy="461665"/>
            </a:xfrm>
            <a:prstGeom prst="rect">
              <a:avLst/>
            </a:prstGeom>
            <a:noFill/>
          </p:spPr>
          <p:txBody>
            <a:bodyPr wrap="square" rtlCol="0">
              <a:spAutoFit/>
            </a:bodyPr>
            <a:lstStyle/>
            <a:p>
              <a:pPr marL="0" lvl="1" indent="0">
                <a:spcBef>
                  <a:spcPts val="1000"/>
                </a:spcBef>
                <a:buNone/>
              </a:pPr>
              <a:r>
                <a:rPr lang="en-US" sz="2400" b="1" dirty="0">
                  <a:effectLst>
                    <a:outerShdw blurRad="38100" dist="38100" dir="2700000" algn="tl">
                      <a:srgbClr val="000000">
                        <a:alpha val="43137"/>
                      </a:srgbClr>
                    </a:outerShdw>
                  </a:effectLst>
                </a:rPr>
                <a:t>Observation</a:t>
              </a:r>
            </a:p>
          </p:txBody>
        </p:sp>
        <p:sp>
          <p:nvSpPr>
            <p:cNvPr id="19" name="TextBox 18">
              <a:extLst>
                <a:ext uri="{FF2B5EF4-FFF2-40B4-BE49-F238E27FC236}">
                  <a16:creationId xmlns:a16="http://schemas.microsoft.com/office/drawing/2014/main" id="{5F5589AF-B9EF-4BED-8DE1-0E2846804D9E}"/>
                </a:ext>
              </a:extLst>
            </p:cNvPr>
            <p:cNvSpPr txBox="1"/>
            <p:nvPr/>
          </p:nvSpPr>
          <p:spPr>
            <a:xfrm>
              <a:off x="1435200" y="3769351"/>
              <a:ext cx="10352105" cy="369332"/>
            </a:xfrm>
            <a:prstGeom prst="rect">
              <a:avLst/>
            </a:prstGeom>
            <a:noFill/>
          </p:spPr>
          <p:txBody>
            <a:bodyPr wrap="square" rtlCol="0">
              <a:spAutoFit/>
            </a:bodyPr>
            <a:lstStyle/>
            <a:p>
              <a:pPr marL="0" lvl="1" indent="0">
                <a:spcBef>
                  <a:spcPts val="1000"/>
                </a:spcBef>
                <a:buNone/>
              </a:pPr>
              <a:r>
                <a:rPr lang="en-US" dirty="0"/>
                <a:t>Observation is an action of an attentive follow-up of a phenomenon in order to draw a conclusion.</a:t>
              </a:r>
              <a:endParaRPr lang="en-US" sz="2000" dirty="0"/>
            </a:p>
          </p:txBody>
        </p:sp>
        <p:pic>
          <p:nvPicPr>
            <p:cNvPr id="21" name="Picture 20">
              <a:extLst>
                <a:ext uri="{FF2B5EF4-FFF2-40B4-BE49-F238E27FC236}">
                  <a16:creationId xmlns:a16="http://schemas.microsoft.com/office/drawing/2014/main" id="{FB78976A-7CF2-4443-B195-5CAA0062752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74" name="Group 73">
            <a:extLst>
              <a:ext uri="{FF2B5EF4-FFF2-40B4-BE49-F238E27FC236}">
                <a16:creationId xmlns:a16="http://schemas.microsoft.com/office/drawing/2014/main" id="{B2F3F2F8-33FF-4102-862E-20DAD0C71447}"/>
              </a:ext>
            </a:extLst>
          </p:cNvPr>
          <p:cNvGrpSpPr/>
          <p:nvPr/>
        </p:nvGrpSpPr>
        <p:grpSpPr>
          <a:xfrm>
            <a:off x="633390" y="4708947"/>
            <a:ext cx="11400955" cy="971125"/>
            <a:chOff x="764723" y="4698436"/>
            <a:chExt cx="11400955" cy="971125"/>
          </a:xfrm>
        </p:grpSpPr>
        <p:sp>
          <p:nvSpPr>
            <p:cNvPr id="22" name="Oval 21">
              <a:extLst>
                <a:ext uri="{FF2B5EF4-FFF2-40B4-BE49-F238E27FC236}">
                  <a16:creationId xmlns:a16="http://schemas.microsoft.com/office/drawing/2014/main" id="{6CF3200F-183A-45CC-B5B7-D8308D13ACF8}"/>
                </a:ext>
              </a:extLst>
            </p:cNvPr>
            <p:cNvSpPr/>
            <p:nvPr/>
          </p:nvSpPr>
          <p:spPr>
            <a:xfrm>
              <a:off x="764723" y="4833186"/>
              <a:ext cx="662056" cy="662056"/>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2AB67DC-CB88-4E99-AD30-CE7DAEB362F9}"/>
                </a:ext>
              </a:extLst>
            </p:cNvPr>
            <p:cNvSpPr txBox="1"/>
            <p:nvPr/>
          </p:nvSpPr>
          <p:spPr>
            <a:xfrm>
              <a:off x="1435200" y="4698436"/>
              <a:ext cx="1555750" cy="400110"/>
            </a:xfrm>
            <a:prstGeom prst="rect">
              <a:avLst/>
            </a:prstGeom>
            <a:noFill/>
          </p:spPr>
          <p:txBody>
            <a:bodyPr wrap="square" rtlCol="0">
              <a:spAutoFit/>
            </a:bodyPr>
            <a:lstStyle/>
            <a:p>
              <a:pPr marL="0" lvl="1" indent="0">
                <a:spcBef>
                  <a:spcPts val="1000"/>
                </a:spcBef>
                <a:buNone/>
              </a:pPr>
              <a:r>
                <a:rPr lang="en-US" sz="2000" b="1" dirty="0">
                  <a:effectLst>
                    <a:outerShdw blurRad="38100" dist="38100" dir="2700000" algn="tl">
                      <a:srgbClr val="000000">
                        <a:alpha val="43137"/>
                      </a:srgbClr>
                    </a:outerShdw>
                  </a:effectLst>
                </a:rPr>
                <a:t>Interview </a:t>
              </a:r>
            </a:p>
          </p:txBody>
        </p:sp>
        <p:sp>
          <p:nvSpPr>
            <p:cNvPr id="24" name="TextBox 23">
              <a:extLst>
                <a:ext uri="{FF2B5EF4-FFF2-40B4-BE49-F238E27FC236}">
                  <a16:creationId xmlns:a16="http://schemas.microsoft.com/office/drawing/2014/main" id="{214B4AC9-C9D9-4ECB-83A5-16AAB51319DF}"/>
                </a:ext>
              </a:extLst>
            </p:cNvPr>
            <p:cNvSpPr txBox="1"/>
            <p:nvPr/>
          </p:nvSpPr>
          <p:spPr>
            <a:xfrm>
              <a:off x="1435200" y="5023230"/>
              <a:ext cx="10730478" cy="646331"/>
            </a:xfrm>
            <a:prstGeom prst="rect">
              <a:avLst/>
            </a:prstGeom>
            <a:noFill/>
          </p:spPr>
          <p:txBody>
            <a:bodyPr wrap="square" rtlCol="0">
              <a:spAutoFit/>
            </a:bodyPr>
            <a:lstStyle/>
            <a:p>
              <a:pPr marL="0" lvl="1" indent="0">
                <a:spcBef>
                  <a:spcPts val="1000"/>
                </a:spcBef>
                <a:buNone/>
              </a:pPr>
              <a:r>
                <a:rPr lang="en-US" dirty="0"/>
                <a:t>The interviews are the most common and most satisfactory way of obtaining information about the objectives, constraints, allocation of duties and problems and failures in the existing system.</a:t>
              </a:r>
              <a:endParaRPr lang="en-US" sz="2000" dirty="0"/>
            </a:p>
          </p:txBody>
        </p:sp>
        <p:pic>
          <p:nvPicPr>
            <p:cNvPr id="27" name="Picture 26">
              <a:extLst>
                <a:ext uri="{FF2B5EF4-FFF2-40B4-BE49-F238E27FC236}">
                  <a16:creationId xmlns:a16="http://schemas.microsoft.com/office/drawing/2014/main" id="{2A11449D-6E14-4A83-AB6C-68833A2878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553" y="4977083"/>
              <a:ext cx="398396" cy="398396"/>
            </a:xfrm>
            <a:prstGeom prst="rect">
              <a:avLst/>
            </a:prstGeom>
          </p:spPr>
        </p:pic>
      </p:grpSp>
      <p:sp>
        <p:nvSpPr>
          <p:cNvPr id="54" name="TextBox 53">
            <a:extLst>
              <a:ext uri="{FF2B5EF4-FFF2-40B4-BE49-F238E27FC236}">
                <a16:creationId xmlns:a16="http://schemas.microsoft.com/office/drawing/2014/main" id="{B8583709-595F-4CE2-B8B0-C47733F186E5}"/>
              </a:ext>
            </a:extLst>
          </p:cNvPr>
          <p:cNvSpPr txBox="1"/>
          <p:nvPr/>
        </p:nvSpPr>
        <p:spPr>
          <a:xfrm>
            <a:off x="764723" y="1122452"/>
            <a:ext cx="10993820" cy="523220"/>
          </a:xfrm>
          <a:prstGeom prst="rect">
            <a:avLst/>
          </a:prstGeom>
          <a:noFill/>
        </p:spPr>
        <p:txBody>
          <a:bodyPr wrap="square" rtlCol="0">
            <a:spAutoFit/>
          </a:bodyPr>
          <a:lstStyle/>
          <a:p>
            <a:pPr algn="ctr"/>
            <a:r>
              <a:rPr lang="en-US" sz="2800" dirty="0" smtClean="0">
                <a:solidFill>
                  <a:srgbClr val="03A1A4"/>
                </a:solidFill>
                <a:latin typeface="Tw Cen MT" panose="020B0602020104020603" pitchFamily="34" charset="0"/>
              </a:rPr>
              <a:t>DATA AND INFORMATION COLLECTION TECHNIQUES</a:t>
            </a:r>
            <a:endParaRPr lang="en-US" sz="2800" dirty="0">
              <a:solidFill>
                <a:srgbClr val="03A1A4"/>
              </a:solidFill>
              <a:latin typeface="Tw Cen MT" panose="020B0602020104020603" pitchFamily="34" charset="0"/>
            </a:endParaRPr>
          </a:p>
        </p:txBody>
      </p:sp>
    </p:spTree>
    <p:extLst>
      <p:ext uri="{BB962C8B-B14F-4D97-AF65-F5344CB8AC3E}">
        <p14:creationId xmlns:p14="http://schemas.microsoft.com/office/powerpoint/2010/main" val="16463760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anim calcmode="lin" valueType="num">
                                      <p:cBhvr>
                                        <p:cTn id="9" dur="500" fill="hold"/>
                                        <p:tgtEl>
                                          <p:spTgt spid="71"/>
                                        </p:tgtEl>
                                        <p:attrNameLst>
                                          <p:attrName>style.rotation</p:attrName>
                                        </p:attrNameLst>
                                      </p:cBhvr>
                                      <p:tavLst>
                                        <p:tav tm="0">
                                          <p:val>
                                            <p:fltVal val="90"/>
                                          </p:val>
                                        </p:tav>
                                        <p:tav tm="100000">
                                          <p:val>
                                            <p:fltVal val="0"/>
                                          </p:val>
                                        </p:tav>
                                      </p:tavLst>
                                    </p:anim>
                                    <p:animEffect transition="in" filter="fade">
                                      <p:cBhvr>
                                        <p:cTn id="10" dur="500"/>
                                        <p:tgtEl>
                                          <p:spTgt spid="71"/>
                                        </p:tgtEl>
                                      </p:cBhvr>
                                    </p:animEffect>
                                  </p:childTnLst>
                                </p:cTn>
                              </p:par>
                            </p:childTnLst>
                          </p:cTn>
                        </p:par>
                        <p:par>
                          <p:cTn id="11" fill="hold">
                            <p:stCondLst>
                              <p:cond delay="500"/>
                            </p:stCondLst>
                            <p:childTnLst>
                              <p:par>
                                <p:cTn id="12" presetID="31" presetClass="entr" presetSubtype="0" fill="hold" nodeType="afterEffect">
                                  <p:stCondLst>
                                    <p:cond delay="0"/>
                                  </p:stCondLst>
                                  <p:childTnLst>
                                    <p:set>
                                      <p:cBhvr>
                                        <p:cTn id="13" dur="1" fill="hold">
                                          <p:stCondLst>
                                            <p:cond delay="0"/>
                                          </p:stCondLst>
                                        </p:cTn>
                                        <p:tgtEl>
                                          <p:spTgt spid="73"/>
                                        </p:tgtEl>
                                        <p:attrNameLst>
                                          <p:attrName>style.visibility</p:attrName>
                                        </p:attrNameLst>
                                      </p:cBhvr>
                                      <p:to>
                                        <p:strVal val="visible"/>
                                      </p:to>
                                    </p:set>
                                    <p:anim calcmode="lin" valueType="num">
                                      <p:cBhvr>
                                        <p:cTn id="14" dur="500" fill="hold"/>
                                        <p:tgtEl>
                                          <p:spTgt spid="73"/>
                                        </p:tgtEl>
                                        <p:attrNameLst>
                                          <p:attrName>ppt_w</p:attrName>
                                        </p:attrNameLst>
                                      </p:cBhvr>
                                      <p:tavLst>
                                        <p:tav tm="0">
                                          <p:val>
                                            <p:fltVal val="0"/>
                                          </p:val>
                                        </p:tav>
                                        <p:tav tm="100000">
                                          <p:val>
                                            <p:strVal val="#ppt_w"/>
                                          </p:val>
                                        </p:tav>
                                      </p:tavLst>
                                    </p:anim>
                                    <p:anim calcmode="lin" valueType="num">
                                      <p:cBhvr>
                                        <p:cTn id="15" dur="500" fill="hold"/>
                                        <p:tgtEl>
                                          <p:spTgt spid="73"/>
                                        </p:tgtEl>
                                        <p:attrNameLst>
                                          <p:attrName>ppt_h</p:attrName>
                                        </p:attrNameLst>
                                      </p:cBhvr>
                                      <p:tavLst>
                                        <p:tav tm="0">
                                          <p:val>
                                            <p:fltVal val="0"/>
                                          </p:val>
                                        </p:tav>
                                        <p:tav tm="100000">
                                          <p:val>
                                            <p:strVal val="#ppt_h"/>
                                          </p:val>
                                        </p:tav>
                                      </p:tavLst>
                                    </p:anim>
                                    <p:anim calcmode="lin" valueType="num">
                                      <p:cBhvr>
                                        <p:cTn id="16" dur="500" fill="hold"/>
                                        <p:tgtEl>
                                          <p:spTgt spid="73"/>
                                        </p:tgtEl>
                                        <p:attrNameLst>
                                          <p:attrName>style.rotation</p:attrName>
                                        </p:attrNameLst>
                                      </p:cBhvr>
                                      <p:tavLst>
                                        <p:tav tm="0">
                                          <p:val>
                                            <p:fltVal val="90"/>
                                          </p:val>
                                        </p:tav>
                                        <p:tav tm="100000">
                                          <p:val>
                                            <p:fltVal val="0"/>
                                          </p:val>
                                        </p:tav>
                                      </p:tavLst>
                                    </p:anim>
                                    <p:animEffect transition="in" filter="fade">
                                      <p:cBhvr>
                                        <p:cTn id="17" dur="500"/>
                                        <p:tgtEl>
                                          <p:spTgt spid="73"/>
                                        </p:tgtEl>
                                      </p:cBhvr>
                                    </p:animEffect>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74"/>
                                        </p:tgtEl>
                                        <p:attrNameLst>
                                          <p:attrName>style.visibility</p:attrName>
                                        </p:attrNameLst>
                                      </p:cBhvr>
                                      <p:to>
                                        <p:strVal val="visible"/>
                                      </p:to>
                                    </p:set>
                                    <p:anim calcmode="lin" valueType="num">
                                      <p:cBhvr>
                                        <p:cTn id="21" dur="500" fill="hold"/>
                                        <p:tgtEl>
                                          <p:spTgt spid="74"/>
                                        </p:tgtEl>
                                        <p:attrNameLst>
                                          <p:attrName>ppt_w</p:attrName>
                                        </p:attrNameLst>
                                      </p:cBhvr>
                                      <p:tavLst>
                                        <p:tav tm="0">
                                          <p:val>
                                            <p:fltVal val="0"/>
                                          </p:val>
                                        </p:tav>
                                        <p:tav tm="100000">
                                          <p:val>
                                            <p:strVal val="#ppt_w"/>
                                          </p:val>
                                        </p:tav>
                                      </p:tavLst>
                                    </p:anim>
                                    <p:anim calcmode="lin" valueType="num">
                                      <p:cBhvr>
                                        <p:cTn id="22" dur="500" fill="hold"/>
                                        <p:tgtEl>
                                          <p:spTgt spid="74"/>
                                        </p:tgtEl>
                                        <p:attrNameLst>
                                          <p:attrName>ppt_h</p:attrName>
                                        </p:attrNameLst>
                                      </p:cBhvr>
                                      <p:tavLst>
                                        <p:tav tm="0">
                                          <p:val>
                                            <p:fltVal val="0"/>
                                          </p:val>
                                        </p:tav>
                                        <p:tav tm="100000">
                                          <p:val>
                                            <p:strVal val="#ppt_h"/>
                                          </p:val>
                                        </p:tav>
                                      </p:tavLst>
                                    </p:anim>
                                    <p:anim calcmode="lin" valueType="num">
                                      <p:cBhvr>
                                        <p:cTn id="23" dur="500" fill="hold"/>
                                        <p:tgtEl>
                                          <p:spTgt spid="74"/>
                                        </p:tgtEl>
                                        <p:attrNameLst>
                                          <p:attrName>style.rotation</p:attrName>
                                        </p:attrNameLst>
                                      </p:cBhvr>
                                      <p:tavLst>
                                        <p:tav tm="0">
                                          <p:val>
                                            <p:fltVal val="90"/>
                                          </p:val>
                                        </p:tav>
                                        <p:tav tm="100000">
                                          <p:val>
                                            <p:fltVal val="0"/>
                                          </p:val>
                                        </p:tav>
                                      </p:tavLst>
                                    </p:anim>
                                    <p:animEffect transition="in" filter="fade">
                                      <p:cBhvr>
                                        <p:cTn id="24" dur="500"/>
                                        <p:tgtEl>
                                          <p:spTgt spid="74"/>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additive="base">
                                        <p:cTn id="27" dur="500" fill="hold"/>
                                        <p:tgtEl>
                                          <p:spTgt spid="54"/>
                                        </p:tgtEl>
                                        <p:attrNameLst>
                                          <p:attrName>ppt_x</p:attrName>
                                        </p:attrNameLst>
                                      </p:cBhvr>
                                      <p:tavLst>
                                        <p:tav tm="0">
                                          <p:val>
                                            <p:strVal val="1+#ppt_w/2"/>
                                          </p:val>
                                        </p:tav>
                                        <p:tav tm="100000">
                                          <p:val>
                                            <p:strVal val="#ppt_x"/>
                                          </p:val>
                                        </p:tav>
                                      </p:tavLst>
                                    </p:anim>
                                    <p:anim calcmode="lin" valueType="num">
                                      <p:cBhvr additive="base">
                                        <p:cTn id="28"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smtClean="0">
                <a:solidFill>
                  <a:schemeClr val="bg1">
                    <a:lumMod val="65000"/>
                  </a:schemeClr>
                </a:solidFill>
                <a:latin typeface="Tw Cen MT" panose="020B0602020104020603" pitchFamily="34" charset="0"/>
              </a:rPr>
              <a:t>EXISTING SYSTEM</a:t>
            </a:r>
            <a:endParaRPr lang="en-US" sz="4000" dirty="0">
              <a:solidFill>
                <a:schemeClr val="bg1">
                  <a:lumMod val="65000"/>
                </a:schemeClr>
              </a:solidFill>
              <a:latin typeface="Tw Cen MT" panose="020B0602020104020603" pitchFamily="34" charset="0"/>
            </a:endParaRP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speed viol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79" y="1765738"/>
            <a:ext cx="5565227" cy="36633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accid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5156" y="1734209"/>
            <a:ext cx="6060003" cy="362836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BE8AA9BD-5B28-4BB1-803B-54BB6E1B0DE1}"/>
              </a:ext>
            </a:extLst>
          </p:cNvPr>
          <p:cNvSpPr txBox="1"/>
          <p:nvPr/>
        </p:nvSpPr>
        <p:spPr>
          <a:xfrm>
            <a:off x="-732166" y="1063670"/>
            <a:ext cx="7278915" cy="584775"/>
          </a:xfrm>
          <a:prstGeom prst="rect">
            <a:avLst/>
          </a:prstGeom>
          <a:noFill/>
        </p:spPr>
        <p:txBody>
          <a:bodyPr wrap="square" rtlCol="0">
            <a:spAutoFit/>
          </a:bodyPr>
          <a:lstStyle/>
          <a:p>
            <a:pPr algn="ctr"/>
            <a:r>
              <a:rPr lang="en-US" sz="3200" dirty="0" smtClean="0">
                <a:solidFill>
                  <a:schemeClr val="bg1">
                    <a:lumMod val="65000"/>
                  </a:schemeClr>
                </a:solidFill>
                <a:latin typeface="Tw Cen MT" panose="020B0602020104020603" pitchFamily="34" charset="0"/>
              </a:rPr>
              <a:t>Speed detection</a:t>
            </a:r>
            <a:endParaRPr lang="en-US" sz="3200" dirty="0">
              <a:solidFill>
                <a:schemeClr val="bg1">
                  <a:lumMod val="65000"/>
                </a:schemeClr>
              </a:solidFill>
              <a:latin typeface="Tw Cen MT" panose="020B0602020104020603" pitchFamily="34" charset="0"/>
            </a:endParaRPr>
          </a:p>
        </p:txBody>
      </p:sp>
      <p:sp>
        <p:nvSpPr>
          <p:cNvPr id="12" name="TextBox 11">
            <a:extLst>
              <a:ext uri="{FF2B5EF4-FFF2-40B4-BE49-F238E27FC236}">
                <a16:creationId xmlns:a16="http://schemas.microsoft.com/office/drawing/2014/main" id="{BE8AA9BD-5B28-4BB1-803B-54BB6E1B0DE1}"/>
              </a:ext>
            </a:extLst>
          </p:cNvPr>
          <p:cNvSpPr txBox="1"/>
          <p:nvPr/>
        </p:nvSpPr>
        <p:spPr>
          <a:xfrm>
            <a:off x="5175699" y="1149434"/>
            <a:ext cx="7278915" cy="584775"/>
          </a:xfrm>
          <a:prstGeom prst="rect">
            <a:avLst/>
          </a:prstGeom>
          <a:noFill/>
        </p:spPr>
        <p:txBody>
          <a:bodyPr wrap="square" rtlCol="0">
            <a:spAutoFit/>
          </a:bodyPr>
          <a:lstStyle/>
          <a:p>
            <a:pPr algn="ctr"/>
            <a:r>
              <a:rPr lang="en-US" sz="3200" dirty="0" smtClean="0">
                <a:solidFill>
                  <a:schemeClr val="bg1">
                    <a:lumMod val="65000"/>
                  </a:schemeClr>
                </a:solidFill>
                <a:latin typeface="Tw Cen MT" panose="020B0602020104020603" pitchFamily="34" charset="0"/>
              </a:rPr>
              <a:t>Accident report process</a:t>
            </a:r>
            <a:endParaRPr lang="en-US" sz="3200" dirty="0">
              <a:solidFill>
                <a:schemeClr val="bg1">
                  <a:lumMod val="65000"/>
                </a:schemeClr>
              </a:solidFill>
              <a:latin typeface="Tw Cen MT" panose="020B0602020104020603" pitchFamily="34" charset="0"/>
            </a:endParaRPr>
          </a:p>
        </p:txBody>
      </p:sp>
    </p:spTree>
    <p:extLst>
      <p:ext uri="{BB962C8B-B14F-4D97-AF65-F5344CB8AC3E}">
        <p14:creationId xmlns:p14="http://schemas.microsoft.com/office/powerpoint/2010/main" val="65684974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a:ln>
            <a:noFill/>
          </a:ln>
        </p:spPr>
        <p:txBody>
          <a:bodyPr wrap="square" rtlCol="0">
            <a:spAutoFit/>
          </a:bodyPr>
          <a:lstStyle/>
          <a:p>
            <a:pPr algn="ctr"/>
            <a:r>
              <a:rPr lang="en-US" sz="4000" dirty="0" smtClean="0">
                <a:solidFill>
                  <a:schemeClr val="bg1">
                    <a:lumMod val="65000"/>
                  </a:schemeClr>
                </a:solidFill>
                <a:latin typeface="Tw Cen MT" panose="020B0602020104020603" pitchFamily="34" charset="0"/>
              </a:rPr>
              <a:t>PROPOSED SYSTEM</a:t>
            </a:r>
            <a:endParaRPr lang="en-US" sz="4000" dirty="0">
              <a:solidFill>
                <a:schemeClr val="bg1">
                  <a:lumMod val="65000"/>
                </a:schemeClr>
              </a:solidFill>
              <a:latin typeface="Tw Cen MT" panose="020B0602020104020603" pitchFamily="34" charset="0"/>
            </a:endParaRP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0" name="Picture 2" descr="for speed detection new propos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041" y="1840767"/>
            <a:ext cx="6876542" cy="479002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BE8AA9BD-5B28-4BB1-803B-54BB6E1B0DE1}"/>
              </a:ext>
            </a:extLst>
          </p:cNvPr>
          <p:cNvSpPr txBox="1"/>
          <p:nvPr/>
        </p:nvSpPr>
        <p:spPr>
          <a:xfrm>
            <a:off x="-1398509" y="1090363"/>
            <a:ext cx="7278915" cy="707886"/>
          </a:xfrm>
          <a:prstGeom prst="rect">
            <a:avLst/>
          </a:prstGeom>
          <a:noFill/>
          <a:ln>
            <a:noFill/>
          </a:ln>
        </p:spPr>
        <p:txBody>
          <a:bodyPr wrap="square" rtlCol="0">
            <a:spAutoFit/>
          </a:bodyPr>
          <a:lstStyle/>
          <a:p>
            <a:pPr algn="ctr"/>
            <a:r>
              <a:rPr lang="en-US" sz="4000" dirty="0" smtClean="0">
                <a:solidFill>
                  <a:schemeClr val="bg1">
                    <a:lumMod val="65000"/>
                  </a:schemeClr>
                </a:solidFill>
                <a:latin typeface="Tw Cen MT" panose="020B0602020104020603" pitchFamily="34" charset="0"/>
              </a:rPr>
              <a:t>Speed Detection</a:t>
            </a:r>
            <a:endParaRPr lang="en-US" sz="4000" dirty="0">
              <a:solidFill>
                <a:schemeClr val="bg1">
                  <a:lumMod val="65000"/>
                </a:schemeClr>
              </a:solidFill>
              <a:latin typeface="Tw Cen MT" panose="020B0602020104020603" pitchFamily="34" charset="0"/>
            </a:endParaRPr>
          </a:p>
        </p:txBody>
      </p:sp>
    </p:spTree>
    <p:extLst>
      <p:ext uri="{BB962C8B-B14F-4D97-AF65-F5344CB8AC3E}">
        <p14:creationId xmlns:p14="http://schemas.microsoft.com/office/powerpoint/2010/main" val="412847979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361234" y="171102"/>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PROPOSED </a:t>
            </a:r>
            <a:r>
              <a:rPr lang="en-US" sz="4000" dirty="0" smtClean="0">
                <a:solidFill>
                  <a:schemeClr val="bg1">
                    <a:lumMod val="65000"/>
                  </a:schemeClr>
                </a:solidFill>
                <a:latin typeface="Tw Cen MT" panose="020B0602020104020603" pitchFamily="34" charset="0"/>
              </a:rPr>
              <a:t>SYSTEM(CONT..)</a:t>
            </a:r>
            <a:endParaRPr lang="en-US" sz="4000" dirty="0">
              <a:solidFill>
                <a:schemeClr val="bg1">
                  <a:lumMod val="65000"/>
                </a:schemeClr>
              </a:solidFill>
              <a:latin typeface="Tw Cen MT" panose="020B0602020104020603" pitchFamily="34" charset="0"/>
            </a:endParaRP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new proposed structure for accid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5315" y="1069488"/>
            <a:ext cx="7031603" cy="565708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BE8AA9BD-5B28-4BB1-803B-54BB6E1B0DE1}"/>
              </a:ext>
            </a:extLst>
          </p:cNvPr>
          <p:cNvSpPr txBox="1"/>
          <p:nvPr/>
        </p:nvSpPr>
        <p:spPr>
          <a:xfrm>
            <a:off x="-1589009" y="1232931"/>
            <a:ext cx="7278915" cy="707886"/>
          </a:xfrm>
          <a:prstGeom prst="rect">
            <a:avLst/>
          </a:prstGeom>
          <a:noFill/>
        </p:spPr>
        <p:txBody>
          <a:bodyPr wrap="square" rtlCol="0">
            <a:spAutoFit/>
          </a:bodyPr>
          <a:lstStyle/>
          <a:p>
            <a:pPr algn="ctr"/>
            <a:r>
              <a:rPr lang="en-US" sz="4000" dirty="0" smtClean="0">
                <a:solidFill>
                  <a:schemeClr val="bg1">
                    <a:lumMod val="65000"/>
                  </a:schemeClr>
                </a:solidFill>
                <a:latin typeface="Tw Cen MT" panose="020B0602020104020603" pitchFamily="34" charset="0"/>
              </a:rPr>
              <a:t>Accident report</a:t>
            </a:r>
            <a:endParaRPr lang="en-US" sz="4000" dirty="0">
              <a:solidFill>
                <a:schemeClr val="bg1">
                  <a:lumMod val="65000"/>
                </a:schemeClr>
              </a:solidFill>
              <a:latin typeface="Tw Cen MT" panose="020B0602020104020603" pitchFamily="34" charset="0"/>
            </a:endParaRPr>
          </a:p>
        </p:txBody>
      </p:sp>
    </p:spTree>
    <p:extLst>
      <p:ext uri="{BB962C8B-B14F-4D97-AF65-F5344CB8AC3E}">
        <p14:creationId xmlns:p14="http://schemas.microsoft.com/office/powerpoint/2010/main" val="3731445524"/>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smtClean="0">
                <a:solidFill>
                  <a:schemeClr val="bg1">
                    <a:lumMod val="65000"/>
                  </a:schemeClr>
                </a:solidFill>
                <a:latin typeface="Tw Cen MT" panose="020B0602020104020603" pitchFamily="34" charset="0"/>
              </a:rPr>
              <a:t>WATERFALL MODEL</a:t>
            </a:r>
            <a:endParaRPr lang="en-US" sz="4000" dirty="0">
              <a:solidFill>
                <a:schemeClr val="bg1">
                  <a:lumMod val="65000"/>
                </a:schemeClr>
              </a:solidFill>
              <a:latin typeface="Tw Cen MT" panose="020B0602020104020603" pitchFamily="34" charset="0"/>
            </a:endParaRP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07" t="15019" r="307" b="-1532"/>
          <a:stretch/>
        </p:blipFill>
        <p:spPr>
          <a:xfrm>
            <a:off x="3119590" y="1608083"/>
            <a:ext cx="5521632" cy="4776952"/>
          </a:xfrm>
          <a:prstGeom prst="rect">
            <a:avLst/>
          </a:prstGeom>
          <a:ln>
            <a:noFill/>
          </a:ln>
          <a:effectLst>
            <a:softEdge rad="112500"/>
          </a:effectLst>
        </p:spPr>
      </p:pic>
    </p:spTree>
    <p:extLst>
      <p:ext uri="{BB962C8B-B14F-4D97-AF65-F5344CB8AC3E}">
        <p14:creationId xmlns:p14="http://schemas.microsoft.com/office/powerpoint/2010/main" val="1139829827"/>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12711</TotalTime>
  <Words>346</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KingRobert</cp:lastModifiedBy>
  <cp:revision>132</cp:revision>
  <dcterms:created xsi:type="dcterms:W3CDTF">2017-10-30T13:02:30Z</dcterms:created>
  <dcterms:modified xsi:type="dcterms:W3CDTF">2019-07-08T14:34:33Z</dcterms:modified>
</cp:coreProperties>
</file>