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3000" b="1"/>
            </a:pPr>
            <a:r>
              <a:t>Probabilistic Storm Damage Prediction for Risk-Informed Reinsurance Decisions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88720"/>
            <a:ext cx="4114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0"/>
            </a:pPr>
            <a:r>
              <a:t>Objective:</a:t>
            </a:r>
            <a:br/>
            <a:r>
              <a:t>Develop an explainable, calibrated ML pipeline that quantifies property &amp; crop damages from storm events, supporting exposure management and pricing.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377440"/>
            <a:ext cx="45720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0"/>
            </a:pPr>
            <a:r>
              <a:t>Key Business Insights:</a:t>
            </a:r>
            <a:br/>
            <a:r>
              <a:t>• Predictive accuracy + uncertainty: Quantile XGBoost provides 80% calibrated prediction intervals for event losses.</a:t>
            </a:r>
            <a:br/>
            <a:r>
              <a:t>• Risk interpretation: Model identifies main loss drivers — event duration, spatial clustering, and regional exposure intensity.</a:t>
            </a:r>
            <a:br/>
            <a:r>
              <a:t>• Decision support: Output used to flag high-risk counties, validate NatCat portfolio stress tests, and prioritize reinsurance layers.</a:t>
            </a:r>
            <a:br/>
            <a:r>
              <a:t>• Impact: +18% improvement in expected loss calibration vs. GLM baseline → stronger tail-risk estimates for capital modeling.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743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[Insert Chart: quantile_intervals_reliability.png]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4297680"/>
            <a:ext cx="2743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[Insert Company Logo Here]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5943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800" b="1">
                <a:solidFill>
                  <a:srgbClr val="00467F"/>
                </a:solidFill>
              </a:defRPr>
            </a:pPr>
            <a:r>
              <a:t>Turning storm data into actionable tail-risk intelligence.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800" b="1"/>
            </a:pPr>
            <a:r>
              <a:t>Explainable ML Architecture – From Tweedie Baseline to Quantile Forecasts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45720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0"/>
            </a:pPr>
            <a:r>
              <a:t>Pipeline Overview:</a:t>
            </a:r>
            <a:br/>
            <a:r>
              <a:t>1. Data ingestion – NOAA StormEvents + geospatial joins + narrative text embeddings (384-dim LLM).</a:t>
            </a:r>
            <a:br/>
            <a:r>
              <a:t>2. Feature engineering – meteorological, spatiotemporal, and text features (~1,000 vars).</a:t>
            </a:r>
            <a:br/>
            <a:r>
              <a:t>3. Baseline models – Ridge &amp; XGB (Tweedie) for mean loss.</a:t>
            </a:r>
            <a:br/>
            <a:r>
              <a:t>4. Quantile XGB – custom pinball loss for p10/p50/p90 → calibrated 80% intervals.</a:t>
            </a:r>
            <a:br/>
            <a:r>
              <a:t>5. Explainability – SHAP analysis + feature importance dashboard.</a:t>
            </a:r>
            <a:br/>
            <a:r>
              <a:t>6. Visualization – Plotly Dash app with uncertainty bands, overlap, correlation heatmaps.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89120"/>
            <a:ext cx="4114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 b="0"/>
            </a:pPr>
            <a:r>
              <a:t>Performance Snapshot (validation):</a:t>
            </a:r>
            <a:br/>
            <a:r>
              <a:t>Property — R²: 0.06 | MAE: €110k | Coverage: 0.78</a:t>
            </a:r>
            <a:br/>
            <a:r>
              <a:t>Crop — R²: 0.19 | MAE: €46k | Coverage: 0.81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6400" y="1371600"/>
            <a:ext cx="2743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[Insert Chart: shap_top20_comparison.png]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86400" y="3931920"/>
            <a:ext cx="2743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400" b="0"/>
            </a:pPr>
            <a:r>
              <a:t>[Insert Chart: shap_scatter_trend.png]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57200" y="61264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ctr">
              <a:defRPr sz="1400">
                <a:solidFill>
                  <a:srgbClr val="505050"/>
                </a:solidFill>
              </a:defRPr>
            </a:pPr>
            <a:r>
              <a:t>Developed with Python | XGBoost | Optuna | SHAP | Plotly Dash | LMU Munich → Munich Re Ready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