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2" r:id="rId7"/>
    <p:sldId id="269" r:id="rId8"/>
    <p:sldId id="265" r:id="rId9"/>
    <p:sldId id="273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88669"/>
  </p:normalViewPr>
  <p:slideViewPr>
    <p:cSldViewPr>
      <p:cViewPr varScale="1">
        <p:scale>
          <a:sx n="141" d="100"/>
          <a:sy n="141" d="100"/>
        </p:scale>
        <p:origin x="1184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17F88-26CD-A741-9351-C60817476810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4FF39F-1544-6345-95EA-85DF7EE4751F}">
      <dgm:prSet/>
      <dgm:spPr/>
      <dgm:t>
        <a:bodyPr/>
        <a:lstStyle/>
        <a:p>
          <a:r>
            <a:rPr lang="en-US" dirty="0"/>
            <a:t>Education </a:t>
          </a:r>
        </a:p>
      </dgm:t>
    </dgm:pt>
    <dgm:pt modelId="{79883AD2-C34F-1549-9533-24C66D59BDD9}" type="parTrans" cxnId="{4243D534-ABE5-6945-9B42-91D54064CA2C}">
      <dgm:prSet/>
      <dgm:spPr/>
      <dgm:t>
        <a:bodyPr/>
        <a:lstStyle/>
        <a:p>
          <a:endParaRPr lang="en-US"/>
        </a:p>
      </dgm:t>
    </dgm:pt>
    <dgm:pt modelId="{297D22B6-2CFE-D646-ADC9-1CFF8EF91002}" type="sibTrans" cxnId="{4243D534-ABE5-6945-9B42-91D54064CA2C}">
      <dgm:prSet/>
      <dgm:spPr/>
      <dgm:t>
        <a:bodyPr/>
        <a:lstStyle/>
        <a:p>
          <a:endParaRPr lang="en-US"/>
        </a:p>
      </dgm:t>
    </dgm:pt>
    <dgm:pt modelId="{298BABB1-6324-EE48-B280-636970E85241}">
      <dgm:prSet/>
      <dgm:spPr/>
      <dgm:t>
        <a:bodyPr/>
        <a:lstStyle/>
        <a:p>
          <a:r>
            <a:rPr lang="en-US" dirty="0"/>
            <a:t>Offering the opportunity to learn about coding</a:t>
          </a:r>
        </a:p>
      </dgm:t>
    </dgm:pt>
    <dgm:pt modelId="{14905550-BA60-A248-BDD9-C8A5666FCCF3}" type="parTrans" cxnId="{766A38F3-576C-C94E-B1DB-7CFBB71FF2A8}">
      <dgm:prSet/>
      <dgm:spPr/>
      <dgm:t>
        <a:bodyPr/>
        <a:lstStyle/>
        <a:p>
          <a:endParaRPr lang="en-US"/>
        </a:p>
      </dgm:t>
    </dgm:pt>
    <dgm:pt modelId="{4EE34E26-9599-404E-A784-A815AA7420DB}" type="sibTrans" cxnId="{766A38F3-576C-C94E-B1DB-7CFBB71FF2A8}">
      <dgm:prSet/>
      <dgm:spPr/>
      <dgm:t>
        <a:bodyPr/>
        <a:lstStyle/>
        <a:p>
          <a:endParaRPr lang="en-US"/>
        </a:p>
      </dgm:t>
    </dgm:pt>
    <dgm:pt modelId="{562C26F4-BAB2-6945-AC00-22D23C14E110}">
      <dgm:prSet/>
      <dgm:spPr/>
      <dgm:t>
        <a:bodyPr/>
        <a:lstStyle/>
        <a:p>
          <a:r>
            <a:rPr lang="en-US"/>
            <a:t>Community</a:t>
          </a:r>
        </a:p>
      </dgm:t>
    </dgm:pt>
    <dgm:pt modelId="{E966AB3B-60AD-C146-9E68-520F78F96116}" type="parTrans" cxnId="{569DC9C3-1CCD-7442-8064-A5557FF2714A}">
      <dgm:prSet/>
      <dgm:spPr/>
      <dgm:t>
        <a:bodyPr/>
        <a:lstStyle/>
        <a:p>
          <a:endParaRPr lang="en-US"/>
        </a:p>
      </dgm:t>
    </dgm:pt>
    <dgm:pt modelId="{E5841C5D-EAD7-6A44-9061-3CAF95C31BCF}" type="sibTrans" cxnId="{569DC9C3-1CCD-7442-8064-A5557FF2714A}">
      <dgm:prSet/>
      <dgm:spPr/>
      <dgm:t>
        <a:bodyPr/>
        <a:lstStyle/>
        <a:p>
          <a:endParaRPr lang="en-US"/>
        </a:p>
      </dgm:t>
    </dgm:pt>
    <dgm:pt modelId="{D44BDC0C-69BE-5446-8F5C-AF5BC66D02B8}">
      <dgm:prSet/>
      <dgm:spPr/>
      <dgm:t>
        <a:bodyPr/>
        <a:lstStyle/>
        <a:p>
          <a:r>
            <a:rPr lang="en-US" dirty="0"/>
            <a:t>Increasing volunteerism by allowing a peer to peer coding format</a:t>
          </a:r>
        </a:p>
      </dgm:t>
    </dgm:pt>
    <dgm:pt modelId="{37E566DE-7C44-0647-B918-B3F52AF0F619}" type="parTrans" cxnId="{39C6B1F8-6F1C-ED4A-A5AC-547DE56BE32B}">
      <dgm:prSet/>
      <dgm:spPr/>
      <dgm:t>
        <a:bodyPr/>
        <a:lstStyle/>
        <a:p>
          <a:endParaRPr lang="en-US"/>
        </a:p>
      </dgm:t>
    </dgm:pt>
    <dgm:pt modelId="{28D858CD-5D61-2944-B65A-8BF1EF621AAF}" type="sibTrans" cxnId="{39C6B1F8-6F1C-ED4A-A5AC-547DE56BE32B}">
      <dgm:prSet/>
      <dgm:spPr/>
      <dgm:t>
        <a:bodyPr/>
        <a:lstStyle/>
        <a:p>
          <a:endParaRPr lang="en-US"/>
        </a:p>
      </dgm:t>
    </dgm:pt>
    <dgm:pt modelId="{24A6EEE1-1E98-CC4E-9EB2-4D191868E1D4}" type="pres">
      <dgm:prSet presAssocID="{32A17F88-26CD-A741-9351-C60817476810}" presName="linear" presStyleCnt="0">
        <dgm:presLayoutVars>
          <dgm:animLvl val="lvl"/>
          <dgm:resizeHandles val="exact"/>
        </dgm:presLayoutVars>
      </dgm:prSet>
      <dgm:spPr/>
    </dgm:pt>
    <dgm:pt modelId="{EE182196-72C8-D549-9315-257184D8BD5B}" type="pres">
      <dgm:prSet presAssocID="{474FF39F-1544-6345-95EA-85DF7EE475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127CE1-DE3C-3741-8A84-B06B32E52347}" type="pres">
      <dgm:prSet presAssocID="{474FF39F-1544-6345-95EA-85DF7EE4751F}" presName="childText" presStyleLbl="revTx" presStyleIdx="0" presStyleCnt="2">
        <dgm:presLayoutVars>
          <dgm:bulletEnabled val="1"/>
        </dgm:presLayoutVars>
      </dgm:prSet>
      <dgm:spPr/>
    </dgm:pt>
    <dgm:pt modelId="{B8E89AAB-8263-704C-B13B-FCA7FA30D7CA}" type="pres">
      <dgm:prSet presAssocID="{562C26F4-BAB2-6945-AC00-22D23C14E1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F092F64-BC38-7444-9B38-D06D5064712E}" type="pres">
      <dgm:prSet presAssocID="{562C26F4-BAB2-6945-AC00-22D23C14E11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948A81B-ECC5-8C45-BF14-95D306699D27}" type="presOf" srcId="{474FF39F-1544-6345-95EA-85DF7EE4751F}" destId="{EE182196-72C8-D549-9315-257184D8BD5B}" srcOrd="0" destOrd="0" presId="urn:microsoft.com/office/officeart/2005/8/layout/vList2"/>
    <dgm:cxn modelId="{4243D534-ABE5-6945-9B42-91D54064CA2C}" srcId="{32A17F88-26CD-A741-9351-C60817476810}" destId="{474FF39F-1544-6345-95EA-85DF7EE4751F}" srcOrd="0" destOrd="0" parTransId="{79883AD2-C34F-1549-9533-24C66D59BDD9}" sibTransId="{297D22B6-2CFE-D646-ADC9-1CFF8EF91002}"/>
    <dgm:cxn modelId="{D2934846-91B4-904F-91B0-6AD419B40003}" type="presOf" srcId="{562C26F4-BAB2-6945-AC00-22D23C14E110}" destId="{B8E89AAB-8263-704C-B13B-FCA7FA30D7CA}" srcOrd="0" destOrd="0" presId="urn:microsoft.com/office/officeart/2005/8/layout/vList2"/>
    <dgm:cxn modelId="{C0EC7E91-E2CD-914D-A3FB-885380E829B5}" type="presOf" srcId="{298BABB1-6324-EE48-B280-636970E85241}" destId="{B0127CE1-DE3C-3741-8A84-B06B32E52347}" srcOrd="0" destOrd="0" presId="urn:microsoft.com/office/officeart/2005/8/layout/vList2"/>
    <dgm:cxn modelId="{EF5C5B94-D8F0-2D41-B54B-C5CB5F784F38}" type="presOf" srcId="{32A17F88-26CD-A741-9351-C60817476810}" destId="{24A6EEE1-1E98-CC4E-9EB2-4D191868E1D4}" srcOrd="0" destOrd="0" presId="urn:microsoft.com/office/officeart/2005/8/layout/vList2"/>
    <dgm:cxn modelId="{33FC4CBE-7AEA-304B-9558-A276CF4FC7C9}" type="presOf" srcId="{D44BDC0C-69BE-5446-8F5C-AF5BC66D02B8}" destId="{DF092F64-BC38-7444-9B38-D06D5064712E}" srcOrd="0" destOrd="0" presId="urn:microsoft.com/office/officeart/2005/8/layout/vList2"/>
    <dgm:cxn modelId="{569DC9C3-1CCD-7442-8064-A5557FF2714A}" srcId="{32A17F88-26CD-A741-9351-C60817476810}" destId="{562C26F4-BAB2-6945-AC00-22D23C14E110}" srcOrd="1" destOrd="0" parTransId="{E966AB3B-60AD-C146-9E68-520F78F96116}" sibTransId="{E5841C5D-EAD7-6A44-9061-3CAF95C31BCF}"/>
    <dgm:cxn modelId="{766A38F3-576C-C94E-B1DB-7CFBB71FF2A8}" srcId="{474FF39F-1544-6345-95EA-85DF7EE4751F}" destId="{298BABB1-6324-EE48-B280-636970E85241}" srcOrd="0" destOrd="0" parTransId="{14905550-BA60-A248-BDD9-C8A5666FCCF3}" sibTransId="{4EE34E26-9599-404E-A784-A815AA7420DB}"/>
    <dgm:cxn modelId="{39C6B1F8-6F1C-ED4A-A5AC-547DE56BE32B}" srcId="{562C26F4-BAB2-6945-AC00-22D23C14E110}" destId="{D44BDC0C-69BE-5446-8F5C-AF5BC66D02B8}" srcOrd="0" destOrd="0" parTransId="{37E566DE-7C44-0647-B918-B3F52AF0F619}" sibTransId="{28D858CD-5D61-2944-B65A-8BF1EF621AAF}"/>
    <dgm:cxn modelId="{205358D3-B695-BE48-8056-B332AF690324}" type="presParOf" srcId="{24A6EEE1-1E98-CC4E-9EB2-4D191868E1D4}" destId="{EE182196-72C8-D549-9315-257184D8BD5B}" srcOrd="0" destOrd="0" presId="urn:microsoft.com/office/officeart/2005/8/layout/vList2"/>
    <dgm:cxn modelId="{3AF62659-E3F4-AC49-9316-19D305680A67}" type="presParOf" srcId="{24A6EEE1-1E98-CC4E-9EB2-4D191868E1D4}" destId="{B0127CE1-DE3C-3741-8A84-B06B32E52347}" srcOrd="1" destOrd="0" presId="urn:microsoft.com/office/officeart/2005/8/layout/vList2"/>
    <dgm:cxn modelId="{018704D2-9C0C-E747-96EC-A506DADCE180}" type="presParOf" srcId="{24A6EEE1-1E98-CC4E-9EB2-4D191868E1D4}" destId="{B8E89AAB-8263-704C-B13B-FCA7FA30D7CA}" srcOrd="2" destOrd="0" presId="urn:microsoft.com/office/officeart/2005/8/layout/vList2"/>
    <dgm:cxn modelId="{C06E98A7-70A8-EC4E-A0BF-825DB1AE28FE}" type="presParOf" srcId="{24A6EEE1-1E98-CC4E-9EB2-4D191868E1D4}" destId="{DF092F64-BC38-7444-9B38-D06D5064712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2E5DA-D68E-454E-AF0E-49E41DB614C2}" type="doc">
      <dgm:prSet loTypeId="urn:microsoft.com/office/officeart/2005/8/layout/lProcess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6CBAE-042E-6749-A27D-921322E5EAF5}">
      <dgm:prSet/>
      <dgm:spPr/>
      <dgm:t>
        <a:bodyPr/>
        <a:lstStyle/>
        <a:p>
          <a:r>
            <a:rPr lang="en-US" dirty="0"/>
            <a:t>Stack = METEOR </a:t>
          </a:r>
        </a:p>
      </dgm:t>
    </dgm:pt>
    <dgm:pt modelId="{6CE6BCBB-7075-8A4C-B8A2-352B88F3E2F6}" type="parTrans" cxnId="{DB0C1FE4-BC08-CB47-975C-C82FC7B0A822}">
      <dgm:prSet/>
      <dgm:spPr/>
      <dgm:t>
        <a:bodyPr/>
        <a:lstStyle/>
        <a:p>
          <a:endParaRPr lang="en-US"/>
        </a:p>
      </dgm:t>
    </dgm:pt>
    <dgm:pt modelId="{6DDD094C-96D2-7C41-AAC2-CFBD7B03BEC4}" type="sibTrans" cxnId="{DB0C1FE4-BC08-CB47-975C-C82FC7B0A822}">
      <dgm:prSet/>
      <dgm:spPr/>
      <dgm:t>
        <a:bodyPr/>
        <a:lstStyle/>
        <a:p>
          <a:endParaRPr lang="en-US"/>
        </a:p>
      </dgm:t>
    </dgm:pt>
    <dgm:pt modelId="{3071B3EA-654A-6E43-84CE-B4AFEFA59ECE}">
      <dgm:prSet/>
      <dgm:spPr/>
      <dgm:t>
        <a:bodyPr/>
        <a:lstStyle/>
        <a:p>
          <a:r>
            <a:rPr lang="en-US"/>
            <a:t>MongoDB</a:t>
          </a:r>
        </a:p>
      </dgm:t>
    </dgm:pt>
    <dgm:pt modelId="{2654C899-624D-F24C-8EB8-8048CFA56FE4}" type="parTrans" cxnId="{CA99BF31-BAA6-CB4D-B42C-906C6FA3904A}">
      <dgm:prSet/>
      <dgm:spPr/>
      <dgm:t>
        <a:bodyPr/>
        <a:lstStyle/>
        <a:p>
          <a:endParaRPr lang="en-US"/>
        </a:p>
      </dgm:t>
    </dgm:pt>
    <dgm:pt modelId="{816F46AA-3C98-6947-83D1-17B3A63CFECF}" type="sibTrans" cxnId="{CA99BF31-BAA6-CB4D-B42C-906C6FA3904A}">
      <dgm:prSet/>
      <dgm:spPr/>
      <dgm:t>
        <a:bodyPr/>
        <a:lstStyle/>
        <a:p>
          <a:endParaRPr lang="en-US"/>
        </a:p>
      </dgm:t>
    </dgm:pt>
    <dgm:pt modelId="{C62D0BA9-DFB2-B74C-A7D0-05315F7D78C7}">
      <dgm:prSet/>
      <dgm:spPr/>
      <dgm:t>
        <a:bodyPr/>
        <a:lstStyle/>
        <a:p>
          <a:r>
            <a:rPr lang="en-US"/>
            <a:t>ExpressJS</a:t>
          </a:r>
        </a:p>
      </dgm:t>
    </dgm:pt>
    <dgm:pt modelId="{8347B94C-0A1F-B248-B353-378E0188600E}" type="parTrans" cxnId="{D4EB6223-7734-694F-970A-14058CA4BD94}">
      <dgm:prSet/>
      <dgm:spPr/>
      <dgm:t>
        <a:bodyPr/>
        <a:lstStyle/>
        <a:p>
          <a:endParaRPr lang="en-US"/>
        </a:p>
      </dgm:t>
    </dgm:pt>
    <dgm:pt modelId="{89E4959A-352E-8A4C-ABF2-78C9A25E31D6}" type="sibTrans" cxnId="{D4EB6223-7734-694F-970A-14058CA4BD94}">
      <dgm:prSet/>
      <dgm:spPr/>
      <dgm:t>
        <a:bodyPr/>
        <a:lstStyle/>
        <a:p>
          <a:endParaRPr lang="en-US"/>
        </a:p>
      </dgm:t>
    </dgm:pt>
    <dgm:pt modelId="{F1A741A6-B335-B04B-B64D-410059AC91A2}">
      <dgm:prSet/>
      <dgm:spPr/>
      <dgm:t>
        <a:bodyPr/>
        <a:lstStyle/>
        <a:p>
          <a:r>
            <a:rPr lang="en-US" dirty="0" err="1"/>
            <a:t>MeteorJS</a:t>
          </a:r>
          <a:r>
            <a:rPr lang="en-US" dirty="0"/>
            <a:t> (</a:t>
          </a:r>
          <a:r>
            <a:rPr lang="en-US" dirty="0" err="1"/>
            <a:t>FrontEnd</a:t>
          </a:r>
          <a:r>
            <a:rPr lang="en-US" dirty="0"/>
            <a:t>)</a:t>
          </a:r>
        </a:p>
      </dgm:t>
    </dgm:pt>
    <dgm:pt modelId="{F9B17CF7-3146-8A47-A331-B208B1D36564}" type="parTrans" cxnId="{3BF23EA6-5262-7447-9B93-E55E0A61404A}">
      <dgm:prSet/>
      <dgm:spPr/>
      <dgm:t>
        <a:bodyPr/>
        <a:lstStyle/>
        <a:p>
          <a:endParaRPr lang="en-US"/>
        </a:p>
      </dgm:t>
    </dgm:pt>
    <dgm:pt modelId="{5101EEF3-C857-004E-AB1D-2441AEEA8BF9}" type="sibTrans" cxnId="{3BF23EA6-5262-7447-9B93-E55E0A61404A}">
      <dgm:prSet/>
      <dgm:spPr/>
      <dgm:t>
        <a:bodyPr/>
        <a:lstStyle/>
        <a:p>
          <a:endParaRPr lang="en-US"/>
        </a:p>
      </dgm:t>
    </dgm:pt>
    <dgm:pt modelId="{09DEFE15-1CD7-284F-826C-7B48834A46FF}">
      <dgm:prSet/>
      <dgm:spPr/>
      <dgm:t>
        <a:bodyPr/>
        <a:lstStyle/>
        <a:p>
          <a:r>
            <a:rPr lang="en-US" dirty="0"/>
            <a:t>NodeJS (</a:t>
          </a:r>
          <a:r>
            <a:rPr lang="en-US" dirty="0" err="1"/>
            <a:t>BackEnd</a:t>
          </a:r>
          <a:r>
            <a:rPr lang="en-US" dirty="0"/>
            <a:t>)</a:t>
          </a:r>
        </a:p>
      </dgm:t>
    </dgm:pt>
    <dgm:pt modelId="{61BFC4E3-5C80-0642-B0B7-55B2B06950EF}" type="parTrans" cxnId="{DBED9405-52FE-FB40-81C7-5E58EE1CF447}">
      <dgm:prSet/>
      <dgm:spPr/>
      <dgm:t>
        <a:bodyPr/>
        <a:lstStyle/>
        <a:p>
          <a:endParaRPr lang="en-US"/>
        </a:p>
      </dgm:t>
    </dgm:pt>
    <dgm:pt modelId="{2D62D59E-5A2C-144F-892F-BB9C6640B62B}" type="sibTrans" cxnId="{DBED9405-52FE-FB40-81C7-5E58EE1CF447}">
      <dgm:prSet/>
      <dgm:spPr/>
      <dgm:t>
        <a:bodyPr/>
        <a:lstStyle/>
        <a:p>
          <a:endParaRPr lang="en-US"/>
        </a:p>
      </dgm:t>
    </dgm:pt>
    <dgm:pt modelId="{0089EB11-AA5B-5B47-8A12-C2887FE15E40}">
      <dgm:prSet/>
      <dgm:spPr/>
      <dgm:t>
        <a:bodyPr/>
        <a:lstStyle/>
        <a:p>
          <a:r>
            <a:rPr lang="en-US"/>
            <a:t>Features</a:t>
          </a:r>
        </a:p>
      </dgm:t>
    </dgm:pt>
    <dgm:pt modelId="{C776A72A-BBCF-C14D-BD87-70A87455E7EB}" type="parTrans" cxnId="{2A96B3B4-A1D3-4E49-8387-47F21FDBFE68}">
      <dgm:prSet/>
      <dgm:spPr/>
      <dgm:t>
        <a:bodyPr/>
        <a:lstStyle/>
        <a:p>
          <a:endParaRPr lang="en-US"/>
        </a:p>
      </dgm:t>
    </dgm:pt>
    <dgm:pt modelId="{0994F091-AB0B-0A44-923F-8E1C27DB421F}" type="sibTrans" cxnId="{2A96B3B4-A1D3-4E49-8387-47F21FDBFE68}">
      <dgm:prSet/>
      <dgm:spPr/>
      <dgm:t>
        <a:bodyPr/>
        <a:lstStyle/>
        <a:p>
          <a:endParaRPr lang="en-US"/>
        </a:p>
      </dgm:t>
    </dgm:pt>
    <dgm:pt modelId="{8216AB00-79B4-C24C-B50C-EF13CC71FA1E}">
      <dgm:prSet/>
      <dgm:spPr/>
      <dgm:t>
        <a:bodyPr/>
        <a:lstStyle/>
        <a:p>
          <a:r>
            <a:rPr lang="en-US" dirty="0" err="1"/>
            <a:t>HighlightJS</a:t>
          </a:r>
          <a:endParaRPr lang="en-US" dirty="0"/>
        </a:p>
      </dgm:t>
    </dgm:pt>
    <dgm:pt modelId="{2439BDAE-E5B0-0543-803B-7A0D005E3527}" type="parTrans" cxnId="{24E0CA00-5F0A-5E4D-9AB7-CA6F02B8FF09}">
      <dgm:prSet/>
      <dgm:spPr/>
      <dgm:t>
        <a:bodyPr/>
        <a:lstStyle/>
        <a:p>
          <a:endParaRPr lang="en-US"/>
        </a:p>
      </dgm:t>
    </dgm:pt>
    <dgm:pt modelId="{937A47BD-6B15-1140-843E-BC0D21FE0901}" type="sibTrans" cxnId="{24E0CA00-5F0A-5E4D-9AB7-CA6F02B8FF09}">
      <dgm:prSet/>
      <dgm:spPr/>
      <dgm:t>
        <a:bodyPr/>
        <a:lstStyle/>
        <a:p>
          <a:endParaRPr lang="en-US"/>
        </a:p>
      </dgm:t>
    </dgm:pt>
    <dgm:pt modelId="{8BB46246-93CC-1B4B-936D-BE26FF355C77}">
      <dgm:prSet/>
      <dgm:spPr/>
      <dgm:t>
        <a:bodyPr/>
        <a:lstStyle/>
        <a:p>
          <a:r>
            <a:rPr lang="en-US" dirty="0"/>
            <a:t>Pusher: </a:t>
          </a:r>
          <a:r>
            <a:rPr lang="en-US" dirty="0" err="1"/>
            <a:t>Chatkit</a:t>
          </a:r>
          <a:endParaRPr lang="en-US" dirty="0"/>
        </a:p>
      </dgm:t>
    </dgm:pt>
    <dgm:pt modelId="{481F2E38-597E-3B4E-B81C-70C66189FC43}" type="parTrans" cxnId="{CA166BC9-3E41-D34E-9192-D2C3631826E4}">
      <dgm:prSet/>
      <dgm:spPr/>
      <dgm:t>
        <a:bodyPr/>
        <a:lstStyle/>
        <a:p>
          <a:endParaRPr lang="en-US"/>
        </a:p>
      </dgm:t>
    </dgm:pt>
    <dgm:pt modelId="{8A5B8451-2134-884D-899A-D33B9E58C881}" type="sibTrans" cxnId="{CA166BC9-3E41-D34E-9192-D2C3631826E4}">
      <dgm:prSet/>
      <dgm:spPr/>
      <dgm:t>
        <a:bodyPr/>
        <a:lstStyle/>
        <a:p>
          <a:endParaRPr lang="en-US"/>
        </a:p>
      </dgm:t>
    </dgm:pt>
    <dgm:pt modelId="{EB5D9482-6EE9-D04E-A052-522A82EF5747}">
      <dgm:prSet/>
      <dgm:spPr/>
      <dgm:t>
        <a:bodyPr/>
        <a:lstStyle/>
        <a:p>
          <a:r>
            <a:rPr lang="en-US" dirty="0"/>
            <a:t>Pusher: Channel</a:t>
          </a:r>
        </a:p>
      </dgm:t>
    </dgm:pt>
    <dgm:pt modelId="{5136E004-25BD-0048-AF68-0E17FCDF4AC8}" type="parTrans" cxnId="{31DD99FB-9CD3-704B-9EDB-EED413B10EEB}">
      <dgm:prSet/>
      <dgm:spPr/>
      <dgm:t>
        <a:bodyPr/>
        <a:lstStyle/>
        <a:p>
          <a:endParaRPr lang="en-US"/>
        </a:p>
      </dgm:t>
    </dgm:pt>
    <dgm:pt modelId="{F421014F-A925-E24D-9BCE-EAFFF9F0FFDF}" type="sibTrans" cxnId="{31DD99FB-9CD3-704B-9EDB-EED413B10EEB}">
      <dgm:prSet/>
      <dgm:spPr/>
      <dgm:t>
        <a:bodyPr/>
        <a:lstStyle/>
        <a:p>
          <a:endParaRPr lang="en-US"/>
        </a:p>
      </dgm:t>
    </dgm:pt>
    <dgm:pt modelId="{08FCEF83-B7AF-464F-9AB9-D8BD07AA742A}">
      <dgm:prSet/>
      <dgm:spPr/>
      <dgm:t>
        <a:bodyPr/>
        <a:lstStyle/>
        <a:p>
          <a:r>
            <a:rPr lang="en-US" dirty="0"/>
            <a:t>Live Viewer</a:t>
          </a:r>
        </a:p>
      </dgm:t>
    </dgm:pt>
    <dgm:pt modelId="{77B43AAD-D338-064F-B7BA-A871A0CB3668}" type="parTrans" cxnId="{A38F9F4B-0708-8A45-9730-BEE26252EF92}">
      <dgm:prSet/>
      <dgm:spPr/>
      <dgm:t>
        <a:bodyPr/>
        <a:lstStyle/>
        <a:p>
          <a:endParaRPr lang="en-US"/>
        </a:p>
      </dgm:t>
    </dgm:pt>
    <dgm:pt modelId="{12FB48F0-BF38-F845-8E08-B02C61481ECC}" type="sibTrans" cxnId="{A38F9F4B-0708-8A45-9730-BEE26252EF92}">
      <dgm:prSet/>
      <dgm:spPr/>
      <dgm:t>
        <a:bodyPr/>
        <a:lstStyle/>
        <a:p>
          <a:endParaRPr lang="en-US"/>
        </a:p>
      </dgm:t>
    </dgm:pt>
    <dgm:pt modelId="{77B8106C-8FB3-9545-8EAC-2480F9E99903}" type="pres">
      <dgm:prSet presAssocID="{4482E5DA-D68E-454E-AF0E-49E41DB614C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8E4D9AA-1A22-E14F-8F72-688E34CCA9F3}" type="pres">
      <dgm:prSet presAssocID="{0376CBAE-042E-6749-A27D-921322E5EAF5}" presName="horFlow" presStyleCnt="0"/>
      <dgm:spPr/>
    </dgm:pt>
    <dgm:pt modelId="{A4815EA1-07B9-6A48-8BCB-09BE88133C41}" type="pres">
      <dgm:prSet presAssocID="{0376CBAE-042E-6749-A27D-921322E5EAF5}" presName="bigChev" presStyleLbl="node1" presStyleIdx="0" presStyleCnt="2"/>
      <dgm:spPr/>
    </dgm:pt>
    <dgm:pt modelId="{20AFDA28-370D-D44F-95BD-EE95931AACA8}" type="pres">
      <dgm:prSet presAssocID="{2654C899-624D-F24C-8EB8-8048CFA56FE4}" presName="parTrans" presStyleCnt="0"/>
      <dgm:spPr/>
    </dgm:pt>
    <dgm:pt modelId="{BA091D37-997D-AE4A-8C52-472EB3EC4C5A}" type="pres">
      <dgm:prSet presAssocID="{3071B3EA-654A-6E43-84CE-B4AFEFA59ECE}" presName="node" presStyleLbl="alignAccFollowNode1" presStyleIdx="0" presStyleCnt="8">
        <dgm:presLayoutVars>
          <dgm:bulletEnabled val="1"/>
        </dgm:presLayoutVars>
      </dgm:prSet>
      <dgm:spPr/>
    </dgm:pt>
    <dgm:pt modelId="{DC7D279F-15D2-624A-8B67-0759C3429D82}" type="pres">
      <dgm:prSet presAssocID="{816F46AA-3C98-6947-83D1-17B3A63CFECF}" presName="sibTrans" presStyleCnt="0"/>
      <dgm:spPr/>
    </dgm:pt>
    <dgm:pt modelId="{8629FCDD-F036-214A-BFE8-6CFE5BF7B3AC}" type="pres">
      <dgm:prSet presAssocID="{C62D0BA9-DFB2-B74C-A7D0-05315F7D78C7}" presName="node" presStyleLbl="alignAccFollowNode1" presStyleIdx="1" presStyleCnt="8">
        <dgm:presLayoutVars>
          <dgm:bulletEnabled val="1"/>
        </dgm:presLayoutVars>
      </dgm:prSet>
      <dgm:spPr/>
    </dgm:pt>
    <dgm:pt modelId="{003492F9-E918-4E4C-AB1E-1C243689D452}" type="pres">
      <dgm:prSet presAssocID="{89E4959A-352E-8A4C-ABF2-78C9A25E31D6}" presName="sibTrans" presStyleCnt="0"/>
      <dgm:spPr/>
    </dgm:pt>
    <dgm:pt modelId="{828B0F1C-6AE4-4F48-8738-1F17B229466B}" type="pres">
      <dgm:prSet presAssocID="{F1A741A6-B335-B04B-B64D-410059AC91A2}" presName="node" presStyleLbl="alignAccFollowNode1" presStyleIdx="2" presStyleCnt="8">
        <dgm:presLayoutVars>
          <dgm:bulletEnabled val="1"/>
        </dgm:presLayoutVars>
      </dgm:prSet>
      <dgm:spPr/>
    </dgm:pt>
    <dgm:pt modelId="{5C69A3D1-C106-A94E-B9BE-8ED33DE644DF}" type="pres">
      <dgm:prSet presAssocID="{5101EEF3-C857-004E-AB1D-2441AEEA8BF9}" presName="sibTrans" presStyleCnt="0"/>
      <dgm:spPr/>
    </dgm:pt>
    <dgm:pt modelId="{04989873-E134-B34B-BEF7-C9CAF8E55F17}" type="pres">
      <dgm:prSet presAssocID="{09DEFE15-1CD7-284F-826C-7B48834A46FF}" presName="node" presStyleLbl="alignAccFollowNode1" presStyleIdx="3" presStyleCnt="8">
        <dgm:presLayoutVars>
          <dgm:bulletEnabled val="1"/>
        </dgm:presLayoutVars>
      </dgm:prSet>
      <dgm:spPr/>
    </dgm:pt>
    <dgm:pt modelId="{06F67714-E8C1-554A-8086-8E8FF775BE72}" type="pres">
      <dgm:prSet presAssocID="{0376CBAE-042E-6749-A27D-921322E5EAF5}" presName="vSp" presStyleCnt="0"/>
      <dgm:spPr/>
    </dgm:pt>
    <dgm:pt modelId="{95D3942D-67F5-804F-BD98-915BAB66A146}" type="pres">
      <dgm:prSet presAssocID="{0089EB11-AA5B-5B47-8A12-C2887FE15E40}" presName="horFlow" presStyleCnt="0"/>
      <dgm:spPr/>
    </dgm:pt>
    <dgm:pt modelId="{3F1C4B2F-BB35-4D40-AD31-5A671309AEEA}" type="pres">
      <dgm:prSet presAssocID="{0089EB11-AA5B-5B47-8A12-C2887FE15E40}" presName="bigChev" presStyleLbl="node1" presStyleIdx="1" presStyleCnt="2"/>
      <dgm:spPr/>
    </dgm:pt>
    <dgm:pt modelId="{3BF38CED-FC4A-1B40-AA22-FFD022C51119}" type="pres">
      <dgm:prSet presAssocID="{2439BDAE-E5B0-0543-803B-7A0D005E3527}" presName="parTrans" presStyleCnt="0"/>
      <dgm:spPr/>
    </dgm:pt>
    <dgm:pt modelId="{B25EF6DD-D3EE-514E-A539-F3EAEAE19616}" type="pres">
      <dgm:prSet presAssocID="{8216AB00-79B4-C24C-B50C-EF13CC71FA1E}" presName="node" presStyleLbl="alignAccFollowNode1" presStyleIdx="4" presStyleCnt="8">
        <dgm:presLayoutVars>
          <dgm:bulletEnabled val="1"/>
        </dgm:presLayoutVars>
      </dgm:prSet>
      <dgm:spPr/>
    </dgm:pt>
    <dgm:pt modelId="{47E6A77E-7BF6-894F-BDBD-AC6A9C27E82C}" type="pres">
      <dgm:prSet presAssocID="{937A47BD-6B15-1140-843E-BC0D21FE0901}" presName="sibTrans" presStyleCnt="0"/>
      <dgm:spPr/>
    </dgm:pt>
    <dgm:pt modelId="{63360E34-56ED-7349-BDF1-9EE6FAED1DD2}" type="pres">
      <dgm:prSet presAssocID="{EB5D9482-6EE9-D04E-A052-522A82EF5747}" presName="node" presStyleLbl="alignAccFollowNode1" presStyleIdx="5" presStyleCnt="8">
        <dgm:presLayoutVars>
          <dgm:bulletEnabled val="1"/>
        </dgm:presLayoutVars>
      </dgm:prSet>
      <dgm:spPr/>
    </dgm:pt>
    <dgm:pt modelId="{D21FAC7C-74B7-224E-AD3D-C26441FA7BEB}" type="pres">
      <dgm:prSet presAssocID="{F421014F-A925-E24D-9BCE-EAFFF9F0FFDF}" presName="sibTrans" presStyleCnt="0"/>
      <dgm:spPr/>
    </dgm:pt>
    <dgm:pt modelId="{75E3F60E-7361-AB4C-9BD2-9393C64BF5B2}" type="pres">
      <dgm:prSet presAssocID="{8BB46246-93CC-1B4B-936D-BE26FF355C77}" presName="node" presStyleLbl="alignAccFollowNode1" presStyleIdx="6" presStyleCnt="8">
        <dgm:presLayoutVars>
          <dgm:bulletEnabled val="1"/>
        </dgm:presLayoutVars>
      </dgm:prSet>
      <dgm:spPr/>
    </dgm:pt>
    <dgm:pt modelId="{3D4CADB2-363A-5645-A69A-ECF586B7FD7D}" type="pres">
      <dgm:prSet presAssocID="{8A5B8451-2134-884D-899A-D33B9E58C881}" presName="sibTrans" presStyleCnt="0"/>
      <dgm:spPr/>
    </dgm:pt>
    <dgm:pt modelId="{94D59D89-7CBC-AB47-8143-72B87B830D26}" type="pres">
      <dgm:prSet presAssocID="{08FCEF83-B7AF-464F-9AB9-D8BD07AA742A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24E0CA00-5F0A-5E4D-9AB7-CA6F02B8FF09}" srcId="{0089EB11-AA5B-5B47-8A12-C2887FE15E40}" destId="{8216AB00-79B4-C24C-B50C-EF13CC71FA1E}" srcOrd="0" destOrd="0" parTransId="{2439BDAE-E5B0-0543-803B-7A0D005E3527}" sibTransId="{937A47BD-6B15-1140-843E-BC0D21FE0901}"/>
    <dgm:cxn modelId="{DBED9405-52FE-FB40-81C7-5E58EE1CF447}" srcId="{0376CBAE-042E-6749-A27D-921322E5EAF5}" destId="{09DEFE15-1CD7-284F-826C-7B48834A46FF}" srcOrd="3" destOrd="0" parTransId="{61BFC4E3-5C80-0642-B0B7-55B2B06950EF}" sibTransId="{2D62D59E-5A2C-144F-892F-BB9C6640B62B}"/>
    <dgm:cxn modelId="{864D7D08-E3D2-E846-A2FA-2F726DE390AA}" type="presOf" srcId="{F1A741A6-B335-B04B-B64D-410059AC91A2}" destId="{828B0F1C-6AE4-4F48-8738-1F17B229466B}" srcOrd="0" destOrd="0" presId="urn:microsoft.com/office/officeart/2005/8/layout/lProcess3"/>
    <dgm:cxn modelId="{D4EB6223-7734-694F-970A-14058CA4BD94}" srcId="{0376CBAE-042E-6749-A27D-921322E5EAF5}" destId="{C62D0BA9-DFB2-B74C-A7D0-05315F7D78C7}" srcOrd="1" destOrd="0" parTransId="{8347B94C-0A1F-B248-B353-378E0188600E}" sibTransId="{89E4959A-352E-8A4C-ABF2-78C9A25E31D6}"/>
    <dgm:cxn modelId="{A2D28627-0E5E-C549-882E-BC1BD29EAFC3}" type="presOf" srcId="{8216AB00-79B4-C24C-B50C-EF13CC71FA1E}" destId="{B25EF6DD-D3EE-514E-A539-F3EAEAE19616}" srcOrd="0" destOrd="0" presId="urn:microsoft.com/office/officeart/2005/8/layout/lProcess3"/>
    <dgm:cxn modelId="{CEFECB27-C8BB-B942-A80F-F7F158093E07}" type="presOf" srcId="{0376CBAE-042E-6749-A27D-921322E5EAF5}" destId="{A4815EA1-07B9-6A48-8BCB-09BE88133C41}" srcOrd="0" destOrd="0" presId="urn:microsoft.com/office/officeart/2005/8/layout/lProcess3"/>
    <dgm:cxn modelId="{AFE4B731-49A2-0F43-9A13-F78B1BCB35E1}" type="presOf" srcId="{C62D0BA9-DFB2-B74C-A7D0-05315F7D78C7}" destId="{8629FCDD-F036-214A-BFE8-6CFE5BF7B3AC}" srcOrd="0" destOrd="0" presId="urn:microsoft.com/office/officeart/2005/8/layout/lProcess3"/>
    <dgm:cxn modelId="{CA99BF31-BAA6-CB4D-B42C-906C6FA3904A}" srcId="{0376CBAE-042E-6749-A27D-921322E5EAF5}" destId="{3071B3EA-654A-6E43-84CE-B4AFEFA59ECE}" srcOrd="0" destOrd="0" parTransId="{2654C899-624D-F24C-8EB8-8048CFA56FE4}" sibTransId="{816F46AA-3C98-6947-83D1-17B3A63CFECF}"/>
    <dgm:cxn modelId="{8C7D163D-A64A-224F-954F-60CBD709EED8}" type="presOf" srcId="{08FCEF83-B7AF-464F-9AB9-D8BD07AA742A}" destId="{94D59D89-7CBC-AB47-8143-72B87B830D26}" srcOrd="0" destOrd="0" presId="urn:microsoft.com/office/officeart/2005/8/layout/lProcess3"/>
    <dgm:cxn modelId="{B8B3EB47-786C-964D-992E-7D631F4BF8DC}" type="presOf" srcId="{EB5D9482-6EE9-D04E-A052-522A82EF5747}" destId="{63360E34-56ED-7349-BDF1-9EE6FAED1DD2}" srcOrd="0" destOrd="0" presId="urn:microsoft.com/office/officeart/2005/8/layout/lProcess3"/>
    <dgm:cxn modelId="{D3317B49-C736-F34E-94C3-06947ED45AEB}" type="presOf" srcId="{3071B3EA-654A-6E43-84CE-B4AFEFA59ECE}" destId="{BA091D37-997D-AE4A-8C52-472EB3EC4C5A}" srcOrd="0" destOrd="0" presId="urn:microsoft.com/office/officeart/2005/8/layout/lProcess3"/>
    <dgm:cxn modelId="{A38F9F4B-0708-8A45-9730-BEE26252EF92}" srcId="{0089EB11-AA5B-5B47-8A12-C2887FE15E40}" destId="{08FCEF83-B7AF-464F-9AB9-D8BD07AA742A}" srcOrd="3" destOrd="0" parTransId="{77B43AAD-D338-064F-B7BA-A871A0CB3668}" sibTransId="{12FB48F0-BF38-F845-8E08-B02C61481ECC}"/>
    <dgm:cxn modelId="{3BF23EA6-5262-7447-9B93-E55E0A61404A}" srcId="{0376CBAE-042E-6749-A27D-921322E5EAF5}" destId="{F1A741A6-B335-B04B-B64D-410059AC91A2}" srcOrd="2" destOrd="0" parTransId="{F9B17CF7-3146-8A47-A331-B208B1D36564}" sibTransId="{5101EEF3-C857-004E-AB1D-2441AEEA8BF9}"/>
    <dgm:cxn modelId="{906259AC-4148-EB4C-8BAF-8A7096605AAC}" type="presOf" srcId="{09DEFE15-1CD7-284F-826C-7B48834A46FF}" destId="{04989873-E134-B34B-BEF7-C9CAF8E55F17}" srcOrd="0" destOrd="0" presId="urn:microsoft.com/office/officeart/2005/8/layout/lProcess3"/>
    <dgm:cxn modelId="{87B2B2AF-2B45-194B-B315-AC203820752F}" type="presOf" srcId="{0089EB11-AA5B-5B47-8A12-C2887FE15E40}" destId="{3F1C4B2F-BB35-4D40-AD31-5A671309AEEA}" srcOrd="0" destOrd="0" presId="urn:microsoft.com/office/officeart/2005/8/layout/lProcess3"/>
    <dgm:cxn modelId="{6403D7AF-D184-4C46-8A8C-89F45A96BB41}" type="presOf" srcId="{4482E5DA-D68E-454E-AF0E-49E41DB614C2}" destId="{77B8106C-8FB3-9545-8EAC-2480F9E99903}" srcOrd="0" destOrd="0" presId="urn:microsoft.com/office/officeart/2005/8/layout/lProcess3"/>
    <dgm:cxn modelId="{2A96B3B4-A1D3-4E49-8387-47F21FDBFE68}" srcId="{4482E5DA-D68E-454E-AF0E-49E41DB614C2}" destId="{0089EB11-AA5B-5B47-8A12-C2887FE15E40}" srcOrd="1" destOrd="0" parTransId="{C776A72A-BBCF-C14D-BD87-70A87455E7EB}" sibTransId="{0994F091-AB0B-0A44-923F-8E1C27DB421F}"/>
    <dgm:cxn modelId="{B9CEB1C4-0E10-0A41-BDC6-8E44814DC21C}" type="presOf" srcId="{8BB46246-93CC-1B4B-936D-BE26FF355C77}" destId="{75E3F60E-7361-AB4C-9BD2-9393C64BF5B2}" srcOrd="0" destOrd="0" presId="urn:microsoft.com/office/officeart/2005/8/layout/lProcess3"/>
    <dgm:cxn modelId="{CA166BC9-3E41-D34E-9192-D2C3631826E4}" srcId="{0089EB11-AA5B-5B47-8A12-C2887FE15E40}" destId="{8BB46246-93CC-1B4B-936D-BE26FF355C77}" srcOrd="2" destOrd="0" parTransId="{481F2E38-597E-3B4E-B81C-70C66189FC43}" sibTransId="{8A5B8451-2134-884D-899A-D33B9E58C881}"/>
    <dgm:cxn modelId="{DB0C1FE4-BC08-CB47-975C-C82FC7B0A822}" srcId="{4482E5DA-D68E-454E-AF0E-49E41DB614C2}" destId="{0376CBAE-042E-6749-A27D-921322E5EAF5}" srcOrd="0" destOrd="0" parTransId="{6CE6BCBB-7075-8A4C-B8A2-352B88F3E2F6}" sibTransId="{6DDD094C-96D2-7C41-AAC2-CFBD7B03BEC4}"/>
    <dgm:cxn modelId="{31DD99FB-9CD3-704B-9EDB-EED413B10EEB}" srcId="{0089EB11-AA5B-5B47-8A12-C2887FE15E40}" destId="{EB5D9482-6EE9-D04E-A052-522A82EF5747}" srcOrd="1" destOrd="0" parTransId="{5136E004-25BD-0048-AF68-0E17FCDF4AC8}" sibTransId="{F421014F-A925-E24D-9BCE-EAFFF9F0FFDF}"/>
    <dgm:cxn modelId="{5DE5723A-A19B-2E48-9AD0-B5994267F192}" type="presParOf" srcId="{77B8106C-8FB3-9545-8EAC-2480F9E99903}" destId="{68E4D9AA-1A22-E14F-8F72-688E34CCA9F3}" srcOrd="0" destOrd="0" presId="urn:microsoft.com/office/officeart/2005/8/layout/lProcess3"/>
    <dgm:cxn modelId="{142708BC-BD73-9643-BE77-5A111CA75A02}" type="presParOf" srcId="{68E4D9AA-1A22-E14F-8F72-688E34CCA9F3}" destId="{A4815EA1-07B9-6A48-8BCB-09BE88133C41}" srcOrd="0" destOrd="0" presId="urn:microsoft.com/office/officeart/2005/8/layout/lProcess3"/>
    <dgm:cxn modelId="{DBE45FA5-4705-814F-A848-7BFFA6A54746}" type="presParOf" srcId="{68E4D9AA-1A22-E14F-8F72-688E34CCA9F3}" destId="{20AFDA28-370D-D44F-95BD-EE95931AACA8}" srcOrd="1" destOrd="0" presId="urn:microsoft.com/office/officeart/2005/8/layout/lProcess3"/>
    <dgm:cxn modelId="{591087BA-E4D4-724F-9A2B-C460DB105CAF}" type="presParOf" srcId="{68E4D9AA-1A22-E14F-8F72-688E34CCA9F3}" destId="{BA091D37-997D-AE4A-8C52-472EB3EC4C5A}" srcOrd="2" destOrd="0" presId="urn:microsoft.com/office/officeart/2005/8/layout/lProcess3"/>
    <dgm:cxn modelId="{C313D2A4-CEBF-2F42-A198-C160D41CC78A}" type="presParOf" srcId="{68E4D9AA-1A22-E14F-8F72-688E34CCA9F3}" destId="{DC7D279F-15D2-624A-8B67-0759C3429D82}" srcOrd="3" destOrd="0" presId="urn:microsoft.com/office/officeart/2005/8/layout/lProcess3"/>
    <dgm:cxn modelId="{C24DECAA-5B4B-8A45-9CD4-F505F8B73C5E}" type="presParOf" srcId="{68E4D9AA-1A22-E14F-8F72-688E34CCA9F3}" destId="{8629FCDD-F036-214A-BFE8-6CFE5BF7B3AC}" srcOrd="4" destOrd="0" presId="urn:microsoft.com/office/officeart/2005/8/layout/lProcess3"/>
    <dgm:cxn modelId="{BE0B0408-6683-F947-927A-53E1820F0B70}" type="presParOf" srcId="{68E4D9AA-1A22-E14F-8F72-688E34CCA9F3}" destId="{003492F9-E918-4E4C-AB1E-1C243689D452}" srcOrd="5" destOrd="0" presId="urn:microsoft.com/office/officeart/2005/8/layout/lProcess3"/>
    <dgm:cxn modelId="{E99B4DD8-1EBC-D142-9838-0D8C5E3A6A98}" type="presParOf" srcId="{68E4D9AA-1A22-E14F-8F72-688E34CCA9F3}" destId="{828B0F1C-6AE4-4F48-8738-1F17B229466B}" srcOrd="6" destOrd="0" presId="urn:microsoft.com/office/officeart/2005/8/layout/lProcess3"/>
    <dgm:cxn modelId="{C65EA633-D959-0243-8CB8-55FDAEF3FB0C}" type="presParOf" srcId="{68E4D9AA-1A22-E14F-8F72-688E34CCA9F3}" destId="{5C69A3D1-C106-A94E-B9BE-8ED33DE644DF}" srcOrd="7" destOrd="0" presId="urn:microsoft.com/office/officeart/2005/8/layout/lProcess3"/>
    <dgm:cxn modelId="{CDCF8595-D7DB-014B-9292-32C26C6C353F}" type="presParOf" srcId="{68E4D9AA-1A22-E14F-8F72-688E34CCA9F3}" destId="{04989873-E134-B34B-BEF7-C9CAF8E55F17}" srcOrd="8" destOrd="0" presId="urn:microsoft.com/office/officeart/2005/8/layout/lProcess3"/>
    <dgm:cxn modelId="{1E7EB9C7-B495-6F45-B0BE-A9A88A9F30A4}" type="presParOf" srcId="{77B8106C-8FB3-9545-8EAC-2480F9E99903}" destId="{06F67714-E8C1-554A-8086-8E8FF775BE72}" srcOrd="1" destOrd="0" presId="urn:microsoft.com/office/officeart/2005/8/layout/lProcess3"/>
    <dgm:cxn modelId="{7B68736E-28F8-E04A-A2C0-8DC37457307D}" type="presParOf" srcId="{77B8106C-8FB3-9545-8EAC-2480F9E99903}" destId="{95D3942D-67F5-804F-BD98-915BAB66A146}" srcOrd="2" destOrd="0" presId="urn:microsoft.com/office/officeart/2005/8/layout/lProcess3"/>
    <dgm:cxn modelId="{3CC9B7BF-DF3E-864C-B308-3802EB6A1DEB}" type="presParOf" srcId="{95D3942D-67F5-804F-BD98-915BAB66A146}" destId="{3F1C4B2F-BB35-4D40-AD31-5A671309AEEA}" srcOrd="0" destOrd="0" presId="urn:microsoft.com/office/officeart/2005/8/layout/lProcess3"/>
    <dgm:cxn modelId="{98882878-0479-1145-A056-3D329869879C}" type="presParOf" srcId="{95D3942D-67F5-804F-BD98-915BAB66A146}" destId="{3BF38CED-FC4A-1B40-AA22-FFD022C51119}" srcOrd="1" destOrd="0" presId="urn:microsoft.com/office/officeart/2005/8/layout/lProcess3"/>
    <dgm:cxn modelId="{D4EE882C-7162-8F40-B70F-F8FC675B1C54}" type="presParOf" srcId="{95D3942D-67F5-804F-BD98-915BAB66A146}" destId="{B25EF6DD-D3EE-514E-A539-F3EAEAE19616}" srcOrd="2" destOrd="0" presId="urn:microsoft.com/office/officeart/2005/8/layout/lProcess3"/>
    <dgm:cxn modelId="{31F16BF7-E3A5-8741-AE4D-0D469D325114}" type="presParOf" srcId="{95D3942D-67F5-804F-BD98-915BAB66A146}" destId="{47E6A77E-7BF6-894F-BDBD-AC6A9C27E82C}" srcOrd="3" destOrd="0" presId="urn:microsoft.com/office/officeart/2005/8/layout/lProcess3"/>
    <dgm:cxn modelId="{64AA31F3-5DF8-2941-8AB6-6BC317CE46EA}" type="presParOf" srcId="{95D3942D-67F5-804F-BD98-915BAB66A146}" destId="{63360E34-56ED-7349-BDF1-9EE6FAED1DD2}" srcOrd="4" destOrd="0" presId="urn:microsoft.com/office/officeart/2005/8/layout/lProcess3"/>
    <dgm:cxn modelId="{80C8A5CC-B019-F442-8630-7EFC6EAA6BC9}" type="presParOf" srcId="{95D3942D-67F5-804F-BD98-915BAB66A146}" destId="{D21FAC7C-74B7-224E-AD3D-C26441FA7BEB}" srcOrd="5" destOrd="0" presId="urn:microsoft.com/office/officeart/2005/8/layout/lProcess3"/>
    <dgm:cxn modelId="{873DD4A2-0107-FE4E-BB55-48F7711EF414}" type="presParOf" srcId="{95D3942D-67F5-804F-BD98-915BAB66A146}" destId="{75E3F60E-7361-AB4C-9BD2-9393C64BF5B2}" srcOrd="6" destOrd="0" presId="urn:microsoft.com/office/officeart/2005/8/layout/lProcess3"/>
    <dgm:cxn modelId="{A64C02AF-53B8-9D49-A55B-835E89708E92}" type="presParOf" srcId="{95D3942D-67F5-804F-BD98-915BAB66A146}" destId="{3D4CADB2-363A-5645-A69A-ECF586B7FD7D}" srcOrd="7" destOrd="0" presId="urn:microsoft.com/office/officeart/2005/8/layout/lProcess3"/>
    <dgm:cxn modelId="{EF95B6D0-BC04-DD4F-9CEF-5493040283C0}" type="presParOf" srcId="{95D3942D-67F5-804F-BD98-915BAB66A146}" destId="{94D59D89-7CBC-AB47-8143-72B87B830D26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25743A-C9B1-144F-A3E8-94D3AB7FE32D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81CA9F-4A90-3544-A55E-C7C6F57567E1}">
      <dgm:prSet/>
      <dgm:spPr/>
      <dgm:t>
        <a:bodyPr/>
        <a:lstStyle/>
        <a:p>
          <a:r>
            <a:rPr lang="en-US"/>
            <a:t>Free web-app to increase mentorship through volunteerism by utilizing the community and education system.</a:t>
          </a:r>
        </a:p>
      </dgm:t>
    </dgm:pt>
    <dgm:pt modelId="{D3B8A271-A8AB-8B44-BC23-771BC43C409A}" type="parTrans" cxnId="{D43611D6-D9F0-AC4C-A0B6-4EBAC12A6FA8}">
      <dgm:prSet/>
      <dgm:spPr/>
      <dgm:t>
        <a:bodyPr/>
        <a:lstStyle/>
        <a:p>
          <a:endParaRPr lang="en-US"/>
        </a:p>
      </dgm:t>
    </dgm:pt>
    <dgm:pt modelId="{A396C784-3A26-2843-9DA5-41E8430DFE22}" type="sibTrans" cxnId="{D43611D6-D9F0-AC4C-A0B6-4EBAC12A6FA8}">
      <dgm:prSet/>
      <dgm:spPr/>
      <dgm:t>
        <a:bodyPr/>
        <a:lstStyle/>
        <a:p>
          <a:endParaRPr lang="en-US"/>
        </a:p>
      </dgm:t>
    </dgm:pt>
    <dgm:pt modelId="{D8307057-934F-A644-A845-1BD6294273FE}">
      <dgm:prSet/>
      <dgm:spPr/>
      <dgm:t>
        <a:bodyPr/>
        <a:lstStyle/>
        <a:p>
          <a:r>
            <a:rPr lang="en-US"/>
            <a:t>Recruiting volunteers to help our users in different coding languages.</a:t>
          </a:r>
        </a:p>
      </dgm:t>
    </dgm:pt>
    <dgm:pt modelId="{1B76AE49-2EBF-984C-A957-D3DE79BEE7BA}" type="parTrans" cxnId="{75A2BDB6-22C4-A447-9C76-E3C9ECA47742}">
      <dgm:prSet/>
      <dgm:spPr/>
      <dgm:t>
        <a:bodyPr/>
        <a:lstStyle/>
        <a:p>
          <a:endParaRPr lang="en-US"/>
        </a:p>
      </dgm:t>
    </dgm:pt>
    <dgm:pt modelId="{0D648BCA-84AE-6C4B-9068-FD8883F68660}" type="sibTrans" cxnId="{75A2BDB6-22C4-A447-9C76-E3C9ECA47742}">
      <dgm:prSet/>
      <dgm:spPr/>
      <dgm:t>
        <a:bodyPr/>
        <a:lstStyle/>
        <a:p>
          <a:endParaRPr lang="en-US"/>
        </a:p>
      </dgm:t>
    </dgm:pt>
    <dgm:pt modelId="{8393F941-D0A9-6F4D-8201-7E1A15E2E35E}">
      <dgm:prSet/>
      <dgm:spPr/>
      <dgm:t>
        <a:bodyPr/>
        <a:lstStyle/>
        <a:p>
          <a:r>
            <a:rPr lang="en-US"/>
            <a:t>Mentees can connect with mentors or other mentees to learn.</a:t>
          </a:r>
        </a:p>
      </dgm:t>
    </dgm:pt>
    <dgm:pt modelId="{E6461056-9A93-7D4B-803B-611B43FF75CC}" type="parTrans" cxnId="{2129E265-BEEC-2C48-AB26-84D4D1F74EA4}">
      <dgm:prSet/>
      <dgm:spPr/>
      <dgm:t>
        <a:bodyPr/>
        <a:lstStyle/>
        <a:p>
          <a:endParaRPr lang="en-US"/>
        </a:p>
      </dgm:t>
    </dgm:pt>
    <dgm:pt modelId="{1DDC0804-9BCF-7B4C-8630-4B7C842D8802}" type="sibTrans" cxnId="{2129E265-BEEC-2C48-AB26-84D4D1F74EA4}">
      <dgm:prSet/>
      <dgm:spPr/>
      <dgm:t>
        <a:bodyPr/>
        <a:lstStyle/>
        <a:p>
          <a:endParaRPr lang="en-US"/>
        </a:p>
      </dgm:t>
    </dgm:pt>
    <dgm:pt modelId="{19375DB1-9267-BA40-B9BE-FC58A1B9F2C8}">
      <dgm:prSet/>
      <dgm:spPr/>
      <dgm:t>
        <a:bodyPr/>
        <a:lstStyle/>
        <a:p>
          <a:r>
            <a:rPr lang="en-US"/>
            <a:t>Target Audience: </a:t>
          </a:r>
        </a:p>
      </dgm:t>
    </dgm:pt>
    <dgm:pt modelId="{E1F657A8-7825-BF44-ADF9-C6BEEB5A0EAA}" type="parTrans" cxnId="{2C7ED1C0-9E6C-654D-983E-D295F68800A7}">
      <dgm:prSet/>
      <dgm:spPr/>
      <dgm:t>
        <a:bodyPr/>
        <a:lstStyle/>
        <a:p>
          <a:endParaRPr lang="en-US"/>
        </a:p>
      </dgm:t>
    </dgm:pt>
    <dgm:pt modelId="{14CD5825-C059-BA46-9218-BA074F982BFB}" type="sibTrans" cxnId="{2C7ED1C0-9E6C-654D-983E-D295F68800A7}">
      <dgm:prSet/>
      <dgm:spPr/>
      <dgm:t>
        <a:bodyPr/>
        <a:lstStyle/>
        <a:p>
          <a:endParaRPr lang="en-US"/>
        </a:p>
      </dgm:t>
    </dgm:pt>
    <dgm:pt modelId="{EDE845D2-69D0-074A-A44D-9F3772425CA5}">
      <dgm:prSet/>
      <dgm:spPr/>
      <dgm:t>
        <a:bodyPr/>
        <a:lstStyle/>
        <a:p>
          <a:r>
            <a:rPr lang="en-US"/>
            <a:t>Ages 13 +</a:t>
          </a:r>
        </a:p>
      </dgm:t>
    </dgm:pt>
    <dgm:pt modelId="{BD5E5D77-8812-874D-859F-77AA80772505}" type="parTrans" cxnId="{63B53D35-0F1B-2B4B-8DA3-0F838B65E7F9}">
      <dgm:prSet/>
      <dgm:spPr/>
      <dgm:t>
        <a:bodyPr/>
        <a:lstStyle/>
        <a:p>
          <a:endParaRPr lang="en-US"/>
        </a:p>
      </dgm:t>
    </dgm:pt>
    <dgm:pt modelId="{BAB6FDA2-BA55-1E40-AF7B-962714F918AD}" type="sibTrans" cxnId="{63B53D35-0F1B-2B4B-8DA3-0F838B65E7F9}">
      <dgm:prSet/>
      <dgm:spPr/>
      <dgm:t>
        <a:bodyPr/>
        <a:lstStyle/>
        <a:p>
          <a:endParaRPr lang="en-US"/>
        </a:p>
      </dgm:t>
    </dgm:pt>
    <dgm:pt modelId="{371EEC97-6939-F041-8A96-C6D0E0BE8D87}">
      <dgm:prSet/>
      <dgm:spPr/>
      <dgm:t>
        <a:bodyPr/>
        <a:lstStyle/>
        <a:p>
          <a:r>
            <a:rPr lang="en-US"/>
            <a:t>Lower-Class Income</a:t>
          </a:r>
        </a:p>
      </dgm:t>
    </dgm:pt>
    <dgm:pt modelId="{EA510690-5225-AA45-ACB2-948FCB1DB8DB}" type="parTrans" cxnId="{363E1F0B-333C-F64F-948E-55380FD66BD9}">
      <dgm:prSet/>
      <dgm:spPr/>
      <dgm:t>
        <a:bodyPr/>
        <a:lstStyle/>
        <a:p>
          <a:endParaRPr lang="en-US"/>
        </a:p>
      </dgm:t>
    </dgm:pt>
    <dgm:pt modelId="{BC5B933D-187C-234C-B9ED-BFFD5328845C}" type="sibTrans" cxnId="{363E1F0B-333C-F64F-948E-55380FD66BD9}">
      <dgm:prSet/>
      <dgm:spPr/>
      <dgm:t>
        <a:bodyPr/>
        <a:lstStyle/>
        <a:p>
          <a:endParaRPr lang="en-US"/>
        </a:p>
      </dgm:t>
    </dgm:pt>
    <dgm:pt modelId="{1B55322C-EDEE-A049-A6AA-580BB35A41C4}">
      <dgm:prSet/>
      <dgm:spPr/>
      <dgm:t>
        <a:bodyPr/>
        <a:lstStyle/>
        <a:p>
          <a:r>
            <a:rPr lang="en-US"/>
            <a:t>Accessibility Issues</a:t>
          </a:r>
        </a:p>
      </dgm:t>
    </dgm:pt>
    <dgm:pt modelId="{F81DC0FC-F364-C145-9208-3341F1E39D9D}" type="parTrans" cxnId="{C5061C77-5799-9F49-A803-84FE921F0C11}">
      <dgm:prSet/>
      <dgm:spPr/>
      <dgm:t>
        <a:bodyPr/>
        <a:lstStyle/>
        <a:p>
          <a:endParaRPr lang="en-US"/>
        </a:p>
      </dgm:t>
    </dgm:pt>
    <dgm:pt modelId="{629C12BE-4F17-AE44-BA3C-2C5122A731E1}" type="sibTrans" cxnId="{C5061C77-5799-9F49-A803-84FE921F0C11}">
      <dgm:prSet/>
      <dgm:spPr/>
      <dgm:t>
        <a:bodyPr/>
        <a:lstStyle/>
        <a:p>
          <a:endParaRPr lang="en-US"/>
        </a:p>
      </dgm:t>
    </dgm:pt>
    <dgm:pt modelId="{4D28802A-F758-BF44-8CE7-38ED6343BE27}" type="pres">
      <dgm:prSet presAssocID="{7525743A-C9B1-144F-A3E8-94D3AB7FE32D}" presName="linear" presStyleCnt="0">
        <dgm:presLayoutVars>
          <dgm:animLvl val="lvl"/>
          <dgm:resizeHandles val="exact"/>
        </dgm:presLayoutVars>
      </dgm:prSet>
      <dgm:spPr/>
    </dgm:pt>
    <dgm:pt modelId="{589C02CB-5FD5-6543-982A-3CED217FA732}" type="pres">
      <dgm:prSet presAssocID="{3181CA9F-4A90-3544-A55E-C7C6F57567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097E0E-E2C3-C044-9FFC-CD8A0838DCE6}" type="pres">
      <dgm:prSet presAssocID="{A396C784-3A26-2843-9DA5-41E8430DFE22}" presName="spacer" presStyleCnt="0"/>
      <dgm:spPr/>
    </dgm:pt>
    <dgm:pt modelId="{2B97F697-82E1-8F4E-94A7-CE6B58F6A50F}" type="pres">
      <dgm:prSet presAssocID="{D8307057-934F-A644-A845-1BD6294273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77AB73-F3CF-FE48-9AB3-60C81C40D39B}" type="pres">
      <dgm:prSet presAssocID="{0D648BCA-84AE-6C4B-9068-FD8883F68660}" presName="spacer" presStyleCnt="0"/>
      <dgm:spPr/>
    </dgm:pt>
    <dgm:pt modelId="{55EA7BF8-6ECD-C242-87E4-1CA6A8C20A03}" type="pres">
      <dgm:prSet presAssocID="{8393F941-D0A9-6F4D-8201-7E1A15E2E3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9BE2720-BA98-DA44-AA02-67BC2B404FED}" type="pres">
      <dgm:prSet presAssocID="{1DDC0804-9BCF-7B4C-8630-4B7C842D8802}" presName="spacer" presStyleCnt="0"/>
      <dgm:spPr/>
    </dgm:pt>
    <dgm:pt modelId="{8DD0A763-D5CD-2744-9186-105C5C6031C7}" type="pres">
      <dgm:prSet presAssocID="{19375DB1-9267-BA40-B9BE-FC58A1B9F2C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518AC42-195B-A848-862C-E02BDC803EFC}" type="pres">
      <dgm:prSet presAssocID="{19375DB1-9267-BA40-B9BE-FC58A1B9F2C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0D87706-90AE-1048-89DE-309AA1833263}" type="presOf" srcId="{D8307057-934F-A644-A845-1BD6294273FE}" destId="{2B97F697-82E1-8F4E-94A7-CE6B58F6A50F}" srcOrd="0" destOrd="0" presId="urn:microsoft.com/office/officeart/2005/8/layout/vList2"/>
    <dgm:cxn modelId="{363E1F0B-333C-F64F-948E-55380FD66BD9}" srcId="{19375DB1-9267-BA40-B9BE-FC58A1B9F2C8}" destId="{371EEC97-6939-F041-8A96-C6D0E0BE8D87}" srcOrd="1" destOrd="0" parTransId="{EA510690-5225-AA45-ACB2-948FCB1DB8DB}" sibTransId="{BC5B933D-187C-234C-B9ED-BFFD5328845C}"/>
    <dgm:cxn modelId="{63B53D35-0F1B-2B4B-8DA3-0F838B65E7F9}" srcId="{19375DB1-9267-BA40-B9BE-FC58A1B9F2C8}" destId="{EDE845D2-69D0-074A-A44D-9F3772425CA5}" srcOrd="0" destOrd="0" parTransId="{BD5E5D77-8812-874D-859F-77AA80772505}" sibTransId="{BAB6FDA2-BA55-1E40-AF7B-962714F918AD}"/>
    <dgm:cxn modelId="{95C67148-4C51-F140-AC48-CB0946CE24DB}" type="presOf" srcId="{3181CA9F-4A90-3544-A55E-C7C6F57567E1}" destId="{589C02CB-5FD5-6543-982A-3CED217FA732}" srcOrd="0" destOrd="0" presId="urn:microsoft.com/office/officeart/2005/8/layout/vList2"/>
    <dgm:cxn modelId="{9C787657-6797-F143-B621-9064885ED346}" type="presOf" srcId="{1B55322C-EDEE-A049-A6AA-580BB35A41C4}" destId="{8518AC42-195B-A848-862C-E02BDC803EFC}" srcOrd="0" destOrd="2" presId="urn:microsoft.com/office/officeart/2005/8/layout/vList2"/>
    <dgm:cxn modelId="{2129E265-BEEC-2C48-AB26-84D4D1F74EA4}" srcId="{7525743A-C9B1-144F-A3E8-94D3AB7FE32D}" destId="{8393F941-D0A9-6F4D-8201-7E1A15E2E35E}" srcOrd="2" destOrd="0" parTransId="{E6461056-9A93-7D4B-803B-611B43FF75CC}" sibTransId="{1DDC0804-9BCF-7B4C-8630-4B7C842D8802}"/>
    <dgm:cxn modelId="{917CEB71-8616-B74F-A3E9-A52E6FC3F735}" type="presOf" srcId="{19375DB1-9267-BA40-B9BE-FC58A1B9F2C8}" destId="{8DD0A763-D5CD-2744-9186-105C5C6031C7}" srcOrd="0" destOrd="0" presId="urn:microsoft.com/office/officeart/2005/8/layout/vList2"/>
    <dgm:cxn modelId="{C5061C77-5799-9F49-A803-84FE921F0C11}" srcId="{19375DB1-9267-BA40-B9BE-FC58A1B9F2C8}" destId="{1B55322C-EDEE-A049-A6AA-580BB35A41C4}" srcOrd="2" destOrd="0" parTransId="{F81DC0FC-F364-C145-9208-3341F1E39D9D}" sibTransId="{629C12BE-4F17-AE44-BA3C-2C5122A731E1}"/>
    <dgm:cxn modelId="{4009D677-65FD-F847-ABAD-90B1CAB042D1}" type="presOf" srcId="{371EEC97-6939-F041-8A96-C6D0E0BE8D87}" destId="{8518AC42-195B-A848-862C-E02BDC803EFC}" srcOrd="0" destOrd="1" presId="urn:microsoft.com/office/officeart/2005/8/layout/vList2"/>
    <dgm:cxn modelId="{75A2BDB6-22C4-A447-9C76-E3C9ECA47742}" srcId="{7525743A-C9B1-144F-A3E8-94D3AB7FE32D}" destId="{D8307057-934F-A644-A845-1BD6294273FE}" srcOrd="1" destOrd="0" parTransId="{1B76AE49-2EBF-984C-A957-D3DE79BEE7BA}" sibTransId="{0D648BCA-84AE-6C4B-9068-FD8883F68660}"/>
    <dgm:cxn modelId="{2C7ED1C0-9E6C-654D-983E-D295F68800A7}" srcId="{7525743A-C9B1-144F-A3E8-94D3AB7FE32D}" destId="{19375DB1-9267-BA40-B9BE-FC58A1B9F2C8}" srcOrd="3" destOrd="0" parTransId="{E1F657A8-7825-BF44-ADF9-C6BEEB5A0EAA}" sibTransId="{14CD5825-C059-BA46-9218-BA074F982BFB}"/>
    <dgm:cxn modelId="{D43611D6-D9F0-AC4C-A0B6-4EBAC12A6FA8}" srcId="{7525743A-C9B1-144F-A3E8-94D3AB7FE32D}" destId="{3181CA9F-4A90-3544-A55E-C7C6F57567E1}" srcOrd="0" destOrd="0" parTransId="{D3B8A271-A8AB-8B44-BC23-771BC43C409A}" sibTransId="{A396C784-3A26-2843-9DA5-41E8430DFE22}"/>
    <dgm:cxn modelId="{DF547BDA-33B8-6444-A20A-B5B775FAB853}" type="presOf" srcId="{EDE845D2-69D0-074A-A44D-9F3772425CA5}" destId="{8518AC42-195B-A848-862C-E02BDC803EFC}" srcOrd="0" destOrd="0" presId="urn:microsoft.com/office/officeart/2005/8/layout/vList2"/>
    <dgm:cxn modelId="{AF7896E3-327C-C94F-86D6-B85939CDCD18}" type="presOf" srcId="{8393F941-D0A9-6F4D-8201-7E1A15E2E35E}" destId="{55EA7BF8-6ECD-C242-87E4-1CA6A8C20A03}" srcOrd="0" destOrd="0" presId="urn:microsoft.com/office/officeart/2005/8/layout/vList2"/>
    <dgm:cxn modelId="{DF95ACE5-5267-6C4D-A273-47F7681A1E30}" type="presOf" srcId="{7525743A-C9B1-144F-A3E8-94D3AB7FE32D}" destId="{4D28802A-F758-BF44-8CE7-38ED6343BE27}" srcOrd="0" destOrd="0" presId="urn:microsoft.com/office/officeart/2005/8/layout/vList2"/>
    <dgm:cxn modelId="{7FA81501-957E-8143-A973-F350F2B86DA3}" type="presParOf" srcId="{4D28802A-F758-BF44-8CE7-38ED6343BE27}" destId="{589C02CB-5FD5-6543-982A-3CED217FA732}" srcOrd="0" destOrd="0" presId="urn:microsoft.com/office/officeart/2005/8/layout/vList2"/>
    <dgm:cxn modelId="{3BBA7454-84E6-4E41-B2AB-E1EA2F058745}" type="presParOf" srcId="{4D28802A-F758-BF44-8CE7-38ED6343BE27}" destId="{4D097E0E-E2C3-C044-9FFC-CD8A0838DCE6}" srcOrd="1" destOrd="0" presId="urn:microsoft.com/office/officeart/2005/8/layout/vList2"/>
    <dgm:cxn modelId="{FEB4F911-043E-D240-AA0D-D353BDA2D4E3}" type="presParOf" srcId="{4D28802A-F758-BF44-8CE7-38ED6343BE27}" destId="{2B97F697-82E1-8F4E-94A7-CE6B58F6A50F}" srcOrd="2" destOrd="0" presId="urn:microsoft.com/office/officeart/2005/8/layout/vList2"/>
    <dgm:cxn modelId="{20CD3F11-37CB-FE44-8F3C-B92F95F34AC4}" type="presParOf" srcId="{4D28802A-F758-BF44-8CE7-38ED6343BE27}" destId="{6577AB73-F3CF-FE48-9AB3-60C81C40D39B}" srcOrd="3" destOrd="0" presId="urn:microsoft.com/office/officeart/2005/8/layout/vList2"/>
    <dgm:cxn modelId="{590E9016-0D7B-7C4C-88BA-21B5804583D6}" type="presParOf" srcId="{4D28802A-F758-BF44-8CE7-38ED6343BE27}" destId="{55EA7BF8-6ECD-C242-87E4-1CA6A8C20A03}" srcOrd="4" destOrd="0" presId="urn:microsoft.com/office/officeart/2005/8/layout/vList2"/>
    <dgm:cxn modelId="{B87BE50F-A54E-A045-B8F3-66B5F63E72A5}" type="presParOf" srcId="{4D28802A-F758-BF44-8CE7-38ED6343BE27}" destId="{E9BE2720-BA98-DA44-AA02-67BC2B404FED}" srcOrd="5" destOrd="0" presId="urn:microsoft.com/office/officeart/2005/8/layout/vList2"/>
    <dgm:cxn modelId="{179E703B-68EF-F546-8240-D71FBC9319FE}" type="presParOf" srcId="{4D28802A-F758-BF44-8CE7-38ED6343BE27}" destId="{8DD0A763-D5CD-2744-9186-105C5C6031C7}" srcOrd="6" destOrd="0" presId="urn:microsoft.com/office/officeart/2005/8/layout/vList2"/>
    <dgm:cxn modelId="{A4C7E754-8312-8040-92C1-3C6EE69A099E}" type="presParOf" srcId="{4D28802A-F758-BF44-8CE7-38ED6343BE27}" destId="{8518AC42-195B-A848-862C-E02BDC803EF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82196-72C8-D549-9315-257184D8BD5B}">
      <dsp:nvSpPr>
        <dsp:cNvPr id="0" name=""/>
        <dsp:cNvSpPr/>
      </dsp:nvSpPr>
      <dsp:spPr>
        <a:xfrm>
          <a:off x="0" y="9823"/>
          <a:ext cx="10360501" cy="1199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Education </a:t>
          </a:r>
        </a:p>
      </dsp:txBody>
      <dsp:txXfrm>
        <a:off x="58543" y="68366"/>
        <a:ext cx="10243415" cy="1082164"/>
      </dsp:txXfrm>
    </dsp:sp>
    <dsp:sp modelId="{B0127CE1-DE3C-3741-8A84-B06B32E52347}">
      <dsp:nvSpPr>
        <dsp:cNvPr id="0" name=""/>
        <dsp:cNvSpPr/>
      </dsp:nvSpPr>
      <dsp:spPr>
        <a:xfrm>
          <a:off x="0" y="1209073"/>
          <a:ext cx="10360501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46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Offering the opportunity to learn about coding</a:t>
          </a:r>
        </a:p>
      </dsp:txBody>
      <dsp:txXfrm>
        <a:off x="0" y="1209073"/>
        <a:ext cx="10360501" cy="828000"/>
      </dsp:txXfrm>
    </dsp:sp>
    <dsp:sp modelId="{B8E89AAB-8263-704C-B13B-FCA7FA30D7CA}">
      <dsp:nvSpPr>
        <dsp:cNvPr id="0" name=""/>
        <dsp:cNvSpPr/>
      </dsp:nvSpPr>
      <dsp:spPr>
        <a:xfrm>
          <a:off x="0" y="2037073"/>
          <a:ext cx="10360501" cy="1199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Community</a:t>
          </a:r>
        </a:p>
      </dsp:txBody>
      <dsp:txXfrm>
        <a:off x="58543" y="2095616"/>
        <a:ext cx="10243415" cy="1082164"/>
      </dsp:txXfrm>
    </dsp:sp>
    <dsp:sp modelId="{DF092F64-BC38-7444-9B38-D06D5064712E}">
      <dsp:nvSpPr>
        <dsp:cNvPr id="0" name=""/>
        <dsp:cNvSpPr/>
      </dsp:nvSpPr>
      <dsp:spPr>
        <a:xfrm>
          <a:off x="0" y="3236323"/>
          <a:ext cx="10360501" cy="121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46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Increasing volunteerism by allowing a peer to peer coding format</a:t>
          </a:r>
        </a:p>
      </dsp:txBody>
      <dsp:txXfrm>
        <a:off x="0" y="3236323"/>
        <a:ext cx="10360501" cy="1216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15EA1-07B9-6A48-8BCB-09BE88133C41}">
      <dsp:nvSpPr>
        <dsp:cNvPr id="0" name=""/>
        <dsp:cNvSpPr/>
      </dsp:nvSpPr>
      <dsp:spPr>
        <a:xfrm>
          <a:off x="1350" y="1077093"/>
          <a:ext cx="2696360" cy="10785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Stack = METEOR </a:t>
          </a:r>
        </a:p>
      </dsp:txBody>
      <dsp:txXfrm>
        <a:off x="540622" y="1077093"/>
        <a:ext cx="1617816" cy="1078544"/>
      </dsp:txXfrm>
    </dsp:sp>
    <dsp:sp modelId="{BA091D37-997D-AE4A-8C52-472EB3EC4C5A}">
      <dsp:nvSpPr>
        <dsp:cNvPr id="0" name=""/>
        <dsp:cNvSpPr/>
      </dsp:nvSpPr>
      <dsp:spPr>
        <a:xfrm>
          <a:off x="2347184" y="1168769"/>
          <a:ext cx="2237979" cy="8951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MongoDB</a:t>
          </a:r>
        </a:p>
      </dsp:txBody>
      <dsp:txXfrm>
        <a:off x="2794780" y="1168769"/>
        <a:ext cx="1342788" cy="895191"/>
      </dsp:txXfrm>
    </dsp:sp>
    <dsp:sp modelId="{8629FCDD-F036-214A-BFE8-6CFE5BF7B3AC}">
      <dsp:nvSpPr>
        <dsp:cNvPr id="0" name=""/>
        <dsp:cNvSpPr/>
      </dsp:nvSpPr>
      <dsp:spPr>
        <a:xfrm>
          <a:off x="4271846" y="1168769"/>
          <a:ext cx="2237979" cy="8951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ExpressJS</a:t>
          </a:r>
        </a:p>
      </dsp:txBody>
      <dsp:txXfrm>
        <a:off x="4719442" y="1168769"/>
        <a:ext cx="1342788" cy="895191"/>
      </dsp:txXfrm>
    </dsp:sp>
    <dsp:sp modelId="{828B0F1C-6AE4-4F48-8738-1F17B229466B}">
      <dsp:nvSpPr>
        <dsp:cNvPr id="0" name=""/>
        <dsp:cNvSpPr/>
      </dsp:nvSpPr>
      <dsp:spPr>
        <a:xfrm>
          <a:off x="6196508" y="1168769"/>
          <a:ext cx="2237979" cy="8951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MeteorJS</a:t>
          </a:r>
          <a:r>
            <a:rPr lang="en-US" sz="2300" kern="1200" dirty="0"/>
            <a:t> (</a:t>
          </a:r>
          <a:r>
            <a:rPr lang="en-US" sz="2300" kern="1200" dirty="0" err="1"/>
            <a:t>FrontEnd</a:t>
          </a:r>
          <a:r>
            <a:rPr lang="en-US" sz="2300" kern="1200" dirty="0"/>
            <a:t>)</a:t>
          </a:r>
        </a:p>
      </dsp:txBody>
      <dsp:txXfrm>
        <a:off x="6644104" y="1168769"/>
        <a:ext cx="1342788" cy="895191"/>
      </dsp:txXfrm>
    </dsp:sp>
    <dsp:sp modelId="{04989873-E134-B34B-BEF7-C9CAF8E55F17}">
      <dsp:nvSpPr>
        <dsp:cNvPr id="0" name=""/>
        <dsp:cNvSpPr/>
      </dsp:nvSpPr>
      <dsp:spPr>
        <a:xfrm>
          <a:off x="8121171" y="1168769"/>
          <a:ext cx="2237979" cy="8951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NodeJS (</a:t>
          </a:r>
          <a:r>
            <a:rPr lang="en-US" sz="2300" kern="1200" dirty="0" err="1"/>
            <a:t>BackEnd</a:t>
          </a:r>
          <a:r>
            <a:rPr lang="en-US" sz="2300" kern="1200" dirty="0"/>
            <a:t>)</a:t>
          </a:r>
        </a:p>
      </dsp:txBody>
      <dsp:txXfrm>
        <a:off x="8568767" y="1168769"/>
        <a:ext cx="1342788" cy="895191"/>
      </dsp:txXfrm>
    </dsp:sp>
    <dsp:sp modelId="{3F1C4B2F-BB35-4D40-AD31-5A671309AEEA}">
      <dsp:nvSpPr>
        <dsp:cNvPr id="0" name=""/>
        <dsp:cNvSpPr/>
      </dsp:nvSpPr>
      <dsp:spPr>
        <a:xfrm>
          <a:off x="1350" y="2306634"/>
          <a:ext cx="2696360" cy="10785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Features</a:t>
          </a:r>
        </a:p>
      </dsp:txBody>
      <dsp:txXfrm>
        <a:off x="540622" y="2306634"/>
        <a:ext cx="1617816" cy="1078544"/>
      </dsp:txXfrm>
    </dsp:sp>
    <dsp:sp modelId="{B25EF6DD-D3EE-514E-A539-F3EAEAE19616}">
      <dsp:nvSpPr>
        <dsp:cNvPr id="0" name=""/>
        <dsp:cNvSpPr/>
      </dsp:nvSpPr>
      <dsp:spPr>
        <a:xfrm>
          <a:off x="2347184" y="2398310"/>
          <a:ext cx="2237979" cy="8951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HighlightJS</a:t>
          </a:r>
          <a:endParaRPr lang="en-US" sz="2300" kern="1200" dirty="0"/>
        </a:p>
      </dsp:txBody>
      <dsp:txXfrm>
        <a:off x="2794780" y="2398310"/>
        <a:ext cx="1342788" cy="895191"/>
      </dsp:txXfrm>
    </dsp:sp>
    <dsp:sp modelId="{63360E34-56ED-7349-BDF1-9EE6FAED1DD2}">
      <dsp:nvSpPr>
        <dsp:cNvPr id="0" name=""/>
        <dsp:cNvSpPr/>
      </dsp:nvSpPr>
      <dsp:spPr>
        <a:xfrm>
          <a:off x="4271846" y="2398310"/>
          <a:ext cx="2237979" cy="8951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Pusher: Channel</a:t>
          </a:r>
        </a:p>
      </dsp:txBody>
      <dsp:txXfrm>
        <a:off x="4719442" y="2398310"/>
        <a:ext cx="1342788" cy="895191"/>
      </dsp:txXfrm>
    </dsp:sp>
    <dsp:sp modelId="{75E3F60E-7361-AB4C-9BD2-9393C64BF5B2}">
      <dsp:nvSpPr>
        <dsp:cNvPr id="0" name=""/>
        <dsp:cNvSpPr/>
      </dsp:nvSpPr>
      <dsp:spPr>
        <a:xfrm>
          <a:off x="6196508" y="2398310"/>
          <a:ext cx="2237979" cy="8951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Pusher: </a:t>
          </a:r>
          <a:r>
            <a:rPr lang="en-US" sz="2300" kern="1200" dirty="0" err="1"/>
            <a:t>Chatkit</a:t>
          </a:r>
          <a:endParaRPr lang="en-US" sz="2300" kern="1200" dirty="0"/>
        </a:p>
      </dsp:txBody>
      <dsp:txXfrm>
        <a:off x="6644104" y="2398310"/>
        <a:ext cx="1342788" cy="895191"/>
      </dsp:txXfrm>
    </dsp:sp>
    <dsp:sp modelId="{94D59D89-7CBC-AB47-8143-72B87B830D26}">
      <dsp:nvSpPr>
        <dsp:cNvPr id="0" name=""/>
        <dsp:cNvSpPr/>
      </dsp:nvSpPr>
      <dsp:spPr>
        <a:xfrm>
          <a:off x="8121171" y="2398310"/>
          <a:ext cx="2237979" cy="8951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Live Viewer</a:t>
          </a:r>
        </a:p>
      </dsp:txBody>
      <dsp:txXfrm>
        <a:off x="8568767" y="2398310"/>
        <a:ext cx="1342788" cy="895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C02CB-5FD5-6543-982A-3CED217FA732}">
      <dsp:nvSpPr>
        <dsp:cNvPr id="0" name=""/>
        <dsp:cNvSpPr/>
      </dsp:nvSpPr>
      <dsp:spPr>
        <a:xfrm>
          <a:off x="0" y="58215"/>
          <a:ext cx="10209529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Free web-app to increase mentorship through volunteerism by utilizing the community and education system.</a:t>
          </a:r>
        </a:p>
      </dsp:txBody>
      <dsp:txXfrm>
        <a:off x="40780" y="98995"/>
        <a:ext cx="10127969" cy="753819"/>
      </dsp:txXfrm>
    </dsp:sp>
    <dsp:sp modelId="{2B97F697-82E1-8F4E-94A7-CE6B58F6A50F}">
      <dsp:nvSpPr>
        <dsp:cNvPr id="0" name=""/>
        <dsp:cNvSpPr/>
      </dsp:nvSpPr>
      <dsp:spPr>
        <a:xfrm>
          <a:off x="0" y="954075"/>
          <a:ext cx="10209529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Recruiting volunteers to help our users in different coding languages.</a:t>
          </a:r>
        </a:p>
      </dsp:txBody>
      <dsp:txXfrm>
        <a:off x="40780" y="994855"/>
        <a:ext cx="10127969" cy="753819"/>
      </dsp:txXfrm>
    </dsp:sp>
    <dsp:sp modelId="{55EA7BF8-6ECD-C242-87E4-1CA6A8C20A03}">
      <dsp:nvSpPr>
        <dsp:cNvPr id="0" name=""/>
        <dsp:cNvSpPr/>
      </dsp:nvSpPr>
      <dsp:spPr>
        <a:xfrm>
          <a:off x="0" y="1849935"/>
          <a:ext cx="10209529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Mentees can connect with mentors or other mentees to learn.</a:t>
          </a:r>
        </a:p>
      </dsp:txBody>
      <dsp:txXfrm>
        <a:off x="40780" y="1890715"/>
        <a:ext cx="10127969" cy="753819"/>
      </dsp:txXfrm>
    </dsp:sp>
    <dsp:sp modelId="{8DD0A763-D5CD-2744-9186-105C5C6031C7}">
      <dsp:nvSpPr>
        <dsp:cNvPr id="0" name=""/>
        <dsp:cNvSpPr/>
      </dsp:nvSpPr>
      <dsp:spPr>
        <a:xfrm>
          <a:off x="0" y="2745795"/>
          <a:ext cx="10209529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Target Audience: </a:t>
          </a:r>
        </a:p>
      </dsp:txBody>
      <dsp:txXfrm>
        <a:off x="40780" y="2786575"/>
        <a:ext cx="10127969" cy="753819"/>
      </dsp:txXfrm>
    </dsp:sp>
    <dsp:sp modelId="{8518AC42-195B-A848-862C-E02BDC803EFC}">
      <dsp:nvSpPr>
        <dsp:cNvPr id="0" name=""/>
        <dsp:cNvSpPr/>
      </dsp:nvSpPr>
      <dsp:spPr>
        <a:xfrm>
          <a:off x="0" y="3581175"/>
          <a:ext cx="10209529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15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Ages 13 +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Lower-Class Income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Accessibility Issues</a:t>
          </a:r>
        </a:p>
      </dsp:txBody>
      <dsp:txXfrm>
        <a:off x="0" y="3581175"/>
        <a:ext cx="10209529" cy="8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HighlightJS</a:t>
            </a:r>
            <a:r>
              <a:rPr lang="en-US" dirty="0"/>
              <a:t> - Allows users editor to correctly color the known terminology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Pusher - Powers </a:t>
            </a:r>
            <a:r>
              <a:rPr lang="en-US" dirty="0" err="1"/>
              <a:t>realtime</a:t>
            </a:r>
            <a:r>
              <a:rPr lang="en-US" dirty="0"/>
              <a:t> experiences through bi-directional hosted APIs that are flexible, scalable, and easy to use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Pusher Channel – allowed us to have a text editor with rendered text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Pusher </a:t>
            </a:r>
            <a:r>
              <a:rPr lang="en-US" dirty="0" err="1"/>
              <a:t>Chatkit</a:t>
            </a:r>
            <a:r>
              <a:rPr lang="en-US" dirty="0"/>
              <a:t> –allows for two uses to communicate via a chat 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Live Viewer – allows the user to see their HTML code as they complete it and runs JS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361687"/>
            <a:ext cx="8735325" cy="2000251"/>
          </a:xfrm>
        </p:spPr>
        <p:txBody>
          <a:bodyPr>
            <a:normAutofit/>
          </a:bodyPr>
          <a:lstStyle/>
          <a:p>
            <a:r>
              <a:rPr lang="en-US" sz="7200" dirty="0"/>
              <a:t>Community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397250"/>
            <a:ext cx="8735325" cy="1752600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nicole</a:t>
            </a:r>
            <a:r>
              <a:rPr lang="en-US" dirty="0"/>
              <a:t> </a:t>
            </a:r>
            <a:r>
              <a:rPr lang="en-US" dirty="0" err="1"/>
              <a:t>gaehle</a:t>
            </a:r>
            <a:r>
              <a:rPr lang="en-US" dirty="0"/>
              <a:t>, Brian </a:t>
            </a:r>
            <a:r>
              <a:rPr lang="en-US" dirty="0" err="1"/>
              <a:t>horne</a:t>
            </a:r>
            <a:r>
              <a:rPr lang="en-US" dirty="0"/>
              <a:t>, January </a:t>
            </a:r>
            <a:r>
              <a:rPr lang="en-US" dirty="0" err="1"/>
              <a:t>johnson</a:t>
            </a:r>
            <a:r>
              <a:rPr lang="en-US" dirty="0"/>
              <a:t>, </a:t>
            </a:r>
            <a:r>
              <a:rPr lang="en-US" dirty="0" err="1"/>
              <a:t>chen</a:t>
            </a:r>
            <a:r>
              <a:rPr lang="en-US" dirty="0"/>
              <a:t> </a:t>
            </a:r>
            <a:r>
              <a:rPr lang="en-US" dirty="0" err="1"/>
              <a:t>ouyang</a:t>
            </a:r>
            <a:r>
              <a:rPr lang="en-US" dirty="0"/>
              <a:t>, carmen ross, &amp; </a:t>
            </a:r>
            <a:r>
              <a:rPr lang="en-US" dirty="0" err="1"/>
              <a:t>yibei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the Stack: Which Problem?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A1BFCDD-8AE9-0B40-B9CA-74961A681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551852"/>
              </p:ext>
            </p:extLst>
          </p:nvPr>
        </p:nvGraphicFramePr>
        <p:xfrm>
          <a:off x="1218883" y="1701797"/>
          <a:ext cx="10360501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AFBE753-6FEE-4E48-B350-FC5E96B05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096170"/>
              </p:ext>
            </p:extLst>
          </p:nvPr>
        </p:nvGraphicFramePr>
        <p:xfrm>
          <a:off x="1218883" y="1701797"/>
          <a:ext cx="10360501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070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44563"/>
          </a:xfrm>
        </p:spPr>
        <p:txBody>
          <a:bodyPr/>
          <a:lstStyle/>
          <a:p>
            <a:r>
              <a:rPr lang="en-US" dirty="0"/>
              <a:t>Overview of Application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6CA7390-9B80-AC47-A514-8E7B6744E57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79389611"/>
              </p:ext>
            </p:extLst>
          </p:nvPr>
        </p:nvGraphicFramePr>
        <p:xfrm>
          <a:off x="1218883" y="1706880"/>
          <a:ext cx="10209529" cy="4465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0412" y="1795855"/>
            <a:ext cx="4062942" cy="2438400"/>
          </a:xfrm>
        </p:spPr>
        <p:txBody>
          <a:bodyPr>
            <a:norm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3728-F71E-644C-A9D8-43A72302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/>
              <a:t>Backup Screenshots: </a:t>
            </a:r>
            <a:r>
              <a:rPr lang="en-US" dirty="0" err="1"/>
              <a:t>HighlightJS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B7C365-CBC1-E345-B9FC-2C6D5C6B2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37" y="914400"/>
            <a:ext cx="10441791" cy="569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9CD638-67F0-2245-AAFC-A27F08B4E967}"/>
              </a:ext>
            </a:extLst>
          </p:cNvPr>
          <p:cNvSpPr txBox="1"/>
          <p:nvPr/>
        </p:nvSpPr>
        <p:spPr>
          <a:xfrm>
            <a:off x="8151813" y="6088062"/>
            <a:ext cx="3468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*taken in testing stage</a:t>
            </a:r>
          </a:p>
        </p:txBody>
      </p:sp>
    </p:spTree>
    <p:extLst>
      <p:ext uri="{BB962C8B-B14F-4D97-AF65-F5344CB8AC3E}">
        <p14:creationId xmlns:p14="http://schemas.microsoft.com/office/powerpoint/2010/main" val="186995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16x9</Template>
  <TotalTime>2187</TotalTime>
  <Words>209</Words>
  <Application>Microsoft Macintosh PowerPoint</Application>
  <PresentationFormat>Custom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Community Code</vt:lpstr>
      <vt:lpstr>Hack the Stack: Which Problem?</vt:lpstr>
      <vt:lpstr>Technologies Used</vt:lpstr>
      <vt:lpstr>Overview of Application</vt:lpstr>
      <vt:lpstr>demo</vt:lpstr>
      <vt:lpstr>Backup Screenshots: HighlightJS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Code</dc:title>
  <dc:creator>Nicole Gaehle</dc:creator>
  <cp:lastModifiedBy>Nicole Gaehle</cp:lastModifiedBy>
  <cp:revision>11</cp:revision>
  <dcterms:created xsi:type="dcterms:W3CDTF">2020-02-22T05:33:35Z</dcterms:created>
  <dcterms:modified xsi:type="dcterms:W3CDTF">2020-02-23T18:01:30Z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