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csd.org/Page/1117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credit: Mohamed Langi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https://www.qcsd.org/Page/11170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Tinder logo belongs to Tinder, we know.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626875"/>
            <a:ext cx="5115300" cy="25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Making Volunteerism Easier</a:t>
            </a:r>
            <a:endParaRPr b="1" sz="60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Team: WOMENHACK</a:t>
            </a:r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414882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Nicole Gaehle, Jami Howell, Karina Almeida and Emily Koehler</a:t>
            </a:r>
            <a:endParaRPr sz="1800"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28962" l="17262" r="8712" t="0"/>
          <a:stretch/>
        </p:blipFill>
        <p:spPr>
          <a:xfrm>
            <a:off x="5291648" y="1104625"/>
            <a:ext cx="3762156" cy="2707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As a Volunteer, I want to be able to easily connect with local community organizations and </a:t>
            </a:r>
            <a:r>
              <a:rPr lang="en" sz="3600">
                <a:solidFill>
                  <a:srgbClr val="CC0000"/>
                </a:solidFill>
              </a:rPr>
              <a:t>nonprofits</a:t>
            </a:r>
            <a:r>
              <a:rPr lang="en" sz="3600">
                <a:solidFill>
                  <a:srgbClr val="CC0000"/>
                </a:solidFill>
              </a:rPr>
              <a:t>.</a:t>
            </a:r>
            <a:endParaRPr sz="3600">
              <a:solidFill>
                <a:srgbClr val="CC0000"/>
              </a:solidFill>
            </a:endParaRPr>
          </a:p>
        </p:txBody>
      </p:sp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23646" l="0" r="0" t="0"/>
          <a:stretch/>
        </p:blipFill>
        <p:spPr>
          <a:xfrm>
            <a:off x="2243275" y="2577825"/>
            <a:ext cx="3889925" cy="19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75" y="627225"/>
            <a:ext cx="7443450" cy="3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436125" y="219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Languages Used</a:t>
            </a:r>
            <a:endParaRPr b="1" sz="3600"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249475" y="195150"/>
            <a:ext cx="4700100" cy="4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1" lang="en" sz="2400">
                <a:solidFill>
                  <a:schemeClr val="accent5"/>
                </a:solidFill>
              </a:rPr>
              <a:t>Front: HTML/CSS/JS/VanillaJS</a:t>
            </a:r>
            <a:endParaRPr b="1"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1" lang="en" sz="2400">
                <a:solidFill>
                  <a:schemeClr val="accent5"/>
                </a:solidFill>
              </a:rPr>
              <a:t>Back: </a:t>
            </a:r>
            <a:endParaRPr b="1" sz="2400">
              <a:solidFill>
                <a:schemeClr val="accent5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b="1" lang="en" sz="2400">
                <a:solidFill>
                  <a:schemeClr val="accent5"/>
                </a:solidFill>
              </a:rPr>
              <a:t>JSON</a:t>
            </a:r>
            <a:endParaRPr b="1" sz="2400">
              <a:solidFill>
                <a:schemeClr val="accent5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b="1" lang="en" sz="2400">
                <a:solidFill>
                  <a:schemeClr val="accent5"/>
                </a:solidFill>
              </a:rPr>
              <a:t>DB attempts: noJSON, node.js, java + AWS DynamoDB, Java + CSV files (data “store”)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28"/>
          <p:cNvSpPr/>
          <p:nvPr/>
        </p:nvSpPr>
        <p:spPr>
          <a:xfrm>
            <a:off x="376675" y="195150"/>
            <a:ext cx="3791400" cy="4753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82700" y="1431625"/>
            <a:ext cx="32706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Languages Used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90250" y="526350"/>
            <a:ext cx="8477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</a:rPr>
              <a:t>Demo: </a:t>
            </a:r>
            <a:endParaRPr b="1" sz="4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will be done locally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</a:rPr>
              <a:t>Hosting (Afterwards):</a:t>
            </a:r>
            <a:endParaRPr b="1" sz="4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https://ngaehle.github.io/womenhack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Swipe some good.</a:t>
            </a:r>
            <a:endParaRPr b="1"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