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FBA6-FBCF-344A-B859-20E5C265B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47A79-0126-9C4B-B8E0-38EA07FF7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A00D-71CF-3241-8A83-F3D8FD45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7B2C-A09E-0F40-BED1-08ABB2C8EE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9F9AC-172F-B447-8838-C7131914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3C65-C9FA-0D4A-BAE8-7C4083C4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5A5-1155-8744-BB92-33767A36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5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A744-8117-4D43-9DC1-8C9913CF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98395-6361-A44E-BBE5-6C2B718B5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3714-F5E1-644D-BDEC-A1E46CE6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7B2C-A09E-0F40-BED1-08ABB2C8EE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3734-8208-6242-8212-C28F5B0C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ED998-5D88-2B49-AAEA-FA93BA65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5A5-1155-8744-BB92-33767A36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C9070-A36B-A24F-8D6C-B9F66DD2B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DED70-D333-5348-88CF-CD2D0952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9766-5D9D-1345-8C6F-EAABC3F8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7B2C-A09E-0F40-BED1-08ABB2C8EE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1189-DCEB-3A48-B811-246DAE36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0273-6131-BC46-B1D0-CD95E905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5A5-1155-8744-BB92-33767A36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6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40E5-D3E0-1249-B6C5-0B54C107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EFD4-8E7F-AA42-95C7-5803D6AE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40C4-0AE3-0341-B7CA-713FECD1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7B2C-A09E-0F40-BED1-08ABB2C8EE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ECDE-3960-1544-888C-D9B72EEE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67564-8C7B-7C43-A62A-6420165E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5A5-1155-8744-BB92-33767A36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0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AB81-DBB9-CE4C-B903-0065A8BB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9389-8EAB-6D4B-A006-567CA851E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2188-A604-9248-A369-68502D54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7B2C-A09E-0F40-BED1-08ABB2C8EE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B263-6703-9540-8628-48EF9B1F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8F0C-CA80-3742-BED9-54C226E3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5A5-1155-8744-BB92-33767A36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5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7FAA-D75B-1E40-8F56-D102FE5B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94FD-D443-4940-8F58-529119F0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30D26-F920-814E-96E7-39602AD7A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2CF96-49D8-374E-83B7-C025A3CB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7B2C-A09E-0F40-BED1-08ABB2C8EE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BD53D-3BC1-D842-9B78-EEBF1DF1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DFFCA-142F-1643-89C5-41CA0907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5A5-1155-8744-BB92-33767A36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4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22DC-1382-F947-A436-01CD39AE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CC5C-84CF-CB4C-B372-FE98C2A15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C111-7DC7-DF49-8121-4973DD96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04D43-82E0-E543-934A-ACAB9DFF9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84D0C-73C2-BA45-A5EB-D9DD53A60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974C1-D57D-7C46-B5FC-0D53D8CA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7B2C-A09E-0F40-BED1-08ABB2C8EE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F78DA-F4F9-3A49-9D0D-CDB0C8C1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CCBAD-4BB6-304F-A67C-0504E277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5A5-1155-8744-BB92-33767A36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F1E4-499C-1143-89F5-C4D4C516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C43FB-B1C7-694D-9DEA-B20D627B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7B2C-A09E-0F40-BED1-08ABB2C8EE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505B0-37C9-754A-9E79-36C11D36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98F61-9A51-2A45-A85C-8841614B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5A5-1155-8744-BB92-33767A36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53D69-0A64-C540-B350-3D86738E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7B2C-A09E-0F40-BED1-08ABB2C8EE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B643D-BC1B-C243-B95C-5ECC9C8E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EEEC-DC9A-4040-8ACF-9E41EDFE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5A5-1155-8744-BB92-33767A36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1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103C-9F2F-1841-BB97-D6C0744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6D61-123D-8D4C-B8CD-92147922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76B55-E227-2B44-A67A-4F127D74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BBFD-686E-654D-B1B6-4CB56FEB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7B2C-A09E-0F40-BED1-08ABB2C8EE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51051-84BF-8A4D-929A-1110D9D1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39920-DAFE-5048-8CE9-23658AE8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5A5-1155-8744-BB92-33767A36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1084-0785-CE4B-BD24-E84084D7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AAAB2-83CE-FC47-AE1D-B5F7D679C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5173-08A1-0D48-916E-2BA95220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2FA2-0244-3842-B36A-E2677E5C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7B2C-A09E-0F40-BED1-08ABB2C8EE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B3265-E470-D94C-A464-60A73260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F8F45-1C71-C849-BBEF-22DA5441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5A5-1155-8744-BB92-33767A36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BCF86-91D3-BF41-8D61-90ADB673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140ED-A6F7-C24E-8F24-E4DC76E5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40862-F010-AE44-8C21-88E5259D4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7B2C-A09E-0F40-BED1-08ABB2C8EEE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69A2A-7568-114F-85DB-E5503497D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A9A2-902B-4440-B92A-5011F8441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95A5-1155-8744-BB92-33767A362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7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7D89EB-288C-2C47-BA1D-407706CC3E43}"/>
              </a:ext>
            </a:extLst>
          </p:cNvPr>
          <p:cNvSpPr/>
          <p:nvPr/>
        </p:nvSpPr>
        <p:spPr>
          <a:xfrm>
            <a:off x="2054088" y="2729948"/>
            <a:ext cx="2584174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A2FDFA-3868-7648-BACB-5893E2C4EA5E}"/>
              </a:ext>
            </a:extLst>
          </p:cNvPr>
          <p:cNvSpPr/>
          <p:nvPr/>
        </p:nvSpPr>
        <p:spPr>
          <a:xfrm>
            <a:off x="7189305" y="2729948"/>
            <a:ext cx="2584174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Volunteer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38C8A-E0B5-174C-ADBF-C55659D0FA31}"/>
              </a:ext>
            </a:extLst>
          </p:cNvPr>
          <p:cNvSpPr txBox="1"/>
          <p:nvPr/>
        </p:nvSpPr>
        <p:spPr>
          <a:xfrm>
            <a:off x="2054088" y="874643"/>
            <a:ext cx="788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VolunTinder</a:t>
            </a:r>
            <a:endParaRPr lang="en-US" sz="3600" dirty="0"/>
          </a:p>
          <a:p>
            <a:endParaRPr lang="en-US" dirty="0"/>
          </a:p>
          <a:p>
            <a:pPr algn="ctr"/>
            <a:r>
              <a:rPr lang="en-US" dirty="0"/>
              <a:t> #WOMENHACK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9CB71-86FC-A34B-AD5F-1F7C51595ACB}"/>
              </a:ext>
            </a:extLst>
          </p:cNvPr>
          <p:cNvSpPr txBox="1"/>
          <p:nvPr/>
        </p:nvSpPr>
        <p:spPr>
          <a:xfrm>
            <a:off x="2153479" y="4986276"/>
            <a:ext cx="788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 Information</a:t>
            </a:r>
          </a:p>
          <a:p>
            <a:r>
              <a:rPr lang="en-US" dirty="0"/>
              <a:t>Why Join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DE277-8AE8-624C-AA09-BDC858D6F73A}"/>
              </a:ext>
            </a:extLst>
          </p:cNvPr>
          <p:cNvSpPr txBox="1"/>
          <p:nvPr/>
        </p:nvSpPr>
        <p:spPr>
          <a:xfrm>
            <a:off x="1007165" y="291548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 Option 1</a:t>
            </a:r>
          </a:p>
        </p:txBody>
      </p:sp>
    </p:spTree>
    <p:extLst>
      <p:ext uri="{BB962C8B-B14F-4D97-AF65-F5344CB8AC3E}">
        <p14:creationId xmlns:p14="http://schemas.microsoft.com/office/powerpoint/2010/main" val="413202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7D89EB-288C-2C47-BA1D-407706CC3E43}"/>
              </a:ext>
            </a:extLst>
          </p:cNvPr>
          <p:cNvSpPr/>
          <p:nvPr/>
        </p:nvSpPr>
        <p:spPr>
          <a:xfrm>
            <a:off x="2054088" y="2729948"/>
            <a:ext cx="2584174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A2FDFA-3868-7648-BACB-5893E2C4EA5E}"/>
              </a:ext>
            </a:extLst>
          </p:cNvPr>
          <p:cNvSpPr/>
          <p:nvPr/>
        </p:nvSpPr>
        <p:spPr>
          <a:xfrm>
            <a:off x="7189305" y="2729948"/>
            <a:ext cx="2584174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Volunteer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38C8A-E0B5-174C-ADBF-C55659D0FA31}"/>
              </a:ext>
            </a:extLst>
          </p:cNvPr>
          <p:cNvSpPr txBox="1"/>
          <p:nvPr/>
        </p:nvSpPr>
        <p:spPr>
          <a:xfrm>
            <a:off x="2054088" y="874643"/>
            <a:ext cx="788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VolunTinder</a:t>
            </a:r>
            <a:endParaRPr lang="en-US" sz="3600" dirty="0"/>
          </a:p>
          <a:p>
            <a:endParaRPr lang="en-US" dirty="0"/>
          </a:p>
          <a:p>
            <a:pPr algn="ctr"/>
            <a:r>
              <a:rPr lang="en-US" dirty="0"/>
              <a:t> #WOMENHACK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9CB71-86FC-A34B-AD5F-1F7C51595ACB}"/>
              </a:ext>
            </a:extLst>
          </p:cNvPr>
          <p:cNvSpPr txBox="1"/>
          <p:nvPr/>
        </p:nvSpPr>
        <p:spPr>
          <a:xfrm>
            <a:off x="2153479" y="4986276"/>
            <a:ext cx="788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 Information</a:t>
            </a:r>
          </a:p>
          <a:p>
            <a:r>
              <a:rPr lang="en-US" dirty="0"/>
              <a:t>Why Join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AFD09-475A-7540-8A89-5CEEF462155A}"/>
              </a:ext>
            </a:extLst>
          </p:cNvPr>
          <p:cNvSpPr/>
          <p:nvPr/>
        </p:nvSpPr>
        <p:spPr>
          <a:xfrm>
            <a:off x="2054088" y="4100542"/>
            <a:ext cx="1272208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372B92-72BE-1840-A5F4-8E0E98D8280D}"/>
              </a:ext>
            </a:extLst>
          </p:cNvPr>
          <p:cNvSpPr/>
          <p:nvPr/>
        </p:nvSpPr>
        <p:spPr>
          <a:xfrm>
            <a:off x="7189304" y="4119265"/>
            <a:ext cx="1272208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A5E7D-49F6-874E-9679-3440763CA78F}"/>
              </a:ext>
            </a:extLst>
          </p:cNvPr>
          <p:cNvSpPr/>
          <p:nvPr/>
        </p:nvSpPr>
        <p:spPr>
          <a:xfrm>
            <a:off x="3465445" y="4100541"/>
            <a:ext cx="1172817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7A1434-E32F-C340-AA52-2A47F5E2E40C}"/>
              </a:ext>
            </a:extLst>
          </p:cNvPr>
          <p:cNvSpPr/>
          <p:nvPr/>
        </p:nvSpPr>
        <p:spPr>
          <a:xfrm>
            <a:off x="8620540" y="4119265"/>
            <a:ext cx="1172817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02FAC-7FC8-624D-88DD-417AAD22D524}"/>
              </a:ext>
            </a:extLst>
          </p:cNvPr>
          <p:cNvSpPr txBox="1"/>
          <p:nvPr/>
        </p:nvSpPr>
        <p:spPr>
          <a:xfrm>
            <a:off x="1007165" y="291548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 Option 2</a:t>
            </a:r>
          </a:p>
        </p:txBody>
      </p:sp>
    </p:spTree>
    <p:extLst>
      <p:ext uri="{BB962C8B-B14F-4D97-AF65-F5344CB8AC3E}">
        <p14:creationId xmlns:p14="http://schemas.microsoft.com/office/powerpoint/2010/main" val="44002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7D89EB-288C-2C47-BA1D-407706CC3E43}"/>
              </a:ext>
            </a:extLst>
          </p:cNvPr>
          <p:cNvSpPr/>
          <p:nvPr/>
        </p:nvSpPr>
        <p:spPr>
          <a:xfrm>
            <a:off x="2054088" y="2729948"/>
            <a:ext cx="2584174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A2FDFA-3868-7648-BACB-5893E2C4EA5E}"/>
              </a:ext>
            </a:extLst>
          </p:cNvPr>
          <p:cNvSpPr/>
          <p:nvPr/>
        </p:nvSpPr>
        <p:spPr>
          <a:xfrm>
            <a:off x="7189305" y="2729948"/>
            <a:ext cx="2584174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Volunteer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38C8A-E0B5-174C-ADBF-C55659D0FA31}"/>
              </a:ext>
            </a:extLst>
          </p:cNvPr>
          <p:cNvSpPr txBox="1"/>
          <p:nvPr/>
        </p:nvSpPr>
        <p:spPr>
          <a:xfrm>
            <a:off x="3031435" y="1225393"/>
            <a:ext cx="544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VolunTinder</a:t>
            </a:r>
            <a:endParaRPr lang="en-US" sz="3600" dirty="0"/>
          </a:p>
          <a:p>
            <a:endParaRPr lang="en-US" dirty="0"/>
          </a:p>
          <a:p>
            <a:pPr algn="ctr"/>
            <a:r>
              <a:rPr lang="en-US" dirty="0"/>
              <a:t> #WOMENHACK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9CB71-86FC-A34B-AD5F-1F7C51595ACB}"/>
              </a:ext>
            </a:extLst>
          </p:cNvPr>
          <p:cNvSpPr txBox="1"/>
          <p:nvPr/>
        </p:nvSpPr>
        <p:spPr>
          <a:xfrm>
            <a:off x="1888437" y="5622596"/>
            <a:ext cx="788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 Information</a:t>
            </a:r>
          </a:p>
          <a:p>
            <a:r>
              <a:rPr lang="en-US" dirty="0"/>
              <a:t>Why Join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AFD09-475A-7540-8A89-5CEEF462155A}"/>
              </a:ext>
            </a:extLst>
          </p:cNvPr>
          <p:cNvSpPr/>
          <p:nvPr/>
        </p:nvSpPr>
        <p:spPr>
          <a:xfrm>
            <a:off x="4939747" y="589073"/>
            <a:ext cx="699053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372B92-72BE-1840-A5F4-8E0E98D8280D}"/>
              </a:ext>
            </a:extLst>
          </p:cNvPr>
          <p:cNvSpPr/>
          <p:nvPr/>
        </p:nvSpPr>
        <p:spPr>
          <a:xfrm>
            <a:off x="10899910" y="583523"/>
            <a:ext cx="980657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A5E7D-49F6-874E-9679-3440763CA78F}"/>
              </a:ext>
            </a:extLst>
          </p:cNvPr>
          <p:cNvSpPr/>
          <p:nvPr/>
        </p:nvSpPr>
        <p:spPr>
          <a:xfrm>
            <a:off x="9980528" y="583522"/>
            <a:ext cx="699053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6339C1-D5ED-6547-BF65-9E136F2BF9B9}"/>
              </a:ext>
            </a:extLst>
          </p:cNvPr>
          <p:cNvSpPr/>
          <p:nvPr/>
        </p:nvSpPr>
        <p:spPr>
          <a:xfrm>
            <a:off x="5751443" y="589071"/>
            <a:ext cx="801759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A0828D-3E33-6F47-A218-1242AC0BFB52}"/>
              </a:ext>
            </a:extLst>
          </p:cNvPr>
          <p:cNvSpPr/>
          <p:nvPr/>
        </p:nvSpPr>
        <p:spPr>
          <a:xfrm>
            <a:off x="8511199" y="583951"/>
            <a:ext cx="699053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EA208-70F9-A049-A1EB-5CC91A798DFB}"/>
              </a:ext>
            </a:extLst>
          </p:cNvPr>
          <p:cNvSpPr/>
          <p:nvPr/>
        </p:nvSpPr>
        <p:spPr>
          <a:xfrm>
            <a:off x="7601771" y="583523"/>
            <a:ext cx="699053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AFE33-FD48-BE44-8EC1-3F82EF770C7D}"/>
              </a:ext>
            </a:extLst>
          </p:cNvPr>
          <p:cNvSpPr/>
          <p:nvPr/>
        </p:nvSpPr>
        <p:spPr>
          <a:xfrm>
            <a:off x="6692343" y="583524"/>
            <a:ext cx="699053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212ED-5D24-C242-BFBA-69A60850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8" y="4024466"/>
            <a:ext cx="1244048" cy="298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03ACCB-1AFB-404C-A7A2-9A7225A45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35" y="3903985"/>
            <a:ext cx="1183821" cy="4192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3A63A1-5BB4-464B-ACA5-EF169482A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610" y="4334675"/>
            <a:ext cx="2319129" cy="6957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D44618-9B7B-C740-8A2E-2F8BBF7697AB}"/>
              </a:ext>
            </a:extLst>
          </p:cNvPr>
          <p:cNvSpPr txBox="1"/>
          <p:nvPr/>
        </p:nvSpPr>
        <p:spPr>
          <a:xfrm>
            <a:off x="450578" y="426224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 Option 3</a:t>
            </a:r>
          </a:p>
        </p:txBody>
      </p:sp>
    </p:spTree>
    <p:extLst>
      <p:ext uri="{BB962C8B-B14F-4D97-AF65-F5344CB8AC3E}">
        <p14:creationId xmlns:p14="http://schemas.microsoft.com/office/powerpoint/2010/main" val="272369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AAA9-D0B7-0947-A698-1018E2C2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5FDEB1-C596-CE4F-8FDB-38C1CD593814}"/>
              </a:ext>
            </a:extLst>
          </p:cNvPr>
          <p:cNvSpPr/>
          <p:nvPr/>
        </p:nvSpPr>
        <p:spPr>
          <a:xfrm>
            <a:off x="2425148" y="2027583"/>
            <a:ext cx="3405809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11D07-8DD9-8D4C-A275-32C400A572D4}"/>
              </a:ext>
            </a:extLst>
          </p:cNvPr>
          <p:cNvSpPr/>
          <p:nvPr/>
        </p:nvSpPr>
        <p:spPr>
          <a:xfrm>
            <a:off x="2425147" y="2670314"/>
            <a:ext cx="3405809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B0DBAB-32E7-D348-81BF-0A127D822B15}"/>
              </a:ext>
            </a:extLst>
          </p:cNvPr>
          <p:cNvSpPr/>
          <p:nvPr/>
        </p:nvSpPr>
        <p:spPr>
          <a:xfrm>
            <a:off x="2425148" y="3339549"/>
            <a:ext cx="1431236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7DE94-6D1A-8345-A2D9-64F5BBF5C8CA}"/>
              </a:ext>
            </a:extLst>
          </p:cNvPr>
          <p:cNvSpPr/>
          <p:nvPr/>
        </p:nvSpPr>
        <p:spPr>
          <a:xfrm>
            <a:off x="838200" y="225977"/>
            <a:ext cx="300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Follow up to Landing Option 1</a:t>
            </a:r>
          </a:p>
        </p:txBody>
      </p:sp>
    </p:spTree>
    <p:extLst>
      <p:ext uri="{BB962C8B-B14F-4D97-AF65-F5344CB8AC3E}">
        <p14:creationId xmlns:p14="http://schemas.microsoft.com/office/powerpoint/2010/main" val="15336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F182-0894-5A40-9C01-FF8EEEE5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Profile</a:t>
            </a:r>
          </a:p>
        </p:txBody>
      </p:sp>
    </p:spTree>
    <p:extLst>
      <p:ext uri="{BB962C8B-B14F-4D97-AF65-F5344CB8AC3E}">
        <p14:creationId xmlns:p14="http://schemas.microsoft.com/office/powerpoint/2010/main" val="302075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B417-FE0C-4544-9136-2C1CF748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</a:p>
        </p:txBody>
      </p:sp>
    </p:spTree>
    <p:extLst>
      <p:ext uri="{BB962C8B-B14F-4D97-AF65-F5344CB8AC3E}">
        <p14:creationId xmlns:p14="http://schemas.microsoft.com/office/powerpoint/2010/main" val="339076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70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Login</vt:lpstr>
      <vt:lpstr>Organization Profile</vt:lpstr>
      <vt:lpstr>User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2019-02-16T04:51:15Z</dcterms:created>
  <dcterms:modified xsi:type="dcterms:W3CDTF">2019-02-16T15:34:49Z</dcterms:modified>
</cp:coreProperties>
</file>