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054088" y="2729948"/>
            <a:ext cx="2584174" cy="11396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7189305" y="2729948"/>
            <a:ext cx="2584174" cy="11396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Volunteer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054088" y="874643"/>
            <a:ext cx="78850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VolunTinder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#WOMENHACK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153479" y="4986276"/>
            <a:ext cx="7885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Us 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Join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007165" y="291548"/>
            <a:ext cx="1908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Landing Option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2054088" y="2729948"/>
            <a:ext cx="2584174" cy="11396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189305" y="2729948"/>
            <a:ext cx="2584174" cy="11396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Volunteer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2054088" y="874643"/>
            <a:ext cx="78850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VolunTinder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#WOMENHACK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153479" y="4986276"/>
            <a:ext cx="7885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Us 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Join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054088" y="4100542"/>
            <a:ext cx="1272208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189304" y="4119265"/>
            <a:ext cx="1272208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465445" y="4100541"/>
            <a:ext cx="1172817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8620540" y="4119265"/>
            <a:ext cx="1172817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007165" y="291548"/>
            <a:ext cx="1908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Landing Option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2054088" y="2729948"/>
            <a:ext cx="2584174" cy="11396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Organization Information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189305" y="2729948"/>
            <a:ext cx="2584174" cy="11396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Volunteer Information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3031435" y="1225393"/>
            <a:ext cx="54400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VolunTinder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#WOMENHACK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888437" y="5622596"/>
            <a:ext cx="7885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Us 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Join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939747" y="589073"/>
            <a:ext cx="699053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0899910" y="583523"/>
            <a:ext cx="980657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9980528" y="583522"/>
            <a:ext cx="699053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5751443" y="589071"/>
            <a:ext cx="801759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8511199" y="583951"/>
            <a:ext cx="699053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7601771" y="583523"/>
            <a:ext cx="699053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692343" y="583524"/>
            <a:ext cx="699053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088" y="4024466"/>
            <a:ext cx="1244048" cy="29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4835" y="3903985"/>
            <a:ext cx="1183821" cy="41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6610" y="4334675"/>
            <a:ext cx="2319129" cy="69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450578" y="426224"/>
            <a:ext cx="1908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Landing Option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Login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2425148" y="2027583"/>
            <a:ext cx="3405900" cy="42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425147" y="2670314"/>
            <a:ext cx="3405809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2425148" y="3339549"/>
            <a:ext cx="1431236" cy="4240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838200" y="225977"/>
            <a:ext cx="3005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up to Landing Option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Organization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Profile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