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770"/>
    <a:srgbClr val="EFFBBE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Inventorifo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Masterdata product, stock, location, condition</a:t>
            </a:r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609600" y="1078865"/>
          <a:ext cx="184658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5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Product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short_name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product_group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barcode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is_active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132580" y="3705860"/>
          <a:ext cx="184658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5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stock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quantity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condition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location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price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4259580" y="3832860"/>
          <a:ext cx="184658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5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stock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quantity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condition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location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price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4386580" y="3959860"/>
          <a:ext cx="184658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5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stock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quantity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condition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location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price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/>
          <p:nvPr/>
        </p:nvGraphicFramePr>
        <p:xfrm>
          <a:off x="4513580" y="4086860"/>
          <a:ext cx="184658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5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stock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quantity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condition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location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price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3277870" y="1078865"/>
          <a:ext cx="189801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0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Condition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77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New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77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Used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77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Refurbished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77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Damaged, etc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77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/>
          <p:nvPr/>
        </p:nvGraphicFramePr>
        <p:xfrm>
          <a:off x="5997575" y="1078865"/>
          <a:ext cx="536448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980"/>
                <a:gridCol w="26035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77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77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Warehouse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77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Warehouse location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77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Aisle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77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Buffer stock location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77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Store Floor 1 Rack 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77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Selling location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77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Store Floor 1 Rack 2, etc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77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Selling location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770"/>
                    </a:solidFill>
                  </a:tcPr>
                </a:tc>
              </a:tr>
            </a:tbl>
          </a:graphicData>
        </a:graphic>
      </p:graphicFrame>
      <p:sp>
        <p:nvSpPr>
          <p:cNvPr id="14" name="Bent Arrow 13"/>
          <p:cNvSpPr/>
          <p:nvPr/>
        </p:nvSpPr>
        <p:spPr>
          <a:xfrm rot="10800000">
            <a:off x="7359650" y="3872865"/>
            <a:ext cx="813435" cy="867410"/>
          </a:xfrm>
          <a:prstGeom prst="ben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5" name="Bent Arrow 14"/>
          <p:cNvSpPr/>
          <p:nvPr/>
        </p:nvSpPr>
        <p:spPr>
          <a:xfrm rot="10800000" flipH="1">
            <a:off x="2254250" y="3982085"/>
            <a:ext cx="1023620" cy="867410"/>
          </a:xfrm>
          <a:prstGeom prst="ben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513580" y="3109595"/>
            <a:ext cx="330835" cy="574675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Masterdata Person, Supplier, Customer, User</a:t>
            </a:r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3616960" y="887095"/>
          <a:ext cx="252603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60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Person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address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phone_number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national_id_number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is_active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tax_id_number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975360" y="4858385"/>
          <a:ext cx="184658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5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Supplier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person_id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organization_id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3819525" y="4858385"/>
          <a:ext cx="217741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4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Customer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person_id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customer_group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organization_id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6663690" y="4858385"/>
          <a:ext cx="184658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5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person_id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Bent Arrow 14"/>
          <p:cNvSpPr/>
          <p:nvPr/>
        </p:nvSpPr>
        <p:spPr>
          <a:xfrm rot="16200000" flipH="1">
            <a:off x="1876425" y="3633470"/>
            <a:ext cx="1023620" cy="867410"/>
          </a:xfrm>
          <a:prstGeom prst="ben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9" name="Bent Arrow 8"/>
          <p:cNvSpPr/>
          <p:nvPr/>
        </p:nvSpPr>
        <p:spPr>
          <a:xfrm rot="16200000" flipH="1" flipV="1">
            <a:off x="6868160" y="3729990"/>
            <a:ext cx="1023620" cy="884555"/>
          </a:xfrm>
          <a:prstGeom prst="ben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577080" y="4109720"/>
            <a:ext cx="330835" cy="574675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graphicFrame>
        <p:nvGraphicFramePr>
          <p:cNvPr id="12" name="Table 11"/>
          <p:cNvGraphicFramePr/>
          <p:nvPr/>
        </p:nvGraphicFramePr>
        <p:xfrm>
          <a:off x="6938010" y="887095"/>
          <a:ext cx="43014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160"/>
                <a:gridCol w="14973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Customer group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77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77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Regular Customers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770"/>
                    </a:solidFill>
                  </a:tcPr>
                </a:tc>
                <a:tc rowSpan="5"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Price, tax, discount, payment method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77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VIP Customers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770"/>
                    </a:solidFill>
                  </a:tcPr>
                </a:tc>
                <a:tc vMerge="1">
                  <a:tcPr>
                    <a:solidFill>
                      <a:srgbClr val="DFF77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Wholesale Customers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770"/>
                    </a:solidFill>
                  </a:tcPr>
                </a:tc>
                <a:tc vMerge="1">
                  <a:tcPr>
                    <a:solidFill>
                      <a:srgbClr val="DFF77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Employee Customers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770"/>
                    </a:solidFill>
                  </a:tcPr>
                </a:tc>
                <a:tc vMerge="1">
                  <a:tcPr>
                    <a:solidFill>
                      <a:srgbClr val="DFF77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Branch Customers, etc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FF770"/>
                    </a:solidFill>
                  </a:tcPr>
                </a:tc>
                <a:tc vMerge="1">
                  <a:tcPr>
                    <a:solidFill>
                      <a:srgbClr val="DFF77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Masterdata person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0385" y="1174750"/>
            <a:ext cx="857059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Masterdata Customer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0385" y="1174750"/>
            <a:ext cx="857059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Masterdata supplier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0385" y="1174750"/>
            <a:ext cx="857059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Masterdata product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0385" y="1174750"/>
            <a:ext cx="857059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Purchase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0385" y="1174750"/>
            <a:ext cx="857059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Sale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0385" y="1174750"/>
            <a:ext cx="8570595" cy="4953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</Words>
  <Application>WPS Presentation</Application>
  <PresentationFormat>宽屏</PresentationFormat>
  <Paragraphs>182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Arial Black</vt:lpstr>
      <vt:lpstr>Microsoft YaHei</vt:lpstr>
      <vt:lpstr>文泉驿微米黑</vt:lpstr>
      <vt:lpstr>Arial Unicode MS</vt:lpstr>
      <vt:lpstr>SimSun</vt:lpstr>
      <vt:lpstr>OpenSymbol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alisalatiga</cp:lastModifiedBy>
  <cp:revision>20</cp:revision>
  <dcterms:created xsi:type="dcterms:W3CDTF">2025-04-17T19:03:11Z</dcterms:created>
  <dcterms:modified xsi:type="dcterms:W3CDTF">2025-04-17T19:03:11Z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