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bin Semi-Bold" charset="1" panose="00000700000000000000"/>
      <p:regular r:id="rId23"/>
    </p:embeddedFont>
    <p:embeddedFont>
      <p:font typeface="Cabin Bold" charset="1" panose="00000800000000000000"/>
      <p:regular r:id="rId24"/>
    </p:embeddedFont>
    <p:embeddedFont>
      <p:font typeface="Cabin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slide3.xml" Type="http://schemas.openxmlformats.org/officeDocument/2006/relationships/slid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17" Target="../media/image27.png" Type="http://schemas.openxmlformats.org/officeDocument/2006/relationships/image"/><Relationship Id="rId18" Target="../media/image28.svg" Type="http://schemas.openxmlformats.org/officeDocument/2006/relationships/image"/><Relationship Id="rId2" Target="slide5.xml" Type="http://schemas.openxmlformats.org/officeDocument/2006/relationships/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slide4.xml" Type="http://schemas.openxmlformats.org/officeDocument/2006/relationships/slid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743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804" y="467352"/>
            <a:ext cx="17260392" cy="9352296"/>
            <a:chOff x="0" y="0"/>
            <a:chExt cx="4482328" cy="2428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328" cy="2428685"/>
            </a:xfrm>
            <a:custGeom>
              <a:avLst/>
              <a:gdLst/>
              <a:ahLst/>
              <a:cxnLst/>
              <a:rect r="r" b="b" t="t" l="l"/>
              <a:pathLst>
                <a:path h="2428685" w="4482328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130998">
            <a:off x="6792902" y="4840790"/>
            <a:ext cx="1360172" cy="1626293"/>
          </a:xfrm>
          <a:custGeom>
            <a:avLst/>
            <a:gdLst/>
            <a:ahLst/>
            <a:cxnLst/>
            <a:rect r="r" b="b" t="t" l="l"/>
            <a:pathLst>
              <a:path h="1626293" w="1360172">
                <a:moveTo>
                  <a:pt x="0" y="0"/>
                </a:moveTo>
                <a:lnTo>
                  <a:pt x="1360173" y="0"/>
                </a:lnTo>
                <a:lnTo>
                  <a:pt x="1360173" y="1626293"/>
                </a:lnTo>
                <a:lnTo>
                  <a:pt x="0" y="16262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0324">
            <a:off x="2162411" y="6222918"/>
            <a:ext cx="1549878" cy="1687986"/>
          </a:xfrm>
          <a:custGeom>
            <a:avLst/>
            <a:gdLst/>
            <a:ahLst/>
            <a:cxnLst/>
            <a:rect r="r" b="b" t="t" l="l"/>
            <a:pathLst>
              <a:path h="1687986" w="1549878">
                <a:moveTo>
                  <a:pt x="0" y="0"/>
                </a:moveTo>
                <a:lnTo>
                  <a:pt x="1549878" y="0"/>
                </a:lnTo>
                <a:lnTo>
                  <a:pt x="1549878" y="1687986"/>
                </a:lnTo>
                <a:lnTo>
                  <a:pt x="0" y="1687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44085" y="2894773"/>
            <a:ext cx="10185449" cy="16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439"/>
              </a:lnSpc>
            </a:pPr>
            <a:r>
              <a:rPr lang="en-US" b="true" sz="9599">
                <a:solidFill>
                  <a:srgbClr val="00000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MOCK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6402576">
            <a:off x="12856663" y="4548603"/>
            <a:ext cx="1145740" cy="1645319"/>
          </a:xfrm>
          <a:custGeom>
            <a:avLst/>
            <a:gdLst/>
            <a:ahLst/>
            <a:cxnLst/>
            <a:rect r="r" b="b" t="t" l="l"/>
            <a:pathLst>
              <a:path h="1645319" w="1145740">
                <a:moveTo>
                  <a:pt x="0" y="0"/>
                </a:moveTo>
                <a:lnTo>
                  <a:pt x="1145740" y="0"/>
                </a:lnTo>
                <a:lnTo>
                  <a:pt x="1145740" y="1645319"/>
                </a:lnTo>
                <a:lnTo>
                  <a:pt x="0" y="16453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4804">
            <a:off x="15566957" y="6993174"/>
            <a:ext cx="428812" cy="1483310"/>
          </a:xfrm>
          <a:custGeom>
            <a:avLst/>
            <a:gdLst/>
            <a:ahLst/>
            <a:cxnLst/>
            <a:rect r="r" b="b" t="t" l="l"/>
            <a:pathLst>
              <a:path h="1483310" w="428812">
                <a:moveTo>
                  <a:pt x="0" y="0"/>
                </a:moveTo>
                <a:lnTo>
                  <a:pt x="428812" y="0"/>
                </a:lnTo>
                <a:lnTo>
                  <a:pt x="428812" y="1483311"/>
                </a:lnTo>
                <a:lnTo>
                  <a:pt x="0" y="14833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100000">
            <a:off x="13313388" y="1770548"/>
            <a:ext cx="1333098" cy="1955210"/>
          </a:xfrm>
          <a:custGeom>
            <a:avLst/>
            <a:gdLst/>
            <a:ahLst/>
            <a:cxnLst/>
            <a:rect r="r" b="b" t="t" l="l"/>
            <a:pathLst>
              <a:path h="1955210" w="1333098">
                <a:moveTo>
                  <a:pt x="0" y="0"/>
                </a:moveTo>
                <a:lnTo>
                  <a:pt x="1333098" y="0"/>
                </a:lnTo>
                <a:lnTo>
                  <a:pt x="1333098" y="1955210"/>
                </a:lnTo>
                <a:lnTo>
                  <a:pt x="0" y="1955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6186986">
            <a:off x="4346940" y="1494557"/>
            <a:ext cx="613960" cy="1556119"/>
          </a:xfrm>
          <a:custGeom>
            <a:avLst/>
            <a:gdLst/>
            <a:ahLst/>
            <a:cxnLst/>
            <a:rect r="r" b="b" t="t" l="l"/>
            <a:pathLst>
              <a:path h="1556119" w="613960">
                <a:moveTo>
                  <a:pt x="0" y="0"/>
                </a:moveTo>
                <a:lnTo>
                  <a:pt x="613960" y="0"/>
                </a:lnTo>
                <a:lnTo>
                  <a:pt x="613960" y="1556119"/>
                </a:lnTo>
                <a:lnTo>
                  <a:pt x="0" y="15561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117315" y="4156008"/>
            <a:ext cx="373734" cy="356065"/>
            <a:chOff x="0" y="0"/>
            <a:chExt cx="1772920" cy="16891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304182" y="3910746"/>
            <a:ext cx="373734" cy="356065"/>
            <a:chOff x="0" y="0"/>
            <a:chExt cx="1772920" cy="16891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5878987" y="7553928"/>
            <a:ext cx="5852338" cy="74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84"/>
              </a:lnSpc>
            </a:pPr>
            <a:r>
              <a:rPr lang="en-US" b="true" sz="38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HỒ THỊ KIM NGA - EMB04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839035">
            <a:off x="768053" y="2010589"/>
            <a:ext cx="1179236" cy="979838"/>
          </a:xfrm>
          <a:custGeom>
            <a:avLst/>
            <a:gdLst/>
            <a:ahLst/>
            <a:cxnLst/>
            <a:rect r="r" b="b" t="t" l="l"/>
            <a:pathLst>
              <a:path h="979838" w="1179236">
                <a:moveTo>
                  <a:pt x="0" y="0"/>
                </a:moveTo>
                <a:lnTo>
                  <a:pt x="1179236" y="0"/>
                </a:lnTo>
                <a:lnTo>
                  <a:pt x="1179236" y="979838"/>
                </a:lnTo>
                <a:lnTo>
                  <a:pt x="0" y="9798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771208" y="8315731"/>
            <a:ext cx="6745585" cy="75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98"/>
              </a:lnSpc>
            </a:pPr>
            <a:r>
              <a:rPr lang="en-US" b="true" sz="38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TRAINER: ĐẶNG NGHĨA NHÂN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82714" y="8134382"/>
            <a:ext cx="4497223" cy="64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6387" y="2024887"/>
            <a:ext cx="9867214" cy="7522013"/>
          </a:xfrm>
          <a:custGeom>
            <a:avLst/>
            <a:gdLst/>
            <a:ahLst/>
            <a:cxnLst/>
            <a:rect r="r" b="b" t="t" l="l"/>
            <a:pathLst>
              <a:path h="7522013" w="9867214">
                <a:moveTo>
                  <a:pt x="0" y="0"/>
                </a:moveTo>
                <a:lnTo>
                  <a:pt x="9867213" y="0"/>
                </a:lnTo>
                <a:lnTo>
                  <a:pt x="9867213" y="7522013"/>
                </a:lnTo>
                <a:lnTo>
                  <a:pt x="0" y="7522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124" y="418303"/>
            <a:ext cx="9188870" cy="109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9"/>
              </a:lnSpc>
              <a:spcBef>
                <a:spcPct val="0"/>
              </a:spcBef>
            </a:pPr>
            <a:r>
              <a:rPr lang="en-US" sz="638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2.1.4. FLOWCHART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3669" y="1028700"/>
            <a:ext cx="13200662" cy="8778440"/>
          </a:xfrm>
          <a:custGeom>
            <a:avLst/>
            <a:gdLst/>
            <a:ahLst/>
            <a:cxnLst/>
            <a:rect r="r" b="b" t="t" l="l"/>
            <a:pathLst>
              <a:path h="8778440" w="13200662">
                <a:moveTo>
                  <a:pt x="0" y="0"/>
                </a:moveTo>
                <a:lnTo>
                  <a:pt x="13200662" y="0"/>
                </a:lnTo>
                <a:lnTo>
                  <a:pt x="13200662" y="8778440"/>
                </a:lnTo>
                <a:lnTo>
                  <a:pt x="0" y="8778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55766" y="-85725"/>
            <a:ext cx="6963261" cy="82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4"/>
              </a:lnSpc>
              <a:spcBef>
                <a:spcPct val="0"/>
              </a:spcBef>
            </a:pPr>
            <a:r>
              <a:rPr lang="en-US" sz="4838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2.1.5. FLOWCHART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07988" y="707614"/>
            <a:ext cx="8872024" cy="9470920"/>
          </a:xfrm>
          <a:custGeom>
            <a:avLst/>
            <a:gdLst/>
            <a:ahLst/>
            <a:cxnLst/>
            <a:rect r="r" b="b" t="t" l="l"/>
            <a:pathLst>
              <a:path h="9470920" w="8872024">
                <a:moveTo>
                  <a:pt x="0" y="0"/>
                </a:moveTo>
                <a:lnTo>
                  <a:pt x="8872024" y="0"/>
                </a:lnTo>
                <a:lnTo>
                  <a:pt x="8872024" y="9470921"/>
                </a:lnTo>
                <a:lnTo>
                  <a:pt x="0" y="9470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14558" y="-47625"/>
            <a:ext cx="8224206" cy="75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0"/>
              </a:lnSpc>
              <a:spcBef>
                <a:spcPct val="0"/>
              </a:spcBef>
            </a:pPr>
            <a:r>
              <a:rPr lang="en-US" sz="4393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2.1.6. FLOWCHART - MAIN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75319" y="2747192"/>
            <a:ext cx="12578887" cy="5518986"/>
          </a:xfrm>
          <a:custGeom>
            <a:avLst/>
            <a:gdLst/>
            <a:ahLst/>
            <a:cxnLst/>
            <a:rect r="r" b="b" t="t" l="l"/>
            <a:pathLst>
              <a:path h="5518986" w="12578887">
                <a:moveTo>
                  <a:pt x="0" y="0"/>
                </a:moveTo>
                <a:lnTo>
                  <a:pt x="12578887" y="0"/>
                </a:lnTo>
                <a:lnTo>
                  <a:pt x="12578887" y="5518987"/>
                </a:lnTo>
                <a:lnTo>
                  <a:pt x="0" y="5518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1751" y="1284782"/>
            <a:ext cx="5027137" cy="6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9"/>
              </a:lnSpc>
              <a:spcBef>
                <a:spcPct val="0"/>
              </a:spcBef>
            </a:pPr>
            <a:r>
              <a:rPr lang="en-US" b="true" sz="3985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3. SOFTWARE DESIGN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49133" y="1847967"/>
            <a:ext cx="11712231" cy="5291391"/>
          </a:xfrm>
          <a:custGeom>
            <a:avLst/>
            <a:gdLst/>
            <a:ahLst/>
            <a:cxnLst/>
            <a:rect r="r" b="b" t="t" l="l"/>
            <a:pathLst>
              <a:path h="5291391" w="11712231">
                <a:moveTo>
                  <a:pt x="0" y="0"/>
                </a:moveTo>
                <a:lnTo>
                  <a:pt x="11712231" y="0"/>
                </a:lnTo>
                <a:lnTo>
                  <a:pt x="11712231" y="5291391"/>
                </a:lnTo>
                <a:lnTo>
                  <a:pt x="0" y="5291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668" y="648839"/>
            <a:ext cx="5027137" cy="6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9"/>
              </a:lnSpc>
              <a:spcBef>
                <a:spcPct val="0"/>
              </a:spcBef>
            </a:pPr>
            <a:r>
              <a:rPr lang="en-US" b="true" sz="3985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3. SOFTWARE DESIGN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5894" y="2610816"/>
            <a:ext cx="10336212" cy="6160383"/>
          </a:xfrm>
          <a:custGeom>
            <a:avLst/>
            <a:gdLst/>
            <a:ahLst/>
            <a:cxnLst/>
            <a:rect r="r" b="b" t="t" l="l"/>
            <a:pathLst>
              <a:path h="6160383" w="10336212">
                <a:moveTo>
                  <a:pt x="0" y="0"/>
                </a:moveTo>
                <a:lnTo>
                  <a:pt x="10336212" y="0"/>
                </a:lnTo>
                <a:lnTo>
                  <a:pt x="10336212" y="6160383"/>
                </a:lnTo>
                <a:lnTo>
                  <a:pt x="0" y="6160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1751" y="952500"/>
            <a:ext cx="5027137" cy="683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9"/>
              </a:lnSpc>
              <a:spcBef>
                <a:spcPct val="0"/>
              </a:spcBef>
            </a:pPr>
            <a:r>
              <a:rPr lang="en-US" b="true" sz="3985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3. SOFTWARE DESIGN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C7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804" y="467352"/>
            <a:ext cx="17260392" cy="9352296"/>
            <a:chOff x="0" y="0"/>
            <a:chExt cx="4482328" cy="2428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328" cy="2428685"/>
            </a:xfrm>
            <a:custGeom>
              <a:avLst/>
              <a:gdLst/>
              <a:ahLst/>
              <a:cxnLst/>
              <a:rect r="r" b="b" t="t" l="l"/>
              <a:pathLst>
                <a:path h="2428685" w="4482328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63915" y="696971"/>
            <a:ext cx="2515183" cy="1312468"/>
          </a:xfrm>
          <a:custGeom>
            <a:avLst/>
            <a:gdLst/>
            <a:ahLst/>
            <a:cxnLst/>
            <a:rect r="r" b="b" t="t" l="l"/>
            <a:pathLst>
              <a:path h="1312468" w="2515183">
                <a:moveTo>
                  <a:pt x="0" y="0"/>
                </a:moveTo>
                <a:lnTo>
                  <a:pt x="2515183" y="0"/>
                </a:lnTo>
                <a:lnTo>
                  <a:pt x="2515183" y="1312469"/>
                </a:lnTo>
                <a:lnTo>
                  <a:pt x="0" y="1312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7252" y="675181"/>
            <a:ext cx="8266748" cy="12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4"/>
              </a:lnSpc>
            </a:pPr>
            <a:r>
              <a:rPr lang="en-US" sz="7032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4. User Manual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86471" y="2732712"/>
            <a:ext cx="5224616" cy="967281"/>
            <a:chOff x="0" y="0"/>
            <a:chExt cx="1376031" cy="2547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6031" cy="254757"/>
            </a:xfrm>
            <a:custGeom>
              <a:avLst/>
              <a:gdLst/>
              <a:ahLst/>
              <a:cxnLst/>
              <a:rect r="r" b="b" t="t" l="l"/>
              <a:pathLst>
                <a:path h="254757" w="1376031">
                  <a:moveTo>
                    <a:pt x="75573" y="0"/>
                  </a:moveTo>
                  <a:lnTo>
                    <a:pt x="1300458" y="0"/>
                  </a:lnTo>
                  <a:cubicBezTo>
                    <a:pt x="1342195" y="0"/>
                    <a:pt x="1376031" y="33835"/>
                    <a:pt x="1376031" y="75573"/>
                  </a:cubicBezTo>
                  <a:lnTo>
                    <a:pt x="1376031" y="179185"/>
                  </a:lnTo>
                  <a:cubicBezTo>
                    <a:pt x="1376031" y="220922"/>
                    <a:pt x="1342195" y="254757"/>
                    <a:pt x="1300458" y="254757"/>
                  </a:cubicBezTo>
                  <a:lnTo>
                    <a:pt x="75573" y="254757"/>
                  </a:lnTo>
                  <a:cubicBezTo>
                    <a:pt x="33835" y="254757"/>
                    <a:pt x="0" y="220922"/>
                    <a:pt x="0" y="179185"/>
                  </a:cubicBezTo>
                  <a:lnTo>
                    <a:pt x="0" y="75573"/>
                  </a:lnTo>
                  <a:cubicBezTo>
                    <a:pt x="0" y="33835"/>
                    <a:pt x="33835" y="0"/>
                    <a:pt x="75573" y="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376031" cy="264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19"/>
                </a:lnSpc>
              </a:pPr>
              <a:r>
                <a:rPr lang="en-US" sz="3599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Displaying Time and Date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064339" y="2682077"/>
            <a:ext cx="8037502" cy="2035832"/>
            <a:chOff x="0" y="0"/>
            <a:chExt cx="2116873" cy="5361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16873" cy="536186"/>
            </a:xfrm>
            <a:custGeom>
              <a:avLst/>
              <a:gdLst/>
              <a:ahLst/>
              <a:cxnLst/>
              <a:rect r="r" b="b" t="t" l="l"/>
              <a:pathLst>
                <a:path h="536186" w="2116873">
                  <a:moveTo>
                    <a:pt x="49124" y="0"/>
                  </a:moveTo>
                  <a:lnTo>
                    <a:pt x="2067748" y="0"/>
                  </a:lnTo>
                  <a:cubicBezTo>
                    <a:pt x="2094879" y="0"/>
                    <a:pt x="2116873" y="21994"/>
                    <a:pt x="2116873" y="49124"/>
                  </a:cubicBezTo>
                  <a:lnTo>
                    <a:pt x="2116873" y="487062"/>
                  </a:lnTo>
                  <a:cubicBezTo>
                    <a:pt x="2116873" y="500090"/>
                    <a:pt x="2111697" y="512585"/>
                    <a:pt x="2102485" y="521798"/>
                  </a:cubicBezTo>
                  <a:cubicBezTo>
                    <a:pt x="2093272" y="531011"/>
                    <a:pt x="2080777" y="536186"/>
                    <a:pt x="2067748" y="536186"/>
                  </a:cubicBezTo>
                  <a:lnTo>
                    <a:pt x="49124" y="536186"/>
                  </a:lnTo>
                  <a:cubicBezTo>
                    <a:pt x="36096" y="536186"/>
                    <a:pt x="23601" y="531011"/>
                    <a:pt x="14388" y="521798"/>
                  </a:cubicBezTo>
                  <a:cubicBezTo>
                    <a:pt x="5176" y="512585"/>
                    <a:pt x="0" y="500090"/>
                    <a:pt x="0" y="487062"/>
                  </a:cubicBezTo>
                  <a:lnTo>
                    <a:pt x="0" y="49124"/>
                  </a:lnTo>
                  <a:cubicBezTo>
                    <a:pt x="0" y="36096"/>
                    <a:pt x="5176" y="23601"/>
                    <a:pt x="14388" y="14388"/>
                  </a:cubicBezTo>
                  <a:cubicBezTo>
                    <a:pt x="23601" y="5176"/>
                    <a:pt x="36096" y="0"/>
                    <a:pt x="49124" y="0"/>
                  </a:cubicBez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2116873" cy="545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 Enter the time or date using the syntax:</a:t>
              </a:r>
            </a:p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    Time: t[hh-mm-ss] </a:t>
              </a:r>
            </a:p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    </a:t>
              </a:r>
              <a:r>
                <a:rPr lang="en-US" sz="35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Date: d[dd.mm.yyyy]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86471" y="5550393"/>
            <a:ext cx="3086100" cy="967281"/>
            <a:chOff x="0" y="0"/>
            <a:chExt cx="812800" cy="2547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254757"/>
            </a:xfrm>
            <a:custGeom>
              <a:avLst/>
              <a:gdLst/>
              <a:ahLst/>
              <a:cxnLst/>
              <a:rect r="r" b="b" t="t" l="l"/>
              <a:pathLst>
                <a:path h="254757" w="812800">
                  <a:moveTo>
                    <a:pt x="127379" y="0"/>
                  </a:moveTo>
                  <a:lnTo>
                    <a:pt x="685421" y="0"/>
                  </a:lnTo>
                  <a:cubicBezTo>
                    <a:pt x="719204" y="0"/>
                    <a:pt x="751604" y="13420"/>
                    <a:pt x="775492" y="37308"/>
                  </a:cubicBezTo>
                  <a:cubicBezTo>
                    <a:pt x="799380" y="61196"/>
                    <a:pt x="812800" y="93596"/>
                    <a:pt x="812800" y="127379"/>
                  </a:cubicBezTo>
                  <a:lnTo>
                    <a:pt x="812800" y="127379"/>
                  </a:lnTo>
                  <a:cubicBezTo>
                    <a:pt x="812800" y="161161"/>
                    <a:pt x="799380" y="193561"/>
                    <a:pt x="775492" y="217449"/>
                  </a:cubicBezTo>
                  <a:cubicBezTo>
                    <a:pt x="751604" y="241337"/>
                    <a:pt x="719204" y="254757"/>
                    <a:pt x="685421" y="254757"/>
                  </a:cubicBezTo>
                  <a:lnTo>
                    <a:pt x="127379" y="254757"/>
                  </a:lnTo>
                  <a:cubicBezTo>
                    <a:pt x="93596" y="254757"/>
                    <a:pt x="61196" y="241337"/>
                    <a:pt x="37308" y="217449"/>
                  </a:cubicBezTo>
                  <a:cubicBezTo>
                    <a:pt x="13420" y="193561"/>
                    <a:pt x="0" y="161161"/>
                    <a:pt x="0" y="127379"/>
                  </a:cubicBezTo>
                  <a:lnTo>
                    <a:pt x="0" y="127379"/>
                  </a:lnTo>
                  <a:cubicBezTo>
                    <a:pt x="0" y="93596"/>
                    <a:pt x="13420" y="61196"/>
                    <a:pt x="37308" y="37308"/>
                  </a:cubicBezTo>
                  <a:cubicBezTo>
                    <a:pt x="61196" y="13420"/>
                    <a:pt x="93596" y="0"/>
                    <a:pt x="127379" y="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812800" cy="254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Press Button 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010626" y="5508484"/>
            <a:ext cx="3086100" cy="1450396"/>
            <a:chOff x="0" y="0"/>
            <a:chExt cx="812800" cy="3819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381997"/>
            </a:xfrm>
            <a:custGeom>
              <a:avLst/>
              <a:gdLst/>
              <a:ahLst/>
              <a:cxnLst/>
              <a:rect r="r" b="b" t="t" l="l"/>
              <a:pathLst>
                <a:path h="38199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4057"/>
                  </a:lnTo>
                  <a:cubicBezTo>
                    <a:pt x="812800" y="287989"/>
                    <a:pt x="799321" y="320531"/>
                    <a:pt x="775327" y="344524"/>
                  </a:cubicBezTo>
                  <a:cubicBezTo>
                    <a:pt x="751333" y="368518"/>
                    <a:pt x="718791" y="381997"/>
                    <a:pt x="684859" y="381997"/>
                  </a:cubicBezTo>
                  <a:lnTo>
                    <a:pt x="127941" y="381997"/>
                  </a:lnTo>
                  <a:cubicBezTo>
                    <a:pt x="94009" y="381997"/>
                    <a:pt x="61467" y="368518"/>
                    <a:pt x="37473" y="344524"/>
                  </a:cubicBezTo>
                  <a:cubicBezTo>
                    <a:pt x="13479" y="320531"/>
                    <a:pt x="0" y="287989"/>
                    <a:pt x="0" y="25405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812800" cy="38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Display time</a:t>
              </a:r>
            </a:p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Display date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86471" y="7910694"/>
            <a:ext cx="3086100" cy="967281"/>
            <a:chOff x="0" y="0"/>
            <a:chExt cx="812800" cy="2547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254757"/>
            </a:xfrm>
            <a:custGeom>
              <a:avLst/>
              <a:gdLst/>
              <a:ahLst/>
              <a:cxnLst/>
              <a:rect r="r" b="b" t="t" l="l"/>
              <a:pathLst>
                <a:path h="254757" w="812800">
                  <a:moveTo>
                    <a:pt x="127379" y="0"/>
                  </a:moveTo>
                  <a:lnTo>
                    <a:pt x="685421" y="0"/>
                  </a:lnTo>
                  <a:cubicBezTo>
                    <a:pt x="719204" y="0"/>
                    <a:pt x="751604" y="13420"/>
                    <a:pt x="775492" y="37308"/>
                  </a:cubicBezTo>
                  <a:cubicBezTo>
                    <a:pt x="799380" y="61196"/>
                    <a:pt x="812800" y="93596"/>
                    <a:pt x="812800" y="127379"/>
                  </a:cubicBezTo>
                  <a:lnTo>
                    <a:pt x="812800" y="127379"/>
                  </a:lnTo>
                  <a:cubicBezTo>
                    <a:pt x="812800" y="161161"/>
                    <a:pt x="799380" y="193561"/>
                    <a:pt x="775492" y="217449"/>
                  </a:cubicBezTo>
                  <a:cubicBezTo>
                    <a:pt x="751604" y="241337"/>
                    <a:pt x="719204" y="254757"/>
                    <a:pt x="685421" y="254757"/>
                  </a:cubicBezTo>
                  <a:lnTo>
                    <a:pt x="127379" y="254757"/>
                  </a:lnTo>
                  <a:cubicBezTo>
                    <a:pt x="93596" y="254757"/>
                    <a:pt x="61196" y="241337"/>
                    <a:pt x="37308" y="217449"/>
                  </a:cubicBezTo>
                  <a:cubicBezTo>
                    <a:pt x="13420" y="193561"/>
                    <a:pt x="0" y="161161"/>
                    <a:pt x="0" y="127379"/>
                  </a:cubicBezTo>
                  <a:lnTo>
                    <a:pt x="0" y="127379"/>
                  </a:lnTo>
                  <a:cubicBezTo>
                    <a:pt x="0" y="93596"/>
                    <a:pt x="13420" y="61196"/>
                    <a:pt x="37308" y="37308"/>
                  </a:cubicBezTo>
                  <a:cubicBezTo>
                    <a:pt x="61196" y="13420"/>
                    <a:pt x="93596" y="0"/>
                    <a:pt x="127379" y="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812800" cy="254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Press Button 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010626" y="7669136"/>
            <a:ext cx="4645373" cy="1450396"/>
            <a:chOff x="0" y="0"/>
            <a:chExt cx="1223473" cy="38199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23473" cy="381997"/>
            </a:xfrm>
            <a:custGeom>
              <a:avLst/>
              <a:gdLst/>
              <a:ahLst/>
              <a:cxnLst/>
              <a:rect r="r" b="b" t="t" l="l"/>
              <a:pathLst>
                <a:path h="381997" w="1223473">
                  <a:moveTo>
                    <a:pt x="84996" y="0"/>
                  </a:moveTo>
                  <a:lnTo>
                    <a:pt x="1138477" y="0"/>
                  </a:lnTo>
                  <a:cubicBezTo>
                    <a:pt x="1185419" y="0"/>
                    <a:pt x="1223473" y="38054"/>
                    <a:pt x="1223473" y="84996"/>
                  </a:cubicBezTo>
                  <a:lnTo>
                    <a:pt x="1223473" y="297001"/>
                  </a:lnTo>
                  <a:cubicBezTo>
                    <a:pt x="1223473" y="319544"/>
                    <a:pt x="1214518" y="341163"/>
                    <a:pt x="1198578" y="357103"/>
                  </a:cubicBezTo>
                  <a:cubicBezTo>
                    <a:pt x="1182638" y="373042"/>
                    <a:pt x="1161019" y="381997"/>
                    <a:pt x="1138477" y="381997"/>
                  </a:cubicBezTo>
                  <a:lnTo>
                    <a:pt x="84996" y="381997"/>
                  </a:lnTo>
                  <a:cubicBezTo>
                    <a:pt x="38054" y="381997"/>
                    <a:pt x="0" y="343943"/>
                    <a:pt x="0" y="297001"/>
                  </a:cubicBezTo>
                  <a:lnTo>
                    <a:pt x="0" y="84996"/>
                  </a:lnTo>
                  <a:cubicBezTo>
                    <a:pt x="0" y="38054"/>
                    <a:pt x="38054" y="0"/>
                    <a:pt x="84996" y="0"/>
                  </a:cubicBez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1223473" cy="38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Turn off display mode</a:t>
              </a:r>
            </a:p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Turn on display mode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7252" y="675181"/>
            <a:ext cx="8266748" cy="12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4"/>
              </a:lnSpc>
            </a:pPr>
            <a:r>
              <a:rPr lang="en-US" sz="7032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5. DEMO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80843" y="0"/>
            <a:ext cx="18293607" cy="10287000"/>
            <a:chOff x="0" y="0"/>
            <a:chExt cx="1149350" cy="11493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54731" cy="6610010"/>
            </a:xfrm>
            <a:custGeom>
              <a:avLst/>
              <a:gdLst/>
              <a:ahLst/>
              <a:cxnLst/>
              <a:rect r="r" b="b" t="t" l="l"/>
              <a:pathLst>
                <a:path h="6610010" w="11754731">
                  <a:moveTo>
                    <a:pt x="11754731" y="73039"/>
                  </a:moveTo>
                  <a:lnTo>
                    <a:pt x="11754731" y="0"/>
                  </a:lnTo>
                  <a:lnTo>
                    <a:pt x="64943" y="0"/>
                  </a:lnTo>
                  <a:lnTo>
                    <a:pt x="64943" y="36519"/>
                  </a:lnTo>
                  <a:lnTo>
                    <a:pt x="0" y="36519"/>
                  </a:lnTo>
                  <a:lnTo>
                    <a:pt x="0" y="6610010"/>
                  </a:lnTo>
                  <a:lnTo>
                    <a:pt x="129887" y="6610010"/>
                  </a:lnTo>
                  <a:lnTo>
                    <a:pt x="129887" y="5331831"/>
                  </a:lnTo>
                  <a:lnTo>
                    <a:pt x="2337958" y="5331831"/>
                  </a:lnTo>
                  <a:lnTo>
                    <a:pt x="2337958" y="6610010"/>
                  </a:lnTo>
                  <a:lnTo>
                    <a:pt x="2467844" y="6610010"/>
                  </a:lnTo>
                  <a:lnTo>
                    <a:pt x="2467844" y="5331831"/>
                  </a:lnTo>
                  <a:lnTo>
                    <a:pt x="4675915" y="5331831"/>
                  </a:lnTo>
                  <a:lnTo>
                    <a:pt x="4675915" y="6610010"/>
                  </a:lnTo>
                  <a:lnTo>
                    <a:pt x="4805802" y="6610010"/>
                  </a:lnTo>
                  <a:lnTo>
                    <a:pt x="4805802" y="5331831"/>
                  </a:lnTo>
                  <a:lnTo>
                    <a:pt x="7013873" y="5331831"/>
                  </a:lnTo>
                  <a:lnTo>
                    <a:pt x="7013873" y="6610010"/>
                  </a:lnTo>
                  <a:lnTo>
                    <a:pt x="7143759" y="6610010"/>
                  </a:lnTo>
                  <a:lnTo>
                    <a:pt x="7143759" y="5331831"/>
                  </a:lnTo>
                  <a:lnTo>
                    <a:pt x="9351831" y="5331831"/>
                  </a:lnTo>
                  <a:lnTo>
                    <a:pt x="9351831" y="6610010"/>
                  </a:lnTo>
                  <a:lnTo>
                    <a:pt x="9481717" y="6610010"/>
                  </a:lnTo>
                  <a:lnTo>
                    <a:pt x="9481717" y="5331831"/>
                  </a:lnTo>
                  <a:lnTo>
                    <a:pt x="11754731" y="5331831"/>
                  </a:lnTo>
                  <a:lnTo>
                    <a:pt x="11754731" y="5258793"/>
                  </a:lnTo>
                  <a:lnTo>
                    <a:pt x="9481717" y="5258793"/>
                  </a:lnTo>
                  <a:lnTo>
                    <a:pt x="9481717" y="4017133"/>
                  </a:lnTo>
                  <a:lnTo>
                    <a:pt x="11754731" y="4017133"/>
                  </a:lnTo>
                  <a:lnTo>
                    <a:pt x="11754731" y="3944094"/>
                  </a:lnTo>
                  <a:lnTo>
                    <a:pt x="9481717" y="3944094"/>
                  </a:lnTo>
                  <a:lnTo>
                    <a:pt x="9481717" y="2702435"/>
                  </a:lnTo>
                  <a:lnTo>
                    <a:pt x="11754731" y="2702435"/>
                  </a:lnTo>
                  <a:lnTo>
                    <a:pt x="11754731" y="2629396"/>
                  </a:lnTo>
                  <a:lnTo>
                    <a:pt x="9481717" y="2629396"/>
                  </a:lnTo>
                  <a:lnTo>
                    <a:pt x="9481717" y="1387737"/>
                  </a:lnTo>
                  <a:lnTo>
                    <a:pt x="11754731" y="1387737"/>
                  </a:lnTo>
                  <a:lnTo>
                    <a:pt x="11754731" y="1314698"/>
                  </a:lnTo>
                  <a:lnTo>
                    <a:pt x="9481717" y="1314698"/>
                  </a:lnTo>
                  <a:lnTo>
                    <a:pt x="9481717" y="73039"/>
                  </a:lnTo>
                  <a:lnTo>
                    <a:pt x="11754731" y="73039"/>
                  </a:lnTo>
                  <a:close/>
                  <a:moveTo>
                    <a:pt x="2467844" y="1314698"/>
                  </a:moveTo>
                  <a:lnTo>
                    <a:pt x="2467844" y="73039"/>
                  </a:lnTo>
                  <a:lnTo>
                    <a:pt x="4675915" y="73039"/>
                  </a:lnTo>
                  <a:lnTo>
                    <a:pt x="4675915" y="1314698"/>
                  </a:lnTo>
                  <a:lnTo>
                    <a:pt x="2467844" y="1314698"/>
                  </a:lnTo>
                  <a:close/>
                  <a:moveTo>
                    <a:pt x="4675915" y="1387737"/>
                  </a:moveTo>
                  <a:lnTo>
                    <a:pt x="4675915" y="2629396"/>
                  </a:lnTo>
                  <a:lnTo>
                    <a:pt x="2467844" y="2629396"/>
                  </a:lnTo>
                  <a:lnTo>
                    <a:pt x="2467844" y="1387737"/>
                  </a:lnTo>
                  <a:lnTo>
                    <a:pt x="4675915" y="1387737"/>
                  </a:lnTo>
                  <a:close/>
                  <a:moveTo>
                    <a:pt x="2337958" y="1314698"/>
                  </a:moveTo>
                  <a:lnTo>
                    <a:pt x="129887" y="1314698"/>
                  </a:lnTo>
                  <a:lnTo>
                    <a:pt x="129887" y="73039"/>
                  </a:lnTo>
                  <a:lnTo>
                    <a:pt x="2337958" y="73039"/>
                  </a:lnTo>
                  <a:lnTo>
                    <a:pt x="2337958" y="1314698"/>
                  </a:lnTo>
                  <a:close/>
                  <a:moveTo>
                    <a:pt x="2337958" y="1387737"/>
                  </a:moveTo>
                  <a:lnTo>
                    <a:pt x="2337958" y="2629396"/>
                  </a:lnTo>
                  <a:lnTo>
                    <a:pt x="129887" y="2629396"/>
                  </a:lnTo>
                  <a:lnTo>
                    <a:pt x="129887" y="1387737"/>
                  </a:lnTo>
                  <a:lnTo>
                    <a:pt x="2337958" y="1387737"/>
                  </a:lnTo>
                  <a:close/>
                  <a:moveTo>
                    <a:pt x="2337958" y="2702435"/>
                  </a:moveTo>
                  <a:lnTo>
                    <a:pt x="2337958" y="3944094"/>
                  </a:lnTo>
                  <a:lnTo>
                    <a:pt x="129887" y="3944094"/>
                  </a:lnTo>
                  <a:lnTo>
                    <a:pt x="129887" y="2702435"/>
                  </a:lnTo>
                  <a:lnTo>
                    <a:pt x="2337958" y="2702435"/>
                  </a:lnTo>
                  <a:close/>
                  <a:moveTo>
                    <a:pt x="2467844" y="2702435"/>
                  </a:moveTo>
                  <a:lnTo>
                    <a:pt x="4675915" y="2702435"/>
                  </a:lnTo>
                  <a:lnTo>
                    <a:pt x="4675915" y="3944094"/>
                  </a:lnTo>
                  <a:lnTo>
                    <a:pt x="2467844" y="3944094"/>
                  </a:lnTo>
                  <a:lnTo>
                    <a:pt x="2467844" y="2702435"/>
                  </a:lnTo>
                  <a:close/>
                  <a:moveTo>
                    <a:pt x="4805802" y="2702435"/>
                  </a:moveTo>
                  <a:lnTo>
                    <a:pt x="7013873" y="2702435"/>
                  </a:lnTo>
                  <a:lnTo>
                    <a:pt x="7013873" y="3944094"/>
                  </a:lnTo>
                  <a:lnTo>
                    <a:pt x="4805802" y="3944094"/>
                  </a:lnTo>
                  <a:lnTo>
                    <a:pt x="4805802" y="2702435"/>
                  </a:lnTo>
                  <a:close/>
                  <a:moveTo>
                    <a:pt x="4805802" y="2629396"/>
                  </a:moveTo>
                  <a:lnTo>
                    <a:pt x="4805802" y="1387737"/>
                  </a:lnTo>
                  <a:lnTo>
                    <a:pt x="7013873" y="1387737"/>
                  </a:lnTo>
                  <a:lnTo>
                    <a:pt x="7013873" y="2629396"/>
                  </a:lnTo>
                  <a:lnTo>
                    <a:pt x="4805802" y="2629396"/>
                  </a:lnTo>
                  <a:close/>
                  <a:moveTo>
                    <a:pt x="4805802" y="1314698"/>
                  </a:moveTo>
                  <a:lnTo>
                    <a:pt x="4805802" y="73039"/>
                  </a:lnTo>
                  <a:lnTo>
                    <a:pt x="7013873" y="73039"/>
                  </a:lnTo>
                  <a:lnTo>
                    <a:pt x="7013873" y="1314698"/>
                  </a:lnTo>
                  <a:lnTo>
                    <a:pt x="4805802" y="1314698"/>
                  </a:lnTo>
                  <a:close/>
                  <a:moveTo>
                    <a:pt x="129887" y="5258793"/>
                  </a:moveTo>
                  <a:lnTo>
                    <a:pt x="129887" y="4017133"/>
                  </a:lnTo>
                  <a:lnTo>
                    <a:pt x="2337958" y="4017133"/>
                  </a:lnTo>
                  <a:lnTo>
                    <a:pt x="2337958" y="5258793"/>
                  </a:lnTo>
                  <a:lnTo>
                    <a:pt x="129887" y="5258793"/>
                  </a:lnTo>
                  <a:close/>
                  <a:moveTo>
                    <a:pt x="2467844" y="5258793"/>
                  </a:moveTo>
                  <a:lnTo>
                    <a:pt x="2467844" y="4017133"/>
                  </a:lnTo>
                  <a:lnTo>
                    <a:pt x="4675915" y="4017133"/>
                  </a:lnTo>
                  <a:lnTo>
                    <a:pt x="4675915" y="5258793"/>
                  </a:lnTo>
                  <a:lnTo>
                    <a:pt x="2467844" y="5258793"/>
                  </a:lnTo>
                  <a:close/>
                  <a:moveTo>
                    <a:pt x="4805802" y="5258793"/>
                  </a:moveTo>
                  <a:lnTo>
                    <a:pt x="4805802" y="4017133"/>
                  </a:lnTo>
                  <a:lnTo>
                    <a:pt x="7013873" y="4017133"/>
                  </a:lnTo>
                  <a:lnTo>
                    <a:pt x="7013873" y="5258793"/>
                  </a:lnTo>
                  <a:lnTo>
                    <a:pt x="4805802" y="5258793"/>
                  </a:lnTo>
                  <a:close/>
                  <a:moveTo>
                    <a:pt x="9351831" y="5258793"/>
                  </a:moveTo>
                  <a:lnTo>
                    <a:pt x="7143759" y="5258793"/>
                  </a:lnTo>
                  <a:lnTo>
                    <a:pt x="7143759" y="4017133"/>
                  </a:lnTo>
                  <a:lnTo>
                    <a:pt x="9351831" y="4017133"/>
                  </a:lnTo>
                  <a:lnTo>
                    <a:pt x="9351831" y="5258793"/>
                  </a:lnTo>
                  <a:close/>
                  <a:moveTo>
                    <a:pt x="9351831" y="3944094"/>
                  </a:moveTo>
                  <a:lnTo>
                    <a:pt x="7143759" y="3944094"/>
                  </a:lnTo>
                  <a:lnTo>
                    <a:pt x="7143759" y="2702435"/>
                  </a:lnTo>
                  <a:lnTo>
                    <a:pt x="9351831" y="2702435"/>
                  </a:lnTo>
                  <a:lnTo>
                    <a:pt x="9351831" y="3944094"/>
                  </a:lnTo>
                  <a:close/>
                  <a:moveTo>
                    <a:pt x="9351831" y="2629396"/>
                  </a:moveTo>
                  <a:lnTo>
                    <a:pt x="7143759" y="2629396"/>
                  </a:lnTo>
                  <a:lnTo>
                    <a:pt x="7143759" y="1387737"/>
                  </a:lnTo>
                  <a:lnTo>
                    <a:pt x="9351831" y="1387737"/>
                  </a:lnTo>
                  <a:lnTo>
                    <a:pt x="9351831" y="2629396"/>
                  </a:lnTo>
                  <a:close/>
                  <a:moveTo>
                    <a:pt x="9351831" y="1314698"/>
                  </a:moveTo>
                  <a:lnTo>
                    <a:pt x="7143759" y="1314698"/>
                  </a:lnTo>
                  <a:lnTo>
                    <a:pt x="7143759" y="73039"/>
                  </a:lnTo>
                  <a:lnTo>
                    <a:pt x="9351831" y="73039"/>
                  </a:lnTo>
                  <a:lnTo>
                    <a:pt x="9351831" y="1314698"/>
                  </a:lnTo>
                  <a:close/>
                </a:path>
              </a:pathLst>
            </a:custGeom>
            <a:solidFill>
              <a:srgbClr val="E1DFDF">
                <a:alpha val="3490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54630" y="2254947"/>
            <a:ext cx="3645248" cy="3217985"/>
            <a:chOff x="0" y="0"/>
            <a:chExt cx="960065" cy="8475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946508" y="2134970"/>
            <a:ext cx="3645248" cy="3217985"/>
            <a:chOff x="0" y="0"/>
            <a:chExt cx="960065" cy="8475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SOFTWARE DESIGN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034473" y="1976483"/>
            <a:ext cx="1685562" cy="554703"/>
          </a:xfrm>
          <a:custGeom>
            <a:avLst/>
            <a:gdLst/>
            <a:ahLst/>
            <a:cxnLst/>
            <a:rect r="r" b="b" t="t" l="l"/>
            <a:pathLst>
              <a:path h="554703" w="1685562">
                <a:moveTo>
                  <a:pt x="0" y="0"/>
                </a:moveTo>
                <a:lnTo>
                  <a:pt x="1685562" y="0"/>
                </a:lnTo>
                <a:lnTo>
                  <a:pt x="1685562" y="554703"/>
                </a:lnTo>
                <a:lnTo>
                  <a:pt x="0" y="554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37707" y="68524"/>
            <a:ext cx="6047573" cy="1354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54"/>
              </a:lnSpc>
              <a:spcBef>
                <a:spcPct val="0"/>
              </a:spcBef>
            </a:pPr>
            <a:r>
              <a:rPr lang="en-US" b="true" sz="7896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OUTLINE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923377" y="2531186"/>
            <a:ext cx="3645248" cy="3217985"/>
            <a:chOff x="0" y="0"/>
            <a:chExt cx="960065" cy="8475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15256" y="2411209"/>
            <a:ext cx="3645248" cy="3217985"/>
            <a:chOff x="0" y="0"/>
            <a:chExt cx="960065" cy="8475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4200"/>
                </a:lnSpc>
              </a:pPr>
              <a:r>
                <a:rPr lang="en-US" sz="3000" u="sng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5" action="ppaction://hlinksldjump"/>
                </a:rPr>
                <a:t>HARDWARE DESIGN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136932" y="1698987"/>
            <a:ext cx="1249786" cy="1220246"/>
          </a:xfrm>
          <a:custGeom>
            <a:avLst/>
            <a:gdLst/>
            <a:ahLst/>
            <a:cxnLst/>
            <a:rect r="r" b="b" t="t" l="l"/>
            <a:pathLst>
              <a:path h="1220246" w="1249786">
                <a:moveTo>
                  <a:pt x="0" y="0"/>
                </a:moveTo>
                <a:lnTo>
                  <a:pt x="1249787" y="0"/>
                </a:lnTo>
                <a:lnTo>
                  <a:pt x="1249787" y="1220246"/>
                </a:lnTo>
                <a:lnTo>
                  <a:pt x="0" y="1220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9977561" y="6329482"/>
            <a:ext cx="3645248" cy="3217985"/>
            <a:chOff x="0" y="0"/>
            <a:chExt cx="960065" cy="8475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869440" y="6209506"/>
            <a:ext cx="3645248" cy="3217985"/>
            <a:chOff x="0" y="0"/>
            <a:chExt cx="960065" cy="8475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DEMO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187750" y="5608472"/>
            <a:ext cx="1249786" cy="1202067"/>
          </a:xfrm>
          <a:custGeom>
            <a:avLst/>
            <a:gdLst/>
            <a:ahLst/>
            <a:cxnLst/>
            <a:rect r="r" b="b" t="t" l="l"/>
            <a:pathLst>
              <a:path h="1202067" w="1249786">
                <a:moveTo>
                  <a:pt x="0" y="0"/>
                </a:moveTo>
                <a:lnTo>
                  <a:pt x="1249787" y="0"/>
                </a:lnTo>
                <a:lnTo>
                  <a:pt x="1249787" y="1202067"/>
                </a:lnTo>
                <a:lnTo>
                  <a:pt x="0" y="12020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7595890">
            <a:off x="5860183" y="-304373"/>
            <a:ext cx="1175322" cy="1079160"/>
          </a:xfrm>
          <a:custGeom>
            <a:avLst/>
            <a:gdLst/>
            <a:ahLst/>
            <a:cxnLst/>
            <a:rect r="r" b="b" t="t" l="l"/>
            <a:pathLst>
              <a:path h="1079160" w="1175322">
                <a:moveTo>
                  <a:pt x="0" y="0"/>
                </a:moveTo>
                <a:lnTo>
                  <a:pt x="1175322" y="0"/>
                </a:lnTo>
                <a:lnTo>
                  <a:pt x="1175322" y="1079160"/>
                </a:lnTo>
                <a:lnTo>
                  <a:pt x="0" y="10791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582357">
            <a:off x="11265146" y="451221"/>
            <a:ext cx="2607653" cy="531013"/>
          </a:xfrm>
          <a:custGeom>
            <a:avLst/>
            <a:gdLst/>
            <a:ahLst/>
            <a:cxnLst/>
            <a:rect r="r" b="b" t="t" l="l"/>
            <a:pathLst>
              <a:path h="531013" w="2607653">
                <a:moveTo>
                  <a:pt x="0" y="0"/>
                </a:moveTo>
                <a:lnTo>
                  <a:pt x="2607653" y="0"/>
                </a:lnTo>
                <a:lnTo>
                  <a:pt x="2607653" y="531013"/>
                </a:lnTo>
                <a:lnTo>
                  <a:pt x="0" y="5310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721958" y="2254947"/>
            <a:ext cx="3645248" cy="3217985"/>
            <a:chOff x="0" y="0"/>
            <a:chExt cx="960065" cy="84753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72768" y="2089214"/>
            <a:ext cx="3645248" cy="3217985"/>
            <a:chOff x="0" y="0"/>
            <a:chExt cx="960065" cy="84753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14" action="ppaction://hlinksldjump"/>
                </a:rPr>
                <a:t>REQUIREMENTS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279168" y="1533937"/>
            <a:ext cx="878348" cy="1110555"/>
          </a:xfrm>
          <a:custGeom>
            <a:avLst/>
            <a:gdLst/>
            <a:ahLst/>
            <a:cxnLst/>
            <a:rect r="r" b="b" t="t" l="l"/>
            <a:pathLst>
              <a:path h="1110555" w="878348">
                <a:moveTo>
                  <a:pt x="0" y="0"/>
                </a:moveTo>
                <a:lnTo>
                  <a:pt x="878348" y="0"/>
                </a:lnTo>
                <a:lnTo>
                  <a:pt x="878348" y="1110555"/>
                </a:lnTo>
                <a:lnTo>
                  <a:pt x="0" y="111055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-15575265" y="-859509"/>
            <a:ext cx="18293607" cy="10287000"/>
            <a:chOff x="0" y="0"/>
            <a:chExt cx="1149350" cy="11493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754731" cy="6610010"/>
            </a:xfrm>
            <a:custGeom>
              <a:avLst/>
              <a:gdLst/>
              <a:ahLst/>
              <a:cxnLst/>
              <a:rect r="r" b="b" t="t" l="l"/>
              <a:pathLst>
                <a:path h="6610010" w="11754731">
                  <a:moveTo>
                    <a:pt x="11754731" y="73039"/>
                  </a:moveTo>
                  <a:lnTo>
                    <a:pt x="11754731" y="0"/>
                  </a:lnTo>
                  <a:lnTo>
                    <a:pt x="64943" y="0"/>
                  </a:lnTo>
                  <a:lnTo>
                    <a:pt x="64943" y="36519"/>
                  </a:lnTo>
                  <a:lnTo>
                    <a:pt x="0" y="36519"/>
                  </a:lnTo>
                  <a:lnTo>
                    <a:pt x="0" y="6610010"/>
                  </a:lnTo>
                  <a:lnTo>
                    <a:pt x="129887" y="6610010"/>
                  </a:lnTo>
                  <a:lnTo>
                    <a:pt x="129887" y="5331831"/>
                  </a:lnTo>
                  <a:lnTo>
                    <a:pt x="2337958" y="5331831"/>
                  </a:lnTo>
                  <a:lnTo>
                    <a:pt x="2337958" y="6610010"/>
                  </a:lnTo>
                  <a:lnTo>
                    <a:pt x="2467844" y="6610010"/>
                  </a:lnTo>
                  <a:lnTo>
                    <a:pt x="2467844" y="5331831"/>
                  </a:lnTo>
                  <a:lnTo>
                    <a:pt x="4675915" y="5331831"/>
                  </a:lnTo>
                  <a:lnTo>
                    <a:pt x="4675915" y="6610010"/>
                  </a:lnTo>
                  <a:lnTo>
                    <a:pt x="4805802" y="6610010"/>
                  </a:lnTo>
                  <a:lnTo>
                    <a:pt x="4805802" y="5331831"/>
                  </a:lnTo>
                  <a:lnTo>
                    <a:pt x="7013873" y="5331831"/>
                  </a:lnTo>
                  <a:lnTo>
                    <a:pt x="7013873" y="6610010"/>
                  </a:lnTo>
                  <a:lnTo>
                    <a:pt x="7143759" y="6610010"/>
                  </a:lnTo>
                  <a:lnTo>
                    <a:pt x="7143759" y="5331831"/>
                  </a:lnTo>
                  <a:lnTo>
                    <a:pt x="9351831" y="5331831"/>
                  </a:lnTo>
                  <a:lnTo>
                    <a:pt x="9351831" y="6610010"/>
                  </a:lnTo>
                  <a:lnTo>
                    <a:pt x="9481717" y="6610010"/>
                  </a:lnTo>
                  <a:lnTo>
                    <a:pt x="9481717" y="5331831"/>
                  </a:lnTo>
                  <a:lnTo>
                    <a:pt x="11754731" y="5331831"/>
                  </a:lnTo>
                  <a:lnTo>
                    <a:pt x="11754731" y="5258793"/>
                  </a:lnTo>
                  <a:lnTo>
                    <a:pt x="9481717" y="5258793"/>
                  </a:lnTo>
                  <a:lnTo>
                    <a:pt x="9481717" y="4017133"/>
                  </a:lnTo>
                  <a:lnTo>
                    <a:pt x="11754731" y="4017133"/>
                  </a:lnTo>
                  <a:lnTo>
                    <a:pt x="11754731" y="3944094"/>
                  </a:lnTo>
                  <a:lnTo>
                    <a:pt x="9481717" y="3944094"/>
                  </a:lnTo>
                  <a:lnTo>
                    <a:pt x="9481717" y="2702435"/>
                  </a:lnTo>
                  <a:lnTo>
                    <a:pt x="11754731" y="2702435"/>
                  </a:lnTo>
                  <a:lnTo>
                    <a:pt x="11754731" y="2629396"/>
                  </a:lnTo>
                  <a:lnTo>
                    <a:pt x="9481717" y="2629396"/>
                  </a:lnTo>
                  <a:lnTo>
                    <a:pt x="9481717" y="1387737"/>
                  </a:lnTo>
                  <a:lnTo>
                    <a:pt x="11754731" y="1387737"/>
                  </a:lnTo>
                  <a:lnTo>
                    <a:pt x="11754731" y="1314698"/>
                  </a:lnTo>
                  <a:lnTo>
                    <a:pt x="9481717" y="1314698"/>
                  </a:lnTo>
                  <a:lnTo>
                    <a:pt x="9481717" y="73039"/>
                  </a:lnTo>
                  <a:lnTo>
                    <a:pt x="11754731" y="73039"/>
                  </a:lnTo>
                  <a:close/>
                  <a:moveTo>
                    <a:pt x="2467844" y="1314698"/>
                  </a:moveTo>
                  <a:lnTo>
                    <a:pt x="2467844" y="73039"/>
                  </a:lnTo>
                  <a:lnTo>
                    <a:pt x="4675915" y="73039"/>
                  </a:lnTo>
                  <a:lnTo>
                    <a:pt x="4675915" y="1314698"/>
                  </a:lnTo>
                  <a:lnTo>
                    <a:pt x="2467844" y="1314698"/>
                  </a:lnTo>
                  <a:close/>
                  <a:moveTo>
                    <a:pt x="4675915" y="1387737"/>
                  </a:moveTo>
                  <a:lnTo>
                    <a:pt x="4675915" y="2629396"/>
                  </a:lnTo>
                  <a:lnTo>
                    <a:pt x="2467844" y="2629396"/>
                  </a:lnTo>
                  <a:lnTo>
                    <a:pt x="2467844" y="1387737"/>
                  </a:lnTo>
                  <a:lnTo>
                    <a:pt x="4675915" y="1387737"/>
                  </a:lnTo>
                  <a:close/>
                  <a:moveTo>
                    <a:pt x="2337958" y="1314698"/>
                  </a:moveTo>
                  <a:lnTo>
                    <a:pt x="129887" y="1314698"/>
                  </a:lnTo>
                  <a:lnTo>
                    <a:pt x="129887" y="73039"/>
                  </a:lnTo>
                  <a:lnTo>
                    <a:pt x="2337958" y="73039"/>
                  </a:lnTo>
                  <a:lnTo>
                    <a:pt x="2337958" y="1314698"/>
                  </a:lnTo>
                  <a:close/>
                  <a:moveTo>
                    <a:pt x="2337958" y="1387737"/>
                  </a:moveTo>
                  <a:lnTo>
                    <a:pt x="2337958" y="2629396"/>
                  </a:lnTo>
                  <a:lnTo>
                    <a:pt x="129887" y="2629396"/>
                  </a:lnTo>
                  <a:lnTo>
                    <a:pt x="129887" y="1387737"/>
                  </a:lnTo>
                  <a:lnTo>
                    <a:pt x="2337958" y="1387737"/>
                  </a:lnTo>
                  <a:close/>
                  <a:moveTo>
                    <a:pt x="2337958" y="2702435"/>
                  </a:moveTo>
                  <a:lnTo>
                    <a:pt x="2337958" y="3944094"/>
                  </a:lnTo>
                  <a:lnTo>
                    <a:pt x="129887" y="3944094"/>
                  </a:lnTo>
                  <a:lnTo>
                    <a:pt x="129887" y="2702435"/>
                  </a:lnTo>
                  <a:lnTo>
                    <a:pt x="2337958" y="2702435"/>
                  </a:lnTo>
                  <a:close/>
                  <a:moveTo>
                    <a:pt x="2467844" y="2702435"/>
                  </a:moveTo>
                  <a:lnTo>
                    <a:pt x="4675915" y="2702435"/>
                  </a:lnTo>
                  <a:lnTo>
                    <a:pt x="4675915" y="3944094"/>
                  </a:lnTo>
                  <a:lnTo>
                    <a:pt x="2467844" y="3944094"/>
                  </a:lnTo>
                  <a:lnTo>
                    <a:pt x="2467844" y="2702435"/>
                  </a:lnTo>
                  <a:close/>
                  <a:moveTo>
                    <a:pt x="4805802" y="2702435"/>
                  </a:moveTo>
                  <a:lnTo>
                    <a:pt x="7013873" y="2702435"/>
                  </a:lnTo>
                  <a:lnTo>
                    <a:pt x="7013873" y="3944094"/>
                  </a:lnTo>
                  <a:lnTo>
                    <a:pt x="4805802" y="3944094"/>
                  </a:lnTo>
                  <a:lnTo>
                    <a:pt x="4805802" y="2702435"/>
                  </a:lnTo>
                  <a:close/>
                  <a:moveTo>
                    <a:pt x="4805802" y="2629396"/>
                  </a:moveTo>
                  <a:lnTo>
                    <a:pt x="4805802" y="1387737"/>
                  </a:lnTo>
                  <a:lnTo>
                    <a:pt x="7013873" y="1387737"/>
                  </a:lnTo>
                  <a:lnTo>
                    <a:pt x="7013873" y="2629396"/>
                  </a:lnTo>
                  <a:lnTo>
                    <a:pt x="4805802" y="2629396"/>
                  </a:lnTo>
                  <a:close/>
                  <a:moveTo>
                    <a:pt x="4805802" y="1314698"/>
                  </a:moveTo>
                  <a:lnTo>
                    <a:pt x="4805802" y="73039"/>
                  </a:lnTo>
                  <a:lnTo>
                    <a:pt x="7013873" y="73039"/>
                  </a:lnTo>
                  <a:lnTo>
                    <a:pt x="7013873" y="1314698"/>
                  </a:lnTo>
                  <a:lnTo>
                    <a:pt x="4805802" y="1314698"/>
                  </a:lnTo>
                  <a:close/>
                  <a:moveTo>
                    <a:pt x="129887" y="5258793"/>
                  </a:moveTo>
                  <a:lnTo>
                    <a:pt x="129887" y="4017133"/>
                  </a:lnTo>
                  <a:lnTo>
                    <a:pt x="2337958" y="4017133"/>
                  </a:lnTo>
                  <a:lnTo>
                    <a:pt x="2337958" y="5258793"/>
                  </a:lnTo>
                  <a:lnTo>
                    <a:pt x="129887" y="5258793"/>
                  </a:lnTo>
                  <a:close/>
                  <a:moveTo>
                    <a:pt x="2467844" y="5258793"/>
                  </a:moveTo>
                  <a:lnTo>
                    <a:pt x="2467844" y="4017133"/>
                  </a:lnTo>
                  <a:lnTo>
                    <a:pt x="4675915" y="4017133"/>
                  </a:lnTo>
                  <a:lnTo>
                    <a:pt x="4675915" y="5258793"/>
                  </a:lnTo>
                  <a:lnTo>
                    <a:pt x="2467844" y="5258793"/>
                  </a:lnTo>
                  <a:close/>
                  <a:moveTo>
                    <a:pt x="4805802" y="5258793"/>
                  </a:moveTo>
                  <a:lnTo>
                    <a:pt x="4805802" y="4017133"/>
                  </a:lnTo>
                  <a:lnTo>
                    <a:pt x="7013873" y="4017133"/>
                  </a:lnTo>
                  <a:lnTo>
                    <a:pt x="7013873" y="5258793"/>
                  </a:lnTo>
                  <a:lnTo>
                    <a:pt x="4805802" y="5258793"/>
                  </a:lnTo>
                  <a:close/>
                  <a:moveTo>
                    <a:pt x="9351831" y="5258793"/>
                  </a:moveTo>
                  <a:lnTo>
                    <a:pt x="7143759" y="5258793"/>
                  </a:lnTo>
                  <a:lnTo>
                    <a:pt x="7143759" y="4017133"/>
                  </a:lnTo>
                  <a:lnTo>
                    <a:pt x="9351831" y="4017133"/>
                  </a:lnTo>
                  <a:lnTo>
                    <a:pt x="9351831" y="5258793"/>
                  </a:lnTo>
                  <a:close/>
                  <a:moveTo>
                    <a:pt x="9351831" y="3944094"/>
                  </a:moveTo>
                  <a:lnTo>
                    <a:pt x="7143759" y="3944094"/>
                  </a:lnTo>
                  <a:lnTo>
                    <a:pt x="7143759" y="2702435"/>
                  </a:lnTo>
                  <a:lnTo>
                    <a:pt x="9351831" y="2702435"/>
                  </a:lnTo>
                  <a:lnTo>
                    <a:pt x="9351831" y="3944094"/>
                  </a:lnTo>
                  <a:close/>
                  <a:moveTo>
                    <a:pt x="9351831" y="2629396"/>
                  </a:moveTo>
                  <a:lnTo>
                    <a:pt x="7143759" y="2629396"/>
                  </a:lnTo>
                  <a:lnTo>
                    <a:pt x="7143759" y="1387737"/>
                  </a:lnTo>
                  <a:lnTo>
                    <a:pt x="9351831" y="1387737"/>
                  </a:lnTo>
                  <a:lnTo>
                    <a:pt x="9351831" y="2629396"/>
                  </a:lnTo>
                  <a:close/>
                  <a:moveTo>
                    <a:pt x="9351831" y="1314698"/>
                  </a:moveTo>
                  <a:lnTo>
                    <a:pt x="7143759" y="1314698"/>
                  </a:lnTo>
                  <a:lnTo>
                    <a:pt x="7143759" y="73039"/>
                  </a:lnTo>
                  <a:lnTo>
                    <a:pt x="9351831" y="73039"/>
                  </a:lnTo>
                  <a:lnTo>
                    <a:pt x="9351831" y="1314698"/>
                  </a:lnTo>
                  <a:close/>
                </a:path>
              </a:pathLst>
            </a:custGeom>
            <a:solidFill>
              <a:srgbClr val="E1DFDF">
                <a:alpha val="34902"/>
              </a:srgbClr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3588949" y="6329482"/>
            <a:ext cx="3645248" cy="3217985"/>
            <a:chOff x="0" y="0"/>
            <a:chExt cx="960065" cy="84753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480828" y="6209506"/>
            <a:ext cx="3645248" cy="3217985"/>
            <a:chOff x="0" y="0"/>
            <a:chExt cx="960065" cy="84753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0065" cy="847535"/>
            </a:xfrm>
            <a:custGeom>
              <a:avLst/>
              <a:gdLst/>
              <a:ahLst/>
              <a:cxnLst/>
              <a:rect r="r" b="b" t="t" l="l"/>
              <a:pathLst>
                <a:path h="847535" w="960065">
                  <a:moveTo>
                    <a:pt x="0" y="0"/>
                  </a:moveTo>
                  <a:lnTo>
                    <a:pt x="960065" y="0"/>
                  </a:lnTo>
                  <a:lnTo>
                    <a:pt x="960065" y="847535"/>
                  </a:lnTo>
                  <a:lnTo>
                    <a:pt x="0" y="847535"/>
                  </a:ln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960065" cy="91421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u="sng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  <a:hlinkClick r:id="rId2" action="ppaction://hlinksldjump"/>
                </a:rPr>
                <a:t>USER MANUAL</a:t>
              </a: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4661231" y="5629195"/>
            <a:ext cx="1176475" cy="936902"/>
          </a:xfrm>
          <a:custGeom>
            <a:avLst/>
            <a:gdLst/>
            <a:ahLst/>
            <a:cxnLst/>
            <a:rect r="r" b="b" t="t" l="l"/>
            <a:pathLst>
              <a:path h="936902" w="1176475">
                <a:moveTo>
                  <a:pt x="0" y="0"/>
                </a:moveTo>
                <a:lnTo>
                  <a:pt x="1176476" y="0"/>
                </a:lnTo>
                <a:lnTo>
                  <a:pt x="1176476" y="936902"/>
                </a:lnTo>
                <a:lnTo>
                  <a:pt x="0" y="93690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C7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28079" y="467352"/>
            <a:ext cx="17260392" cy="9352296"/>
            <a:chOff x="0" y="0"/>
            <a:chExt cx="4482328" cy="2428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328" cy="2428685"/>
            </a:xfrm>
            <a:custGeom>
              <a:avLst/>
              <a:gdLst/>
              <a:ahLst/>
              <a:cxnLst/>
              <a:rect r="r" b="b" t="t" l="l"/>
              <a:pathLst>
                <a:path h="2428685" w="4482328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01733" y="3982790"/>
            <a:ext cx="4857603" cy="2534785"/>
          </a:xfrm>
          <a:custGeom>
            <a:avLst/>
            <a:gdLst/>
            <a:ahLst/>
            <a:cxnLst/>
            <a:rect r="r" b="b" t="t" l="l"/>
            <a:pathLst>
              <a:path h="2534785" w="4857603">
                <a:moveTo>
                  <a:pt x="0" y="0"/>
                </a:moveTo>
                <a:lnTo>
                  <a:pt x="4857602" y="0"/>
                </a:lnTo>
                <a:lnTo>
                  <a:pt x="4857602" y="2534785"/>
                </a:lnTo>
                <a:lnTo>
                  <a:pt x="0" y="2534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7726860" y="2715646"/>
            <a:ext cx="0" cy="57776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7726860" y="2715646"/>
            <a:ext cx="96485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" id="8"/>
          <p:cNvGrpSpPr/>
          <p:nvPr/>
        </p:nvGrpSpPr>
        <p:grpSpPr>
          <a:xfrm rot="0">
            <a:off x="8691715" y="2232005"/>
            <a:ext cx="3086100" cy="967281"/>
            <a:chOff x="0" y="0"/>
            <a:chExt cx="812800" cy="254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254757"/>
            </a:xfrm>
            <a:custGeom>
              <a:avLst/>
              <a:gdLst/>
              <a:ahLst/>
              <a:cxnLst/>
              <a:rect r="r" b="b" t="t" l="l"/>
              <a:pathLst>
                <a:path h="254757" w="812800">
                  <a:moveTo>
                    <a:pt x="127379" y="0"/>
                  </a:moveTo>
                  <a:lnTo>
                    <a:pt x="685421" y="0"/>
                  </a:lnTo>
                  <a:cubicBezTo>
                    <a:pt x="719204" y="0"/>
                    <a:pt x="751604" y="13420"/>
                    <a:pt x="775492" y="37308"/>
                  </a:cubicBezTo>
                  <a:cubicBezTo>
                    <a:pt x="799380" y="61196"/>
                    <a:pt x="812800" y="93596"/>
                    <a:pt x="812800" y="127379"/>
                  </a:cubicBezTo>
                  <a:lnTo>
                    <a:pt x="812800" y="127379"/>
                  </a:lnTo>
                  <a:cubicBezTo>
                    <a:pt x="812800" y="161161"/>
                    <a:pt x="799380" y="193561"/>
                    <a:pt x="775492" y="217449"/>
                  </a:cubicBezTo>
                  <a:cubicBezTo>
                    <a:pt x="751604" y="241337"/>
                    <a:pt x="719204" y="254757"/>
                    <a:pt x="685421" y="254757"/>
                  </a:cubicBezTo>
                  <a:lnTo>
                    <a:pt x="127379" y="254757"/>
                  </a:lnTo>
                  <a:cubicBezTo>
                    <a:pt x="93596" y="254757"/>
                    <a:pt x="61196" y="241337"/>
                    <a:pt x="37308" y="217449"/>
                  </a:cubicBezTo>
                  <a:cubicBezTo>
                    <a:pt x="13420" y="193561"/>
                    <a:pt x="0" y="161161"/>
                    <a:pt x="0" y="127379"/>
                  </a:cubicBezTo>
                  <a:lnTo>
                    <a:pt x="0" y="127379"/>
                  </a:lnTo>
                  <a:cubicBezTo>
                    <a:pt x="0" y="93596"/>
                    <a:pt x="13420" y="61196"/>
                    <a:pt x="37308" y="37308"/>
                  </a:cubicBezTo>
                  <a:cubicBezTo>
                    <a:pt x="61196" y="13420"/>
                    <a:pt x="93596" y="0"/>
                    <a:pt x="127379" y="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254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Press Button 2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7726860" y="5370915"/>
            <a:ext cx="87037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2" id="12"/>
          <p:cNvGrpSpPr/>
          <p:nvPr/>
        </p:nvGrpSpPr>
        <p:grpSpPr>
          <a:xfrm rot="0">
            <a:off x="8597234" y="4887274"/>
            <a:ext cx="3086100" cy="967281"/>
            <a:chOff x="0" y="0"/>
            <a:chExt cx="812800" cy="2547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54757"/>
            </a:xfrm>
            <a:custGeom>
              <a:avLst/>
              <a:gdLst/>
              <a:ahLst/>
              <a:cxnLst/>
              <a:rect r="r" b="b" t="t" l="l"/>
              <a:pathLst>
                <a:path h="254757" w="812800">
                  <a:moveTo>
                    <a:pt x="127379" y="0"/>
                  </a:moveTo>
                  <a:lnTo>
                    <a:pt x="685421" y="0"/>
                  </a:lnTo>
                  <a:cubicBezTo>
                    <a:pt x="719204" y="0"/>
                    <a:pt x="751604" y="13420"/>
                    <a:pt x="775492" y="37308"/>
                  </a:cubicBezTo>
                  <a:cubicBezTo>
                    <a:pt x="799380" y="61196"/>
                    <a:pt x="812800" y="93596"/>
                    <a:pt x="812800" y="127379"/>
                  </a:cubicBezTo>
                  <a:lnTo>
                    <a:pt x="812800" y="127379"/>
                  </a:lnTo>
                  <a:cubicBezTo>
                    <a:pt x="812800" y="161161"/>
                    <a:pt x="799380" y="193561"/>
                    <a:pt x="775492" y="217449"/>
                  </a:cubicBezTo>
                  <a:cubicBezTo>
                    <a:pt x="751604" y="241337"/>
                    <a:pt x="719204" y="254757"/>
                    <a:pt x="685421" y="254757"/>
                  </a:cubicBezTo>
                  <a:lnTo>
                    <a:pt x="127379" y="254757"/>
                  </a:lnTo>
                  <a:cubicBezTo>
                    <a:pt x="93596" y="254757"/>
                    <a:pt x="61196" y="241337"/>
                    <a:pt x="37308" y="217449"/>
                  </a:cubicBezTo>
                  <a:cubicBezTo>
                    <a:pt x="13420" y="193561"/>
                    <a:pt x="0" y="161161"/>
                    <a:pt x="0" y="127379"/>
                  </a:cubicBezTo>
                  <a:lnTo>
                    <a:pt x="0" y="127379"/>
                  </a:lnTo>
                  <a:cubicBezTo>
                    <a:pt x="0" y="93596"/>
                    <a:pt x="13420" y="61196"/>
                    <a:pt x="37308" y="37308"/>
                  </a:cubicBezTo>
                  <a:cubicBezTo>
                    <a:pt x="61196" y="13420"/>
                    <a:pt x="93596" y="0"/>
                    <a:pt x="127379" y="0"/>
                  </a:cubicBezTo>
                  <a:close/>
                </a:path>
              </a:pathLst>
            </a:custGeom>
            <a:solidFill>
              <a:srgbClr val="FCC75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12800" cy="254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Press Button 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26860" y="7863671"/>
            <a:ext cx="6948725" cy="1259165"/>
            <a:chOff x="0" y="0"/>
            <a:chExt cx="9264967" cy="1678887"/>
          </a:xfrm>
        </p:grpSpPr>
        <p:sp>
          <p:nvSpPr>
            <p:cNvPr name="AutoShape 16" id="16"/>
            <p:cNvSpPr/>
            <p:nvPr/>
          </p:nvSpPr>
          <p:spPr>
            <a:xfrm>
              <a:off x="0" y="839443"/>
              <a:ext cx="128731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1287317" y="0"/>
              <a:ext cx="7977650" cy="1678887"/>
              <a:chOff x="0" y="0"/>
              <a:chExt cx="1575832" cy="331632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75832" cy="331632"/>
              </a:xfrm>
              <a:custGeom>
                <a:avLst/>
                <a:gdLst/>
                <a:ahLst/>
                <a:cxnLst/>
                <a:rect r="r" b="b" t="t" l="l"/>
                <a:pathLst>
                  <a:path h="331632" w="1575832">
                    <a:moveTo>
                      <a:pt x="65991" y="0"/>
                    </a:moveTo>
                    <a:lnTo>
                      <a:pt x="1509842" y="0"/>
                    </a:lnTo>
                    <a:cubicBezTo>
                      <a:pt x="1546287" y="0"/>
                      <a:pt x="1575832" y="29545"/>
                      <a:pt x="1575832" y="65991"/>
                    </a:cubicBezTo>
                    <a:lnTo>
                      <a:pt x="1575832" y="265641"/>
                    </a:lnTo>
                    <a:cubicBezTo>
                      <a:pt x="1575832" y="302087"/>
                      <a:pt x="1546287" y="331632"/>
                      <a:pt x="1509842" y="331632"/>
                    </a:cubicBezTo>
                    <a:lnTo>
                      <a:pt x="65991" y="331632"/>
                    </a:lnTo>
                    <a:cubicBezTo>
                      <a:pt x="29545" y="331632"/>
                      <a:pt x="0" y="302087"/>
                      <a:pt x="0" y="265641"/>
                    </a:cubicBezTo>
                    <a:lnTo>
                      <a:pt x="0" y="65991"/>
                    </a:lnTo>
                    <a:cubicBezTo>
                      <a:pt x="0" y="29545"/>
                      <a:pt x="29545" y="0"/>
                      <a:pt x="65991" y="0"/>
                    </a:cubicBezTo>
                    <a:close/>
                  </a:path>
                </a:pathLst>
              </a:custGeom>
              <a:solidFill>
                <a:srgbClr val="FCC751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1575832" cy="3316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959"/>
                  </a:lnSpc>
                </a:pPr>
                <a:r>
                  <a:rPr lang="en-US" sz="3299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rPr>
                  <a:t>Setting date, time using UART and SPI </a:t>
                </a:r>
                <a:r>
                  <a:rPr lang="en-US" sz="3299">
                    <a:solidFill>
                      <a:srgbClr val="000000"/>
                    </a:solidFill>
                    <a:latin typeface="Cabin"/>
                    <a:ea typeface="Cabin"/>
                    <a:cs typeface="Cabin"/>
                    <a:sym typeface="Cabin"/>
                  </a:rPr>
                  <a:t>serial communication</a:t>
                </a:r>
              </a:p>
            </p:txBody>
          </p:sp>
        </p:grpSp>
      </p:grpSp>
      <p:sp>
        <p:nvSpPr>
          <p:cNvPr name="AutoShape 20" id="20"/>
          <p:cNvSpPr/>
          <p:nvPr/>
        </p:nvSpPr>
        <p:spPr>
          <a:xfrm>
            <a:off x="10234765" y="3199286"/>
            <a:ext cx="0" cy="7835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0140284" y="5854555"/>
            <a:ext cx="0" cy="7846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0234765" y="3982790"/>
            <a:ext cx="15430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 flipV="true">
            <a:off x="10140284" y="6658214"/>
            <a:ext cx="163753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4" id="24"/>
          <p:cNvGrpSpPr/>
          <p:nvPr/>
        </p:nvGrpSpPr>
        <p:grpSpPr>
          <a:xfrm rot="0">
            <a:off x="11777815" y="3257592"/>
            <a:ext cx="3086100" cy="1450396"/>
            <a:chOff x="0" y="0"/>
            <a:chExt cx="812800" cy="3819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381997"/>
            </a:xfrm>
            <a:custGeom>
              <a:avLst/>
              <a:gdLst/>
              <a:ahLst/>
              <a:cxnLst/>
              <a:rect r="r" b="b" t="t" l="l"/>
              <a:pathLst>
                <a:path h="381997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54057"/>
                  </a:lnTo>
                  <a:cubicBezTo>
                    <a:pt x="812800" y="287989"/>
                    <a:pt x="799321" y="320531"/>
                    <a:pt x="775327" y="344524"/>
                  </a:cubicBezTo>
                  <a:cubicBezTo>
                    <a:pt x="751333" y="368518"/>
                    <a:pt x="718791" y="381997"/>
                    <a:pt x="684859" y="381997"/>
                  </a:cubicBezTo>
                  <a:lnTo>
                    <a:pt x="127941" y="381997"/>
                  </a:lnTo>
                  <a:cubicBezTo>
                    <a:pt x="94009" y="381997"/>
                    <a:pt x="61467" y="368518"/>
                    <a:pt x="37473" y="344524"/>
                  </a:cubicBezTo>
                  <a:cubicBezTo>
                    <a:pt x="13479" y="320531"/>
                    <a:pt x="0" y="287989"/>
                    <a:pt x="0" y="25405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12800" cy="38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Display time</a:t>
              </a:r>
            </a:p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Display date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877252" y="675181"/>
            <a:ext cx="8266748" cy="12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4"/>
              </a:lnSpc>
            </a:pPr>
            <a:r>
              <a:rPr lang="en-US" sz="7032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1.1. REQUIREMENTS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777815" y="5933016"/>
            <a:ext cx="4645373" cy="1450396"/>
            <a:chOff x="0" y="0"/>
            <a:chExt cx="1223473" cy="3819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23473" cy="381997"/>
            </a:xfrm>
            <a:custGeom>
              <a:avLst/>
              <a:gdLst/>
              <a:ahLst/>
              <a:cxnLst/>
              <a:rect r="r" b="b" t="t" l="l"/>
              <a:pathLst>
                <a:path h="381997" w="1223473">
                  <a:moveTo>
                    <a:pt x="84996" y="0"/>
                  </a:moveTo>
                  <a:lnTo>
                    <a:pt x="1138477" y="0"/>
                  </a:lnTo>
                  <a:cubicBezTo>
                    <a:pt x="1185419" y="0"/>
                    <a:pt x="1223473" y="38054"/>
                    <a:pt x="1223473" y="84996"/>
                  </a:cubicBezTo>
                  <a:lnTo>
                    <a:pt x="1223473" y="297001"/>
                  </a:lnTo>
                  <a:cubicBezTo>
                    <a:pt x="1223473" y="319544"/>
                    <a:pt x="1214518" y="341163"/>
                    <a:pt x="1198578" y="357103"/>
                  </a:cubicBezTo>
                  <a:cubicBezTo>
                    <a:pt x="1182638" y="373042"/>
                    <a:pt x="1161019" y="381997"/>
                    <a:pt x="1138477" y="381997"/>
                  </a:cubicBezTo>
                  <a:lnTo>
                    <a:pt x="84996" y="381997"/>
                  </a:lnTo>
                  <a:cubicBezTo>
                    <a:pt x="38054" y="381997"/>
                    <a:pt x="0" y="343943"/>
                    <a:pt x="0" y="297001"/>
                  </a:cubicBezTo>
                  <a:lnTo>
                    <a:pt x="0" y="84996"/>
                  </a:lnTo>
                  <a:cubicBezTo>
                    <a:pt x="0" y="38054"/>
                    <a:pt x="38054" y="0"/>
                    <a:pt x="84996" y="0"/>
                  </a:cubicBezTo>
                  <a:close/>
                </a:path>
              </a:pathLst>
            </a:custGeom>
            <a:solidFill>
              <a:srgbClr val="FDEF94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1223473" cy="381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Turn off display mode</a:t>
              </a:r>
            </a:p>
            <a:p>
              <a:pPr algn="ctr">
                <a:lnSpc>
                  <a:spcPts val="3960"/>
                </a:lnSpc>
              </a:pPr>
              <a:r>
                <a:rPr lang="en-US" sz="3300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Turn on display mode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56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2379" y="467352"/>
            <a:ext cx="17260392" cy="9352296"/>
            <a:chOff x="0" y="0"/>
            <a:chExt cx="4482328" cy="2428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328" cy="2428685"/>
            </a:xfrm>
            <a:custGeom>
              <a:avLst/>
              <a:gdLst/>
              <a:ahLst/>
              <a:cxnLst/>
              <a:rect r="r" b="b" t="t" l="l"/>
              <a:pathLst>
                <a:path h="2428685" w="4482328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63643" y="1951819"/>
            <a:ext cx="5244540" cy="3191681"/>
            <a:chOff x="0" y="0"/>
            <a:chExt cx="6992720" cy="42555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92720" cy="4255575"/>
            </a:xfrm>
            <a:custGeom>
              <a:avLst/>
              <a:gdLst/>
              <a:ahLst/>
              <a:cxnLst/>
              <a:rect r="r" b="b" t="t" l="l"/>
              <a:pathLst>
                <a:path h="4255575" w="6992720">
                  <a:moveTo>
                    <a:pt x="0" y="0"/>
                  </a:moveTo>
                  <a:lnTo>
                    <a:pt x="6992720" y="0"/>
                  </a:lnTo>
                  <a:lnTo>
                    <a:pt x="6992720" y="4255575"/>
                  </a:lnTo>
                  <a:lnTo>
                    <a:pt x="0" y="4255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356384" y="1951819"/>
            <a:ext cx="3632381" cy="2639530"/>
          </a:xfrm>
          <a:custGeom>
            <a:avLst/>
            <a:gdLst/>
            <a:ahLst/>
            <a:cxnLst/>
            <a:rect r="r" b="b" t="t" l="l"/>
            <a:pathLst>
              <a:path h="2639530" w="3632381">
                <a:moveTo>
                  <a:pt x="0" y="0"/>
                </a:moveTo>
                <a:lnTo>
                  <a:pt x="3632382" y="0"/>
                </a:lnTo>
                <a:lnTo>
                  <a:pt x="3632382" y="2639530"/>
                </a:lnTo>
                <a:lnTo>
                  <a:pt x="0" y="2639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354369" y="2275423"/>
            <a:ext cx="3541906" cy="1992322"/>
          </a:xfrm>
          <a:custGeom>
            <a:avLst/>
            <a:gdLst/>
            <a:ahLst/>
            <a:cxnLst/>
            <a:rect r="r" b="b" t="t" l="l"/>
            <a:pathLst>
              <a:path h="1992322" w="3541906">
                <a:moveTo>
                  <a:pt x="0" y="0"/>
                </a:moveTo>
                <a:lnTo>
                  <a:pt x="3541906" y="0"/>
                </a:lnTo>
                <a:lnTo>
                  <a:pt x="3541906" y="1992322"/>
                </a:lnTo>
                <a:lnTo>
                  <a:pt x="0" y="19923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50675"/>
            <a:ext cx="9958967" cy="12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4"/>
              </a:lnSpc>
            </a:pPr>
            <a:r>
              <a:rPr lang="en-US" sz="7032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2. HARDWARE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467350"/>
            <a:ext cx="5230326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Computer: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ACC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GND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Send data to MCU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Display notification to user on Hercules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66580" y="4642094"/>
            <a:ext cx="588023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S32K144EVB  Board: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Receive data through UART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Control Max7219 through SPI: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      PTB2: SCK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      PTB0: PCS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       PTB1: SOUT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5V supply for Max7219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SW2, SW3: button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70682" y="4848225"/>
            <a:ext cx="572783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Display date </a:t>
            </a:r>
            <a:r>
              <a:rPr lang="en-US" sz="3000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and time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A3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804" y="467352"/>
            <a:ext cx="17260392" cy="9352296"/>
            <a:chOff x="0" y="0"/>
            <a:chExt cx="4482328" cy="2428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2328" cy="2428685"/>
            </a:xfrm>
            <a:custGeom>
              <a:avLst/>
              <a:gdLst/>
              <a:ahLst/>
              <a:cxnLst/>
              <a:rect r="r" b="b" t="t" l="l"/>
              <a:pathLst>
                <a:path h="2428685" w="4482328">
                  <a:moveTo>
                    <a:pt x="22427" y="0"/>
                  </a:moveTo>
                  <a:lnTo>
                    <a:pt x="4459901" y="0"/>
                  </a:lnTo>
                  <a:cubicBezTo>
                    <a:pt x="4472287" y="0"/>
                    <a:pt x="4482328" y="10041"/>
                    <a:pt x="4482328" y="22427"/>
                  </a:cubicBezTo>
                  <a:lnTo>
                    <a:pt x="4482328" y="2406258"/>
                  </a:lnTo>
                  <a:cubicBezTo>
                    <a:pt x="4482328" y="2412206"/>
                    <a:pt x="4479965" y="2417911"/>
                    <a:pt x="4475759" y="2422116"/>
                  </a:cubicBezTo>
                  <a:cubicBezTo>
                    <a:pt x="4471553" y="2426322"/>
                    <a:pt x="4465849" y="2428685"/>
                    <a:pt x="4459901" y="2428685"/>
                  </a:cubicBezTo>
                  <a:lnTo>
                    <a:pt x="22427" y="2428685"/>
                  </a:lnTo>
                  <a:cubicBezTo>
                    <a:pt x="10041" y="2428685"/>
                    <a:pt x="0" y="2418644"/>
                    <a:pt x="0" y="2406258"/>
                  </a:cubicBezTo>
                  <a:lnTo>
                    <a:pt x="0" y="22427"/>
                  </a:lnTo>
                  <a:cubicBezTo>
                    <a:pt x="0" y="16479"/>
                    <a:pt x="2363" y="10775"/>
                    <a:pt x="6569" y="6569"/>
                  </a:cubicBezTo>
                  <a:cubicBezTo>
                    <a:pt x="10775" y="2363"/>
                    <a:pt x="16479" y="0"/>
                    <a:pt x="22427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82328" cy="2438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98111" y="3536477"/>
            <a:ext cx="7705100" cy="5599039"/>
          </a:xfrm>
          <a:custGeom>
            <a:avLst/>
            <a:gdLst/>
            <a:ahLst/>
            <a:cxnLst/>
            <a:rect r="r" b="b" t="t" l="l"/>
            <a:pathLst>
              <a:path h="5599039" w="7705100">
                <a:moveTo>
                  <a:pt x="0" y="0"/>
                </a:moveTo>
                <a:lnTo>
                  <a:pt x="7705100" y="0"/>
                </a:lnTo>
                <a:lnTo>
                  <a:pt x="7705100" y="5599039"/>
                </a:lnTo>
                <a:lnTo>
                  <a:pt x="0" y="5599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9958967" cy="12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4"/>
              </a:lnSpc>
            </a:pPr>
            <a:r>
              <a:rPr lang="en-US" sz="7032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2. SOFTWARE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22772"/>
            <a:ext cx="7482300" cy="89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96"/>
              </a:lnSpc>
            </a:pPr>
            <a:r>
              <a:rPr lang="en-US" sz="5283" b="true">
                <a:solidFill>
                  <a:srgbClr val="000000"/>
                </a:solidFill>
                <a:latin typeface="Cabin Bold"/>
                <a:ea typeface="Cabin Bold"/>
                <a:cs typeface="Cabin Bold"/>
                <a:sym typeface="Cabin Bold"/>
              </a:rPr>
              <a:t>2.1. PERIPHERALS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7040" y="3212627"/>
            <a:ext cx="1498699" cy="507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sz="475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GPIO</a:t>
            </a:r>
          </a:p>
          <a:p>
            <a:pPr algn="ctr">
              <a:lnSpc>
                <a:spcPts val="5700"/>
              </a:lnSpc>
              <a:spcBef>
                <a:spcPct val="0"/>
              </a:spcBef>
            </a:pPr>
          </a:p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sz="475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LPIT</a:t>
            </a:r>
          </a:p>
          <a:p>
            <a:pPr algn="ctr">
              <a:lnSpc>
                <a:spcPts val="5700"/>
              </a:lnSpc>
              <a:spcBef>
                <a:spcPct val="0"/>
              </a:spcBef>
            </a:pPr>
          </a:p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sz="475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UART</a:t>
            </a:r>
          </a:p>
          <a:p>
            <a:pPr algn="ctr">
              <a:lnSpc>
                <a:spcPts val="5700"/>
              </a:lnSpc>
              <a:spcBef>
                <a:spcPct val="0"/>
              </a:spcBef>
            </a:pPr>
          </a:p>
          <a:p>
            <a:pPr algn="ctr">
              <a:lnSpc>
                <a:spcPts val="5700"/>
              </a:lnSpc>
              <a:spcBef>
                <a:spcPct val="0"/>
              </a:spcBef>
            </a:pPr>
            <a:r>
              <a:rPr lang="en-US" sz="4750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LPSPI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24025" y="1535202"/>
            <a:ext cx="10159634" cy="8182460"/>
          </a:xfrm>
          <a:custGeom>
            <a:avLst/>
            <a:gdLst/>
            <a:ahLst/>
            <a:cxnLst/>
            <a:rect r="r" b="b" t="t" l="l"/>
            <a:pathLst>
              <a:path h="8182460" w="10159634">
                <a:moveTo>
                  <a:pt x="0" y="0"/>
                </a:moveTo>
                <a:lnTo>
                  <a:pt x="10159634" y="0"/>
                </a:lnTo>
                <a:lnTo>
                  <a:pt x="10159634" y="8182459"/>
                </a:lnTo>
                <a:lnTo>
                  <a:pt x="0" y="8182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6212" y="398373"/>
            <a:ext cx="3624873" cy="1136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05"/>
              </a:lnSpc>
              <a:spcBef>
                <a:spcPct val="0"/>
              </a:spcBef>
            </a:pPr>
            <a:r>
              <a:rPr lang="en-US" sz="6647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2.1.1. </a:t>
            </a:r>
            <a:r>
              <a:rPr lang="en-US" sz="6647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GPIO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5769" y="571076"/>
            <a:ext cx="3315144" cy="1157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3"/>
              </a:lnSpc>
              <a:spcBef>
                <a:spcPct val="0"/>
              </a:spcBef>
            </a:pPr>
            <a:r>
              <a:rPr lang="en-US" sz="6716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2.1.1. LPIT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040642" y="1216260"/>
            <a:ext cx="8206716" cy="8302813"/>
          </a:xfrm>
          <a:custGeom>
            <a:avLst/>
            <a:gdLst/>
            <a:ahLst/>
            <a:cxnLst/>
            <a:rect r="r" b="b" t="t" l="l"/>
            <a:pathLst>
              <a:path h="8302813" w="8206716">
                <a:moveTo>
                  <a:pt x="0" y="0"/>
                </a:moveTo>
                <a:lnTo>
                  <a:pt x="8206716" y="0"/>
                </a:lnTo>
                <a:lnTo>
                  <a:pt x="8206716" y="8302813"/>
                </a:lnTo>
                <a:lnTo>
                  <a:pt x="0" y="830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1066" y="704426"/>
            <a:ext cx="9621863" cy="8880090"/>
          </a:xfrm>
          <a:custGeom>
            <a:avLst/>
            <a:gdLst/>
            <a:ahLst/>
            <a:cxnLst/>
            <a:rect r="r" b="b" t="t" l="l"/>
            <a:pathLst>
              <a:path h="8880090" w="9621863">
                <a:moveTo>
                  <a:pt x="0" y="0"/>
                </a:moveTo>
                <a:lnTo>
                  <a:pt x="9621863" y="0"/>
                </a:lnTo>
                <a:lnTo>
                  <a:pt x="9621863" y="8880090"/>
                </a:lnTo>
                <a:lnTo>
                  <a:pt x="0" y="888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6242" y="580601"/>
            <a:ext cx="3942573" cy="113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8"/>
              </a:lnSpc>
              <a:spcBef>
                <a:spcPct val="0"/>
              </a:spcBef>
            </a:pPr>
            <a:r>
              <a:rPr lang="en-US" sz="6606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2.1.2. UART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4903" y="1509190"/>
            <a:ext cx="12418194" cy="7749110"/>
          </a:xfrm>
          <a:custGeom>
            <a:avLst/>
            <a:gdLst/>
            <a:ahLst/>
            <a:cxnLst/>
            <a:rect r="r" b="b" t="t" l="l"/>
            <a:pathLst>
              <a:path h="7749110" w="12418194">
                <a:moveTo>
                  <a:pt x="0" y="0"/>
                </a:moveTo>
                <a:lnTo>
                  <a:pt x="12418194" y="0"/>
                </a:lnTo>
                <a:lnTo>
                  <a:pt x="12418194" y="7749110"/>
                </a:lnTo>
                <a:lnTo>
                  <a:pt x="0" y="7749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81609"/>
            <a:ext cx="2691524" cy="98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6"/>
              </a:lnSpc>
              <a:spcBef>
                <a:spcPct val="0"/>
              </a:spcBef>
            </a:pPr>
            <a:r>
              <a:rPr lang="en-US" sz="5804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2.1.3. SPI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DAGRM4RX2rI</dc:identifier>
  <dcterms:modified xsi:type="dcterms:W3CDTF">2011-08-01T06:04:30Z</dcterms:modified>
  <cp:revision>1</cp:revision>
  <dc:title>HỒ THỊ KIM NGA</dc:title>
</cp:coreProperties>
</file>