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69" r:id="rId7"/>
    <p:sldId id="259" r:id="rId8"/>
    <p:sldId id="260" r:id="rId9"/>
    <p:sldId id="262" r:id="rId10"/>
    <p:sldId id="263" r:id="rId11"/>
    <p:sldId id="264" r:id="rId12"/>
    <p:sldId id="270" r:id="rId13"/>
    <p:sldId id="265" r:id="rId14"/>
    <p:sldId id="261" r:id="rId1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754" y="48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174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Felipe Perez Torres" userId="11351b8f-e28f-42c5-8508-e08729b135f1" providerId="ADAL" clId="{7F8B3940-D34A-4689-9BEB-717C6B0CB645}"/>
    <pc:docChg chg="undo modSld">
      <pc:chgData name="Andres Felipe Perez Torres" userId="11351b8f-e28f-42c5-8508-e08729b135f1" providerId="ADAL" clId="{7F8B3940-D34A-4689-9BEB-717C6B0CB645}" dt="2020-01-22T09:06:59.161" v="83" actId="20577"/>
      <pc:docMkLst>
        <pc:docMk/>
      </pc:docMkLst>
      <pc:sldChg chg="modSp">
        <pc:chgData name="Andres Felipe Perez Torres" userId="11351b8f-e28f-42c5-8508-e08729b135f1" providerId="ADAL" clId="{7F8B3940-D34A-4689-9BEB-717C6B0CB645}" dt="2020-01-22T09:05:14.462" v="5" actId="20577"/>
        <pc:sldMkLst>
          <pc:docMk/>
          <pc:sldMk cId="752280851" sldId="257"/>
        </pc:sldMkLst>
        <pc:spChg chg="mod">
          <ac:chgData name="Andres Felipe Perez Torres" userId="11351b8f-e28f-42c5-8508-e08729b135f1" providerId="ADAL" clId="{7F8B3940-D34A-4689-9BEB-717C6B0CB645}" dt="2020-01-22T09:05:14.462" v="5" actId="20577"/>
          <ac:spMkLst>
            <pc:docMk/>
            <pc:sldMk cId="752280851" sldId="257"/>
            <ac:spMk id="3" creationId="{00000000-0000-0000-0000-000000000000}"/>
          </ac:spMkLst>
        </pc:spChg>
      </pc:sldChg>
      <pc:sldChg chg="modSp">
        <pc:chgData name="Andres Felipe Perez Torres" userId="11351b8f-e28f-42c5-8508-e08729b135f1" providerId="ADAL" clId="{7F8B3940-D34A-4689-9BEB-717C6B0CB645}" dt="2020-01-22T09:06:08.562" v="37" actId="20577"/>
        <pc:sldMkLst>
          <pc:docMk/>
          <pc:sldMk cId="1517731668" sldId="258"/>
        </pc:sldMkLst>
        <pc:spChg chg="mod">
          <ac:chgData name="Andres Felipe Perez Torres" userId="11351b8f-e28f-42c5-8508-e08729b135f1" providerId="ADAL" clId="{7F8B3940-D34A-4689-9BEB-717C6B0CB645}" dt="2020-01-22T09:06:08.562" v="37" actId="20577"/>
          <ac:spMkLst>
            <pc:docMk/>
            <pc:sldMk cId="1517731668" sldId="258"/>
            <ac:spMk id="3" creationId="{4C291491-004C-4579-A7C4-DD5CA7E1A7D1}"/>
          </ac:spMkLst>
        </pc:spChg>
      </pc:sldChg>
      <pc:sldChg chg="modSp">
        <pc:chgData name="Andres Felipe Perez Torres" userId="11351b8f-e28f-42c5-8508-e08729b135f1" providerId="ADAL" clId="{7F8B3940-D34A-4689-9BEB-717C6B0CB645}" dt="2020-01-22T09:06:59.161" v="83" actId="20577"/>
        <pc:sldMkLst>
          <pc:docMk/>
          <pc:sldMk cId="4098871068" sldId="269"/>
        </pc:sldMkLst>
        <pc:spChg chg="mod">
          <ac:chgData name="Andres Felipe Perez Torres" userId="11351b8f-e28f-42c5-8508-e08729b135f1" providerId="ADAL" clId="{7F8B3940-D34A-4689-9BEB-717C6B0CB645}" dt="2020-01-22T09:06:59.161" v="83" actId="20577"/>
          <ac:spMkLst>
            <pc:docMk/>
            <pc:sldMk cId="4098871068" sldId="269"/>
            <ac:spMk id="3" creationId="{DB0CAA4B-B242-47E2-BD50-5F83A58555BA}"/>
          </ac:spMkLst>
        </pc:spChg>
      </pc:sldChg>
    </pc:docChg>
  </pc:docChgLst>
  <pc:docChgLst>
    <pc:chgData name="Andres Felipe Perez Torres" userId="11351b8f-e28f-42c5-8508-e08729b135f1" providerId="ADAL" clId="{B8504E3B-DF6A-4088-B71B-AE7B7B6B59A3}"/>
    <pc:docChg chg="undo custSel delSld modSld">
      <pc:chgData name="Andres Felipe Perez Torres" userId="11351b8f-e28f-42c5-8508-e08729b135f1" providerId="ADAL" clId="{B8504E3B-DF6A-4088-B71B-AE7B7B6B59A3}" dt="2020-08-14T19:01:07.891" v="362" actId="20577"/>
      <pc:docMkLst>
        <pc:docMk/>
      </pc:docMkLst>
      <pc:sldChg chg="modSp">
        <pc:chgData name="Andres Felipe Perez Torres" userId="11351b8f-e28f-42c5-8508-e08729b135f1" providerId="ADAL" clId="{B8504E3B-DF6A-4088-B71B-AE7B7B6B59A3}" dt="2020-08-12T18:18:56.492" v="1" actId="20577"/>
        <pc:sldMkLst>
          <pc:docMk/>
          <pc:sldMk cId="752280851" sldId="257"/>
        </pc:sldMkLst>
        <pc:spChg chg="mod">
          <ac:chgData name="Andres Felipe Perez Torres" userId="11351b8f-e28f-42c5-8508-e08729b135f1" providerId="ADAL" clId="{B8504E3B-DF6A-4088-B71B-AE7B7B6B59A3}" dt="2020-08-12T18:18:56.492" v="1" actId="20577"/>
          <ac:spMkLst>
            <pc:docMk/>
            <pc:sldMk cId="752280851" sldId="257"/>
            <ac:spMk id="3" creationId="{00000000-0000-0000-0000-000000000000}"/>
          </ac:spMkLst>
        </pc:spChg>
      </pc:sldChg>
      <pc:sldChg chg="modSp">
        <pc:chgData name="Andres Felipe Perez Torres" userId="11351b8f-e28f-42c5-8508-e08729b135f1" providerId="ADAL" clId="{B8504E3B-DF6A-4088-B71B-AE7B7B6B59A3}" dt="2020-08-14T19:01:07.891" v="362" actId="20577"/>
        <pc:sldMkLst>
          <pc:docMk/>
          <pc:sldMk cId="1517731668" sldId="258"/>
        </pc:sldMkLst>
        <pc:spChg chg="mod">
          <ac:chgData name="Andres Felipe Perez Torres" userId="11351b8f-e28f-42c5-8508-e08729b135f1" providerId="ADAL" clId="{B8504E3B-DF6A-4088-B71B-AE7B7B6B59A3}" dt="2020-08-14T19:01:07.891" v="362" actId="20577"/>
          <ac:spMkLst>
            <pc:docMk/>
            <pc:sldMk cId="1517731668" sldId="258"/>
            <ac:spMk id="3" creationId="{4C291491-004C-4579-A7C4-DD5CA7E1A7D1}"/>
          </ac:spMkLst>
        </pc:spChg>
      </pc:sldChg>
      <pc:sldChg chg="modSp">
        <pc:chgData name="Andres Felipe Perez Torres" userId="11351b8f-e28f-42c5-8508-e08729b135f1" providerId="ADAL" clId="{B8504E3B-DF6A-4088-B71B-AE7B7B6B59A3}" dt="2020-08-12T18:43:04.594" v="353" actId="20577"/>
        <pc:sldMkLst>
          <pc:docMk/>
          <pc:sldMk cId="4098871068" sldId="269"/>
        </pc:sldMkLst>
        <pc:spChg chg="mod">
          <ac:chgData name="Andres Felipe Perez Torres" userId="11351b8f-e28f-42c5-8508-e08729b135f1" providerId="ADAL" clId="{B8504E3B-DF6A-4088-B71B-AE7B7B6B59A3}" dt="2020-08-12T18:43:04.594" v="353" actId="20577"/>
          <ac:spMkLst>
            <pc:docMk/>
            <pc:sldMk cId="4098871068" sldId="269"/>
            <ac:spMk id="3" creationId="{DB0CAA4B-B242-47E2-BD50-5F83A58555BA}"/>
          </ac:spMkLst>
        </pc:spChg>
      </pc:sldChg>
      <pc:sldChg chg="del">
        <pc:chgData name="Andres Felipe Perez Torres" userId="11351b8f-e28f-42c5-8508-e08729b135f1" providerId="ADAL" clId="{B8504E3B-DF6A-4088-B71B-AE7B7B6B59A3}" dt="2020-08-12T18:43:37.681" v="354" actId="2696"/>
        <pc:sldMkLst>
          <pc:docMk/>
          <pc:sldMk cId="1678244265" sldId="271"/>
        </pc:sldMkLst>
      </pc:sldChg>
      <pc:sldChg chg="del">
        <pc:chgData name="Andres Felipe Perez Torres" userId="11351b8f-e28f-42c5-8508-e08729b135f1" providerId="ADAL" clId="{B8504E3B-DF6A-4088-B71B-AE7B7B6B59A3}" dt="2020-08-12T18:43:42.383" v="355" actId="2696"/>
        <pc:sldMkLst>
          <pc:docMk/>
          <pc:sldMk cId="1958431809" sldId="273"/>
        </pc:sldMkLst>
      </pc:sldChg>
    </pc:docChg>
  </pc:docChgLst>
  <pc:docChgLst>
    <pc:chgData name="Andres Felipe Perez Torres" userId="11351b8f-e28f-42c5-8508-e08729b135f1" providerId="ADAL" clId="{8DDDD465-9D05-4872-8B6B-AF8CBE275978}"/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 err="1"/>
              <a:t>FisicoQuímica</a:t>
            </a:r>
            <a:endParaRPr lang="es-MX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Química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tint val="58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C55-4ED5-8DFB-1ADBD3B25D6D}"/>
              </c:ext>
            </c:extLst>
          </c:dPt>
          <c:dPt>
            <c:idx val="1"/>
            <c:bubble3D val="0"/>
            <c:spPr>
              <a:solidFill>
                <a:schemeClr val="accent3">
                  <a:tint val="8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9C55-4ED5-8DFB-1ADBD3B25D6D}"/>
              </c:ext>
            </c:extLst>
          </c:dPt>
          <c:dPt>
            <c:idx val="2"/>
            <c:bubble3D val="0"/>
            <c:spPr>
              <a:solidFill>
                <a:schemeClr val="accent3">
                  <a:shade val="8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C55-4ED5-8DFB-1ADBD3B25D6D}"/>
              </c:ext>
            </c:extLst>
          </c:dPt>
          <c:dPt>
            <c:idx val="3"/>
            <c:bubble3D val="0"/>
            <c:spPr>
              <a:solidFill>
                <a:schemeClr val="accent3">
                  <a:shade val="58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9C55-4ED5-8DFB-1ADBD3B25D6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9C55-4ED5-8DFB-1ADBD3B25D6D}"/>
                </c:ext>
              </c:extLst>
            </c:dLbl>
            <c:dLbl>
              <c:idx val="1"/>
              <c:layout>
                <c:manualLayout>
                  <c:x val="-8.766775950593643E-3"/>
                  <c:y val="5.351806101115097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43713334118301"/>
                      <c:h val="0.192557983518122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9C55-4ED5-8DFB-1ADBD3B25D6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9C55-4ED5-8DFB-1ADBD3B25D6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9C55-4ED5-8DFB-1ADBD3B25D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2"/>
                <c:pt idx="0">
                  <c:v>Magistral</c:v>
                </c:pt>
                <c:pt idx="1">
                  <c:v>Laboratorio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55-4ED5-8DFB-1ADBD3B25D6D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99A2CD-6425-4B38-B78F-84DBD078F5A4}" type="datetime1">
              <a:rPr lang="es-ES" smtClean="0"/>
              <a:t>14/08/2020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567D4A-04CB-4EDF-8FB1-342A02FC8EC5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63A571-2793-4573-88C0-928F84CDC5F0}" type="datetime1">
              <a:rPr lang="es-ES" noProof="0" smtClean="0"/>
              <a:t>14/08/2020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1351F-DBB1-4664-ADA9-83BC7CB8848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7973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Ortografía</a:t>
            </a:r>
          </a:p>
          <a:p>
            <a:r>
              <a:rPr lang="es-CO" dirty="0" err="1"/>
              <a:t>Quices</a:t>
            </a:r>
            <a:r>
              <a:rPr lang="es-CO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5618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Celular</a:t>
            </a:r>
          </a:p>
          <a:p>
            <a:r>
              <a:rPr lang="es-CO" dirty="0"/>
              <a:t>Talleres</a:t>
            </a:r>
          </a:p>
          <a:p>
            <a:r>
              <a:rPr lang="es-CO" dirty="0"/>
              <a:t>Guantes de nitrilo gruesos</a:t>
            </a:r>
          </a:p>
          <a:p>
            <a:r>
              <a:rPr lang="es-CO" dirty="0"/>
              <a:t>LENTES!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63586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Correctamente etiquetadas, si ven algo extraño por favor </a:t>
            </a:r>
            <a:r>
              <a:rPr lang="es-CO" dirty="0" err="1"/>
              <a:t>notifiquenme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69534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4029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Residuos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35170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2100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198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691640"/>
          </a:xfrm>
        </p:spPr>
        <p:txBody>
          <a:bodyPr>
            <a:normAutofit/>
          </a:bodyPr>
          <a:lstStyle>
            <a:lvl1pPr marL="0" indent="0" algn="l">
              <a:buNone/>
              <a:defRPr sz="2199" baseline="0">
                <a:solidFill>
                  <a:schemeClr val="tx1">
                    <a:lumMod val="75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4B7954AD-CF2C-44C0-805B-0443DACF94D1}" type="datetime1">
              <a:rPr lang="es-ES" noProof="0" smtClean="0"/>
              <a:t>14/08/2020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7228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8AB744-EDE7-4B04-92EF-E53BB4BE89A1}" type="datetime1">
              <a:rPr lang="es-ES" noProof="0" smtClean="0"/>
              <a:t>14/08/2020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126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6448" y="381000"/>
            <a:ext cx="247585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801" y="381000"/>
            <a:ext cx="7732286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937B25-CF9B-4A0D-8513-C0D77F3490A1}" type="datetime1">
              <a:rPr lang="es-ES" noProof="0" smtClean="0"/>
              <a:t>14/08/2020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6040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A3DBC0D-5CD9-4902-8050-0545EE6AFF56}" type="datetime1">
              <a:rPr lang="es-ES" noProof="0" smtClean="0"/>
              <a:t>14/08/2020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8526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428AE0-4603-4422-B8C5-4AB68C335F8D}" type="datetime1">
              <a:rPr lang="es-ES" noProof="0" smtClean="0"/>
              <a:t>14/08/2020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051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885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14EE937-1D83-4EA6-818A-CE0CC96FEDD1}" type="datetime1">
              <a:rPr lang="es-ES" noProof="0" smtClean="0"/>
              <a:t>14/08/2020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0005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543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4885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99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999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4885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08FF6DC-C4A8-491A-8DA8-84A5A5FD482D}" type="datetime1">
              <a:rPr lang="es-ES" noProof="0" smtClean="0"/>
              <a:t>14/08/2020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6274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3DDE8E-DEBD-4DA4-A4D5-F5297CEB023D}" type="datetime1">
              <a:rPr lang="es-ES" noProof="0" smtClean="0"/>
              <a:t>14/08/2020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92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CEF34F-D054-440C-B7F9-F979B01D668C}" type="datetime1">
              <a:rPr lang="es-ES" noProof="0" smtClean="0"/>
              <a:t>14/08/2020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100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1"/>
            <a:ext cx="3199567" cy="1600197"/>
          </a:xfrm>
        </p:spPr>
        <p:txBody>
          <a:bodyPr anchor="b">
            <a:normAutofit/>
          </a:bodyPr>
          <a:lstStyle>
            <a:lvl1pPr>
              <a:defRPr sz="3199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094" y="685800"/>
            <a:ext cx="6077483" cy="548640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99735"/>
            <a:ext cx="3199567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ED1B78-D0E9-4DEE-92F0-8E0577778193}" type="datetime1">
              <a:rPr lang="es-ES" noProof="0" smtClean="0"/>
              <a:t>14/08/2020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2100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89899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257800"/>
            <a:ext cx="9979600" cy="914400"/>
          </a:xfrm>
        </p:spPr>
        <p:txBody>
          <a:bodyPr anchor="b">
            <a:normAutofit/>
          </a:bodyPr>
          <a:lstStyle>
            <a:lvl1pPr>
              <a:defRPr sz="2799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1289899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62" y="6108590"/>
            <a:ext cx="99796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4273D1-D43A-45A0-8514-72BDA223B769}" type="datetime1">
              <a:rPr lang="es-ES" noProof="0" smtClean="0"/>
              <a:t>14/08/2020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12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43" y="365760"/>
            <a:ext cx="969011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828801"/>
            <a:ext cx="8593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4483" y="998585"/>
            <a:ext cx="1904999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8BC9CFC-EFBB-4C21-8DCD-74FCFD44A77A}" type="datetime1">
              <a:rPr lang="es-ES" noProof="0" smtClean="0"/>
              <a:t>14/08/2020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6281" y="4046585"/>
            <a:ext cx="3581400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5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fld id="{81FEFA0A-2F20-4B60-98C6-5FFDA469AA1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76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799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f.perez10@uniandes.edu.c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e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3812" y="895351"/>
            <a:ext cx="10441160" cy="3027360"/>
          </a:xfrm>
        </p:spPr>
        <p:txBody>
          <a:bodyPr rtlCol="0">
            <a:normAutofit/>
          </a:bodyPr>
          <a:lstStyle/>
          <a:p>
            <a:pPr rtl="0"/>
            <a:r>
              <a:rPr lang="es-ES" sz="4800" dirty="0">
                <a:solidFill>
                  <a:schemeClr val="tx2"/>
                </a:solidFill>
              </a:rPr>
              <a:t>Laboratorio de Fundamentos de fisicoquímica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213" y="3942851"/>
            <a:ext cx="8556933" cy="1795464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s-ES" sz="2600" cap="none" dirty="0">
                <a:solidFill>
                  <a:schemeClr val="tx1"/>
                </a:solidFill>
              </a:rPr>
              <a:t>Andrés Felipe Pérez</a:t>
            </a:r>
          </a:p>
          <a:p>
            <a:pPr rtl="0"/>
            <a:r>
              <a:rPr lang="es-ES" sz="2600" cap="none" dirty="0">
                <a:solidFill>
                  <a:schemeClr val="tx1"/>
                </a:solidFill>
                <a:hlinkClick r:id="rId3"/>
              </a:rPr>
              <a:t>af.perez10@uniandes.edu.co</a:t>
            </a:r>
            <a:endParaRPr lang="es-ES" sz="2600" cap="none" dirty="0">
              <a:solidFill>
                <a:schemeClr val="tx1"/>
              </a:solidFill>
            </a:endParaRPr>
          </a:p>
          <a:p>
            <a:pPr rtl="0"/>
            <a:r>
              <a:rPr lang="es-ES" sz="2600" cap="none" dirty="0">
                <a:solidFill>
                  <a:schemeClr val="tx1"/>
                </a:solidFill>
              </a:rPr>
              <a:t>Departamento de química. Facultad de ciencias</a:t>
            </a:r>
          </a:p>
          <a:p>
            <a:pPr rtl="0"/>
            <a:r>
              <a:rPr lang="es-ES" sz="2600" cap="none" dirty="0">
                <a:solidFill>
                  <a:schemeClr val="tx1"/>
                </a:solidFill>
              </a:rPr>
              <a:t>2020-20</a:t>
            </a:r>
          </a:p>
          <a:p>
            <a:pPr rtl="0"/>
            <a:endParaRPr lang="es-ES" sz="2400" cap="none" dirty="0">
              <a:solidFill>
                <a:schemeClr val="tx1"/>
              </a:solidFill>
            </a:endParaRPr>
          </a:p>
          <a:p>
            <a:pPr rtl="0"/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B643C9-8C26-407E-B570-FB63C220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81FEFA0A-2F20-4B60-98C6-5FFDA469AA1C}" type="slidenum">
              <a:rPr lang="es-ES" noProof="0" smtClean="0"/>
              <a:t>1</a:t>
            </a:fld>
            <a:endParaRPr lang="es-ES" noProof="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719A084-8F03-451B-866D-A822DF1469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74" y="0"/>
            <a:ext cx="4767987" cy="190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BADBF-6C00-4DD4-8622-D825B4DD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Residuos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AC63B5E-58B9-4089-8D83-FDBCA4F37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99" y="1721386"/>
            <a:ext cx="3838028" cy="3688494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37CE2E-F4F6-4461-803F-C9EB7BD7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2182" y="5874357"/>
            <a:ext cx="770888" cy="365125"/>
          </a:xfrm>
        </p:spPr>
        <p:txBody>
          <a:bodyPr>
            <a:normAutofit fontScale="62500" lnSpcReduction="20000"/>
          </a:bodyPr>
          <a:lstStyle/>
          <a:p>
            <a:pPr rtl="0"/>
            <a:fld id="{81FEFA0A-2F20-4B60-98C6-5FFDA469AA1C}" type="slidenum">
              <a:rPr lang="es-ES" noProof="0" smtClean="0"/>
              <a:pPr rtl="0"/>
              <a:t>10</a:t>
            </a:fld>
            <a:endParaRPr lang="es-ES" noProof="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62B2F15-7CC2-4AA2-9C9B-378FF37F32F5}"/>
              </a:ext>
            </a:extLst>
          </p:cNvPr>
          <p:cNvSpPr txBox="1"/>
          <p:nvPr/>
        </p:nvSpPr>
        <p:spPr>
          <a:xfrm>
            <a:off x="6151122" y="949968"/>
            <a:ext cx="4536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/>
              <a:t>Caneca de residuos ordinarios</a:t>
            </a:r>
          </a:p>
          <a:p>
            <a:pPr algn="ctr"/>
            <a:endParaRPr lang="es-CO" sz="2400" dirty="0"/>
          </a:p>
          <a:p>
            <a:pPr algn="ctr"/>
            <a:r>
              <a:rPr lang="es-CO" sz="2400" dirty="0"/>
              <a:t>Residuos contaminados</a:t>
            </a:r>
          </a:p>
          <a:p>
            <a:pPr algn="ctr"/>
            <a:endParaRPr lang="es-CO" sz="2400" dirty="0"/>
          </a:p>
          <a:p>
            <a:pPr algn="ctr"/>
            <a:r>
              <a:rPr lang="es-CO" sz="2400" dirty="0"/>
              <a:t>Reciclables</a:t>
            </a:r>
          </a:p>
          <a:p>
            <a:pPr algn="ctr"/>
            <a:endParaRPr lang="es-CO" sz="2400" dirty="0"/>
          </a:p>
          <a:p>
            <a:pPr algn="ctr"/>
            <a:r>
              <a:rPr lang="es-CO" sz="2400" dirty="0"/>
              <a:t>Vidrios rotos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7E8E2E6-3C3B-45D1-A43A-23893CE9D0B6}"/>
              </a:ext>
            </a:extLst>
          </p:cNvPr>
          <p:cNvSpPr txBox="1"/>
          <p:nvPr/>
        </p:nvSpPr>
        <p:spPr>
          <a:xfrm>
            <a:off x="6310436" y="4022800"/>
            <a:ext cx="4536504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400" dirty="0"/>
              <a:t>Adicionalmente dentro de las cabinas se encuentran envases para la disposición de residuos químicos. </a:t>
            </a:r>
          </a:p>
        </p:txBody>
      </p:sp>
    </p:spTree>
    <p:extLst>
      <p:ext uri="{BB962C8B-B14F-4D97-AF65-F5344CB8AC3E}">
        <p14:creationId xmlns:p14="http://schemas.microsoft.com/office/powerpoint/2010/main" val="324659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8A332-FD8B-4D1B-A36F-110555DC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2">
                    <a:lumMod val="75000"/>
                  </a:schemeClr>
                </a:solidFill>
              </a:rPr>
              <a:t>Líneas de emergencia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9FA45C-985A-431C-AF30-8D6D9678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Extensión 0000</a:t>
            </a:r>
          </a:p>
          <a:p>
            <a:r>
              <a:rPr lang="es-CO" dirty="0"/>
              <a:t>Teléfono rojo.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5D346C-10AD-465C-86A3-355170B4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81FEFA0A-2F20-4B60-98C6-5FFDA469AA1C}" type="slidenum">
              <a:rPr lang="es-ES" noProof="0" smtClean="0"/>
              <a:pPr rtl="0"/>
              <a:t>11</a:t>
            </a:fld>
            <a:endParaRPr lang="es-ES" noProof="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1F7B7E-D7A6-49B2-9D79-237179EA2E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0" t="-1996" r="70894" b="1996"/>
          <a:stretch/>
        </p:blipFill>
        <p:spPr>
          <a:xfrm>
            <a:off x="8508308" y="618518"/>
            <a:ext cx="1765337" cy="542353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A700909-9D53-4500-AE3D-F291C313CEA6}"/>
              </a:ext>
            </a:extLst>
          </p:cNvPr>
          <p:cNvSpPr txBox="1"/>
          <p:nvPr/>
        </p:nvSpPr>
        <p:spPr>
          <a:xfrm>
            <a:off x="1932838" y="4309408"/>
            <a:ext cx="5313702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400" dirty="0"/>
              <a:t>¡ En caso de cualquier accidente comuníquenme inmediatamente !</a:t>
            </a:r>
          </a:p>
          <a:p>
            <a:pPr algn="just"/>
            <a:endParaRPr lang="es-CO" sz="2400" dirty="0"/>
          </a:p>
          <a:p>
            <a:pPr algn="ctr"/>
            <a:r>
              <a:rPr lang="es-CO" sz="2400" dirty="0"/>
              <a:t>No improvisen</a:t>
            </a:r>
          </a:p>
        </p:txBody>
      </p:sp>
    </p:spTree>
    <p:extLst>
      <p:ext uri="{BB962C8B-B14F-4D97-AF65-F5344CB8AC3E}">
        <p14:creationId xmlns:p14="http://schemas.microsoft.com/office/powerpoint/2010/main" val="304867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C55C5-DB21-4A05-BD03-8246618E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Información</a:t>
            </a:r>
            <a:r>
              <a:rPr lang="en-US" dirty="0"/>
              <a:t>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91491-004C-4579-A7C4-DD5CA7E1A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542" y="1828801"/>
            <a:ext cx="9297365" cy="4351337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Horario del curso: Viernes de 2:30 - 3:45 pm y de 4:00 - 5:15 pm.  Las puertas se cierran después de 10 min comenzada la clase. </a:t>
            </a:r>
          </a:p>
          <a:p>
            <a:pPr marL="0" indent="0">
              <a:buNone/>
            </a:pPr>
            <a:r>
              <a:rPr lang="es-CO" dirty="0"/>
              <a:t>Laboratorio : Q-606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DB5038-5459-4445-A6E8-D42607EE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81FEFA0A-2F20-4B60-98C6-5FFDA469AA1C}" type="slidenum">
              <a:rPr lang="es-ES" noProof="0" smtClean="0"/>
              <a:pPr rtl="0"/>
              <a:t>2</a:t>
            </a:fld>
            <a:endParaRPr lang="es-ES" noProof="0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BB723026-1400-41AB-AFD7-007D43ECF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721041"/>
              </p:ext>
            </p:extLst>
          </p:nvPr>
        </p:nvGraphicFramePr>
        <p:xfrm>
          <a:off x="5734372" y="2984438"/>
          <a:ext cx="5070279" cy="3559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773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7A2E2-C35A-466A-87CD-291B5081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Informes de laboratorio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CAA4B-B242-47E2-BD50-5F83A5855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Los informes de cada práctica y los talleres tendrán el mismo valor, al final, la nota será el promedio.</a:t>
            </a:r>
          </a:p>
          <a:p>
            <a:pPr marL="0" indent="0">
              <a:buNone/>
            </a:pPr>
            <a:r>
              <a:rPr lang="es-ES" dirty="0"/>
              <a:t>Calificación informes:</a:t>
            </a:r>
          </a:p>
          <a:p>
            <a:r>
              <a:rPr lang="es-ES" dirty="0"/>
              <a:t>Componente experimental 10%</a:t>
            </a:r>
          </a:p>
          <a:p>
            <a:r>
              <a:rPr lang="es-ES" dirty="0"/>
              <a:t>Cálculos 20%</a:t>
            </a:r>
          </a:p>
          <a:p>
            <a:r>
              <a:rPr lang="es-ES" dirty="0"/>
              <a:t>Análisis de resultados 50%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Descripción fenomenológica (¿qué pasa a nivel molecular?)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¿Es un proceso físico o químico?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Análisis de parámetros termodinámicos medidos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Análisis de fuentes de error</a:t>
            </a:r>
          </a:p>
          <a:p>
            <a:r>
              <a:rPr lang="es-ES" dirty="0"/>
              <a:t>Conclusiones 20%</a:t>
            </a:r>
            <a:endParaRPr lang="es-CO" dirty="0"/>
          </a:p>
          <a:p>
            <a:endParaRPr lang="es-CO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s-CO" dirty="0">
                <a:solidFill>
                  <a:schemeClr val="bg2">
                    <a:lumMod val="75000"/>
                  </a:schemeClr>
                </a:solidFill>
              </a:rPr>
              <a:t>Los informes de laboratorio serán entregados (en lo posible) la semana siguiente de realizada la práctica.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13855D-7DCE-4048-83EC-D771E836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81FEFA0A-2F20-4B60-98C6-5FFDA469AA1C}" type="slidenum">
              <a:rPr lang="es-ES" noProof="0" smtClean="0"/>
              <a:pPr rtl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887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6C834-FCFC-4FF2-91F6-469BA74B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Elementos de protección personal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4338522-9BE2-4E0C-AD0A-8487E72A2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2097086"/>
            <a:ext cx="2638425" cy="2638425"/>
          </a:xfrm>
        </p:spPr>
      </p:pic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FF1F1D88-3FC9-414B-8BAB-3433CDCE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81FEFA0A-2F20-4B60-98C6-5FFDA469AA1C}" type="slidenum">
              <a:rPr lang="es-ES" noProof="0" smtClean="0"/>
              <a:pPr rtl="0"/>
              <a:t>4</a:t>
            </a:fld>
            <a:endParaRPr lang="es-ES" noProof="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85324EB-CAB7-46E1-9131-571E031C3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1757544"/>
            <a:ext cx="3384376" cy="338437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C0CED16-30A9-4D2B-9B80-A3D609AB77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60" y="2344737"/>
            <a:ext cx="2143125" cy="214312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CD9670F-C6D7-4E5D-A6F4-F8BBBB67FC02}"/>
              </a:ext>
            </a:extLst>
          </p:cNvPr>
          <p:cNvSpPr txBox="1"/>
          <p:nvPr/>
        </p:nvSpPr>
        <p:spPr>
          <a:xfrm>
            <a:off x="1868399" y="5158736"/>
            <a:ext cx="8448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La bata y gafas de laboratorio son obligatorias en todo momento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28A4470-9165-4754-A0D6-470CF0A745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9287246" y="430794"/>
            <a:ext cx="15144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6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99695-3F64-48A5-98EE-E652904C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Normas generales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7042B7C-FD88-4FCE-9195-75865F26E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29" b="52983"/>
          <a:stretch/>
        </p:blipFill>
        <p:spPr>
          <a:xfrm>
            <a:off x="2155651" y="1720889"/>
            <a:ext cx="2088232" cy="2084309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0A7A19-0D84-4FBD-9379-75D482D3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81FEFA0A-2F20-4B60-98C6-5FFDA469AA1C}" type="slidenum">
              <a:rPr lang="es-ES" noProof="0" smtClean="0"/>
              <a:pPr rtl="0"/>
              <a:t>5</a:t>
            </a:fld>
            <a:endParaRPr lang="es-ES" noProof="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950560B-D28B-4E40-BEB8-3C421803B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87" y="1170982"/>
            <a:ext cx="2084309" cy="2084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F1CC882-2D38-4D7E-988A-C88E31252C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678735"/>
            <a:ext cx="2084309" cy="208430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AD08851-AF4F-4003-AAFE-3F286CDB8B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31" y="2990057"/>
            <a:ext cx="2066925" cy="22098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62E0F95-6EF4-427B-B07D-910BD1B2A2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98" y="3174355"/>
            <a:ext cx="2034233" cy="270892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AC25ABE3-1311-4785-BB75-FA832C0C368B}"/>
              </a:ext>
            </a:extLst>
          </p:cNvPr>
          <p:cNvSpPr txBox="1"/>
          <p:nvPr/>
        </p:nvSpPr>
        <p:spPr>
          <a:xfrm>
            <a:off x="1932838" y="4309408"/>
            <a:ext cx="22679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/>
              <a:t>Realizar la practicas y experimentos únicamente en el laboratorio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01143AC-3DDA-4340-9201-E066E4D0A9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43" r="2643" b="2915"/>
          <a:stretch/>
        </p:blipFill>
        <p:spPr>
          <a:xfrm>
            <a:off x="9821203" y="3883989"/>
            <a:ext cx="580123" cy="190438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B2EB46B-3900-4459-B156-06F780D723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809" y="1453671"/>
            <a:ext cx="2143125" cy="2143125"/>
          </a:xfrm>
          <a:prstGeom prst="rect">
            <a:avLst/>
          </a:prstGeom>
        </p:spPr>
      </p:pic>
      <p:sp>
        <p:nvSpPr>
          <p:cNvPr id="26" name="Símbolo &quot;No permitido&quot; 25">
            <a:extLst>
              <a:ext uri="{FF2B5EF4-FFF2-40B4-BE49-F238E27FC236}">
                <a16:creationId xmlns:a16="http://schemas.microsoft.com/office/drawing/2014/main" id="{C920EBF5-B7FB-4D69-A560-146067A0F966}"/>
              </a:ext>
            </a:extLst>
          </p:cNvPr>
          <p:cNvSpPr/>
          <p:nvPr/>
        </p:nvSpPr>
        <p:spPr>
          <a:xfrm>
            <a:off x="5546998" y="844074"/>
            <a:ext cx="5904656" cy="5169851"/>
          </a:xfrm>
          <a:prstGeom prst="noSmoking">
            <a:avLst>
              <a:gd name="adj" fmla="val 12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08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570FA-9101-47AA-8026-97613B00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Normas generales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F301966-7321-4D3A-B35E-C0E5D3F95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340233" y="1828800"/>
            <a:ext cx="4436797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1ECA70-7777-4B2F-85EC-C33A678D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81FEFA0A-2F20-4B60-98C6-5FFDA469AA1C}" type="slidenum">
              <a:rPr lang="es-ES" noProof="0" smtClean="0"/>
              <a:pPr rtl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765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C425B-CD2A-4175-9F1C-013EC534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Sustancias químicas _ MSDS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AE018E-7107-4563-9F42-47411C43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3646" y="5918306"/>
            <a:ext cx="770888" cy="365125"/>
          </a:xfrm>
        </p:spPr>
        <p:txBody>
          <a:bodyPr>
            <a:normAutofit fontScale="62500" lnSpcReduction="20000"/>
          </a:bodyPr>
          <a:lstStyle/>
          <a:p>
            <a:pPr rtl="0"/>
            <a:fld id="{81FEFA0A-2F20-4B60-98C6-5FFDA469AA1C}" type="slidenum">
              <a:rPr lang="es-ES" noProof="0" smtClean="0"/>
              <a:pPr rtl="0"/>
              <a:t>7</a:t>
            </a:fld>
            <a:endParaRPr lang="es-ES" noProof="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941A3D6-B26B-4A5D-9699-59F8087C5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57" y="1916832"/>
            <a:ext cx="6836489" cy="3689642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02DC54E-D5C4-4597-9E1C-D6E0B4689631}"/>
              </a:ext>
            </a:extLst>
          </p:cNvPr>
          <p:cNvSpPr/>
          <p:nvPr/>
        </p:nvSpPr>
        <p:spPr>
          <a:xfrm>
            <a:off x="8581016" y="2274402"/>
            <a:ext cx="2470349" cy="2956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s-ES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Identificar:  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Contenido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Fecha de preparación 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 quién pertenece 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Información sobre su peligrosidad.</a:t>
            </a:r>
            <a:endParaRPr lang="es-CO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470209-7992-413A-B54E-E2A7B350C76F}"/>
              </a:ext>
            </a:extLst>
          </p:cNvPr>
          <p:cNvSpPr txBox="1"/>
          <p:nvPr/>
        </p:nvSpPr>
        <p:spPr>
          <a:xfrm>
            <a:off x="3502124" y="5849840"/>
            <a:ext cx="56901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dirty="0"/>
              <a:t>Conozcan con que van a trabajar, es por ustedes</a:t>
            </a:r>
          </a:p>
        </p:txBody>
      </p:sp>
    </p:spTree>
    <p:extLst>
      <p:ext uri="{BB962C8B-B14F-4D97-AF65-F5344CB8AC3E}">
        <p14:creationId xmlns:p14="http://schemas.microsoft.com/office/powerpoint/2010/main" val="30365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3A0B6-0A2F-43B4-B65C-71A3D1E2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Casilleros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EE257F8-8908-4DCD-A992-CFE7EFDB7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2547117"/>
            <a:ext cx="4660147" cy="354171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1D7D7F-35E0-4810-89D9-EB224AB0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81FEFA0A-2F20-4B60-98C6-5FFDA469AA1C}" type="slidenum">
              <a:rPr lang="es-ES" noProof="0" smtClean="0"/>
              <a:pPr rtl="0"/>
              <a:t>8</a:t>
            </a:fld>
            <a:endParaRPr lang="es-ES" noProof="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6137332-E640-45A0-A21C-6D3C39716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656" y="252658"/>
            <a:ext cx="2752725" cy="27527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E6E8394-9EF6-402F-B902-7C34D8597E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129" y="799011"/>
            <a:ext cx="2017031" cy="18002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49817B1-5356-484A-A1A0-950E03815D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439" y="3693899"/>
            <a:ext cx="2886185" cy="288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B485F-72DB-458F-8121-955DAAE6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Área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E4CA3-92C4-4AD6-A3AE-CE2A9A62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Es importante dejar limpia la zona de trabajo. 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En caso de algún derrame de una sustancia química por favor notificar al técnico de laboratorio o a mi.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529762-5544-46E0-8A06-B260D039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81FEFA0A-2F20-4B60-98C6-5FFDA469AA1C}" type="slidenum">
              <a:rPr lang="es-ES" noProof="0" smtClean="0"/>
              <a:pPr rtl="0"/>
              <a:t>9</a:t>
            </a:fld>
            <a:endParaRPr lang="es-ES" noProof="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ABE7CA-C696-4EBA-9A50-201FBBD75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4129087"/>
            <a:ext cx="1466850" cy="21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64934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e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CA828B396B23419F9079B135720D81" ma:contentTypeVersion="12" ma:contentTypeDescription="Crear nuevo documento." ma:contentTypeScope="" ma:versionID="94944f28a9f6a979d08700d39486ec2d">
  <xsd:schema xmlns:xsd="http://www.w3.org/2001/XMLSchema" xmlns:xs="http://www.w3.org/2001/XMLSchema" xmlns:p="http://schemas.microsoft.com/office/2006/metadata/properties" xmlns:ns3="a01b42c6-b6c5-4632-980d-392ae6a6478c" xmlns:ns4="92d6106b-b3db-43de-9d05-4322905f5535" targetNamespace="http://schemas.microsoft.com/office/2006/metadata/properties" ma:root="true" ma:fieldsID="e35d1244faa26b40ff90c5603ea4afb8" ns3:_="" ns4:_="">
    <xsd:import namespace="a01b42c6-b6c5-4632-980d-392ae6a6478c"/>
    <xsd:import namespace="92d6106b-b3db-43de-9d05-4322905f553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1b42c6-b6c5-4632-980d-392ae6a647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d6106b-b3db-43de-9d05-4322905f55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427FAC-CD3A-494C-985C-09E26C5EA50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11E861B-E227-4EDF-804E-E7A3EDC3F3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1b42c6-b6c5-4632-980d-392ae6a6478c"/>
    <ds:schemaRef ds:uri="92d6106b-b3db-43de-9d05-4322905f55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52</TotalTime>
  <Words>327</Words>
  <Application>Microsoft Office PowerPoint</Application>
  <PresentationFormat>Personalizado</PresentationFormat>
  <Paragraphs>82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Schoolbook</vt:lpstr>
      <vt:lpstr>Courier New</vt:lpstr>
      <vt:lpstr>Palatino Linotype</vt:lpstr>
      <vt:lpstr>Wingdings 2</vt:lpstr>
      <vt:lpstr>Vista</vt:lpstr>
      <vt:lpstr>Laboratorio de Fundamentos de fisicoquímica</vt:lpstr>
      <vt:lpstr>Información general</vt:lpstr>
      <vt:lpstr>Informes de laboratorio</vt:lpstr>
      <vt:lpstr>Elementos de protección personal </vt:lpstr>
      <vt:lpstr>Normas generales</vt:lpstr>
      <vt:lpstr>Normas generales</vt:lpstr>
      <vt:lpstr>Sustancias químicas _ MSDS </vt:lpstr>
      <vt:lpstr>Casilleros</vt:lpstr>
      <vt:lpstr>Área de trabajo</vt:lpstr>
      <vt:lpstr>Residuos</vt:lpstr>
      <vt:lpstr>Líneas de emergencia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química quim 1104 - 9</dc:title>
  <dc:creator>Catherine Eliana Cabrera Diaz</dc:creator>
  <cp:lastModifiedBy>Andrés Felipe Pérez</cp:lastModifiedBy>
  <cp:revision>12</cp:revision>
  <dcterms:created xsi:type="dcterms:W3CDTF">2018-08-08T04:12:09Z</dcterms:created>
  <dcterms:modified xsi:type="dcterms:W3CDTF">2020-08-14T19:01:31Z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0x0101008CCA828B396B23419F9079B135720D81</vt:lpwstr>
  </property>
</Properties>
</file>