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DF2F64F-5CBF-4B58-9CC0-A8344BE320D0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79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6CD0B5D-84B7-4B8E-A045-576B97A22C40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6C595CD8-E7AF-4B50-B83C-4A7D7BE486D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Monitoría Biología molecular- Parcial I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María Antonia Madrid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Gustavo Gaitán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Biomoléculas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Carbohidratos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Lípidos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Ác. nucleicos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Proteínas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760560" y="1980000"/>
            <a:ext cx="602352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Estructura proteica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rcRect l="0" t="25609" r="0" b="0"/>
          <a:stretch/>
        </p:blipFill>
        <p:spPr>
          <a:xfrm>
            <a:off x="273240" y="2011680"/>
            <a:ext cx="951084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Estrructura ácidos nucleicos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188720" y="1737360"/>
            <a:ext cx="2255400" cy="5040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194080" y="2255760"/>
            <a:ext cx="3309840" cy="396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Replicación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74320" y="1920240"/>
            <a:ext cx="9522360" cy="468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Transcripción: Bacterias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190240" y="1980000"/>
            <a:ext cx="569952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Transcripción: Eucariotas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119040" y="1828800"/>
            <a:ext cx="378684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Source Sans Pro Black"/>
              </a:rPr>
              <a:t>Preguntas y dudas</a:t>
            </a:r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2020-08-27T11:12:10Z</dcterms:created>
  <dc:creator/>
  <dc:description/>
  <dc:language>en-US</dc:language>
  <cp:lastModifiedBy/>
  <dcterms:modified xsi:type="dcterms:W3CDTF">2020-08-27T11:34:54Z</dcterms:modified>
  <cp:revision>2</cp:revision>
  <dc:subject/>
  <dc:title>Midnightblue</dc:title>
</cp:coreProperties>
</file>