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348508" y="21772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[Design and development of self-heating and cooling materials in wiring harnesses]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C. </a:t>
              </a:r>
              <a:r>
                <a:rPr lang="en-US" altLang="zh-CN" sz="4500" baseline="0" dirty="0" err="1">
                  <a:latin typeface="Poppins" panose="00000500000000000000" pitchFamily="2" charset="0"/>
                  <a:ea typeface="SimSun" pitchFamily="2" charset="-122"/>
                  <a:cs typeface="Poppins" panose="00000500000000000000" pitchFamily="2" charset="0"/>
                </a:rPr>
                <a:t>Kamalanathan</a:t>
              </a:r>
              <a:r>
                <a:rPr lang="en-US" altLang="zh-CN" sz="4500" baseline="0" dirty="0">
                  <a:latin typeface="Poppins" panose="00000500000000000000" pitchFamily="2" charset="0"/>
                  <a:ea typeface="SimSun" pitchFamily="2" charset="-122"/>
                  <a:cs typeface="Poppins" panose="00000500000000000000" pitchFamily="2" charset="0"/>
                </a:rPr>
                <a:t>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3" y="32124650"/>
            <a:ext cx="20080660" cy="3477875"/>
          </a:xfrm>
          <a:prstGeom prst="rect">
            <a:avLst/>
          </a:prstGeom>
          <a:noFill/>
        </p:spPr>
        <p:txBody>
          <a:bodyPr wrap="square" rtlCol="0">
            <a:spAutoFit/>
          </a:bodyPr>
          <a:lstStyle/>
          <a:p>
            <a:pPr marL="685800" indent="-685800">
              <a:buFont typeface="Wingdings" panose="05000000000000000000" pitchFamily="2" charset="2"/>
              <a:buChar char="à"/>
            </a:pPr>
            <a:r>
              <a:rPr lang="en-IN" sz="5500" dirty="0">
                <a:sym typeface="Wingdings" panose="05000000000000000000" pitchFamily="2" charset="2"/>
              </a:rPr>
              <a:t>Safer vehicles due to more reliable wiring systems</a:t>
            </a:r>
          </a:p>
          <a:p>
            <a:pPr marL="685800" indent="-685800">
              <a:buFont typeface="Wingdings" panose="05000000000000000000" pitchFamily="2" charset="2"/>
              <a:buChar char="à"/>
            </a:pPr>
            <a:r>
              <a:rPr lang="en-IN" sz="5500" dirty="0">
                <a:sym typeface="Wingdings" panose="05000000000000000000" pitchFamily="2" charset="2"/>
              </a:rPr>
              <a:t> Lower maintenance and repair costs.</a:t>
            </a:r>
          </a:p>
          <a:p>
            <a:pPr marL="685800" indent="-685800">
              <a:buFont typeface="Wingdings" panose="05000000000000000000" pitchFamily="2" charset="2"/>
              <a:buChar char="à"/>
            </a:pPr>
            <a:r>
              <a:rPr lang="en-IN" sz="5500" dirty="0">
                <a:sym typeface="Wingdings" panose="05000000000000000000" pitchFamily="2" charset="2"/>
              </a:rPr>
              <a:t>Potential environmental benefits through increased energy and longevity of electrical systems</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3" y="25733351"/>
            <a:ext cx="20080660" cy="5632311"/>
          </a:xfrm>
          <a:prstGeom prst="rect">
            <a:avLst/>
          </a:prstGeom>
          <a:noFill/>
        </p:spPr>
        <p:txBody>
          <a:bodyPr wrap="square" rtlCol="0">
            <a:spAutoFit/>
          </a:bodyPr>
          <a:lstStyle/>
          <a:p>
            <a:r>
              <a:rPr lang="en-US" sz="6000" dirty="0"/>
              <a:t>We have identified promising materials for self-heating and cooling wiring harnesses, addressing key challenges in automotive safety and reliability. Our next steps involve validating these materials through software simulations and hardware testing, which will pave the way for improved thermal management in wiring harness</a:t>
            </a:r>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207568" cy="18712815"/>
          </a:xfrm>
          <a:prstGeom prst="rect">
            <a:avLst/>
          </a:prstGeom>
          <a:noFill/>
        </p:spPr>
        <p:txBody>
          <a:bodyPr wrap="square" rtlCol="0">
            <a:spAutoFit/>
          </a:bodyPr>
          <a:lstStyle/>
          <a:p>
            <a:r>
              <a:rPr lang="en-IN" sz="5500" b="1" dirty="0"/>
              <a:t>Material Selection: </a:t>
            </a:r>
            <a:r>
              <a:rPr lang="en-IN" sz="5500" dirty="0"/>
              <a:t>We’re likely looking at good thermal conductivity and insulation properties. Common materials may include thermal interface materials, and phase change materials, that can absorb, store, and release heat</a:t>
            </a:r>
          </a:p>
          <a:p>
            <a:endParaRPr lang="en-IN" sz="5500" dirty="0"/>
          </a:p>
          <a:p>
            <a:r>
              <a:rPr lang="en-IN" sz="5500" b="1" dirty="0"/>
              <a:t>Software Part: </a:t>
            </a:r>
            <a:r>
              <a:rPr lang="en-IN" sz="5500" dirty="0"/>
              <a:t>It provides real-time validation, ensuring that the wiring harness meets industry standards and the tool allows multiple team members</a:t>
            </a:r>
          </a:p>
          <a:p>
            <a:r>
              <a:rPr lang="en-IN" sz="5500" dirty="0"/>
              <a:t>to collaborate on the same project</a:t>
            </a:r>
          </a:p>
          <a:p>
            <a:endParaRPr lang="en-IN" sz="5500" b="1" dirty="0"/>
          </a:p>
          <a:p>
            <a:r>
              <a:rPr lang="en-IN" sz="5500" b="1" dirty="0"/>
              <a:t>Hardware Part: </a:t>
            </a:r>
            <a:r>
              <a:rPr lang="en-IN" sz="5500" dirty="0"/>
              <a:t>Physical testing setup is important and Prototyping, and measurement tools include details about the equipment. </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10172790" cy="7709803"/>
          </a:xfrm>
          <a:prstGeom prst="rect">
            <a:avLst/>
          </a:prstGeom>
          <a:noFill/>
        </p:spPr>
        <p:txBody>
          <a:bodyPr wrap="square" rtlCol="0">
            <a:spAutoFit/>
          </a:bodyPr>
          <a:lstStyle/>
          <a:p>
            <a:r>
              <a:rPr lang="en-US" sz="5500" dirty="0"/>
              <a:t>E</a:t>
            </a:r>
            <a:r>
              <a:rPr lang="en-IN" sz="5500" dirty="0" err="1"/>
              <a:t>nhanced</a:t>
            </a:r>
            <a:r>
              <a:rPr lang="en-IN" sz="5500" dirty="0"/>
              <a:t> the thermal management in the Wiring harness</a:t>
            </a:r>
          </a:p>
          <a:p>
            <a:endParaRPr lang="en-IN" sz="5500" dirty="0"/>
          </a:p>
          <a:p>
            <a:r>
              <a:rPr lang="en-IN" sz="5500" dirty="0"/>
              <a:t>Improved safety, reliability, and efficiency of electrical systems in vehicles</a:t>
            </a:r>
          </a:p>
          <a:p>
            <a:endParaRPr lang="en-IN" sz="5500" dirty="0"/>
          </a:p>
          <a:p>
            <a:r>
              <a:rPr lang="en-IN" sz="5500" dirty="0"/>
              <a:t>Reduction of risks like electrical short circuits and fires</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5"/>
            <a:ext cx="9778920" cy="11864786"/>
          </a:xfrm>
          <a:prstGeom prst="rect">
            <a:avLst/>
          </a:prstGeom>
          <a:noFill/>
        </p:spPr>
        <p:txBody>
          <a:bodyPr wrap="square" rtlCol="0">
            <a:spAutoFit/>
          </a:bodyPr>
          <a:lstStyle/>
          <a:p>
            <a:r>
              <a:rPr lang="en-US" sz="5500" dirty="0"/>
              <a:t>The aim is to address common challenges such as heat buildup, </a:t>
            </a:r>
            <a:r>
              <a:rPr lang="en-US" sz="6000" dirty="0"/>
              <a:t>moisture intrusion, and mechanical stress, which can lead to electrical failures and safety risks. </a:t>
            </a:r>
          </a:p>
          <a:p>
            <a:endParaRPr lang="en-US" sz="6000" dirty="0"/>
          </a:p>
          <a:p>
            <a:r>
              <a:rPr lang="en-US" sz="6000" dirty="0"/>
              <a:t>By using advanced materials we can reduce the risks and we can improve the safety of wiring harnesses in this modern technology</a:t>
            </a:r>
            <a:endParaRPr lang="en-US" sz="5500" dirty="0"/>
          </a:p>
          <a:p>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8" y="19088547"/>
            <a:ext cx="9763520" cy="17558653"/>
          </a:xfrm>
          <a:prstGeom prst="rect">
            <a:avLst/>
          </a:prstGeom>
          <a:noFill/>
        </p:spPr>
        <p:txBody>
          <a:bodyPr wrap="square" rtlCol="0">
            <a:spAutoFit/>
          </a:bodyPr>
          <a:lstStyle/>
          <a:p>
            <a:r>
              <a:rPr lang="en-US" sz="6000" dirty="0"/>
              <a:t>Traditional wiring harnesses face challenges like heat buildup, moisture exposure, and mechanical stress, leading to potential electrical failures and safety risks. </a:t>
            </a:r>
          </a:p>
          <a:p>
            <a:r>
              <a:rPr lang="en-US" sz="6000" dirty="0"/>
              <a:t>To address these issues, our project explores advanced self-heating and cooling materials that regulate temperature and improve durability. </a:t>
            </a:r>
          </a:p>
          <a:p>
            <a:r>
              <a:rPr lang="en-US" sz="6000" dirty="0"/>
              <a:t>By integrating these materials, we aim to enhance the safety, reliability, and lifespan of wiring harnesses, particularly in demanding automotive environments.</a:t>
            </a:r>
            <a:endParaRPr lang="en-IN" sz="5500" dirty="0"/>
          </a:p>
          <a:p>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b="1" dirty="0">
                <a:latin typeface="Poppins" panose="00000500000000000000" pitchFamily="2" charset="0"/>
                <a:ea typeface="SimSun" pitchFamily="2" charset="-122"/>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G. Narendra, Kula Shekhar, K. Jeevan }</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10151261" cy="5170646"/>
          </a:xfrm>
          <a:prstGeom prst="rect">
            <a:avLst/>
          </a:prstGeom>
          <a:noFill/>
        </p:spPr>
        <p:txBody>
          <a:bodyPr wrap="square" rtlCol="0">
            <a:spAutoFit/>
          </a:bodyPr>
          <a:lstStyle/>
          <a:p>
            <a:r>
              <a:rPr lang="en-US" sz="5500" dirty="0"/>
              <a:t>In this phase of the project, we proposed some materials. Moving forward, we will focus on integrating both software and hardware tools for detailed analysis and simulation  </a:t>
            </a:r>
            <a:endParaRPr lang="en-IN" sz="5500" dirty="0"/>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6780</TotalTime>
  <Words>407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Narendra chowdary</cp:lastModifiedBy>
  <cp:revision>204</cp:revision>
  <cp:lastPrinted>2013-08-04T02:58:23Z</cp:lastPrinted>
  <dcterms:created xsi:type="dcterms:W3CDTF">2011-10-21T15:46:33Z</dcterms:created>
  <dcterms:modified xsi:type="dcterms:W3CDTF">2024-10-18T06:08:43Z</dcterms:modified>
</cp:coreProperties>
</file>