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5" d="100"/>
          <a:sy n="15" d="100"/>
        </p:scale>
        <p:origin x="2736" y="120"/>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260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[Design and development of self-heating and cooling materials in wiring harness]</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&lt;&lt; Dr. C. </a:t>
              </a:r>
              <a:r>
                <a:rPr lang="en-US" altLang="zh-CN" sz="4500" baseline="0" dirty="0" err="1">
                  <a:latin typeface="Poppins" panose="00000500000000000000" pitchFamily="2" charset="0"/>
                  <a:ea typeface="SimSun" pitchFamily="2" charset="-122"/>
                  <a:cs typeface="Poppins" panose="00000500000000000000" pitchFamily="2" charset="0"/>
                </a:rPr>
                <a:t>Kamalanathan</a:t>
              </a:r>
              <a:r>
                <a:rPr lang="en-US" altLang="zh-CN" sz="4500" baseline="0" dirty="0">
                  <a:latin typeface="Poppins" panose="00000500000000000000" pitchFamily="2" charset="0"/>
                  <a:ea typeface="SimSun" pitchFamily="2" charset="-122"/>
                  <a:cs typeface="Poppins" panose="00000500000000000000" pitchFamily="2" charset="0"/>
                </a:rPr>
                <a:t> &gt;&gt;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90897" y="4236832"/>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73310"/>
              <a:ext cx="10515597" cy="198107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771210" y="5381125"/>
              <a:ext cx="9696005" cy="11480066"/>
            </a:xfrm>
            <a:prstGeom prst="rect">
              <a:avLst/>
            </a:prstGeom>
            <a:noFill/>
          </p:spPr>
          <p:txBody>
            <a:bodyPr wrap="square" rtlCol="0">
              <a:spAutoFit/>
            </a:bodyPr>
            <a:lstStyle/>
            <a:p>
              <a:r>
                <a:rPr lang="en-IN" sz="6500" b="1" dirty="0">
                  <a:latin typeface="Poppins" panose="00000500000000000000" pitchFamily="2" charset="0"/>
                  <a:cs typeface="Poppins" panose="00000500000000000000" pitchFamily="2" charset="0"/>
                </a:rPr>
                <a:t>Abstract</a:t>
              </a:r>
            </a:p>
            <a:p>
              <a:endParaRPr lang="en-IN" sz="1600" b="1" dirty="0">
                <a:latin typeface="Poppins" panose="00000500000000000000" pitchFamily="2" charset="0"/>
                <a:cs typeface="Poppins" panose="00000500000000000000" pitchFamily="2" charset="0"/>
              </a:endParaRPr>
            </a:p>
            <a:p>
              <a:r>
                <a:rPr lang="en-US" sz="6600" dirty="0"/>
                <a:t>managing temperature variations within wiring harnesses, particularly in automotive and aerospace applications</a:t>
              </a:r>
              <a:r>
                <a:rPr lang="en-IN" sz="6500" dirty="0">
                  <a:latin typeface="Poppins" panose="00000500000000000000" pitchFamily="2" charset="0"/>
                  <a:cs typeface="Poppins" panose="00000500000000000000" pitchFamily="2" charset="0"/>
                </a:rPr>
                <a:t>. </a:t>
              </a:r>
              <a:r>
                <a:rPr lang="en-US" sz="6600" dirty="0"/>
                <a:t>managing temperature variations within wiring harnesses, particularly in automotive and aerospace applications</a:t>
              </a:r>
              <a:endParaRPr lang="en-IN" sz="6500" dirty="0">
                <a:latin typeface="Poppins" panose="00000500000000000000" pitchFamily="2" charset="0"/>
                <a:cs typeface="Poppins" panose="00000500000000000000" pitchFamily="2" charset="0"/>
              </a:endParaRPr>
            </a:p>
            <a:p>
              <a:endParaRPr lang="en-IN" sz="6500" b="1" dirty="0">
                <a:latin typeface="Poppins" panose="00000500000000000000" pitchFamily="2" charset="0"/>
                <a:cs typeface="Poppins" panose="00000500000000000000" pitchFamily="2" charset="0"/>
              </a:endParaRP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2" y="32124650"/>
            <a:ext cx="21018061" cy="1785104"/>
          </a:xfrm>
          <a:prstGeom prst="rect">
            <a:avLst/>
          </a:prstGeom>
          <a:noFill/>
        </p:spPr>
        <p:txBody>
          <a:bodyPr wrap="none" rtlCol="0">
            <a:spAutoFit/>
          </a:bodyPr>
          <a:lstStyle/>
          <a:p>
            <a:r>
              <a:rPr lang="en-IN" sz="5500" dirty="0"/>
              <a:t>We are going to work on software tools and different types of insulations</a:t>
            </a:r>
          </a:p>
          <a:p>
            <a:r>
              <a:rPr lang="en-IN" sz="5500" dirty="0"/>
              <a:t>Is crucial for wiring harnesses and testing that materials is important </a:t>
            </a:r>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3" y="25733351"/>
            <a:ext cx="19009510" cy="6124754"/>
          </a:xfrm>
          <a:prstGeom prst="rect">
            <a:avLst/>
          </a:prstGeom>
          <a:noFill/>
        </p:spPr>
        <p:txBody>
          <a:bodyPr wrap="square" rtlCol="0">
            <a:spAutoFit/>
          </a:bodyPr>
          <a:lstStyle/>
          <a:p>
            <a:r>
              <a:rPr lang="en-US" sz="5400" dirty="0"/>
              <a:t>The self-regulating nature of these materials reduces the risk of overheating and cooling failures, leading to longer service life and lower maintenance costs. Additionally, the adaptability of this technology to various environmental conditions makes it a valuable innovation for future electrical systems.</a:t>
            </a:r>
          </a:p>
          <a:p>
            <a:endParaRPr lang="en-US" sz="5500" dirty="0"/>
          </a:p>
          <a:p>
            <a:endParaRPr lang="en-US" sz="5500" dirty="0"/>
          </a:p>
          <a:p>
            <a:endParaRPr lang="en-IN" sz="12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4" y="5618182"/>
            <a:ext cx="9599210" cy="15604272"/>
          </a:xfrm>
          <a:prstGeom prst="rect">
            <a:avLst/>
          </a:prstGeom>
          <a:noFill/>
        </p:spPr>
        <p:txBody>
          <a:bodyPr wrap="square" rtlCol="0">
            <a:spAutoFit/>
          </a:bodyPr>
          <a:lstStyle/>
          <a:p>
            <a:r>
              <a:rPr lang="en-IN" sz="7200" dirty="0"/>
              <a:t>Materials selection is crucial, choosing appropriate wires, insulation materials, and connectors. Materia of different materials is crucial in wiring harness It involves the assembly, where wires are cut, stripped, and crimped onto connectors before routing through protective coverings like conduits or sleeves</a:t>
            </a:r>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8"/>
            <a:ext cx="10522091" cy="12788116"/>
          </a:xfrm>
          <a:prstGeom prst="rect">
            <a:avLst/>
          </a:prstGeom>
          <a:noFill/>
        </p:spPr>
        <p:txBody>
          <a:bodyPr wrap="square" rtlCol="0">
            <a:spAutoFit/>
          </a:bodyPr>
          <a:lstStyle/>
          <a:p>
            <a:r>
              <a:rPr lang="en-IN" sz="5500" dirty="0">
                <a:sym typeface="Wingdings" panose="05000000000000000000" pitchFamily="2" charset="2"/>
              </a:rPr>
              <a:t></a:t>
            </a:r>
            <a:r>
              <a:rPr lang="en-IN" sz="5500" dirty="0"/>
              <a:t>The material’s ability to maintain an optimal temperature within the wiring harness, preventing overheating and cooling</a:t>
            </a:r>
          </a:p>
          <a:p>
            <a:endParaRPr lang="en-IN" sz="5500" dirty="0"/>
          </a:p>
          <a:p>
            <a:r>
              <a:rPr lang="en-IN" sz="5500" dirty="0"/>
              <a:t>The material’s durability over time and under different environmental conditions will be evaluated.</a:t>
            </a:r>
          </a:p>
          <a:p>
            <a:endParaRPr lang="en-IN" sz="5500" dirty="0"/>
          </a:p>
          <a:p>
            <a:r>
              <a:rPr lang="en-IN" sz="5500" dirty="0"/>
              <a:t>The effect of the self-heating and cooling material overall performance of the wiring harness, including its impact on electrical conductivity and signal integrity, would be easy</a:t>
            </a:r>
          </a:p>
        </p:txBody>
      </p:sp>
      <p:sp>
        <p:nvSpPr>
          <p:cNvPr id="38" name="TextBox 37">
            <a:extLst>
              <a:ext uri="{FF2B5EF4-FFF2-40B4-BE49-F238E27FC236}">
                <a16:creationId xmlns:a16="http://schemas.microsoft.com/office/drawing/2014/main" id="{BBDE6B47-93C1-4A30-E741-DD059543FFBB}"/>
              </a:ext>
            </a:extLst>
          </p:cNvPr>
          <p:cNvSpPr txBox="1"/>
          <p:nvPr/>
        </p:nvSpPr>
        <p:spPr>
          <a:xfrm>
            <a:off x="429387" y="19088547"/>
            <a:ext cx="9552813" cy="16096714"/>
          </a:xfrm>
          <a:prstGeom prst="rect">
            <a:avLst/>
          </a:prstGeom>
          <a:noFill/>
        </p:spPr>
        <p:txBody>
          <a:bodyPr wrap="square" rtlCol="0">
            <a:spAutoFit/>
          </a:bodyPr>
          <a:lstStyle/>
          <a:p>
            <a:r>
              <a:rPr lang="en-IN" sz="5500" dirty="0"/>
              <a:t>In the background, we need to understand the purpose of wiring harness</a:t>
            </a:r>
          </a:p>
          <a:p>
            <a:endParaRPr lang="en-IN" sz="5500" dirty="0"/>
          </a:p>
          <a:p>
            <a:r>
              <a:rPr lang="en-IN" sz="5500" b="1" dirty="0">
                <a:sym typeface="Wingdings" panose="05000000000000000000" pitchFamily="2" charset="2"/>
              </a:rPr>
              <a:t></a:t>
            </a:r>
            <a:r>
              <a:rPr lang="en-IN" sz="5500" b="1" dirty="0"/>
              <a:t>Understanding the purpose</a:t>
            </a:r>
          </a:p>
          <a:p>
            <a:endParaRPr lang="en-IN" sz="5500" b="1" dirty="0"/>
          </a:p>
          <a:p>
            <a:r>
              <a:rPr lang="en-US" sz="6000" b="1" dirty="0">
                <a:sym typeface="Wingdings" panose="05000000000000000000" pitchFamily="2" charset="2"/>
              </a:rPr>
              <a:t></a:t>
            </a:r>
            <a:r>
              <a:rPr lang="en-US" sz="6000" b="1" dirty="0"/>
              <a:t>Conducting a Literature Review</a:t>
            </a:r>
          </a:p>
          <a:p>
            <a:endParaRPr lang="en-US" sz="6000" b="1" dirty="0"/>
          </a:p>
          <a:p>
            <a:r>
              <a:rPr lang="en-IN" sz="5500" dirty="0">
                <a:sym typeface="Wingdings" panose="05000000000000000000" pitchFamily="2" charset="2"/>
              </a:rPr>
              <a:t></a:t>
            </a:r>
            <a:r>
              <a:rPr lang="en-US" sz="6000" b="1" dirty="0"/>
              <a:t>Writing the Background Section</a:t>
            </a:r>
          </a:p>
          <a:p>
            <a:endParaRPr lang="en-US" sz="6000" b="1" dirty="0"/>
          </a:p>
          <a:p>
            <a:pPr marL="857250" indent="-857250">
              <a:buFont typeface="Wingdings" panose="05000000000000000000" pitchFamily="2" charset="2"/>
              <a:buChar char="à"/>
            </a:pPr>
            <a:r>
              <a:rPr lang="en-IN" sz="6000" b="1" dirty="0"/>
              <a:t>Ethical Considerations</a:t>
            </a:r>
          </a:p>
          <a:p>
            <a:endParaRPr lang="en-IN" sz="6000" b="1" dirty="0"/>
          </a:p>
          <a:p>
            <a:pPr marL="857250" indent="-857250">
              <a:buFont typeface="Wingdings" panose="05000000000000000000" pitchFamily="2" charset="2"/>
              <a:buChar char="à"/>
            </a:pPr>
            <a:r>
              <a:rPr lang="en-IN" sz="6000" b="1" dirty="0"/>
              <a:t>Time Management</a:t>
            </a:r>
          </a:p>
          <a:p>
            <a:pPr marL="857250" indent="-857250">
              <a:buFont typeface="Wingdings" panose="05000000000000000000" pitchFamily="2" charset="2"/>
              <a:buChar char="à"/>
            </a:pPr>
            <a:endParaRPr lang="en-IN" sz="6000" b="1" dirty="0"/>
          </a:p>
          <a:p>
            <a:endParaRPr lang="en-IN" sz="5500" dirty="0"/>
          </a:p>
          <a:p>
            <a:endParaRPr lang="en-IN" sz="5500" dirty="0"/>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G. Narendra }</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6589</TotalTime>
  <Words>293</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Poppins</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Narendra chowdary</cp:lastModifiedBy>
  <cp:revision>202</cp:revision>
  <cp:lastPrinted>2013-08-04T02:58:23Z</cp:lastPrinted>
  <dcterms:created xsi:type="dcterms:W3CDTF">2011-10-21T15:46:33Z</dcterms:created>
  <dcterms:modified xsi:type="dcterms:W3CDTF">2024-09-06T09:45:10Z</dcterms:modified>
</cp:coreProperties>
</file>