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32" r:id="rId3"/>
  </p:sldMasterIdLst>
  <p:sldIdLst>
    <p:sldId id="272" r:id="rId4"/>
    <p:sldId id="267" r:id="rId5"/>
    <p:sldId id="284" r:id="rId6"/>
    <p:sldId id="273" r:id="rId7"/>
    <p:sldId id="279" r:id="rId8"/>
    <p:sldId id="277" r:id="rId9"/>
    <p:sldId id="274" r:id="rId10"/>
    <p:sldId id="275" r:id="rId11"/>
    <p:sldId id="278" r:id="rId12"/>
    <p:sldId id="281" r:id="rId13"/>
    <p:sldId id="282" r:id="rId14"/>
    <p:sldId id="283" r:id="rId15"/>
    <p:sldId id="285" r:id="rId16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0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10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1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270" algn="l" defTabSz="91410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323" algn="l" defTabSz="91410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376" algn="l" defTabSz="91410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6431" algn="l" defTabSz="91410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4" d="100"/>
          <a:sy n="74" d="100"/>
        </p:scale>
        <p:origin x="-222" y="-102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0833" y="1905000"/>
            <a:ext cx="10905067" cy="2540000"/>
          </a:xfrm>
          <a:ln>
            <a:noFill/>
          </a:ln>
        </p:spPr>
        <p:txBody>
          <a:bodyPr vert="horz" tIns="0" rIns="2539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78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0833" y="4484079"/>
            <a:ext cx="10909300" cy="2434167"/>
          </a:xfrm>
        </p:spPr>
        <p:txBody>
          <a:bodyPr lIns="0" rIns="25391"/>
          <a:lstStyle>
            <a:lvl1pPr marL="0" marR="63475" indent="0" algn="r">
              <a:buNone/>
              <a:defRPr>
                <a:solidFill>
                  <a:schemeClr val="tx1"/>
                </a:solidFill>
              </a:defRPr>
            </a:lvl1pPr>
            <a:lvl2pPr marL="634754" indent="0" algn="ctr">
              <a:buNone/>
            </a:lvl2pPr>
            <a:lvl3pPr marL="1269510" indent="0" algn="ctr">
              <a:buNone/>
            </a:lvl3pPr>
            <a:lvl4pPr marL="1904267" indent="0" algn="ctr">
              <a:buNone/>
            </a:lvl4pPr>
            <a:lvl5pPr marL="2539025" indent="0" algn="ctr">
              <a:buNone/>
            </a:lvl5pPr>
            <a:lvl6pPr marL="3173783" indent="0" algn="ctr">
              <a:buNone/>
            </a:lvl6pPr>
            <a:lvl7pPr marL="3808540" indent="0" algn="ctr">
              <a:buNone/>
            </a:lvl7pPr>
            <a:lvl8pPr marL="4443295" indent="0" algn="ctr">
              <a:buNone/>
            </a:lvl8pPr>
            <a:lvl9pPr marL="507805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4E4820-879A-4F69-83B6-FFC04349A6B3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95A49-FE41-4622-AD68-20298A2BA7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4187D3-4191-41C6-85BE-585353032A7E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3336D-B191-4485-936D-A8EC569984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7500" y="1270003"/>
            <a:ext cx="2857500" cy="72385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270003"/>
            <a:ext cx="8360833" cy="72385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CC255A-842F-4889-B088-DF6F94C9E711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A0EF6-4C63-4ED8-8793-7043E30149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0833" y="1905000"/>
            <a:ext cx="10905067" cy="2540000"/>
          </a:xfrm>
          <a:ln>
            <a:noFill/>
          </a:ln>
        </p:spPr>
        <p:txBody>
          <a:bodyPr vert="horz" tIns="0" rIns="25394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78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0833" y="4484079"/>
            <a:ext cx="10909300" cy="2434167"/>
          </a:xfrm>
        </p:spPr>
        <p:txBody>
          <a:bodyPr lIns="0" rIns="25394"/>
          <a:lstStyle>
            <a:lvl1pPr marL="0" marR="63483" indent="0" algn="r">
              <a:buNone/>
              <a:defRPr>
                <a:solidFill>
                  <a:schemeClr val="tx1"/>
                </a:solidFill>
              </a:defRPr>
            </a:lvl1pPr>
            <a:lvl2pPr marL="634836" indent="0" algn="ctr">
              <a:buNone/>
            </a:lvl2pPr>
            <a:lvl3pPr marL="1269674" indent="0" algn="ctr">
              <a:buNone/>
            </a:lvl3pPr>
            <a:lvl4pPr marL="1904511" indent="0" algn="ctr">
              <a:buNone/>
            </a:lvl4pPr>
            <a:lvl5pPr marL="2539350" indent="0" algn="ctr">
              <a:buNone/>
            </a:lvl5pPr>
            <a:lvl6pPr marL="3174189" indent="0" algn="ctr">
              <a:buNone/>
            </a:lvl6pPr>
            <a:lvl7pPr marL="3809026" indent="0" algn="ctr">
              <a:buNone/>
            </a:lvl7pPr>
            <a:lvl8pPr marL="4443864" indent="0" algn="ctr">
              <a:buNone/>
            </a:lvl8pPr>
            <a:lvl9pPr marL="50787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46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32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828800"/>
            <a:ext cx="10795000" cy="18923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78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3756478"/>
            <a:ext cx="10795000" cy="2096822"/>
          </a:xfrm>
        </p:spPr>
        <p:txBody>
          <a:bodyPr lIns="63483" rIns="63483" anchor="t"/>
          <a:lstStyle>
            <a:lvl1pPr marL="0" indent="0">
              <a:buNone/>
              <a:defRPr sz="31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78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666785"/>
            <a:ext cx="5609167" cy="6159500"/>
          </a:xfrm>
        </p:spPr>
        <p:txBody>
          <a:bodyPr/>
          <a:lstStyle>
            <a:lvl1pPr>
              <a:defRPr sz="36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666785"/>
            <a:ext cx="5609167" cy="6159500"/>
          </a:xfrm>
        </p:spPr>
        <p:txBody>
          <a:bodyPr/>
          <a:lstStyle>
            <a:lvl1pPr>
              <a:defRPr sz="36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29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</p:spPr>
        <p:txBody>
          <a:bodyPr tIns="63483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2576733"/>
            <a:ext cx="5611372" cy="915767"/>
          </a:xfrm>
        </p:spPr>
        <p:txBody>
          <a:bodyPr lIns="63483" tIns="0" rIns="63483" bIns="0" anchor="ctr">
            <a:noAutofit/>
          </a:bodyPr>
          <a:lstStyle>
            <a:lvl1pPr marL="0" indent="0">
              <a:buNone/>
              <a:defRPr sz="3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7" y="2582999"/>
            <a:ext cx="5613576" cy="909504"/>
          </a:xfrm>
        </p:spPr>
        <p:txBody>
          <a:bodyPr lIns="63483" tIns="0" rIns="63483" bIns="0" anchor="ctr"/>
          <a:lstStyle>
            <a:lvl1pPr marL="0" indent="0">
              <a:buNone/>
              <a:defRPr sz="3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3492500"/>
            <a:ext cx="5611372" cy="534127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7" y="3492500"/>
            <a:ext cx="5613576" cy="534127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71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535833" cy="1587500"/>
          </a:xfrm>
        </p:spPr>
        <p:txBody>
          <a:bodyPr vert="horz" tIns="63483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6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43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70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714378"/>
            <a:ext cx="3810000" cy="161395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52500" y="2328333"/>
            <a:ext cx="3810000" cy="6350000"/>
          </a:xfrm>
        </p:spPr>
        <p:txBody>
          <a:bodyPr lIns="25394" rIns="25394"/>
          <a:lstStyle>
            <a:lvl1pPr marL="0" indent="0" algn="l">
              <a:buNone/>
              <a:defRPr sz="1900"/>
            </a:lvl1pPr>
            <a:lvl2pPr indent="0" algn="l">
              <a:buNone/>
              <a:defRPr sz="1700"/>
            </a:lvl2pPr>
            <a:lvl3pPr indent="0" algn="l">
              <a:buNone/>
              <a:defRPr sz="1400"/>
            </a:lvl3pPr>
            <a:lvl4pPr indent="0" algn="l">
              <a:buNone/>
              <a:defRPr sz="1200"/>
            </a:lvl4pPr>
            <a:lvl5pPr indent="0" algn="l">
              <a:buNone/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65347" y="2328333"/>
            <a:ext cx="7099653" cy="6350000"/>
          </a:xfrm>
        </p:spPr>
        <p:txBody>
          <a:bodyPr tIns="0"/>
          <a:lstStyle>
            <a:lvl1pPr>
              <a:defRPr sz="3900"/>
            </a:lvl1pPr>
            <a:lvl2pPr>
              <a:defRPr sz="3600"/>
            </a:lvl2pPr>
            <a:lvl3pPr>
              <a:defRPr sz="3300"/>
            </a:lvl3pPr>
            <a:lvl4pPr>
              <a:defRPr sz="28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8E267-F5EF-4A15-94E2-747C6834659E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65266-B748-4893-B11E-5F94F92F41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396879" y="1538996"/>
            <a:ext cx="7302500" cy="5715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967" tIns="63483" rIns="126967" bIns="63483" rtlCol="0" anchor="ctr"/>
          <a:lstStyle/>
          <a:p>
            <a:pPr algn="ctr" defTabSz="1269674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1116853" y="7444124"/>
            <a:ext cx="215900" cy="21590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967" tIns="63483" rIns="126967" bIns="63483" rtlCol="0" anchor="ctr"/>
          <a:lstStyle/>
          <a:p>
            <a:pPr algn="ctr" defTabSz="1269674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7" y="1634721"/>
            <a:ext cx="3073400" cy="2198085"/>
          </a:xfrm>
        </p:spPr>
        <p:txBody>
          <a:bodyPr vert="horz" lIns="63483" tIns="63483" rIns="63483" bIns="63483" anchor="b"/>
          <a:lstStyle>
            <a:lvl1pPr algn="l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68" y="3928868"/>
            <a:ext cx="3069167" cy="3026833"/>
          </a:xfrm>
        </p:spPr>
        <p:txBody>
          <a:bodyPr lIns="88878" rIns="63483" bIns="63483" anchor="t"/>
          <a:lstStyle>
            <a:lvl1pPr marL="0" indent="0" algn="l">
              <a:spcBef>
                <a:spcPts val="347"/>
              </a:spcBef>
              <a:buFontTx/>
              <a:buNone/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8333" y="8828267"/>
            <a:ext cx="846667" cy="507118"/>
          </a:xfrm>
        </p:spPr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841379" y="1665996"/>
            <a:ext cx="6413500" cy="54610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3229" y="8078611"/>
            <a:ext cx="12726458" cy="14463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67" tIns="63483" rIns="126967" bIns="63483" anchor="t" compatLnSpc="1"/>
          <a:lstStyle/>
          <a:p>
            <a:pPr defTabSz="1269674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6085417" y="8638649"/>
            <a:ext cx="6614583" cy="8863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67" tIns="63483" rIns="126967" bIns="63483" anchor="t" compatLnSpc="1"/>
          <a:lstStyle/>
          <a:p>
            <a:pPr defTabSz="1269674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black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684566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01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7500" y="1270003"/>
            <a:ext cx="2857500" cy="72385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270003"/>
            <a:ext cx="8360833" cy="72385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30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0833" y="1905000"/>
            <a:ext cx="10905067" cy="2540000"/>
          </a:xfrm>
          <a:ln>
            <a:noFill/>
          </a:ln>
        </p:spPr>
        <p:txBody>
          <a:bodyPr vert="horz" tIns="0" rIns="2539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78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0833" y="4484078"/>
            <a:ext cx="10909300" cy="2434167"/>
          </a:xfrm>
        </p:spPr>
        <p:txBody>
          <a:bodyPr lIns="0" rIns="25398"/>
          <a:lstStyle>
            <a:lvl1pPr marL="0" marR="63496" indent="0" algn="r">
              <a:buNone/>
              <a:defRPr>
                <a:solidFill>
                  <a:schemeClr val="tx1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54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32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828800"/>
            <a:ext cx="10795000" cy="18923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78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3756478"/>
            <a:ext cx="10795000" cy="2096822"/>
          </a:xfrm>
        </p:spPr>
        <p:txBody>
          <a:bodyPr lIns="63496" rIns="63496" anchor="t"/>
          <a:lstStyle>
            <a:lvl1pPr marL="0" indent="0">
              <a:buNone/>
              <a:defRPr sz="31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61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666785"/>
            <a:ext cx="5609167" cy="6159500"/>
          </a:xfrm>
        </p:spPr>
        <p:txBody>
          <a:bodyPr/>
          <a:lstStyle>
            <a:lvl1pPr>
              <a:defRPr sz="36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666785"/>
            <a:ext cx="5609167" cy="6159500"/>
          </a:xfrm>
        </p:spPr>
        <p:txBody>
          <a:bodyPr/>
          <a:lstStyle>
            <a:lvl1pPr>
              <a:defRPr sz="36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13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</p:spPr>
        <p:txBody>
          <a:bodyPr tIns="63496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2576733"/>
            <a:ext cx="5611372" cy="915767"/>
          </a:xfrm>
        </p:spPr>
        <p:txBody>
          <a:bodyPr lIns="63496" tIns="0" rIns="63496" bIns="0" anchor="ctr">
            <a:noAutofit/>
          </a:bodyPr>
          <a:lstStyle>
            <a:lvl1pPr marL="0" indent="0">
              <a:buNone/>
              <a:defRPr sz="3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5" y="2582997"/>
            <a:ext cx="5613576" cy="909504"/>
          </a:xfrm>
        </p:spPr>
        <p:txBody>
          <a:bodyPr lIns="63496" tIns="0" rIns="63496" bIns="0" anchor="ctr"/>
          <a:lstStyle>
            <a:lvl1pPr marL="0" indent="0">
              <a:buNone/>
              <a:defRPr sz="3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3492500"/>
            <a:ext cx="5611372" cy="534127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3492500"/>
            <a:ext cx="5613576" cy="534127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88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535833" cy="1587500"/>
          </a:xfrm>
        </p:spPr>
        <p:txBody>
          <a:bodyPr vert="horz" tIns="63496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6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289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828800"/>
            <a:ext cx="10795000" cy="189230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78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3756478"/>
            <a:ext cx="10795000" cy="2096822"/>
          </a:xfrm>
        </p:spPr>
        <p:txBody>
          <a:bodyPr lIns="63475" rIns="63475" anchor="t"/>
          <a:lstStyle>
            <a:lvl1pPr marL="0" indent="0">
              <a:buNone/>
              <a:defRPr sz="31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74E0F7-D326-4B4C-B5CB-DD03D40757C1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1CE68-9273-4F1B-80E5-D94D6982DC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714378"/>
            <a:ext cx="3810000" cy="161395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52500" y="2328333"/>
            <a:ext cx="3810000" cy="6350000"/>
          </a:xfrm>
        </p:spPr>
        <p:txBody>
          <a:bodyPr lIns="25398" rIns="25398"/>
          <a:lstStyle>
            <a:lvl1pPr marL="0" indent="0" algn="l">
              <a:buNone/>
              <a:defRPr sz="1900"/>
            </a:lvl1pPr>
            <a:lvl2pPr indent="0" algn="l">
              <a:buNone/>
              <a:defRPr sz="1700"/>
            </a:lvl2pPr>
            <a:lvl3pPr indent="0" algn="l">
              <a:buNone/>
              <a:defRPr sz="1400"/>
            </a:lvl3pPr>
            <a:lvl4pPr indent="0" algn="l">
              <a:buNone/>
              <a:defRPr sz="1200"/>
            </a:lvl4pPr>
            <a:lvl5pPr indent="0" algn="l">
              <a:buNone/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65347" y="2328333"/>
            <a:ext cx="7099653" cy="6350000"/>
          </a:xfrm>
        </p:spPr>
        <p:txBody>
          <a:bodyPr tIns="0"/>
          <a:lstStyle>
            <a:lvl1pPr>
              <a:defRPr sz="3900"/>
            </a:lvl1pPr>
            <a:lvl2pPr>
              <a:defRPr sz="3600"/>
            </a:lvl2pPr>
            <a:lvl3pPr>
              <a:defRPr sz="3300"/>
            </a:lvl3pPr>
            <a:lvl4pPr>
              <a:defRPr sz="28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66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396879" y="1538996"/>
            <a:ext cx="7302500" cy="5715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992" tIns="63496" rIns="126992" bIns="63496" rtlCol="0" anchor="ctr"/>
          <a:lstStyle/>
          <a:p>
            <a:pPr algn="ctr" defTabSz="1269919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1116853" y="7444124"/>
            <a:ext cx="215900" cy="21590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992" tIns="63496" rIns="126992" bIns="63496" rtlCol="0" anchor="ctr"/>
          <a:lstStyle/>
          <a:p>
            <a:pPr algn="ctr" defTabSz="1269919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7" y="1634717"/>
            <a:ext cx="3073400" cy="2198085"/>
          </a:xfrm>
        </p:spPr>
        <p:txBody>
          <a:bodyPr vert="horz" lIns="63496" tIns="63496" rIns="63496" bIns="63496" anchor="b"/>
          <a:lstStyle>
            <a:lvl1pPr algn="l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67" y="3928868"/>
            <a:ext cx="3069167" cy="3026833"/>
          </a:xfrm>
        </p:spPr>
        <p:txBody>
          <a:bodyPr lIns="88894" rIns="63496" bIns="63496" anchor="t"/>
          <a:lstStyle>
            <a:lvl1pPr marL="0" indent="0" algn="l">
              <a:spcBef>
                <a:spcPts val="347"/>
              </a:spcBef>
              <a:buFontTx/>
              <a:buNone/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8333" y="8828265"/>
            <a:ext cx="846667" cy="507118"/>
          </a:xfrm>
        </p:spPr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841379" y="1665996"/>
            <a:ext cx="6413500" cy="54610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3229" y="8078611"/>
            <a:ext cx="12726458" cy="14463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/>
          <a:p>
            <a:pPr defTabSz="1269919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6085417" y="8638647"/>
            <a:ext cx="6614583" cy="8863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/>
          <a:p>
            <a:pPr defTabSz="1269919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black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769389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0577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7500" y="1270002"/>
            <a:ext cx="2857500" cy="723856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270002"/>
            <a:ext cx="8360833" cy="72385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11/15/2016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666785"/>
            <a:ext cx="5609167" cy="6159500"/>
          </a:xfrm>
        </p:spPr>
        <p:txBody>
          <a:bodyPr/>
          <a:lstStyle>
            <a:lvl1pPr>
              <a:defRPr sz="36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666785"/>
            <a:ext cx="5609167" cy="6159500"/>
          </a:xfrm>
        </p:spPr>
        <p:txBody>
          <a:bodyPr/>
          <a:lstStyle>
            <a:lvl1pPr>
              <a:defRPr sz="36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6004D9-1EA9-4DA5-81EA-EBF1C9CB8754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E386C-AFCB-403F-92AA-F739DBB782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</p:spPr>
        <p:txBody>
          <a:bodyPr tIns="63475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2576733"/>
            <a:ext cx="5611372" cy="915767"/>
          </a:xfrm>
        </p:spPr>
        <p:txBody>
          <a:bodyPr lIns="63475" tIns="0" rIns="63475" bIns="0" anchor="ctr">
            <a:noAutofit/>
          </a:bodyPr>
          <a:lstStyle>
            <a:lvl1pPr marL="0" indent="0">
              <a:buNone/>
              <a:defRPr sz="3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7" y="2582999"/>
            <a:ext cx="5613576" cy="909504"/>
          </a:xfrm>
        </p:spPr>
        <p:txBody>
          <a:bodyPr lIns="63475" tIns="0" rIns="63475" bIns="0" anchor="ctr"/>
          <a:lstStyle>
            <a:lvl1pPr marL="0" indent="0">
              <a:buNone/>
              <a:defRPr sz="3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3492500"/>
            <a:ext cx="5611372" cy="534127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7" y="3492500"/>
            <a:ext cx="5613576" cy="5341278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2E02E-FBB7-44AE-8FBB-3B3B70841AEB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B6EC3-8E89-44ED-80BB-366019BB6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535833" cy="1587500"/>
          </a:xfrm>
        </p:spPr>
        <p:txBody>
          <a:bodyPr vert="horz" tIns="6347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6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9770B-A261-4563-886A-EEE9856F1293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12F037-7B28-4C4B-A680-7331872F5A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25BE6-12D8-4C15-B659-A5058E61B398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3EE1-1F58-403C-A4BA-1D073B11B8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714378"/>
            <a:ext cx="3810000" cy="161395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52500" y="2328333"/>
            <a:ext cx="3810000" cy="6350000"/>
          </a:xfrm>
        </p:spPr>
        <p:txBody>
          <a:bodyPr lIns="25391" rIns="25391"/>
          <a:lstStyle>
            <a:lvl1pPr marL="0" indent="0" algn="l">
              <a:buNone/>
              <a:defRPr sz="1900"/>
            </a:lvl1pPr>
            <a:lvl2pPr indent="0" algn="l">
              <a:buNone/>
              <a:defRPr sz="1700"/>
            </a:lvl2pPr>
            <a:lvl3pPr indent="0" algn="l">
              <a:buNone/>
              <a:defRPr sz="1400"/>
            </a:lvl3pPr>
            <a:lvl4pPr indent="0" algn="l">
              <a:buNone/>
              <a:defRPr sz="1200"/>
            </a:lvl4pPr>
            <a:lvl5pPr indent="0" algn="l">
              <a:buNone/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65347" y="2328333"/>
            <a:ext cx="7099653" cy="6350000"/>
          </a:xfrm>
        </p:spPr>
        <p:txBody>
          <a:bodyPr tIns="0"/>
          <a:lstStyle>
            <a:lvl1pPr>
              <a:defRPr sz="3900"/>
            </a:lvl1pPr>
            <a:lvl2pPr>
              <a:defRPr sz="3600"/>
            </a:lvl2pPr>
            <a:lvl3pPr>
              <a:defRPr sz="3300"/>
            </a:lvl3pPr>
            <a:lvl4pPr>
              <a:defRPr sz="2800"/>
            </a:lvl4pPr>
            <a:lvl5pPr>
              <a:defRPr sz="2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3FF8D6-C014-4023-AE3E-13D26CF5259F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F0F56-3EE5-4CC8-A6E2-6676F9C2C5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396879" y="1538996"/>
            <a:ext cx="7302500" cy="5715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950" tIns="63475" rIns="126950" bIns="6347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1116853" y="7444124"/>
            <a:ext cx="215900" cy="21590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950" tIns="63475" rIns="126950" bIns="6347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7" y="1634724"/>
            <a:ext cx="3073400" cy="2198085"/>
          </a:xfrm>
        </p:spPr>
        <p:txBody>
          <a:bodyPr vert="horz" lIns="63475" tIns="63475" rIns="63475" bIns="63475" anchor="b"/>
          <a:lstStyle>
            <a:lvl1pPr algn="l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68" y="3928868"/>
            <a:ext cx="3069167" cy="3026833"/>
          </a:xfrm>
        </p:spPr>
        <p:txBody>
          <a:bodyPr lIns="88867" rIns="63475" bIns="63475" anchor="t"/>
          <a:lstStyle>
            <a:lvl1pPr marL="0" indent="0" algn="l">
              <a:spcBef>
                <a:spcPts val="347"/>
              </a:spcBef>
              <a:buFontTx/>
              <a:buNone/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A802D-E26A-4F6C-8F42-2BF1A08E86E0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8333" y="8828267"/>
            <a:ext cx="846667" cy="507118"/>
          </a:xfrm>
        </p:spPr>
        <p:txBody>
          <a:bodyPr/>
          <a:lstStyle/>
          <a:p>
            <a:pPr>
              <a:defRPr/>
            </a:pPr>
            <a:fld id="{C6CD7A41-EF4F-463F-BA71-7AD16D20B8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841379" y="1665996"/>
            <a:ext cx="6413500" cy="54610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4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3229" y="8078611"/>
            <a:ext cx="12726458" cy="14463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50" tIns="63475" rIns="126950" bIns="63475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6085417" y="8638649"/>
            <a:ext cx="6614583" cy="8863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50" tIns="63475" rIns="126950" bIns="63475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3229" y="-9921"/>
            <a:ext cx="12726458" cy="14463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50" tIns="63475" rIns="126950" bIns="63475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085417" y="-9919"/>
            <a:ext cx="6614583" cy="8863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50" tIns="63475" rIns="126950" bIns="63475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  <a:prstGeom prst="rect">
            <a:avLst/>
          </a:prstGeom>
        </p:spPr>
        <p:txBody>
          <a:bodyPr vert="horz" lIns="0" tIns="63475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35000" y="2688167"/>
            <a:ext cx="11430000" cy="6096000"/>
          </a:xfrm>
          <a:prstGeom prst="rect">
            <a:avLst/>
          </a:prstGeom>
        </p:spPr>
        <p:txBody>
          <a:bodyPr vert="horz" lIns="126950" tIns="63475" rIns="126950" bIns="6347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35000" y="8828267"/>
            <a:ext cx="2963333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C205F29B-1C7A-4E61-BEB1-AFFEBB4AE748}" type="datetimeFigureOut">
              <a:rPr lang="en-US" smtClean="0"/>
              <a:pPr>
                <a:defRPr/>
              </a:pPr>
              <a:t>11/15/2016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704168" y="8828267"/>
            <a:ext cx="4656667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006667" y="8828267"/>
            <a:ext cx="1058333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4B2E43C-78A5-404F-9271-343942ECB2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6411" y="281122"/>
            <a:ext cx="12750761" cy="901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69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80852" indent="-380852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88658" indent="-342767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510" indent="-342767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650367" indent="-29199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219" indent="-29199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412075" indent="-29199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665975" indent="-25390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6829" indent="-253900" algn="l" rtl="0" eaLnBrk="1" latinLnBrk="0" hangingPunct="1">
        <a:spcBef>
          <a:spcPct val="20000"/>
        </a:spcBef>
        <a:buClr>
          <a:schemeClr val="tx2"/>
        </a:buClr>
        <a:buChar char="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427683" indent="-25390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5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2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0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3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85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3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8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3229" y="-9921"/>
            <a:ext cx="12726458" cy="14463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67" tIns="63483" rIns="126967" bIns="63483" anchor="t" compatLnSpc="1"/>
          <a:lstStyle/>
          <a:p>
            <a:pPr defTabSz="1269674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085417" y="-9919"/>
            <a:ext cx="6614583" cy="8863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67" tIns="63483" rIns="126967" bIns="63483" anchor="t" compatLnSpc="1"/>
          <a:lstStyle/>
          <a:p>
            <a:pPr defTabSz="1269674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  <a:prstGeom prst="rect">
            <a:avLst/>
          </a:prstGeom>
        </p:spPr>
        <p:txBody>
          <a:bodyPr vert="horz" lIns="0" tIns="63483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35000" y="2688167"/>
            <a:ext cx="11430000" cy="6096000"/>
          </a:xfrm>
          <a:prstGeom prst="rect">
            <a:avLst/>
          </a:prstGeom>
        </p:spPr>
        <p:txBody>
          <a:bodyPr vert="horz" lIns="126967" tIns="63483" rIns="126967" bIns="6348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35000" y="8828267"/>
            <a:ext cx="2963333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defTabSz="1269674" fontAlgn="auto">
              <a:spcBef>
                <a:spcPts val="0"/>
              </a:spcBef>
              <a:spcAft>
                <a:spcPts val="0"/>
              </a:spcAft>
            </a:pPr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 defTabSz="1269674" fontAlgn="auto">
                <a:spcBef>
                  <a:spcPts val="0"/>
                </a:spcBef>
                <a:spcAft>
                  <a:spcPts val="0"/>
                </a:spcAft>
              </a:pPr>
              <a:t>11/15/2016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704168" y="8828267"/>
            <a:ext cx="4656667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defTabSz="1269674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006667" y="8828267"/>
            <a:ext cx="1058333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defTabSz="1269674" fontAlgn="auto">
              <a:spcBef>
                <a:spcPts val="0"/>
              </a:spcBef>
              <a:spcAft>
                <a:spcPts val="0"/>
              </a:spcAft>
            </a:pPr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 defTabSz="126967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6411" y="281122"/>
            <a:ext cx="12750761" cy="901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defTabSz="1269674" fontAlgn="auto">
                <a:spcBef>
                  <a:spcPts val="0"/>
                </a:spcBef>
                <a:spcAft>
                  <a:spcPts val="0"/>
                </a:spcAft>
              </a:pPr>
              <a:endParaRPr lang="en-US" sz="250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defTabSz="1269674" fontAlgn="auto">
                <a:spcBef>
                  <a:spcPts val="0"/>
                </a:spcBef>
                <a:spcAft>
                  <a:spcPts val="0"/>
                </a:spcAft>
              </a:pPr>
              <a:endParaRPr lang="en-US" sz="2500">
                <a:solidFill>
                  <a:prstClr val="black"/>
                </a:solidFill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61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69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80902" indent="-380902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88772" indent="-342811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674" indent="-342811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650578" indent="-292026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478" indent="-292026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412383" indent="-292026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317" indent="-253934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7220" indent="-253934" algn="l" rtl="0" eaLnBrk="1" latinLnBrk="0" hangingPunct="1">
        <a:spcBef>
          <a:spcPct val="20000"/>
        </a:spcBef>
        <a:buClr>
          <a:schemeClr val="tx2"/>
        </a:buClr>
        <a:buChar char="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122" indent="-253934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8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6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5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0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38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3229" y="-9922"/>
            <a:ext cx="12726458" cy="14463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/>
          <a:p>
            <a:pPr defTabSz="1269919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085417" y="-9921"/>
            <a:ext cx="6614583" cy="8863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/>
          <a:p>
            <a:pPr defTabSz="1269919" fontAlgn="auto">
              <a:spcBef>
                <a:spcPts val="0"/>
              </a:spcBef>
              <a:spcAft>
                <a:spcPts val="0"/>
              </a:spcAft>
            </a:pPr>
            <a:endParaRPr lang="en-US" sz="250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977900"/>
            <a:ext cx="11430000" cy="1587500"/>
          </a:xfrm>
          <a:prstGeom prst="rect">
            <a:avLst/>
          </a:prstGeom>
        </p:spPr>
        <p:txBody>
          <a:bodyPr vert="horz" lIns="0" tIns="63496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35000" y="2688167"/>
            <a:ext cx="11430000" cy="6096000"/>
          </a:xfrm>
          <a:prstGeom prst="rect">
            <a:avLst/>
          </a:prstGeom>
        </p:spPr>
        <p:txBody>
          <a:bodyPr vert="horz" lIns="126992" tIns="63496" rIns="126992" bIns="63496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35000" y="8828265"/>
            <a:ext cx="2963333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defTabSz="1269919" fontAlgn="auto">
              <a:spcBef>
                <a:spcPts val="0"/>
              </a:spcBef>
              <a:spcAft>
                <a:spcPts val="0"/>
              </a:spcAft>
            </a:pPr>
            <a:fld id="{6C10A63F-81CD-4C7A-BA7B-748024506B91}" type="datetimeFigureOut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 defTabSz="1269919" fontAlgn="auto">
                <a:spcBef>
                  <a:spcPts val="0"/>
                </a:spcBef>
                <a:spcAft>
                  <a:spcPts val="0"/>
                </a:spcAft>
              </a:pPr>
              <a:t>11/15/2016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704167" y="8828265"/>
            <a:ext cx="4656667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defTabSz="1269919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006667" y="8828265"/>
            <a:ext cx="1058333" cy="50711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defTabSz="1269919" fontAlgn="auto">
              <a:spcBef>
                <a:spcPts val="0"/>
              </a:spcBef>
              <a:spcAft>
                <a:spcPts val="0"/>
              </a:spcAft>
            </a:pPr>
            <a:fld id="{8F7DF093-5856-4498-97DE-FF5FD5BCCF65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pPr defTabSz="126991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6412" y="281122"/>
            <a:ext cx="12750761" cy="901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defTabSz="1269919" fontAlgn="auto">
                <a:spcBef>
                  <a:spcPts val="0"/>
                </a:spcBef>
                <a:spcAft>
                  <a:spcPts val="0"/>
                </a:spcAft>
              </a:pPr>
              <a:endParaRPr lang="en-US" sz="2500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defTabSz="1269919" fontAlgn="auto">
                <a:spcBef>
                  <a:spcPts val="0"/>
                </a:spcBef>
                <a:spcAft>
                  <a:spcPts val="0"/>
                </a:spcAft>
              </a:pPr>
              <a:endParaRPr lang="en-US" sz="2500">
                <a:solidFill>
                  <a:prstClr val="black"/>
                </a:solidFill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04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69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80976" indent="-380976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88943" indent="-34287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indent="-34287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650894" indent="-29208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870" indent="-29208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412846" indent="-29208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29" indent="-253984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7805" indent="-253984" algn="l" rtl="0" eaLnBrk="1" latinLnBrk="0" hangingPunct="1">
        <a:spcBef>
          <a:spcPct val="20000"/>
        </a:spcBef>
        <a:buClr>
          <a:schemeClr val="tx2"/>
        </a:buClr>
        <a:buChar char="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81" indent="-253984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38306"/>
            <a:ext cx="12446000" cy="2541335"/>
          </a:xfrm>
        </p:spPr>
        <p:txBody>
          <a:bodyPr/>
          <a:lstStyle/>
          <a:p>
            <a:pPr algn="ctr">
              <a:defRPr/>
            </a:pPr>
            <a:r>
              <a:rPr lang="en-US" sz="6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Android: Fonts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8F7C41-CC06-4FC4-9AF6-FE986AAED7E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000" y="8267700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Daw Thet Su Hlaing</a:t>
            </a:r>
            <a:endParaRPr lang="en-US" sz="4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11430000" cy="12700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Copying Font Finish</a:t>
            </a:r>
          </a:p>
        </p:txBody>
      </p:sp>
      <p:pic>
        <p:nvPicPr>
          <p:cNvPr id="8194" name="Picture 2" descr="C:\Users\ThetSu\Desktop\AndroidLecture\Font\font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3" y="1866900"/>
            <a:ext cx="6845749" cy="798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11430000" cy="12700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Example Demo</a:t>
            </a:r>
          </a:p>
        </p:txBody>
      </p:sp>
      <p:pic>
        <p:nvPicPr>
          <p:cNvPr id="9219" name="Picture 3" descr="C:\Users\ThetSu\Downloads\fontdem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1790700"/>
            <a:ext cx="4319587" cy="754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14300"/>
            <a:ext cx="11430000" cy="12700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Example Demo</a:t>
            </a:r>
          </a:p>
        </p:txBody>
      </p:sp>
      <p:pic>
        <p:nvPicPr>
          <p:cNvPr id="10242" name="Picture 2" descr="C:\Users\ThetSu\Downloads\fontdem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1409700"/>
            <a:ext cx="7686675" cy="809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3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444500"/>
            <a:ext cx="11430000" cy="12700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Example Demo</a:t>
            </a:r>
          </a:p>
        </p:txBody>
      </p:sp>
      <p:pic>
        <p:nvPicPr>
          <p:cNvPr id="11266" name="Picture 2" descr="C:\Users\ThetSu\Downloads\fontdemo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936037"/>
            <a:ext cx="12427268" cy="70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-00000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00"/>
            <a:ext cx="12700000" cy="85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29167"/>
            <a:ext cx="11430000" cy="15875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Developer may add any font to their application by following the next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330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30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3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assets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Create the “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font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” folder in the “</a:t>
            </a:r>
            <a:r>
              <a:rPr lang="en-US" sz="33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assets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directory</a:t>
            </a:r>
            <a:endParaRPr lang="en-US" sz="33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Copy any fonts you plan to use into the new folder (look at </a:t>
            </a:r>
            <a:r>
              <a:rPr lang="en-US" sz="33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C:\Windows\Fonts </a:t>
            </a: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for your basic local collection)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>
                <a:latin typeface="Times New Roman" pitchFamily="18" charset="0"/>
                <a:cs typeface="Times New Roman" pitchFamily="18" charset="0"/>
              </a:rPr>
              <a:t>Use Java code to bind the font with the UI widget wanting to display the custom typeface(see example)</a:t>
            </a:r>
            <a:endParaRPr lang="en-US" sz="3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-190500"/>
            <a:ext cx="11430000" cy="12700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Creating Font Folder</a:t>
            </a:r>
          </a:p>
        </p:txBody>
      </p:sp>
      <p:pic>
        <p:nvPicPr>
          <p:cNvPr id="1026" name="Picture 2" descr="C:\Users\ThetSu\Desktop\AndroidLecture\Font\create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3" y="1201210"/>
            <a:ext cx="9100896" cy="820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419100"/>
            <a:ext cx="11430000" cy="12700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Creating Font Folder</a:t>
            </a:r>
          </a:p>
        </p:txBody>
      </p:sp>
      <p:pic>
        <p:nvPicPr>
          <p:cNvPr id="5122" name="Picture 2" descr="C:\Users\ThetSu\Desktop\AndroidLecture\Font\fin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60" y="1790700"/>
            <a:ext cx="9380443" cy="73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4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73100"/>
            <a:ext cx="11430000" cy="12700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Creating Font Folder</a:t>
            </a:r>
          </a:p>
        </p:txBody>
      </p:sp>
      <p:pic>
        <p:nvPicPr>
          <p:cNvPr id="4098" name="Picture 2" descr="C:\Users\ThetSu\Desktop\AndroidLecture\Font\getFol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171700"/>
            <a:ext cx="10537019" cy="586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3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-165100"/>
            <a:ext cx="11430000" cy="12700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Creating Font Directory</a:t>
            </a:r>
          </a:p>
        </p:txBody>
      </p:sp>
      <p:pic>
        <p:nvPicPr>
          <p:cNvPr id="2050" name="Picture 2" descr="C:\Users\ThetSu\Desktop\AndroidLecture\Font\create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257300"/>
            <a:ext cx="9220200" cy="83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1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73100"/>
            <a:ext cx="11430000" cy="12700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Creating Font Directory</a:t>
            </a:r>
          </a:p>
        </p:txBody>
      </p:sp>
      <p:pic>
        <p:nvPicPr>
          <p:cNvPr id="3074" name="Picture 2" descr="C:\Users\ThetSu\Desktop\AndroidLecture\Font\font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19" y="2781305"/>
            <a:ext cx="10426881" cy="419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4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73100"/>
            <a:ext cx="11430000" cy="1270000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Creating Font Directory</a:t>
            </a:r>
          </a:p>
        </p:txBody>
      </p:sp>
      <p:pic>
        <p:nvPicPr>
          <p:cNvPr id="6146" name="Picture 2" descr="C:\Users\ThetSu\Desktop\AndroidLecture\Font\getF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42" y="2476500"/>
            <a:ext cx="940296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3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239</TotalTime>
  <Words>110</Words>
  <Application>Microsoft Office PowerPoint</Application>
  <PresentationFormat>Custom</PresentationFormat>
  <Paragraphs>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Flow</vt:lpstr>
      <vt:lpstr>1_Flow</vt:lpstr>
      <vt:lpstr>2_Flow</vt:lpstr>
      <vt:lpstr>Android: Fonts</vt:lpstr>
      <vt:lpstr>PowerPoint Presentation</vt:lpstr>
      <vt:lpstr>Font</vt:lpstr>
      <vt:lpstr>Creating Font Folder</vt:lpstr>
      <vt:lpstr>Creating Font Folder</vt:lpstr>
      <vt:lpstr>Creating Font Folder</vt:lpstr>
      <vt:lpstr>Creating Font Directory</vt:lpstr>
      <vt:lpstr>Creating Font Directory</vt:lpstr>
      <vt:lpstr>Creating Font Directory</vt:lpstr>
      <vt:lpstr>Copying Font Finish</vt:lpstr>
      <vt:lpstr>Example Demo</vt:lpstr>
      <vt:lpstr>Example Demo</vt:lpstr>
      <vt:lpstr>Example Demo</vt:lpstr>
    </vt:vector>
  </TitlesOfParts>
  <Company>Meiktila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User</cp:lastModifiedBy>
  <cp:revision>21</cp:revision>
  <dcterms:created xsi:type="dcterms:W3CDTF">2013-05-19T14:28:03Z</dcterms:created>
  <dcterms:modified xsi:type="dcterms:W3CDTF">2016-11-15T02:28:07Z</dcterms:modified>
</cp:coreProperties>
</file>