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</p:sldMasterIdLst>
  <p:sldIdLst>
    <p:sldId id="256" r:id="rId4"/>
    <p:sldId id="257" r:id="rId5"/>
    <p:sldId id="258" r:id="rId6"/>
    <p:sldId id="259" r:id="rId7"/>
    <p:sldId id="261" r:id="rId8"/>
    <p:sldId id="265" r:id="rId9"/>
    <p:sldId id="264" r:id="rId10"/>
    <p:sldId id="268" r:id="rId11"/>
    <p:sldId id="269" r:id="rId12"/>
    <p:sldId id="270" r:id="rId13"/>
    <p:sldId id="276" r:id="rId14"/>
    <p:sldId id="274" r:id="rId15"/>
    <p:sldId id="282" r:id="rId16"/>
    <p:sldId id="277" r:id="rId17"/>
    <p:sldId id="278" r:id="rId18"/>
    <p:sldId id="275" r:id="rId19"/>
    <p:sldId id="279" r:id="rId20"/>
    <p:sldId id="284" r:id="rId21"/>
    <p:sldId id="288" r:id="rId22"/>
    <p:sldId id="283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0B9077-D853-4F8B-B7FC-4D2E8BE671BB}">
          <p14:sldIdLst>
            <p14:sldId id="256"/>
            <p14:sldId id="257"/>
            <p14:sldId id="258"/>
            <p14:sldId id="259"/>
            <p14:sldId id="261"/>
            <p14:sldId id="265"/>
            <p14:sldId id="264"/>
            <p14:sldId id="268"/>
            <p14:sldId id="269"/>
            <p14:sldId id="270"/>
            <p14:sldId id="276"/>
            <p14:sldId id="274"/>
            <p14:sldId id="282"/>
            <p14:sldId id="277"/>
            <p14:sldId id="278"/>
            <p14:sldId id="275"/>
            <p14:sldId id="279"/>
            <p14:sldId id="284"/>
            <p14:sldId id="288"/>
            <p14:sldId id="283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7"/>
            <a:ext cx="7854696" cy="1752600"/>
          </a:xfrm>
        </p:spPr>
        <p:txBody>
          <a:bodyPr lIns="0" rIns="18287"/>
          <a:lstStyle>
            <a:lvl1pPr marL="0" marR="45717" indent="0" algn="r">
              <a:buNone/>
              <a:defRPr>
                <a:solidFill>
                  <a:schemeClr val="tx1"/>
                </a:solidFill>
              </a:defRPr>
            </a:lvl1pPr>
            <a:lvl2pPr marL="457170" indent="0" algn="ctr">
              <a:buNone/>
            </a:lvl2pPr>
            <a:lvl3pPr marL="914342" indent="0" algn="ctr">
              <a:buNone/>
            </a:lvl3pPr>
            <a:lvl4pPr marL="1371512" indent="0" algn="ctr">
              <a:buNone/>
            </a:lvl4pPr>
            <a:lvl5pPr marL="1828683" indent="0" algn="ctr">
              <a:buNone/>
            </a:lvl5pPr>
            <a:lvl6pPr marL="2285854" indent="0" algn="ctr">
              <a:buNone/>
            </a:lvl6pPr>
            <a:lvl7pPr marL="2743024" indent="0" algn="ctr">
              <a:buNone/>
            </a:lvl7pPr>
            <a:lvl8pPr marL="3200196" indent="0" algn="ctr">
              <a:buNone/>
            </a:lvl8pPr>
            <a:lvl9pPr marL="365736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71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6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17" rIns="45717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6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1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17" tIns="0" rIns="45717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17" tIns="0" rIns="45717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51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1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36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50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7" rIns="18287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1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342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342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17" tIns="45717" rIns="45717" bIns="45717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828785"/>
            <a:ext cx="2209800" cy="2179320"/>
          </a:xfrm>
        </p:spPr>
        <p:txBody>
          <a:bodyPr lIns="64004" rIns="45717" bIns="45717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7" rIns="91434" bIns="45717" anchor="t" compatLnSpc="1"/>
          <a:lstStyle/>
          <a:p>
            <a:pPr defTabSz="914342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7" rIns="91434" bIns="45717" anchor="t" compatLnSpc="1"/>
          <a:lstStyle/>
          <a:p>
            <a:pPr defTabSz="914342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87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96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61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3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06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53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398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71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71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17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23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55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387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1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7DF093-5856-4498-97DE-FF5FD5BCCF6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10A63F-81CD-4C7A-BA7B-748024506B9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7DF093-5856-4498-97DE-FF5FD5BCCF6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3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7" rIns="91434" bIns="45717" anchor="t" compatLnSpc="1"/>
          <a:lstStyle/>
          <a:p>
            <a:pPr defTabSz="914342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3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7" rIns="91434" bIns="45717" anchor="t" compatLnSpc="1"/>
          <a:lstStyle/>
          <a:p>
            <a:pPr defTabSz="914342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tIns="45717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91434" tIns="45717" rIns="91434" bIns="4571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defTabSz="914342"/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 defTabSz="914342"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1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defTabSz="914342"/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defTabSz="914342"/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 defTabSz="914342"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6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defTabSz="914342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defTabSz="914342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22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03" indent="-27430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39" indent="-246872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indent="-246872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644" indent="-210298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946" indent="-210298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249" indent="-210298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17" indent="-18286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420" indent="-182868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722" indent="-18286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9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sources/samples/HoneycombGallery/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Android: Using Menu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6400800" cy="6096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Daw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Thet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Su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Hlaing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Creating Options Menu by MenuInflater</a:t>
            </a:r>
          </a:p>
        </p:txBody>
      </p:sp>
      <p:pic>
        <p:nvPicPr>
          <p:cNvPr id="4098" name="Picture 2" descr="C:\Users\ThetSu\Downloads\op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41387"/>
            <a:ext cx="6934200" cy="59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5112"/>
            <a:ext cx="8229600" cy="78028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Creating Option Menu with icon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dirty="0"/>
              <a:t>need to have icon images inside the res/</a:t>
            </a:r>
            <a:r>
              <a:rPr lang="en-US" dirty="0" err="1"/>
              <a:t>drawable</a:t>
            </a:r>
            <a:r>
              <a:rPr lang="en-US" dirty="0"/>
              <a:t> </a:t>
            </a:r>
            <a:r>
              <a:rPr lang="en-US" dirty="0" smtClean="0"/>
              <a:t>directory</a:t>
            </a:r>
          </a:p>
          <a:p>
            <a:r>
              <a:rPr lang="en-US" dirty="0">
                <a:solidFill>
                  <a:srgbClr val="FFFF00"/>
                </a:solidFill>
              </a:rPr>
              <a:t>android:icon</a:t>
            </a:r>
            <a:r>
              <a:rPr lang="en-US" dirty="0"/>
              <a:t> element is used to display the icon on the option menu.</a:t>
            </a:r>
          </a:p>
        </p:txBody>
      </p:sp>
    </p:spTree>
    <p:extLst>
      <p:ext uri="{BB962C8B-B14F-4D97-AF65-F5344CB8AC3E}">
        <p14:creationId xmlns:p14="http://schemas.microsoft.com/office/powerpoint/2010/main" val="127674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Option Menu with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icon By xml file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ThetSu\Downloads\men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55741"/>
            <a:ext cx="6400800" cy="560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Option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Menu with icon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By Java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ThetSu\Downloads\optJav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8" y="2497919"/>
            <a:ext cx="8839200" cy="26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9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Context Menu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is raised by a tap-and-hold interaction on the widget associated to the menu.</a:t>
            </a:r>
          </a:p>
          <a:p>
            <a:r>
              <a:rPr lang="en-US" dirty="0"/>
              <a:t>is a </a:t>
            </a:r>
            <a:r>
              <a:rPr lang="en-US" dirty="0" smtClean="0"/>
              <a:t>floating menu </a:t>
            </a:r>
            <a:r>
              <a:rPr lang="en-US" dirty="0"/>
              <a:t>that appears when the user performs a long-click on an element</a:t>
            </a:r>
            <a:r>
              <a:rPr lang="en-US" dirty="0" smtClean="0"/>
              <a:t>.</a:t>
            </a:r>
          </a:p>
          <a:p>
            <a:r>
              <a:rPr lang="en-US" dirty="0"/>
              <a:t>provides actions that affect the selected content or context frame</a:t>
            </a:r>
            <a:r>
              <a:rPr lang="en-US" dirty="0" smtClean="0"/>
              <a:t>.</a:t>
            </a:r>
          </a:p>
          <a:p>
            <a:r>
              <a:rPr lang="en-US" dirty="0"/>
              <a:t>doesn't support item shortcuts and icons.</a:t>
            </a:r>
          </a:p>
        </p:txBody>
      </p:sp>
    </p:spTree>
    <p:extLst>
      <p:ext uri="{BB962C8B-B14F-4D97-AF65-F5344CB8AC3E}">
        <p14:creationId xmlns:p14="http://schemas.microsoft.com/office/powerpoint/2010/main" val="36168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Example of Context Menu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ThetSu\Downloads\con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98600"/>
            <a:ext cx="5334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6248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Screenshots of a floating context menu (left) and the contextual action bar (right).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6036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Context Menu</a:t>
            </a:r>
          </a:p>
        </p:txBody>
      </p:sp>
      <p:pic>
        <p:nvPicPr>
          <p:cNvPr id="7170" name="Picture 2" descr="C:\Users\ThetSu\Downloads\contextE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80132"/>
            <a:ext cx="6781800" cy="591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Context Menu</a:t>
            </a:r>
          </a:p>
        </p:txBody>
      </p:sp>
      <p:pic>
        <p:nvPicPr>
          <p:cNvPr id="1026" name="Picture 2" descr="C:\Users\ThetSu\Downloads\contextE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" y="2073703"/>
            <a:ext cx="9115118" cy="418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" y="1384300"/>
            <a:ext cx="492601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5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Context Menu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00078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F6FC6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onCreateContextMenu Method in Java Class</a:t>
            </a:r>
            <a:endParaRPr lang="en-US" sz="2400" dirty="0">
              <a:solidFill>
                <a:srgbClr val="0F6FC6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ThetSu\Downloads\contextE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496990"/>
            <a:ext cx="6526213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7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Creating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Context Menu</a:t>
            </a:r>
          </a:p>
        </p:txBody>
      </p:sp>
      <p:pic>
        <p:nvPicPr>
          <p:cNvPr id="3074" name="Picture 2" descr="C:\Users\ThetSu\Downloads\ou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228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hetSu\Downloads\ou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824" y="2057400"/>
            <a:ext cx="228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hetSu\Downloads\ou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7400"/>
            <a:ext cx="228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5562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Figure – Output of Context Menu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Menu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Menus are used to add functionality without cluttering the UI.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menu is displayed as an overlapping layer on top of the current UI.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principle an unlimited number of additional operations could be added in a single menu.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application could have any number of menus.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three types of menu in android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Options menu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Context menu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Popup menu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Popup Menu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is a graphical user interface display area usually a small window that suddenly appears A special kind of menu option.</a:t>
            </a:r>
          </a:p>
          <a:p>
            <a:r>
              <a:rPr lang="en-US" dirty="0" smtClean="0"/>
              <a:t>Which appears just below the item you selected.</a:t>
            </a:r>
          </a:p>
          <a:p>
            <a:r>
              <a:rPr lang="en-US" dirty="0" smtClean="0"/>
              <a:t>is an overflow menu like Spinner actions.</a:t>
            </a:r>
          </a:p>
          <a:p>
            <a:r>
              <a:rPr lang="en-US" dirty="0" smtClean="0"/>
              <a:t>is available from API level 11 (Android 3.0)</a:t>
            </a:r>
          </a:p>
          <a:p>
            <a:r>
              <a:rPr lang="en-US" dirty="0" smtClean="0"/>
              <a:t>is introduced in Android </a:t>
            </a:r>
            <a:r>
              <a:rPr lang="en-US" dirty="0" err="1" smtClean="0"/>
              <a:t>HoneyComb</a:t>
            </a:r>
            <a:r>
              <a:rPr lang="en-US" dirty="0" smtClean="0"/>
              <a:t> (API level11)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Popup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Menu</a:t>
            </a:r>
          </a:p>
        </p:txBody>
      </p:sp>
      <p:pic>
        <p:nvPicPr>
          <p:cNvPr id="4098" name="Picture 2" descr="C:\Users\ThetSu\Downloads\po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08" y="1271269"/>
            <a:ext cx="5567363" cy="55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8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Popup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Menu</a:t>
            </a:r>
          </a:p>
        </p:txBody>
      </p:sp>
      <p:pic>
        <p:nvPicPr>
          <p:cNvPr id="5122" name="Picture 2" descr="C:\Users\ThetSu\Downloads\p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278841"/>
            <a:ext cx="6424612" cy="549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8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Popup Menu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 descr="C:\Users\ThetSu\Downloads\po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8084"/>
            <a:ext cx="7636564" cy="487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276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Popup Menu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ThetSu\Downloads\pop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1273792"/>
            <a:ext cx="7316787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Popup Menu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" y="1600200"/>
            <a:ext cx="9067890" cy="403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28800" y="59436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Figure – Output of Popup Menu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6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Sub Menu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ThetSu\Downloads\su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31527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hetSu\Downloads\su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73792"/>
            <a:ext cx="3162300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Sub Menu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ThetSu\Downloads\su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46494"/>
            <a:ext cx="3133725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hetSu\Downloads\sub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188" y="1246493"/>
            <a:ext cx="3171825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8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Sub Menu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ThetSu\Downloads\subx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172200" cy="570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4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Sub Menu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ThetSu\Downloads\subjav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867400" cy="55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3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Options Menu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triggered by pressing the hardware/virtual Menu button on the device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primary collection of menu items for an activity.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where you should include actions and other options that are relevant to the current activity context, such as “Search”, “Compose email” and “Settings”.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the items in your options menu appear on the screen depends on the version for which you’ve developed your application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Sub Menu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ThetSu\Downloads\subjav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9" y="1197592"/>
            <a:ext cx="8037982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3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Android 2.3x(API Level 10) or lower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ThetSu\Downloads\low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52372"/>
            <a:ext cx="2743200" cy="45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6248400"/>
            <a:ext cx="708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Options menu in the Browser, on Android 2.3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Android 3.0(API Level 11) or higher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ThetSu\Downloads\high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06" y="1689441"/>
            <a:ext cx="5889994" cy="295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52586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 bar from the </a:t>
            </a:r>
            <a:r>
              <a:rPr lang="en-US" dirty="0" smtClean="0">
                <a:hlinkClick r:id="rId3"/>
              </a:rPr>
              <a:t>Honeycomb Gallery</a:t>
            </a:r>
            <a:r>
              <a:rPr lang="en-US" dirty="0" smtClean="0"/>
              <a:t> app, showing navigation tabs and a camera action item (plus the action overflow button).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Options Menu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:\Users\ThetSu\Downloads\option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86" y="1307455"/>
            <a:ext cx="2863277" cy="501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hetSu\Downloads\optionE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5400"/>
            <a:ext cx="283028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64124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– Output of  the Options Menu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Options Menu By MenuInflater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ThetSu\Downloads\o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56" y="1094096"/>
            <a:ext cx="7543800" cy="573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8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Options Menu By MenuInflater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8" y="1749262"/>
            <a:ext cx="8686800" cy="393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6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94648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Options Menu by MenuInflater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ThetSu\Downloads\op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6" y="1496703"/>
            <a:ext cx="8763000" cy="50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0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1145</TotalTime>
  <Words>460</Words>
  <Application>Microsoft Office PowerPoint</Application>
  <PresentationFormat>On-screen Show (4:3)</PresentationFormat>
  <Paragraphs>61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Flow</vt:lpstr>
      <vt:lpstr>1_Flow</vt:lpstr>
      <vt:lpstr>2_Flow</vt:lpstr>
      <vt:lpstr>Android: Using Menu</vt:lpstr>
      <vt:lpstr>Menu</vt:lpstr>
      <vt:lpstr>Options Menu</vt:lpstr>
      <vt:lpstr>Android 2.3x(API Level 10) or lower</vt:lpstr>
      <vt:lpstr>Android 3.0(API Level 11) or higher</vt:lpstr>
      <vt:lpstr>Creating Options Menu</vt:lpstr>
      <vt:lpstr>Creating Options Menu By MenuInflater</vt:lpstr>
      <vt:lpstr>Creating Options Menu By MenuInflater</vt:lpstr>
      <vt:lpstr>Creating Options Menu by MenuInflater</vt:lpstr>
      <vt:lpstr>Creating Options Menu by MenuInflater</vt:lpstr>
      <vt:lpstr>Creating Option Menu with icon</vt:lpstr>
      <vt:lpstr>Creating Option Menu with icon By xml file</vt:lpstr>
      <vt:lpstr>Creating Option Menu with icon By Java</vt:lpstr>
      <vt:lpstr>Context Menu</vt:lpstr>
      <vt:lpstr>Example of Context Menu</vt:lpstr>
      <vt:lpstr>Creating Context Menu</vt:lpstr>
      <vt:lpstr>Creating Context Menu</vt:lpstr>
      <vt:lpstr>Creating Context Menu</vt:lpstr>
      <vt:lpstr> Creating Context Menu</vt:lpstr>
      <vt:lpstr>Popup Menu</vt:lpstr>
      <vt:lpstr>Creating Popup Menu</vt:lpstr>
      <vt:lpstr>Creating Popup Menu</vt:lpstr>
      <vt:lpstr>Creating Popup Menu</vt:lpstr>
      <vt:lpstr>Creating Popup Menu</vt:lpstr>
      <vt:lpstr>Creating Popup Menu</vt:lpstr>
      <vt:lpstr>Creating Sub Menu</vt:lpstr>
      <vt:lpstr>Creating Sub Menu</vt:lpstr>
      <vt:lpstr>Creating Sub Menu</vt:lpstr>
      <vt:lpstr>Creating Sub Menu</vt:lpstr>
      <vt:lpstr>Creating Sub Menu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Android: Using Menu</dc:title>
  <dc:creator>ThetSu</dc:creator>
  <cp:lastModifiedBy>ThetSu</cp:lastModifiedBy>
  <cp:revision>88</cp:revision>
  <dcterms:created xsi:type="dcterms:W3CDTF">2016-11-03T13:36:53Z</dcterms:created>
  <dcterms:modified xsi:type="dcterms:W3CDTF">2016-11-10T14:23:45Z</dcterms:modified>
</cp:coreProperties>
</file>