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90" r:id="rId3"/>
    <p:sldId id="295" r:id="rId4"/>
    <p:sldId id="287" r:id="rId5"/>
    <p:sldId id="285" r:id="rId6"/>
    <p:sldId id="291" r:id="rId7"/>
    <p:sldId id="292" r:id="rId8"/>
    <p:sldId id="293" r:id="rId9"/>
    <p:sldId id="299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279" r:id="rId18"/>
    <p:sldId id="278" r:id="rId19"/>
    <p:sldId id="277" r:id="rId20"/>
    <p:sldId id="275" r:id="rId21"/>
    <p:sldId id="274" r:id="rId22"/>
    <p:sldId id="273" r:id="rId23"/>
    <p:sldId id="272" r:id="rId24"/>
    <p:sldId id="271" r:id="rId25"/>
    <p:sldId id="270" r:id="rId26"/>
    <p:sldId id="269" r:id="rId27"/>
    <p:sldId id="268" r:id="rId28"/>
    <p:sldId id="267" r:id="rId29"/>
    <p:sldId id="266" r:id="rId30"/>
    <p:sldId id="265" r:id="rId31"/>
    <p:sldId id="264" r:id="rId32"/>
    <p:sldId id="263" r:id="rId33"/>
    <p:sldId id="262" r:id="rId34"/>
    <p:sldId id="261" r:id="rId35"/>
    <p:sldId id="258" r:id="rId36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50" d="100"/>
          <a:sy n="50" d="100"/>
        </p:scale>
        <p:origin x="-1392" y="-108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0833" y="1905000"/>
            <a:ext cx="10905067" cy="2540000"/>
          </a:xfrm>
          <a:ln>
            <a:noFill/>
          </a:ln>
        </p:spPr>
        <p:txBody>
          <a:bodyPr vert="horz" tIns="0" rIns="2539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0833" y="4484078"/>
            <a:ext cx="10909300" cy="2434167"/>
          </a:xfrm>
        </p:spPr>
        <p:txBody>
          <a:bodyPr lIns="0" rIns="25398"/>
          <a:lstStyle>
            <a:lvl1pPr marL="0" marR="63496" indent="0" algn="r">
              <a:buNone/>
              <a:defRPr>
                <a:solidFill>
                  <a:schemeClr val="tx1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D36AC8-BAA2-412E-8A34-7EB0BA8FAE2C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49081-0D68-40C9-AD13-48722AF559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E4D82A-EE7A-43F6-852F-79AD69FBF47D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38E4D-DE5E-47F3-9688-162256BEC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7500" y="1270002"/>
            <a:ext cx="2857500" cy="72385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270002"/>
            <a:ext cx="8360833" cy="72385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A7F021-E721-40BD-83C0-AA982535B49D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B9BA8-874F-48B9-9712-46CB27746A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0833" y="1905000"/>
            <a:ext cx="10905067" cy="2540000"/>
          </a:xfrm>
          <a:ln>
            <a:noFill/>
          </a:ln>
        </p:spPr>
        <p:txBody>
          <a:bodyPr vert="horz" tIns="0" rIns="2539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0833" y="4484078"/>
            <a:ext cx="10909300" cy="2434167"/>
          </a:xfrm>
        </p:spPr>
        <p:txBody>
          <a:bodyPr lIns="0" rIns="25398"/>
          <a:lstStyle>
            <a:lvl1pPr marL="0" marR="63496" indent="0" algn="r">
              <a:buNone/>
              <a:defRPr>
                <a:solidFill>
                  <a:schemeClr val="tx1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6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0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828800"/>
            <a:ext cx="10795000" cy="18923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8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756478"/>
            <a:ext cx="10795000" cy="2096822"/>
          </a:xfrm>
        </p:spPr>
        <p:txBody>
          <a:bodyPr lIns="63496" rIns="63496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2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05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 tIns="63496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2576733"/>
            <a:ext cx="5611372" cy="915767"/>
          </a:xfrm>
        </p:spPr>
        <p:txBody>
          <a:bodyPr lIns="63496" tIns="0" rIns="63496" bIns="0" anchor="ctr">
            <a:noAutofit/>
          </a:bodyPr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5" y="2582997"/>
            <a:ext cx="5613576" cy="909504"/>
          </a:xfrm>
        </p:spPr>
        <p:txBody>
          <a:bodyPr lIns="63496" tIns="0" rIns="63496" bIns="0" anchor="ctr"/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3492500"/>
            <a:ext cx="5611372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3492500"/>
            <a:ext cx="5613576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535833" cy="1587500"/>
          </a:xfrm>
        </p:spPr>
        <p:txBody>
          <a:bodyPr vert="horz" tIns="6349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33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43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14378"/>
            <a:ext cx="3810000" cy="161395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52500" y="2328333"/>
            <a:ext cx="3810000" cy="6350000"/>
          </a:xfrm>
        </p:spPr>
        <p:txBody>
          <a:bodyPr lIns="25398" rIns="25398"/>
          <a:lstStyle>
            <a:lvl1pPr marL="0" indent="0" algn="l">
              <a:buNone/>
              <a:defRPr sz="19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200"/>
            </a:lvl4pPr>
            <a:lvl5pPr indent="0" algn="l">
              <a:buNone/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65347" y="2328333"/>
            <a:ext cx="7099653" cy="635000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300"/>
            </a:lvl3pPr>
            <a:lvl4pPr>
              <a:defRPr sz="28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5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8F92E6-B92B-428D-874B-3D4576C0E9F1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ECDB6-3576-4EEE-B261-535DD79E6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396879" y="1538996"/>
            <a:ext cx="7302500" cy="5715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92" tIns="63496" rIns="126992" bIns="63496" rtlCol="0" anchor="ctr"/>
          <a:lstStyle/>
          <a:p>
            <a:pPr algn="ctr"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116853" y="7444124"/>
            <a:ext cx="215900" cy="21590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92" tIns="63496" rIns="126992" bIns="63496" rtlCol="0" anchor="ctr"/>
          <a:lstStyle/>
          <a:p>
            <a:pPr algn="ctr"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7" y="1634717"/>
            <a:ext cx="3073400" cy="2198085"/>
          </a:xfrm>
        </p:spPr>
        <p:txBody>
          <a:bodyPr vert="horz" lIns="63496" tIns="63496" rIns="63496" bIns="63496" anchor="b"/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7" y="3928868"/>
            <a:ext cx="3069167" cy="3026833"/>
          </a:xfrm>
        </p:spPr>
        <p:txBody>
          <a:bodyPr lIns="88894" rIns="63496" bIns="63496" anchor="t"/>
          <a:lstStyle>
            <a:lvl1pPr marL="0" indent="0" algn="l">
              <a:spcBef>
                <a:spcPts val="347"/>
              </a:spcBef>
              <a:buFontTx/>
              <a:buNone/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333" y="8828265"/>
            <a:ext cx="846667" cy="507118"/>
          </a:xfrm>
        </p:spPr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841379" y="1665996"/>
            <a:ext cx="6413500" cy="54610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229" y="8078611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085417" y="8638647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249857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96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7500" y="1270002"/>
            <a:ext cx="2857500" cy="72385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270002"/>
            <a:ext cx="8360833" cy="72385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2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828800"/>
            <a:ext cx="10795000" cy="18923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8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756478"/>
            <a:ext cx="10795000" cy="2096822"/>
          </a:xfrm>
        </p:spPr>
        <p:txBody>
          <a:bodyPr lIns="63496" rIns="63496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141557-B4A8-40DD-A7FA-754EC2E105C2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B92FA-DD48-4D92-8244-211EC5140D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4E50C2-3B60-4AEE-8E0B-271148425675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F6F61-4C58-467B-96FE-D63C453C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 tIns="63496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2576733"/>
            <a:ext cx="5611372" cy="915767"/>
          </a:xfrm>
        </p:spPr>
        <p:txBody>
          <a:bodyPr lIns="63496" tIns="0" rIns="63496" bIns="0" anchor="ctr">
            <a:noAutofit/>
          </a:bodyPr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5" y="2582997"/>
            <a:ext cx="5613576" cy="909504"/>
          </a:xfrm>
        </p:spPr>
        <p:txBody>
          <a:bodyPr lIns="63496" tIns="0" rIns="63496" bIns="0" anchor="ctr"/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3492500"/>
            <a:ext cx="5611372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3492500"/>
            <a:ext cx="5613576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DAFA1-5111-4EAA-AE20-0C0437AAD5AB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C5CDB-70E9-442A-81E7-1E40E87FD3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535833" cy="1587500"/>
          </a:xfrm>
        </p:spPr>
        <p:txBody>
          <a:bodyPr vert="horz" tIns="6349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F332B-6DF0-46AC-A65D-F8770FC8F61B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E3155-B72F-4663-A074-88A0186C7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8AFD3C-813C-40B1-991F-DB20603464CA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91A8F-A389-4354-95E6-FA0684C23D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14378"/>
            <a:ext cx="3810000" cy="161395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52500" y="2328333"/>
            <a:ext cx="3810000" cy="6350000"/>
          </a:xfrm>
        </p:spPr>
        <p:txBody>
          <a:bodyPr lIns="25398" rIns="25398"/>
          <a:lstStyle>
            <a:lvl1pPr marL="0" indent="0" algn="l">
              <a:buNone/>
              <a:defRPr sz="19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200"/>
            </a:lvl4pPr>
            <a:lvl5pPr indent="0" algn="l">
              <a:buNone/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65347" y="2328333"/>
            <a:ext cx="7099653" cy="635000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300"/>
            </a:lvl3pPr>
            <a:lvl4pPr>
              <a:defRPr sz="28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A35A2-F395-4515-8B21-F694B925693E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56499-4EC4-422C-AC53-27456424EA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396879" y="1538996"/>
            <a:ext cx="7302500" cy="5715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92" tIns="63496" rIns="126992" bIns="6349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116853" y="7444124"/>
            <a:ext cx="215900" cy="21590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92" tIns="63496" rIns="126992" bIns="6349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7" y="1634717"/>
            <a:ext cx="3073400" cy="2198085"/>
          </a:xfrm>
        </p:spPr>
        <p:txBody>
          <a:bodyPr vert="horz" lIns="63496" tIns="63496" rIns="63496" bIns="63496" anchor="b"/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7" y="3928868"/>
            <a:ext cx="3069167" cy="3026833"/>
          </a:xfrm>
        </p:spPr>
        <p:txBody>
          <a:bodyPr lIns="88894" rIns="63496" bIns="63496" anchor="t"/>
          <a:lstStyle>
            <a:lvl1pPr marL="0" indent="0" algn="l">
              <a:spcBef>
                <a:spcPts val="347"/>
              </a:spcBef>
              <a:buFontTx/>
              <a:buNone/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9D638-EF32-418D-9055-9E4CB5577938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333" y="8828265"/>
            <a:ext cx="846667" cy="507118"/>
          </a:xfrm>
        </p:spPr>
        <p:txBody>
          <a:bodyPr/>
          <a:lstStyle/>
          <a:p>
            <a:pPr>
              <a:defRPr/>
            </a:pPr>
            <a:fld id="{05AB437D-65FD-4A90-B882-261368B04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841379" y="1665996"/>
            <a:ext cx="6413500" cy="54610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229" y="8078611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085417" y="8638647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229" y="-9922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085417" y="-9921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  <a:prstGeom prst="rect">
            <a:avLst/>
          </a:prstGeom>
        </p:spPr>
        <p:txBody>
          <a:bodyPr vert="horz" lIns="0" tIns="63496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688167"/>
            <a:ext cx="11430000" cy="609600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35000" y="8828265"/>
            <a:ext cx="2963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960D216-801B-4D70-A377-FA20014840D8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04167" y="8828265"/>
            <a:ext cx="4656667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006667" y="8828265"/>
            <a:ext cx="1058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076A653-ED3D-4BB2-A0DE-DEF3F3B167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6412" y="281122"/>
            <a:ext cx="12750761" cy="901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6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80976" indent="-38097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88943" indent="-34287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indent="-34287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50894" indent="-29208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870" indent="-29208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12846" indent="-29208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29" indent="-25398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7805" indent="-253984" algn="l" rtl="0" eaLnBrk="1" latinLnBrk="0" hangingPunct="1">
        <a:spcBef>
          <a:spcPct val="20000"/>
        </a:spcBef>
        <a:buClr>
          <a:schemeClr val="tx2"/>
        </a:buClr>
        <a:buChar char="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81" indent="-25398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229" y="-9922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085417" y="-9921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  <a:prstGeom prst="rect">
            <a:avLst/>
          </a:prstGeom>
        </p:spPr>
        <p:txBody>
          <a:bodyPr vert="horz" lIns="0" tIns="63496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688167"/>
            <a:ext cx="11430000" cy="609600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35000" y="8828265"/>
            <a:ext cx="2963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 defTabSz="1269919" fontAlgn="auto">
                <a:spcBef>
                  <a:spcPts val="0"/>
                </a:spcBef>
                <a:spcAft>
                  <a:spcPts val="0"/>
                </a:spcAft>
              </a:pPr>
              <a:t>11/15/2016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04167" y="8828265"/>
            <a:ext cx="4656667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006667" y="8828265"/>
            <a:ext cx="1058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 defTabSz="126991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6412" y="281122"/>
            <a:ext cx="12750761" cy="901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defTabSz="1269919" fontAlgn="auto">
                <a:spcBef>
                  <a:spcPts val="0"/>
                </a:spcBef>
                <a:spcAft>
                  <a:spcPts val="0"/>
                </a:spcAft>
              </a:pPr>
              <a:endParaRPr lang="en-US" sz="250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defTabSz="1269919" fontAlgn="auto">
                <a:spcBef>
                  <a:spcPts val="0"/>
                </a:spcBef>
                <a:spcAft>
                  <a:spcPts val="0"/>
                </a:spcAft>
              </a:pPr>
              <a:endParaRPr lang="en-US" sz="2500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6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80976" indent="-38097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88943" indent="-34287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indent="-34287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50894" indent="-29208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870" indent="-29208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12846" indent="-29208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29" indent="-25398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7805" indent="-253984" algn="l" rtl="0" eaLnBrk="1" latinLnBrk="0" hangingPunct="1">
        <a:spcBef>
          <a:spcPct val="20000"/>
        </a:spcBef>
        <a:buClr>
          <a:schemeClr val="tx2"/>
        </a:buClr>
        <a:buChar char="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81" indent="-25398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171700"/>
            <a:ext cx="10795000" cy="254133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Android: Dialog Boxes</a:t>
            </a:r>
            <a:br>
              <a:rPr lang="en-US" sz="6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Alert Dialog &amp; Toast Widgets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800" y="81153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Thet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Su </a:t>
            </a:r>
            <a:r>
              <a:rPr lang="en-US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Hlaing</a:t>
            </a:r>
            <a:endParaRPr lang="en-US" sz="4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103590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Progress Dialog Demo 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ThetSu\Downloads\pro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8" y="2247900"/>
            <a:ext cx="12599112" cy="69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8763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Progress Dialog Demo 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ThetSu\Downloads\pro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62988"/>
            <a:ext cx="11811000" cy="77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103590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Creating Custom Alert Dialog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ThetSu\Downloads\ale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976438"/>
            <a:ext cx="4257227" cy="74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hetSu\Downloads\alert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2009774"/>
            <a:ext cx="4152900" cy="736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952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Creating Custom Alert Dialog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ThetSu\Downloads\aler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959924"/>
            <a:ext cx="11110105" cy="75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952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Creating Custom Alert Dialog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ThetSu\Downloads\aler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5" y="1783497"/>
            <a:ext cx="12127675" cy="770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118830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Creating Custom Alert Dialog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C:\Users\ThetSu\Downloads\aler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3" y="2705100"/>
            <a:ext cx="1217204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3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29167"/>
            <a:ext cx="11430000" cy="15875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Alert Dialog Box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Android provides three primitive forms of dialog boxes:</a:t>
            </a:r>
          </a:p>
          <a:p>
            <a:pPr marL="514350" indent="-514350">
              <a:buAutoNum type="arabicPeriod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AlertDialog Box</a:t>
            </a:r>
          </a:p>
          <a:p>
            <a:pPr marL="514350" indent="-514350">
              <a:buAutoNum type="arabicPeriod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Progress Dialog Box</a:t>
            </a:r>
          </a:p>
          <a:p>
            <a:pPr marL="514350" indent="-514350">
              <a:buAutoNum type="arabicPeriod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Toast Views</a:t>
            </a:r>
            <a:endParaRPr lang="en-US" sz="3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-00001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-00001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-00001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-00002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etSu\Downloads\ale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7" y="1866900"/>
            <a:ext cx="12219843" cy="764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809625"/>
            <a:ext cx="10212387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-00002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 descr="-00002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 descr="-00002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 descr="-00003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etSu\Downloads\ale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714500"/>
            <a:ext cx="12207183" cy="79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809625"/>
            <a:ext cx="102171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200" y="8001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AlertDialog Demo 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ThetSu\Desktop\AndroidLecture\Font\dialo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8" y="2019300"/>
            <a:ext cx="4105932" cy="70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hetSu\Desktop\AndroidLecture\Font\dialo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019300"/>
            <a:ext cx="4088396" cy="70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hetSu\Desktop\AndroidLecture\Font\dialo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2065337"/>
            <a:ext cx="4012926" cy="703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200" y="7239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AlertDialog Demo 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ThetSu\Desktop\AndroidLecture\Font\dialog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2100"/>
            <a:ext cx="12699999" cy="805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200" y="7239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AlertDialog Demo 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ThetSu\Desktop\AndroidLecture\Font\dialog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1463"/>
            <a:ext cx="12699999" cy="798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103590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Progress Dialog Demo 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ThetSu\Downloads\pro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995488"/>
            <a:ext cx="4176712" cy="72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hetSu\Downloads\pro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1943100"/>
            <a:ext cx="4167187" cy="7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6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103590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Progress Dialog Demo </a:t>
            </a:r>
            <a:endParaRPr lang="en-US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ThetSu\Downloads\pro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71700"/>
            <a:ext cx="12339238" cy="720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</TotalTime>
  <Words>61</Words>
  <Application>Microsoft Office PowerPoint</Application>
  <PresentationFormat>Custom</PresentationFormat>
  <Paragraphs>18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Flow</vt:lpstr>
      <vt:lpstr>2_Flow</vt:lpstr>
      <vt:lpstr>Android: Dialog Boxes Alert Dialog &amp; Toast Widgets</vt:lpstr>
      <vt:lpstr>Alert Dialog 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Meiktila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ThetSu</cp:lastModifiedBy>
  <cp:revision>16</cp:revision>
  <dcterms:created xsi:type="dcterms:W3CDTF">2013-05-19T16:02:03Z</dcterms:created>
  <dcterms:modified xsi:type="dcterms:W3CDTF">2016-11-15T11:59:44Z</dcterms:modified>
</cp:coreProperties>
</file>