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342" r:id="rId3"/>
    <p:sldId id="289" r:id="rId4"/>
    <p:sldId id="288" r:id="rId5"/>
    <p:sldId id="287" r:id="rId6"/>
    <p:sldId id="286" r:id="rId7"/>
    <p:sldId id="284" r:id="rId8"/>
    <p:sldId id="283" r:id="rId9"/>
    <p:sldId id="282" r:id="rId10"/>
    <p:sldId id="281" r:id="rId11"/>
    <p:sldId id="280" r:id="rId12"/>
    <p:sldId id="279" r:id="rId13"/>
    <p:sldId id="278" r:id="rId14"/>
    <p:sldId id="277" r:id="rId15"/>
    <p:sldId id="276" r:id="rId16"/>
    <p:sldId id="275" r:id="rId17"/>
    <p:sldId id="274" r:id="rId18"/>
    <p:sldId id="273" r:id="rId19"/>
    <p:sldId id="272" r:id="rId20"/>
    <p:sldId id="271" r:id="rId21"/>
    <p:sldId id="270" r:id="rId22"/>
    <p:sldId id="269" r:id="rId23"/>
    <p:sldId id="268" r:id="rId24"/>
    <p:sldId id="267" r:id="rId25"/>
    <p:sldId id="266" r:id="rId26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854" algn="l" defTabSz="91434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024" algn="l" defTabSz="91434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195" algn="l" defTabSz="91434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366" algn="l" defTabSz="91434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72" y="-499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57B8FB5-FA3E-46DB-91BD-ABD73A0D3240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2BF85A3-F153-4AC6-8044-349EF08274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724F1B4-D8BF-4567-ADD9-F9220BE0408C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70AB7DE-8588-46C6-82B3-263BA2914C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3D060FF-B099-4899-ACA8-3FB0D7D8803F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0AA028-748E-4394-B035-A95AB11A90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8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9"/>
            <a:ext cx="10909300" cy="2434167"/>
          </a:xfrm>
        </p:spPr>
        <p:txBody>
          <a:bodyPr lIns="0" rIns="25386"/>
          <a:lstStyle>
            <a:lvl1pPr marL="0" marR="63458" indent="0" algn="r">
              <a:buNone/>
              <a:defRPr>
                <a:solidFill>
                  <a:schemeClr val="tx1"/>
                </a:solidFill>
              </a:defRPr>
            </a:lvl1pPr>
            <a:lvl2pPr marL="634593" indent="0" algn="ctr">
              <a:buNone/>
            </a:lvl2pPr>
            <a:lvl3pPr marL="1269185" indent="0" algn="ctr">
              <a:buNone/>
            </a:lvl3pPr>
            <a:lvl4pPr marL="1903780" indent="0" algn="ctr">
              <a:buNone/>
            </a:lvl4pPr>
            <a:lvl5pPr marL="2538375" indent="0" algn="ctr">
              <a:buNone/>
            </a:lvl5pPr>
            <a:lvl6pPr marL="3172971" indent="0" algn="ctr">
              <a:buNone/>
            </a:lvl6pPr>
            <a:lvl7pPr marL="3807565" indent="0" algn="ctr">
              <a:buNone/>
            </a:lvl7pPr>
            <a:lvl8pPr marL="4442157" indent="0" algn="ctr">
              <a:buNone/>
            </a:lvl8pPr>
            <a:lvl9pPr marL="507675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B8FB5-FA3E-46DB-91BD-ABD73A0D3240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F85A3-F153-4AC6-8044-349EF082747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D57547-1A4A-4026-A5B8-5DBF4789795D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D8F62-7AD1-484A-BA3F-9B848EEF46D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7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58" rIns="63458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0473B-773A-4458-BD90-E8D1B962611E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6BFD7-52F8-4F25-B730-31B3C543CCC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8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3EC71-BDF8-4EA4-92F7-B899BE058D3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21139-82BD-4788-9723-B5F79E0DF86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58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58" tIns="0" rIns="63458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7" y="2582999"/>
            <a:ext cx="5613576" cy="909504"/>
          </a:xfrm>
        </p:spPr>
        <p:txBody>
          <a:bodyPr lIns="63458" tIns="0" rIns="63458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7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A8DB9-C7A3-4AF9-8A09-78DC8D96F628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8A202-7FAE-47AB-A121-6F0E092E079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5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5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E7355-014A-4E98-A1CA-C0B1B1B4D319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72303-541A-4A67-93B8-A19CF0A2E274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1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A5BC73-A9DF-4489-BBC2-693CCAB582D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0F1EB-E8BE-4419-A369-240E2C973937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86" rIns="25386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01D3-D77C-48E7-9515-0DD98AF00B64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F260E-0766-4AB4-B9DC-CB6236DECED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2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FD57547-1A4A-4026-A5B8-5DBF4789795D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2D8F62-7AD1-484A-BA3F-9B848EEF4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17" tIns="63458" rIns="126917" bIns="6345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17" tIns="63458" rIns="126917" bIns="6345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30"/>
            <a:ext cx="3073400" cy="2198085"/>
          </a:xfrm>
        </p:spPr>
        <p:txBody>
          <a:bodyPr vert="horz" lIns="63458" tIns="63458" rIns="63458" bIns="63458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8" y="3928868"/>
            <a:ext cx="3069167" cy="3026833"/>
          </a:xfrm>
        </p:spPr>
        <p:txBody>
          <a:bodyPr lIns="88844" rIns="63458" bIns="63458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B4BD28-457C-466F-B90C-9136FC4FE136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7"/>
            <a:ext cx="846667" cy="507118"/>
          </a:xfrm>
        </p:spPr>
        <p:txBody>
          <a:bodyPr/>
          <a:lstStyle/>
          <a:p>
            <a:pPr>
              <a:defRPr/>
            </a:pPr>
            <a:fld id="{CE952397-0415-4381-9EE8-94020927BE9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17" tIns="63458" rIns="126917" bIns="63458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17" tIns="63458" rIns="126917" bIns="63458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83854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4F1B4-D8BF-4567-ADD9-F9220BE0408C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AB7DE-8588-46C6-82B3-263BA2914C4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98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3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3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D060FF-B099-4899-ACA8-3FB0D7D8803F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AA028-748E-4394-B035-A95AB11A90E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D0473B-773A-4458-BD90-E8D1B962611E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926BFD7-52F8-4F25-B730-31B3C543CC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43EC71-BDF8-4EA4-92F7-B899BE058D35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C21139-82BD-4788-9723-B5F79E0DF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0A8DB9-C7A3-4AF9-8A09-78DC8D96F628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88A202-7FAE-47AB-A121-6F0E092E07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CE7355-014A-4E98-A1CA-C0B1B1B4D319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F572303-541A-4A67-93B8-A19CF0A2E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A5BC73-A9DF-4489-BBC2-693CCAB582DE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60F1EB-E8BE-4419-A369-240E2C973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A43501D3-D77C-48E7-9515-0DD98AF00B64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AF260E-0766-4AB4-B9DC-CB6236DECE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2B4BD28-457C-466F-B90C-9136FC4FE136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952397-0415-4381-9EE8-94020927B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2EEB3D-DE10-4769-899E-FD46F6F19C20}" type="datetimeFigureOut">
              <a:rPr lang="en-US" smtClean="0"/>
              <a:pPr>
                <a:defRPr/>
              </a:pPr>
              <a:t>4/5/2019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58C767-C23B-4C76-A2D5-F1E5C2109E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17" tIns="63458" rIns="126917" bIns="63458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1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17" tIns="63458" rIns="126917" bIns="63458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58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17" tIns="63458" rIns="126917" bIns="63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7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C2EEB3D-DE10-4769-899E-FD46F6F19C2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4/5/2019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8" y="8828267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7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158C767-C23B-4C76-A2D5-F1E5C2109E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6411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43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752" indent="-38075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431" indent="-34267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185" indent="-34267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49944" indent="-291916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698" indent="-291916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458" indent="-29191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5292" indent="-25383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6048" indent="-253834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6806" indent="-25383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5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83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29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7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21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67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Android: Intents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000" y="8115300"/>
            <a:ext cx="7620000" cy="840400"/>
          </a:xfrm>
          <a:prstGeom prst="rect">
            <a:avLst/>
          </a:prstGeom>
          <a:noFill/>
        </p:spPr>
        <p:txBody>
          <a:bodyPr wrap="square" lIns="91384" tIns="45694" rIns="91384" bIns="45694" rtlCol="0">
            <a:spAutoFit/>
          </a:bodyPr>
          <a:lstStyle/>
          <a:p>
            <a:r>
              <a:rPr lang="en-US" sz="4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Daw Thet Su Hlaing</a:t>
            </a:r>
          </a:p>
        </p:txBody>
      </p:sp>
    </p:spTree>
    <p:extLst>
      <p:ext uri="{BB962C8B-B14F-4D97-AF65-F5344CB8AC3E}">
        <p14:creationId xmlns:p14="http://schemas.microsoft.com/office/powerpoint/2010/main" val="12629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 descr="-00006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 descr="-00006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-00006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-00006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 descr="-00006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 descr="-00006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-00006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 descr="-00006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 descr="-00006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-00006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-00005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 descr="-00007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-00007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-00007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-00007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 descr="-00007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 descr="-00005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-00005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-00005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-00005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-00005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 descr="-00005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 descr="-00005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7</Words>
  <Application>Microsoft Office PowerPoint</Application>
  <PresentationFormat>Custom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Concourse</vt:lpstr>
      <vt:lpstr>Flow</vt:lpstr>
      <vt:lpstr>Android: Intents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Meiktila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Windows User</cp:lastModifiedBy>
  <cp:revision>9</cp:revision>
  <dcterms:created xsi:type="dcterms:W3CDTF">2013-05-19T16:04:39Z</dcterms:created>
  <dcterms:modified xsi:type="dcterms:W3CDTF">2019-04-05T02:55:19Z</dcterms:modified>
</cp:coreProperties>
</file>