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99" r:id="rId2"/>
    <p:sldId id="298" r:id="rId3"/>
    <p:sldId id="297" r:id="rId4"/>
    <p:sldId id="296" r:id="rId5"/>
    <p:sldId id="295" r:id="rId6"/>
    <p:sldId id="294" r:id="rId7"/>
    <p:sldId id="293" r:id="rId8"/>
    <p:sldId id="292" r:id="rId9"/>
    <p:sldId id="291" r:id="rId10"/>
    <p:sldId id="290" r:id="rId11"/>
    <p:sldId id="289" r:id="rId12"/>
    <p:sldId id="288" r:id="rId13"/>
    <p:sldId id="287" r:id="rId14"/>
    <p:sldId id="286" r:id="rId15"/>
    <p:sldId id="285" r:id="rId16"/>
    <p:sldId id="284" r:id="rId17"/>
    <p:sldId id="279" r:id="rId18"/>
    <p:sldId id="278" r:id="rId19"/>
    <p:sldId id="277" r:id="rId20"/>
    <p:sldId id="276" r:id="rId21"/>
    <p:sldId id="275" r:id="rId22"/>
    <p:sldId id="274" r:id="rId23"/>
    <p:sldId id="301" r:id="rId24"/>
    <p:sldId id="302" r:id="rId25"/>
    <p:sldId id="303" r:id="rId26"/>
    <p:sldId id="304" r:id="rId27"/>
    <p:sldId id="272" r:id="rId28"/>
    <p:sldId id="305" r:id="rId29"/>
  </p:sldIdLst>
  <p:sldSz cx="12700000" cy="9525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26" y="-82"/>
      </p:cViewPr>
      <p:guideLst>
        <p:guide orient="horz" pos="3000"/>
        <p:guide pos="4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CC25-61A0-4166-99F2-684EE5417509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FBCE9-8438-4A49-A21A-39B666BFA7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89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FBCE9-8438-4A49-A21A-39B666BFA78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CD7B33-5CEE-49F1-82FC-58C452412C36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20E478-A612-450F-856C-F911EFFC2C6C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A40B34-D21E-4723-8AC3-BD9AEB8C7B6E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6962EC-7138-443C-9D58-B3715CC98651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6478588"/>
            <a:ext cx="12709525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4763" y="6878638"/>
            <a:ext cx="12704763" cy="2655887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938" y="4832896"/>
              <a:ext cx="7456062" cy="5186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099" y="5135356"/>
              <a:ext cx="9108901" cy="83814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52500" y="2434169"/>
            <a:ext cx="10795000" cy="2541335"/>
          </a:xfrm>
        </p:spPr>
        <p:txBody>
          <a:bodyPr anchor="b"/>
          <a:lstStyle>
            <a:lvl1pPr algn="r">
              <a:defRPr sz="67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52500" y="5016121"/>
            <a:ext cx="10795000" cy="1666256"/>
          </a:xfrm>
        </p:spPr>
        <p:txBody>
          <a:bodyPr lIns="63496" rIns="63496"/>
          <a:lstStyle>
            <a:lvl1pPr marL="0" marR="88894" indent="0" algn="r">
              <a:buNone/>
              <a:defRPr>
                <a:solidFill>
                  <a:schemeClr val="tx2"/>
                </a:solidFill>
              </a:defRPr>
            </a:lvl1pPr>
            <a:lvl2pPr marL="634959" indent="0" algn="ctr">
              <a:buNone/>
            </a:lvl2pPr>
            <a:lvl3pPr marL="1269919" indent="0" algn="ctr">
              <a:buNone/>
            </a:lvl3pPr>
            <a:lvl4pPr marL="1904878" indent="0" algn="ctr">
              <a:buNone/>
            </a:lvl4pPr>
            <a:lvl5pPr marL="2539837" indent="0" algn="ctr">
              <a:buNone/>
            </a:lvl5pPr>
            <a:lvl6pPr marL="3174797" indent="0" algn="ctr">
              <a:buNone/>
            </a:lvl6pPr>
            <a:lvl7pPr marL="3809756" indent="0" algn="ctr">
              <a:buNone/>
            </a:lvl7pPr>
            <a:lvl8pPr marL="4444716" indent="0" algn="ctr">
              <a:buNone/>
            </a:lvl8pPr>
            <a:lvl9pPr marL="5079675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36690D5-39D7-4F17-AB36-5284F959BBE7}" type="datetime1">
              <a:rPr lang="en-US" smtClean="0"/>
              <a:pPr>
                <a:defRPr/>
              </a:pPr>
              <a:t>1/8/2019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C7BB254-4AF0-4CC2-BC74-4D32D3831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2057402"/>
            <a:ext cx="11430000" cy="609176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5C8B8-592C-4B60-A5E4-33CC9EF80593}" type="datetime1">
              <a:rPr lang="en-US" smtClean="0"/>
              <a:pPr>
                <a:defRPr/>
              </a:pPr>
              <a:t>1/8/2019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B1AA4-9A7D-4449-89FF-977DE80D9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05574" y="381445"/>
            <a:ext cx="2468708" cy="7767724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446"/>
            <a:ext cx="8784167" cy="7767722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9C6BA-5477-420D-A611-BDF7E4BF9650}" type="datetime1">
              <a:rPr lang="en-US" smtClean="0"/>
              <a:pPr>
                <a:defRPr/>
              </a:pPr>
              <a:t>1/8/2019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58638-8269-4955-B1BD-537E5A7ED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535E9-C00B-4905-BE33-FE31EA97AFFF}" type="datetime1">
              <a:rPr lang="en-US" smtClean="0"/>
              <a:pPr>
                <a:defRPr/>
              </a:pPr>
              <a:t>1/8/2019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1BD13-6194-4057-BA37-6C75CA087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5051425" y="4173538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4792663" y="4173538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1471822"/>
            <a:ext cx="10795000" cy="2540000"/>
          </a:xfrm>
        </p:spPr>
        <p:txBody>
          <a:bodyPr anchor="b"/>
          <a:lstStyle>
            <a:lvl1pPr algn="r">
              <a:buNone/>
              <a:defRPr sz="6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8213" y="4071822"/>
            <a:ext cx="6350000" cy="2020678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7D4C24-2C9F-43AA-9D40-0648C689BF6B}" type="datetime1">
              <a:rPr lang="en-US" smtClean="0"/>
              <a:pPr>
                <a:defRPr/>
              </a:pPr>
              <a:t>1/8/2019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49FEB7-1B9D-4AF3-8E59-1CEECBB16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833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03B7F1F-75C1-44EC-A696-E52D36B8B783}" type="datetime1">
              <a:rPr lang="en-US" smtClean="0"/>
              <a:pPr>
                <a:defRPr/>
              </a:pPr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BC9D0C8-CDFD-4109-962E-946332153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79236"/>
            <a:ext cx="11430000" cy="15875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7514167"/>
            <a:ext cx="5611372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451426" y="7514167"/>
            <a:ext cx="5613576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35000" y="2005965"/>
            <a:ext cx="5611372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1425" y="2005965"/>
            <a:ext cx="5613576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D7860A-630C-4AC0-B360-6172DDBCA54E}" type="datetime1">
              <a:rPr lang="en-US" smtClean="0"/>
              <a:pPr>
                <a:defRPr/>
              </a:pPr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B1FCA5-26A4-42BA-B14E-8A5B56EA7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4F73B98-C166-4157-94CD-0DAAC6FC340B}" type="datetime1">
              <a:rPr lang="en-US" smtClean="0"/>
              <a:pPr>
                <a:defRPr/>
              </a:pPr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32A26A-DF64-41C3-8AD5-11E37CBD2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98BAB-7FB2-47A5-9727-6C7C48EC5023}" type="datetime1">
              <a:rPr lang="en-US" smtClean="0"/>
              <a:pPr>
                <a:defRPr/>
              </a:pPr>
              <a:t>1/8/2019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5A33A-DD18-41FC-9999-55DFF397A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6773333"/>
            <a:ext cx="10391356" cy="6350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3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138333" y="7437642"/>
            <a:ext cx="5520267" cy="1270000"/>
          </a:xfrm>
        </p:spPr>
        <p:txBody>
          <a:bodyPr/>
          <a:lstStyle>
            <a:lvl1pPr marL="0" indent="0" algn="r">
              <a:buNone/>
              <a:defRPr sz="22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70000" y="381000"/>
            <a:ext cx="10388600" cy="6350000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3065B5E-0878-47F9-ACFA-150BB6EF5F1F}" type="datetime1">
              <a:rPr lang="en-US" smtClean="0"/>
              <a:pPr>
                <a:defRPr/>
              </a:pPr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D1F3F1A-DBB8-4F70-AED2-CBD5B3D085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995363" y="6946900"/>
            <a:ext cx="5280025" cy="20050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6992" tIns="63496" rIns="126992" bIns="63496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74613" y="8034338"/>
            <a:ext cx="5280026" cy="116522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6992" tIns="63496" rIns="126992" bIns="63496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2033250" y="6927850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11774488" y="6927850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5045" y="7560281"/>
            <a:ext cx="9948333" cy="900322"/>
          </a:xfrm>
          <a:noFill/>
        </p:spPr>
        <p:txBody>
          <a:bodyPr tIns="0"/>
          <a:lstStyle>
            <a:lvl1pPr marL="0" marR="25398" indent="0" algn="r">
              <a:buNone/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500" y="263844"/>
            <a:ext cx="12065000" cy="6096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44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6757114"/>
            <a:ext cx="11215878" cy="78148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F955F2E-5B05-486B-8914-8CBF7F521EC5}" type="datetime1">
              <a:rPr lang="en-US" smtClean="0"/>
              <a:pPr>
                <a:defRPr/>
              </a:pPr>
              <a:t>1/8/2019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D655C54-DF4B-498F-9D0D-E06E2A120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95363" y="6946900"/>
            <a:ext cx="5280025" cy="20050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6992" tIns="63496" rIns="126992" bIns="63496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4613" y="8034338"/>
            <a:ext cx="5280026" cy="116522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6992" tIns="63496" rIns="126992" bIns="63496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35000" y="381000"/>
            <a:ext cx="11430000" cy="1587500"/>
          </a:xfrm>
          <a:prstGeom prst="rect">
            <a:avLst/>
          </a:prstGeom>
        </p:spPr>
        <p:txBody>
          <a:bodyPr vert="horz" lIns="126992" tIns="63496" rIns="126992" bIns="63496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35000" y="2057400"/>
            <a:ext cx="114300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6992" tIns="63496" rIns="126992" bIns="63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342438" y="8899525"/>
            <a:ext cx="2667000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l" eaLnBrk="1" latinLnBrk="0" hangingPunct="1">
              <a:defRPr kumimoji="0" sz="14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824CF8D-7F86-4E5D-92D9-7F728BB06E20}" type="datetime1">
              <a:rPr lang="en-US" smtClean="0"/>
              <a:pPr>
                <a:defRPr/>
              </a:pPr>
              <a:t>1/8/2019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83300" y="8899525"/>
            <a:ext cx="3265488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009438" y="8899525"/>
            <a:ext cx="508000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BA7D312-BECF-4A66-AE3C-EF713F8B5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  <p:sldLayoutId id="2147483696" r:id="rId3"/>
    <p:sldLayoutId id="2147483697" r:id="rId4"/>
    <p:sldLayoutId id="2147483698" r:id="rId5"/>
    <p:sldLayoutId id="2147483699" r:id="rId6"/>
    <p:sldLayoutId id="2147483692" r:id="rId7"/>
    <p:sldLayoutId id="2147483700" r:id="rId8"/>
    <p:sldLayoutId id="2147483701" r:id="rId9"/>
    <p:sldLayoutId id="2147483693" r:id="rId10"/>
    <p:sldLayoutId id="2147483694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5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506413" indent="-354013" algn="l" rtl="0" fontAlgn="base">
        <a:spcBef>
          <a:spcPts val="55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15913" algn="l" rtl="0" fontAlgn="base">
        <a:spcBef>
          <a:spcPts val="4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92213" indent="-315913" algn="l" rtl="0" fontAlgn="base">
        <a:spcBef>
          <a:spcPts val="488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913" indent="-315913" algn="l" rtl="0" fontAlgn="base">
        <a:spcBef>
          <a:spcPts val="488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903413" indent="-315913" algn="l" rtl="0" fontAlgn="base">
        <a:spcBef>
          <a:spcPts val="488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222358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53983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1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17479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34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398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747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09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447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079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0" y="1638300"/>
            <a:ext cx="12446000" cy="254133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Android Application’s Life Cycle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NMK\Desktop\FB_IMG_144412674579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400" y="190500"/>
            <a:ext cx="1371600" cy="1295400"/>
          </a:xfrm>
          <a:prstGeom prst="rect">
            <a:avLst/>
          </a:prstGeom>
          <a:noFill/>
        </p:spPr>
      </p:pic>
      <p:pic>
        <p:nvPicPr>
          <p:cNvPr id="5" name="Picture 4" descr="C:\Users\NMK\Desktop\FB_IMG_144412674579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2000" y="190500"/>
            <a:ext cx="137160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 descr="-00001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1600" y="156210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 descr="-00001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 descr="-00001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 descr="-00001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 descr="-00001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 descr="-00001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 descr="-00001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 descr="-00002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 descr="-00002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 descr="-00002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 descr="-000002.pn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40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CU(</a:t>
            </a:r>
            <a:r>
              <a:rPr lang="en-US" dirty="0" err="1" smtClean="0"/>
              <a:t>Magway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 descr="-00002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 descr="-00002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 descr="-00002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711200" y="1028700"/>
            <a:ext cx="11277600" cy="8496300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android.LifeCycle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android.app.Activity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android.os.Bundle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android.util.Log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android.widget.Toast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LifeCycleActivity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extends Activity {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@Override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public void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(Bundle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super.onCreate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setContentView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R.layout.main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Toast.makeText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(this, 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", 1).show();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Log.i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Debugging","OnCreate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Button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btn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(Button)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findViewById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(R.id.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button1);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btn.setOnClickListener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OnClickListener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@Override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public void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(View arg0) {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finish();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}});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eaLnBrk="1" hangingPunct="1">
              <a:buFont typeface="Arial" charset="0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558800" y="-266700"/>
            <a:ext cx="11430000" cy="15875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Example :Life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4"/>
          <p:cNvSpPr>
            <a:spLocks noGrp="1"/>
          </p:cNvSpPr>
          <p:nvPr>
            <p:ph idx="1"/>
          </p:nvPr>
        </p:nvSpPr>
        <p:spPr>
          <a:xfrm>
            <a:off x="635000" y="1638300"/>
            <a:ext cx="11430000" cy="7315200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@Override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protected void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onDestroy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// TODO Auto-generated method stub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super.onDestroy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Toast.makeText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(this, 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OnDestroy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", 1).show();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Log.i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Debugging","OnDestroy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@Override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protected void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onPause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// TODO Auto-generated method stub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super.onPause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Toast.makeText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(this, 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OnPause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", 1).show();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Log.i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Debugging","OnPause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Arial" charset="0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327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Example : Life Cycle(</a:t>
            </a:r>
            <a:r>
              <a:rPr lang="en-US" sz="4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Con't</a:t>
            </a:r>
            <a:r>
              <a:rPr lang="en-US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35000" y="1333500"/>
            <a:ext cx="11430000" cy="7620000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@Override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protected void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onRestart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// TODO Auto-generated method stub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super.onRestart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Toast.makeText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(this, 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OnRestart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", 1).show();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Log.i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Debugging","OnRestart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@Override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protected void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onResume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// TODO Auto-generated method stub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super.onResume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Toast.makeText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(this, 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OnResume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", 1).show();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Log.i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Debugging","OnResume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Arial" charset="0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35000" y="-38100"/>
            <a:ext cx="11430000" cy="15875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Example : Life Cycle (</a:t>
            </a:r>
            <a:r>
              <a:rPr lang="en-US" sz="4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Con't</a:t>
            </a:r>
            <a:r>
              <a:rPr lang="en-US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)</a:t>
            </a:r>
            <a:endParaRPr lang="en-US" sz="4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35000" y="1714500"/>
            <a:ext cx="11430000" cy="7810500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@Override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protected void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onStart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// TODO Auto-generated method stub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super.onStart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Toast.makeText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(this, 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OnStart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", 1).show();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Log.i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Debugging","OnStart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@Override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protected void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onStop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// TODO Auto-generated method stub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super.onStop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Toast.makeText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(this, 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OnStop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", 1).show(); 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Log.i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Debugging","OnStop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    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Example : Life Cycle (Con't : 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5000" y="1879342"/>
            <a:ext cx="1104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New Instance 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onstart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onResume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Back Arrow 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onPause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onStop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onDestroy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Finish 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onPause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onStop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onDestroy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Home 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onPause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onStop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After 4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-&gt; App Tap -&gt; re execute current app 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onRestart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onStart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onResume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Run DDMS -&gt; Receive a phone call or SMS 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onRestart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onStart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onResume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/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35000" y="584200"/>
            <a:ext cx="11430000" cy="1587500"/>
          </a:xfrm>
          <a:prstGeom prst="rect">
            <a:avLst/>
          </a:prstGeom>
        </p:spPr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Life Cycle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2400" y="800100"/>
            <a:ext cx="5029200" cy="7543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 descr="-00000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112000" y="8724900"/>
            <a:ext cx="3265488" cy="50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CU(</a:t>
            </a:r>
            <a:r>
              <a:rPr lang="en-US" dirty="0" err="1" smtClean="0"/>
              <a:t>Magway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 descr="-00000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-00000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 descr="-00000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 descr="-00000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 descr="-00000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61112" y="8899525"/>
            <a:ext cx="3265488" cy="50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CU(</a:t>
            </a:r>
            <a:r>
              <a:rPr lang="en-US" dirty="0" err="1" smtClean="0"/>
              <a:t>Magway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 descr="-00000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CU(Magway)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227</Words>
  <Application>Microsoft Office PowerPoint</Application>
  <PresentationFormat>Custom</PresentationFormat>
  <Paragraphs>110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Android Application’s Life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:Life Cycle</vt:lpstr>
      <vt:lpstr>Example : Life Cycle(Con't:)</vt:lpstr>
      <vt:lpstr>Example : Life Cycle (Con't : )</vt:lpstr>
      <vt:lpstr>Example : Life Cycle (Con't : )</vt:lpstr>
      <vt:lpstr>PowerPoint Presentation</vt:lpstr>
      <vt:lpstr>PowerPoint Presentation</vt:lpstr>
    </vt:vector>
  </TitlesOfParts>
  <Company>Meiktila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Soe</dc:creator>
  <cp:lastModifiedBy>Windows User</cp:lastModifiedBy>
  <cp:revision>23</cp:revision>
  <dcterms:created xsi:type="dcterms:W3CDTF">2013-05-19T13:56:02Z</dcterms:created>
  <dcterms:modified xsi:type="dcterms:W3CDTF">2019-01-08T10:54:18Z</dcterms:modified>
</cp:coreProperties>
</file>