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B8E14D-6062-445E-B598-CC8F0819BF6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B9CC7D-6D2A-4908-8F57-48CB362667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406640" cy="1472184"/>
          </a:xfrm>
        </p:spPr>
        <p:txBody>
          <a:bodyPr/>
          <a:lstStyle/>
          <a:p>
            <a:pPr algn="ctr"/>
            <a:r>
              <a:rPr lang="en-US" dirty="0" smtClean="0"/>
              <a:t>Android Library and Application Framework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Android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Java have a </a:t>
            </a:r>
            <a:r>
              <a:rPr lang="en-US" dirty="0" smtClean="0"/>
              <a:t>set of standard Java development libraries (providing support for such general purpose tasks as string handling, networking and file manipulation), the Android development environment also includes the Android Libraries.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 smtClean="0"/>
              <a:t>are a set of Java-based libraries that are specific to Android development. </a:t>
            </a:r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 smtClean="0"/>
              <a:t>of libraries in this category include the application framework libraries in addition to those that facilitate user interface building, graphics drawing and database access. </a:t>
            </a:r>
          </a:p>
          <a:p>
            <a:pPr algn="just"/>
            <a:r>
              <a:rPr lang="en-US" dirty="0" smtClean="0"/>
              <a:t>A summary of some key core Android libraries available to the Android developer is as follows: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866888" cy="571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 smtClean="0"/>
              <a:t>android.graphics</a:t>
            </a:r>
            <a:r>
              <a:rPr lang="en-US" dirty="0" smtClean="0"/>
              <a:t> – A low-level 2D graphics drawing API including colors, points, filters, rectangles and canvases.</a:t>
            </a:r>
          </a:p>
          <a:p>
            <a:pPr algn="just"/>
            <a:r>
              <a:rPr lang="en-US" b="1" dirty="0" err="1" smtClean="0"/>
              <a:t>android.hardware</a:t>
            </a:r>
            <a:r>
              <a:rPr lang="en-US" dirty="0" smtClean="0"/>
              <a:t> – Presents an API providing access to hardware such as the accelerometer and light sensor.</a:t>
            </a:r>
          </a:p>
          <a:p>
            <a:pPr algn="just"/>
            <a:r>
              <a:rPr lang="en-US" b="1" dirty="0" err="1" smtClean="0"/>
              <a:t>android.opengl</a:t>
            </a:r>
            <a:r>
              <a:rPr lang="en-US" dirty="0" smtClean="0"/>
              <a:t> – A Java interface to the OpenGL ES 3D graphics rendering API.</a:t>
            </a:r>
          </a:p>
          <a:p>
            <a:pPr algn="just"/>
            <a:r>
              <a:rPr lang="en-US" b="1" dirty="0" err="1" smtClean="0"/>
              <a:t>android.os</a:t>
            </a:r>
            <a:r>
              <a:rPr lang="en-US" dirty="0" smtClean="0"/>
              <a:t> – Provides applications with access to standard operating system services including messages, system services and inter-process communication.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7943088" cy="6096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android.app</a:t>
            </a:r>
            <a:r>
              <a:rPr lang="en-US" dirty="0" smtClean="0"/>
              <a:t> – Provides access to the application model and is the cornerstone of all Android applications.</a:t>
            </a:r>
          </a:p>
          <a:p>
            <a:pPr algn="just"/>
            <a:r>
              <a:rPr lang="en-US" b="1" dirty="0" err="1" smtClean="0"/>
              <a:t>android.content</a:t>
            </a:r>
            <a:r>
              <a:rPr lang="en-US" dirty="0" smtClean="0"/>
              <a:t> – Facilitates content access, publishing and messaging between applications and application components.</a:t>
            </a:r>
          </a:p>
          <a:p>
            <a:pPr algn="just"/>
            <a:r>
              <a:rPr lang="en-US" b="1" dirty="0" err="1" smtClean="0"/>
              <a:t>android.database</a:t>
            </a:r>
            <a:r>
              <a:rPr lang="en-US" dirty="0" smtClean="0"/>
              <a:t> – Used to access data published by content providers and includes </a:t>
            </a:r>
            <a:r>
              <a:rPr lang="en-US" dirty="0" err="1" smtClean="0"/>
              <a:t>SQLite</a:t>
            </a:r>
            <a:r>
              <a:rPr lang="en-US" dirty="0" smtClean="0"/>
              <a:t> database management classes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android.media</a:t>
            </a:r>
            <a:r>
              <a:rPr lang="en-US" dirty="0" smtClean="0"/>
              <a:t> – Provides classes to enable playback of audio and video.</a:t>
            </a:r>
          </a:p>
          <a:p>
            <a:pPr algn="just"/>
            <a:r>
              <a:rPr lang="en-US" b="1" dirty="0" smtClean="0"/>
              <a:t>android.net</a:t>
            </a:r>
            <a:r>
              <a:rPr lang="en-US" dirty="0" smtClean="0"/>
              <a:t> – A set of APIs providing access to the network stack. Includes </a:t>
            </a:r>
            <a:r>
              <a:rPr lang="en-US" dirty="0" err="1" smtClean="0"/>
              <a:t>android.net.wifi</a:t>
            </a:r>
            <a:r>
              <a:rPr lang="en-US" dirty="0" smtClean="0"/>
              <a:t>, which provides access to the device’s wireless stack.</a:t>
            </a:r>
          </a:p>
          <a:p>
            <a:pPr algn="just"/>
            <a:r>
              <a:rPr lang="en-US" b="1" dirty="0" err="1" smtClean="0"/>
              <a:t>android.print</a:t>
            </a:r>
            <a:r>
              <a:rPr lang="en-US" dirty="0" smtClean="0"/>
              <a:t> – Includes a set of classes that enables content to be sent to configured printers from within Android applications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943088" cy="5867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 smtClean="0"/>
              <a:t>android.provider</a:t>
            </a:r>
            <a:r>
              <a:rPr lang="en-US" sz="2800" dirty="0" smtClean="0"/>
              <a:t> </a:t>
            </a:r>
            <a:r>
              <a:rPr lang="en-US" sz="2800" dirty="0" smtClean="0"/>
              <a:t>– A set of convenience classes that provide access to standard Android content provider databases such as those maintained by the calendar and contact applications.</a:t>
            </a:r>
          </a:p>
          <a:p>
            <a:pPr algn="just"/>
            <a:r>
              <a:rPr lang="en-US" sz="2800" b="1" dirty="0" err="1" smtClean="0"/>
              <a:t>android.text</a:t>
            </a:r>
            <a:r>
              <a:rPr lang="en-US" sz="2800" dirty="0" smtClean="0"/>
              <a:t> – Used to render and manipulate text on a device display.</a:t>
            </a:r>
          </a:p>
          <a:p>
            <a:pPr algn="just"/>
            <a:r>
              <a:rPr lang="en-US" sz="2800" b="1" dirty="0" err="1" smtClean="0"/>
              <a:t>android.util</a:t>
            </a:r>
            <a:r>
              <a:rPr lang="en-US" sz="2800" dirty="0" smtClean="0"/>
              <a:t> – A set of utility classes for performing tasks such as string and number conversion, XML handling and date and time manipulation.</a:t>
            </a:r>
          </a:p>
          <a:p>
            <a:pPr algn="just"/>
            <a:r>
              <a:rPr lang="en-US" sz="2800" b="1" dirty="0" err="1" smtClean="0"/>
              <a:t>android.view</a:t>
            </a:r>
            <a:r>
              <a:rPr lang="en-US" sz="2800" dirty="0" smtClean="0"/>
              <a:t> – The fundamental building blocks of application user interfaces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54864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android.widget</a:t>
            </a:r>
            <a:r>
              <a:rPr lang="en-US" dirty="0" smtClean="0"/>
              <a:t> - A rich collection of pre-built user interface components such as buttons, labels, list views, layout managers, radio buttons etc.</a:t>
            </a:r>
          </a:p>
          <a:p>
            <a:pPr algn="just"/>
            <a:r>
              <a:rPr lang="en-US" b="1" dirty="0" err="1" smtClean="0"/>
              <a:t>android.webkit</a:t>
            </a:r>
            <a:r>
              <a:rPr lang="en-US" dirty="0" smtClean="0"/>
              <a:t> – A set of classes intended to allow web-browsing capabilities to be built into applications.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5626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6800" dirty="0" smtClean="0"/>
              <a:t>The Application Framework is a set of services that collectively form the environment in which Android applications run and are managed. </a:t>
            </a:r>
          </a:p>
          <a:p>
            <a:pPr algn="just"/>
            <a:r>
              <a:rPr lang="en-US" sz="6800" dirty="0" smtClean="0"/>
              <a:t>The Android framework includes the following key services: </a:t>
            </a:r>
          </a:p>
          <a:p>
            <a:pPr algn="just"/>
            <a:r>
              <a:rPr lang="en-US" sz="6800" b="1" dirty="0" smtClean="0"/>
              <a:t>Activity Manager</a:t>
            </a:r>
            <a:r>
              <a:rPr lang="en-US" sz="6800" dirty="0" smtClean="0"/>
              <a:t> – Controls all aspects of the application lifecycle and activity stack.</a:t>
            </a:r>
          </a:p>
          <a:p>
            <a:pPr algn="just"/>
            <a:r>
              <a:rPr lang="en-US" sz="6800" b="1" dirty="0" smtClean="0"/>
              <a:t>Content Providers</a:t>
            </a:r>
            <a:r>
              <a:rPr lang="en-US" sz="6800" dirty="0" smtClean="0"/>
              <a:t> – Allows applications to publish and share data with other applications.</a:t>
            </a:r>
          </a:p>
          <a:p>
            <a:pPr algn="just"/>
            <a:r>
              <a:rPr lang="en-US" sz="6800" b="1" dirty="0" smtClean="0"/>
              <a:t>Resource Manager</a:t>
            </a:r>
            <a:r>
              <a:rPr lang="en-US" sz="6800" dirty="0" smtClean="0"/>
              <a:t> – Provides access to non-code embedded resources such as strings, color settings and user interface layouts.</a:t>
            </a:r>
          </a:p>
          <a:p>
            <a:pPr algn="just"/>
            <a:r>
              <a:rPr lang="en-US" sz="6800" b="1" dirty="0" smtClean="0"/>
              <a:t>Notifications Manager</a:t>
            </a:r>
            <a:r>
              <a:rPr lang="en-US" sz="6800" dirty="0" smtClean="0"/>
              <a:t> – Allows applications to display alerts and notifications to the user.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Application </a:t>
            </a:r>
            <a:r>
              <a:rPr lang="en-US" sz="4400" b="1" dirty="0" smtClean="0"/>
              <a:t>Framework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Application </a:t>
            </a:r>
            <a:r>
              <a:rPr lang="en-US" sz="4400" b="1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View System</a:t>
            </a:r>
            <a:r>
              <a:rPr lang="en-US" dirty="0" smtClean="0"/>
              <a:t> – An extensible set of views used to create application user interfaces.</a:t>
            </a:r>
          </a:p>
          <a:p>
            <a:pPr algn="just"/>
            <a:r>
              <a:rPr lang="en-US" b="1" dirty="0" smtClean="0"/>
              <a:t>Package Manager</a:t>
            </a:r>
            <a:r>
              <a:rPr lang="en-US" dirty="0" smtClean="0"/>
              <a:t> – The system by which applications are able to find out information about other applications currently installed on the device.</a:t>
            </a:r>
          </a:p>
          <a:p>
            <a:pPr algn="just"/>
            <a:r>
              <a:rPr lang="en-US" b="1" dirty="0" smtClean="0"/>
              <a:t>Telephony Manager</a:t>
            </a:r>
            <a:r>
              <a:rPr lang="en-US" dirty="0" smtClean="0"/>
              <a:t> – Provides information to the application about the </a:t>
            </a:r>
            <a:r>
              <a:rPr lang="en-US" dirty="0" err="1" smtClean="0"/>
              <a:t>telelphony</a:t>
            </a:r>
            <a:r>
              <a:rPr lang="en-US" dirty="0" smtClean="0"/>
              <a:t> services available on the device such as status and subscriber information.</a:t>
            </a:r>
          </a:p>
          <a:p>
            <a:pPr algn="just"/>
            <a:r>
              <a:rPr lang="en-US" b="1" dirty="0" smtClean="0"/>
              <a:t>Location Manager</a:t>
            </a:r>
            <a:r>
              <a:rPr lang="en-US" dirty="0" smtClean="0"/>
              <a:t> – Provides access to the location services allowing an application to receive updates about location changes.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</TotalTime>
  <Words>574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Android Library and Application Framework</vt:lpstr>
      <vt:lpstr>Android Libraries</vt:lpstr>
      <vt:lpstr>Slide 3</vt:lpstr>
      <vt:lpstr>Slide 4</vt:lpstr>
      <vt:lpstr>Slide 5</vt:lpstr>
      <vt:lpstr>Slide 6</vt:lpstr>
      <vt:lpstr>Application Framework</vt:lpstr>
      <vt:lpstr>Application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NMK</dc:creator>
  <cp:lastModifiedBy>NMK</cp:lastModifiedBy>
  <cp:revision>5</cp:revision>
  <dcterms:created xsi:type="dcterms:W3CDTF">2016-11-01T00:04:23Z</dcterms:created>
  <dcterms:modified xsi:type="dcterms:W3CDTF">2016-11-02T01:33:56Z</dcterms:modified>
</cp:coreProperties>
</file>