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59" r:id="rId13"/>
    <p:sldId id="266" r:id="rId14"/>
    <p:sldId id="265" r:id="rId15"/>
    <p:sldId id="264" r:id="rId16"/>
    <p:sldId id="263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6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A4E93-6E0B-42EB-A53B-874AEF870A5C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665DF-4966-4EBE-AE82-16DB5CCC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665DF-4966-4EBE-AE82-16DB5CCC6B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7549-87BA-4E9B-B585-5B3069F3E2C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EB4F-ECD2-4A51-BA16-090E726B4E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7549-87BA-4E9B-B585-5B3069F3E2C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EB4F-ECD2-4A51-BA16-090E726B4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7549-87BA-4E9B-B585-5B3069F3E2C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EB4F-ECD2-4A51-BA16-090E726B4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7549-87BA-4E9B-B585-5B3069F3E2C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EB4F-ECD2-4A51-BA16-090E726B4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7549-87BA-4E9B-B585-5B3069F3E2C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EB4F-ECD2-4A51-BA16-090E726B4E1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7549-87BA-4E9B-B585-5B3069F3E2C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EB4F-ECD2-4A51-BA16-090E726B4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7549-87BA-4E9B-B585-5B3069F3E2C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EB4F-ECD2-4A51-BA16-090E726B4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7549-87BA-4E9B-B585-5B3069F3E2C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EB4F-ECD2-4A51-BA16-090E726B4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7549-87BA-4E9B-B585-5B3069F3E2C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EB4F-ECD2-4A51-BA16-090E726B4E1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7549-87BA-4E9B-B585-5B3069F3E2C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EB4F-ECD2-4A51-BA16-090E726B4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7549-87BA-4E9B-B585-5B3069F3E2C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EB4F-ECD2-4A51-BA16-090E726B4E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68A7549-87BA-4E9B-B585-5B3069F3E2C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5C8EB4F-ECD2-4A51-BA16-090E726B4E1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Android:</a:t>
            </a:r>
            <a:br>
              <a:rPr lang="en-US" dirty="0"/>
            </a:br>
            <a:r>
              <a:rPr lang="en-US" dirty="0"/>
              <a:t>Graphical User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257800"/>
            <a:ext cx="3444240" cy="609600"/>
          </a:xfrm>
        </p:spPr>
        <p:txBody>
          <a:bodyPr/>
          <a:lstStyle/>
          <a:p>
            <a:pPr algn="r"/>
            <a:r>
              <a:rPr lang="en-US" dirty="0" err="1"/>
              <a:t>Daw</a:t>
            </a:r>
            <a:r>
              <a:rPr lang="en-US" dirty="0"/>
              <a:t> </a:t>
            </a:r>
            <a:r>
              <a:rPr lang="en-US" dirty="0" err="1"/>
              <a:t>Nwe</a:t>
            </a:r>
            <a:r>
              <a:rPr lang="en-US" dirty="0"/>
              <a:t> Mar </a:t>
            </a:r>
            <a:r>
              <a:rPr lang="en-US" dirty="0" err="1"/>
              <a:t>Khaing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15200" y="5257800"/>
            <a:ext cx="1463040" cy="457200"/>
          </a:xfrm>
          <a:prstGeom prst="rect">
            <a:avLst/>
          </a:prstGeom>
        </p:spPr>
        <p:txBody>
          <a:bodyPr tIns="0">
            <a:normAutofit fontScale="92500"/>
          </a:bodyPr>
          <a:lstStyle/>
          <a:p>
            <a:pPr marL="27432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600" dirty="0">
                <a:solidFill>
                  <a:schemeClr val="accent5">
                    <a:lumMod val="50000"/>
                  </a:schemeClr>
                </a:solidFill>
              </a:rPr>
              <a:t>2/10/2016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 descr="-00001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Graphical User Interface: </a:t>
            </a:r>
            <a:br>
              <a:rPr lang="en-US" dirty="0"/>
            </a:br>
            <a:r>
              <a:rPr lang="en-US" dirty="0"/>
              <a:t>Android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153400" cy="1371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Layout dictates the alignment of widgets (such as Text, Buttons, </a:t>
            </a:r>
            <a:r>
              <a:rPr lang="en-US" dirty="0" err="1"/>
              <a:t>EditText</a:t>
            </a:r>
            <a:r>
              <a:rPr lang="en-US" dirty="0"/>
              <a:t> box) as we see in the Android Application.</a:t>
            </a:r>
          </a:p>
        </p:txBody>
      </p:sp>
      <p:pic>
        <p:nvPicPr>
          <p:cNvPr id="1026" name="Picture 2" descr="D:\CUMGYPPT(2016)\Pictures\android-layou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667000"/>
            <a:ext cx="68580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Linear Layout</a:t>
            </a:r>
          </a:p>
          <a:p>
            <a:r>
              <a:rPr lang="en-US" dirty="0"/>
              <a:t>Relative Layout</a:t>
            </a:r>
          </a:p>
          <a:p>
            <a:r>
              <a:rPr lang="en-US" dirty="0"/>
              <a:t>Table Layout</a:t>
            </a:r>
          </a:p>
          <a:p>
            <a:r>
              <a:rPr lang="en-US" dirty="0"/>
              <a:t>Frame Layout</a:t>
            </a:r>
          </a:p>
          <a:p>
            <a:r>
              <a:rPr lang="en-US" dirty="0"/>
              <a:t>Absolute Layout</a:t>
            </a:r>
          </a:p>
          <a:p>
            <a:r>
              <a:rPr lang="en-US" dirty="0"/>
              <a:t>Scroll View (Vertical)</a:t>
            </a:r>
          </a:p>
          <a:p>
            <a:r>
              <a:rPr lang="en-US" dirty="0"/>
              <a:t>Horizontal Scroll View</a:t>
            </a:r>
          </a:p>
          <a:p>
            <a:r>
              <a:rPr lang="en-US" dirty="0"/>
              <a:t>Simple List View </a:t>
            </a:r>
          </a:p>
          <a:p>
            <a:r>
              <a:rPr lang="en-US" dirty="0"/>
              <a:t>List View in Android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User Interface: Input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Android Button</a:t>
            </a:r>
          </a:p>
          <a:p>
            <a:r>
              <a:rPr lang="en-US" sz="3300" dirty="0"/>
              <a:t>Image Button</a:t>
            </a:r>
          </a:p>
          <a:p>
            <a:r>
              <a:rPr lang="en-US" sz="3300" dirty="0"/>
              <a:t>Edit Text</a:t>
            </a:r>
          </a:p>
          <a:p>
            <a:r>
              <a:rPr lang="en-US" sz="3300" dirty="0"/>
              <a:t>Check Box</a:t>
            </a:r>
          </a:p>
          <a:p>
            <a:r>
              <a:rPr lang="en-US" sz="3300" dirty="0"/>
              <a:t>Radio Button</a:t>
            </a:r>
          </a:p>
          <a:p>
            <a:r>
              <a:rPr lang="en-US" sz="3300" dirty="0"/>
              <a:t>Switch Button</a:t>
            </a:r>
          </a:p>
          <a:p>
            <a:r>
              <a:rPr lang="en-US" sz="3300" dirty="0"/>
              <a:t>Toggle Button</a:t>
            </a:r>
          </a:p>
          <a:p>
            <a:r>
              <a:rPr lang="en-US" sz="3300" dirty="0"/>
              <a:t>Rating Bar</a:t>
            </a:r>
          </a:p>
          <a:p>
            <a:r>
              <a:rPr lang="en-US" sz="3300" dirty="0"/>
              <a:t>Spinner Example</a:t>
            </a:r>
          </a:p>
          <a:p>
            <a:r>
              <a:rPr lang="en-US" sz="3300" dirty="0"/>
              <a:t>Date Picker</a:t>
            </a:r>
          </a:p>
          <a:p>
            <a:r>
              <a:rPr lang="en-US" sz="3300" dirty="0"/>
              <a:t>Time Picker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868362"/>
          </a:xfrm>
        </p:spPr>
        <p:txBody>
          <a:bodyPr>
            <a:normAutofit/>
          </a:bodyPr>
          <a:lstStyle/>
          <a:p>
            <a:r>
              <a:rPr lang="en-US" b="1" dirty="0"/>
              <a:t>Toast, Dialog and </a:t>
            </a:r>
            <a:r>
              <a:rPr lang="en-US" b="1" dirty="0" err="1"/>
              <a:t>Snackbar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429000"/>
            <a:ext cx="7498080" cy="3276600"/>
          </a:xfrm>
        </p:spPr>
        <p:txBody>
          <a:bodyPr>
            <a:normAutofit/>
          </a:bodyPr>
          <a:lstStyle/>
          <a:p>
            <a:r>
              <a:rPr lang="en-US" sz="2800" dirty="0"/>
              <a:t>Navigation Drawer</a:t>
            </a:r>
          </a:p>
          <a:p>
            <a:r>
              <a:rPr lang="en-US" sz="2800" dirty="0"/>
              <a:t>Sliding Menu with </a:t>
            </a:r>
            <a:r>
              <a:rPr lang="en-US" sz="2800" dirty="0" err="1"/>
              <a:t>WebView</a:t>
            </a:r>
            <a:endParaRPr lang="en-US" sz="2800" dirty="0"/>
          </a:p>
          <a:p>
            <a:r>
              <a:rPr lang="en-US" sz="2800" dirty="0"/>
              <a:t>Dropdown Menu</a:t>
            </a:r>
          </a:p>
          <a:p>
            <a:r>
              <a:rPr lang="en-US" sz="2800" dirty="0"/>
              <a:t>Action Bar/App Bar</a:t>
            </a:r>
          </a:p>
          <a:p>
            <a:r>
              <a:rPr lang="en-US" sz="2800" dirty="0"/>
              <a:t>Toolbar</a:t>
            </a:r>
          </a:p>
          <a:p>
            <a:r>
              <a:rPr lang="en-US" sz="2800" dirty="0"/>
              <a:t>Action Bar Tabs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838200"/>
            <a:ext cx="457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/>
              <a:t>Toast Message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/>
              <a:t>Alert Dialog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err="1"/>
              <a:t>Snackbar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1066800" y="2438400"/>
            <a:ext cx="662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Android User Interface Design: Navigation,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ActionBar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and Menus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077200" cy="4800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Linear Layout is a layout which aligns the widgets or elements in a linear (Straight) fashion. Linear Layout consists of two types of orientation:</a:t>
            </a:r>
          </a:p>
          <a:p>
            <a:pPr algn="just"/>
            <a:r>
              <a:rPr lang="en-US" dirty="0"/>
              <a:t>Vertical Orientation,</a:t>
            </a:r>
          </a:p>
          <a:p>
            <a:pPr algn="just"/>
            <a:r>
              <a:rPr lang="en-US" dirty="0"/>
              <a:t>Horizontal Orientation.</a:t>
            </a:r>
          </a:p>
          <a:p>
            <a:pPr algn="just"/>
            <a:r>
              <a:rPr lang="en-US" dirty="0"/>
              <a:t>Vertical Orientation is shown above where the widgets such as Text View, Edit Text, and Button are aligned in a Vertical manner.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CUMGYPPT(2016)\Pictures\Linear-Layou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7978" y="1447800"/>
            <a:ext cx="6833594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 descr="-00001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 descr="-00001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-00002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UI Overview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View Class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View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Graphical User Interfaces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Layouts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Input Controls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Toast, Dialog and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Snackbar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Navigation, 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ActionBar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and Menus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Assignments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 descr="-00002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 descr="-00002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 descr="-00002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 descr="-00002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 descr="-00002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 descr="-00002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 descr="-00002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 descr="-00002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 descr="-00002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" descr="-00003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All user interface elements in an Android app are built using View and View Group objects. </a:t>
            </a:r>
          </a:p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 View is an object that draws something on the screen that the user can interact with. </a:t>
            </a:r>
          </a:p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ViewGroup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is an object that holds other View (and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ViewGroup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) objects in order to define the layout of the interface.</a:t>
            </a:r>
          </a:p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provides a collection of both View and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ViewGroup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subclasses that offer you common input controls (such as buttons and text fields) and various layout models (such as a linear or relative layout).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286000"/>
            <a:ext cx="51389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 descr="-00000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-00000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 descr="-00000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 descr="-00001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 descr="-00001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 descr="-00001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346</TotalTime>
  <Words>264</Words>
  <Application>Microsoft Office PowerPoint</Application>
  <PresentationFormat>On-screen Show (4:3)</PresentationFormat>
  <Paragraphs>60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Gill Sans MT</vt:lpstr>
      <vt:lpstr>Verdana</vt:lpstr>
      <vt:lpstr>Wingdings 2</vt:lpstr>
      <vt:lpstr>Solstice</vt:lpstr>
      <vt:lpstr>Android: Graphical User Interface</vt:lpstr>
      <vt:lpstr>Agenda</vt:lpstr>
      <vt:lpstr>UI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Graphical User Interface:  Android Layouts</vt:lpstr>
      <vt:lpstr>Common Layouts</vt:lpstr>
      <vt:lpstr>Graphical User Interface: Input Controls</vt:lpstr>
      <vt:lpstr>Toast, Dialog and Snackbar</vt:lpstr>
      <vt:lpstr>Linear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Android: Graphical User Interface</dc:title>
  <dc:creator>NMK</dc:creator>
  <cp:lastModifiedBy>PyaeMyat</cp:lastModifiedBy>
  <cp:revision>13</cp:revision>
  <dcterms:created xsi:type="dcterms:W3CDTF">2016-11-01T14:36:19Z</dcterms:created>
  <dcterms:modified xsi:type="dcterms:W3CDTF">2020-12-02T09:14:37Z</dcterms:modified>
</cp:coreProperties>
</file>