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448911-966D-447A-81D2-E419B79E8C7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FB3715-DE85-4C4A-8FB0-FF3799AE07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772400" cy="5181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Android </a:t>
            </a:r>
            <a:r>
              <a:rPr lang="en-US" dirty="0" err="1" smtClean="0">
                <a:solidFill>
                  <a:schemeClr val="tx1"/>
                </a:solidFill>
              </a:rPr>
              <a:t>ListView</a:t>
            </a:r>
            <a:r>
              <a:rPr lang="en-US" dirty="0" smtClean="0">
                <a:solidFill>
                  <a:schemeClr val="tx1"/>
                </a:solidFill>
              </a:rPr>
              <a:t> is a view group that displays a    list of scrollable items.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ListView</a:t>
            </a:r>
            <a:r>
              <a:rPr lang="en-US" dirty="0" smtClean="0">
                <a:solidFill>
                  <a:schemeClr val="tx1"/>
                </a:solidFill>
              </a:rPr>
              <a:t> helps you in displaying repeating data in the form of a scrollable list. Users can then select any </a:t>
            </a:r>
            <a:r>
              <a:rPr lang="en-US" dirty="0" err="1" smtClean="0">
                <a:solidFill>
                  <a:schemeClr val="tx1"/>
                </a:solidFill>
              </a:rPr>
              <a:t>listitem</a:t>
            </a:r>
            <a:r>
              <a:rPr lang="en-US" dirty="0" smtClean="0">
                <a:solidFill>
                  <a:schemeClr val="tx1"/>
                </a:solidFill>
              </a:rPr>
              <a:t> by clicking on it.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Android provides </a:t>
            </a:r>
            <a:r>
              <a:rPr lang="en-US" dirty="0" err="1" smtClean="0">
                <a:solidFill>
                  <a:schemeClr val="tx1"/>
                </a:solidFill>
              </a:rPr>
              <a:t>ListView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dirty="0" err="1" smtClean="0">
                <a:solidFill>
                  <a:schemeClr val="tx1"/>
                </a:solidFill>
              </a:rPr>
              <a:t>ExpandableListView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b="1" dirty="0" smtClean="0"/>
              <a:t>&lt;</a:t>
            </a:r>
            <a:r>
              <a:rPr lang="en-US" b="1" dirty="0" err="1" smtClean="0"/>
              <a:t>ListView</a:t>
            </a:r>
            <a:r>
              <a:rPr lang="en-US" b="1" dirty="0" smtClean="0"/>
              <a:t> </a:t>
            </a:r>
          </a:p>
          <a:p>
            <a:pPr algn="just"/>
            <a:r>
              <a:rPr lang="en-US" b="1" dirty="0"/>
              <a:t>	</a:t>
            </a:r>
            <a:r>
              <a:rPr lang="en-US" b="1" dirty="0" err="1" smtClean="0"/>
              <a:t>android:id</a:t>
            </a:r>
            <a:r>
              <a:rPr lang="en-US" b="1" dirty="0" smtClean="0"/>
              <a:t>="@+id/listView1" 	</a:t>
            </a:r>
            <a:r>
              <a:rPr lang="en-US" b="1" dirty="0" err="1" smtClean="0"/>
              <a:t>android:layout_width</a:t>
            </a:r>
            <a:r>
              <a:rPr lang="en-US" b="1" dirty="0" smtClean="0"/>
              <a:t>="</a:t>
            </a:r>
            <a:r>
              <a:rPr lang="en-US" b="1" dirty="0" err="1" smtClean="0"/>
              <a:t>match_parent</a:t>
            </a:r>
            <a:r>
              <a:rPr lang="en-US" b="1" dirty="0" smtClean="0"/>
              <a:t>" 	</a:t>
            </a:r>
            <a:r>
              <a:rPr lang="en-US" b="1" dirty="0" err="1" smtClean="0"/>
              <a:t>android:layout_height</a:t>
            </a:r>
            <a:r>
              <a:rPr lang="en-US" b="1" dirty="0" smtClean="0"/>
              <a:t>="</a:t>
            </a:r>
            <a:r>
              <a:rPr lang="en-US" b="1" dirty="0" err="1" smtClean="0"/>
              <a:t>wrap_content</a:t>
            </a:r>
            <a:r>
              <a:rPr lang="en-US" b="1" dirty="0" smtClean="0"/>
              <a:t>" 	&gt; &lt;/</a:t>
            </a:r>
            <a:r>
              <a:rPr lang="en-US" b="1" dirty="0" err="1" smtClean="0"/>
              <a:t>ListView</a:t>
            </a:r>
            <a:r>
              <a:rPr lang="en-US" b="1" dirty="0" smtClean="0"/>
              <a:t>&gt;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ListItem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 Android </a:t>
            </a:r>
            <a:r>
              <a:rPr lang="en-US" dirty="0" err="1" smtClean="0"/>
              <a:t>listview</a:t>
            </a:r>
            <a:r>
              <a:rPr lang="en-US" dirty="0" smtClean="0"/>
              <a:t> is made from a group of list items. </a:t>
            </a:r>
          </a:p>
          <a:p>
            <a:pPr algn="just"/>
            <a:r>
              <a:rPr lang="en-US" dirty="0" smtClean="0"/>
              <a:t>List items are individual rows in </a:t>
            </a:r>
            <a:r>
              <a:rPr lang="en-US" dirty="0" err="1" smtClean="0"/>
              <a:t>listview</a:t>
            </a:r>
            <a:r>
              <a:rPr lang="en-US" dirty="0" smtClean="0"/>
              <a:t> where the data will be displayed. </a:t>
            </a:r>
          </a:p>
          <a:p>
            <a:pPr algn="just"/>
            <a:r>
              <a:rPr lang="en-US" dirty="0" smtClean="0"/>
              <a:t>Any data in </a:t>
            </a:r>
            <a:r>
              <a:rPr lang="en-US" dirty="0" err="1" smtClean="0"/>
              <a:t>listview</a:t>
            </a:r>
            <a:r>
              <a:rPr lang="en-US" dirty="0" smtClean="0"/>
              <a:t> is displayed only through </a:t>
            </a:r>
            <a:r>
              <a:rPr lang="en-US" dirty="0" err="1" smtClean="0"/>
              <a:t>listItem</a:t>
            </a:r>
            <a:r>
              <a:rPr lang="en-US" dirty="0" smtClean="0"/>
              <a:t>. Consider </a:t>
            </a:r>
            <a:r>
              <a:rPr lang="en-US" dirty="0" err="1" smtClean="0"/>
              <a:t>Listview</a:t>
            </a:r>
            <a:r>
              <a:rPr lang="en-US" dirty="0" smtClean="0"/>
              <a:t> as scrollable group of list items.</a:t>
            </a:r>
          </a:p>
          <a:p>
            <a:pPr algn="just"/>
            <a:r>
              <a:rPr lang="en-US" b="1" dirty="0" smtClean="0"/>
              <a:t>List items are just layouts in a separate layout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Android Adapter is a bridge between the View (e.g. </a:t>
            </a:r>
            <a:r>
              <a:rPr lang="en-US" dirty="0" err="1" smtClean="0"/>
              <a:t>ListView</a:t>
            </a:r>
            <a:r>
              <a:rPr lang="en-US" dirty="0" smtClean="0"/>
              <a:t>) and the underlying data for that view. </a:t>
            </a:r>
          </a:p>
          <a:p>
            <a:pPr algn="just"/>
            <a:r>
              <a:rPr lang="en-US" dirty="0" smtClean="0"/>
              <a:t>An adapter manages the data and adapts the data to the individual rows (</a:t>
            </a:r>
            <a:r>
              <a:rPr lang="en-US" dirty="0" err="1" smtClean="0"/>
              <a:t>listItems</a:t>
            </a:r>
            <a:r>
              <a:rPr lang="en-US" dirty="0" smtClean="0"/>
              <a:t>) of the view.</a:t>
            </a:r>
          </a:p>
          <a:p>
            <a:pPr algn="just"/>
            <a:r>
              <a:rPr lang="en-US" dirty="0" smtClean="0"/>
              <a:t>We </a:t>
            </a:r>
            <a:r>
              <a:rPr lang="en-US" b="1" dirty="0" smtClean="0"/>
              <a:t>bind the adapter with Android </a:t>
            </a:r>
            <a:r>
              <a:rPr lang="en-US" b="1" dirty="0" err="1" smtClean="0"/>
              <a:t>listview</a:t>
            </a:r>
            <a:r>
              <a:rPr lang="en-US" b="1" dirty="0" smtClean="0"/>
              <a:t> via </a:t>
            </a:r>
            <a:r>
              <a:rPr lang="en-US" b="1" i="1" dirty="0" err="1" smtClean="0"/>
              <a:t>setAdapter</a:t>
            </a:r>
            <a:r>
              <a:rPr lang="en-US" b="1" i="1" dirty="0" smtClean="0"/>
              <a:t> or </a:t>
            </a:r>
            <a:r>
              <a:rPr lang="en-US" b="1" i="1" dirty="0" err="1" smtClean="0"/>
              <a:t>setListAdapter</a:t>
            </a:r>
            <a:r>
              <a:rPr lang="en-US" b="1" dirty="0" smtClean="0"/>
              <a:t> method.</a:t>
            </a:r>
          </a:p>
          <a:p>
            <a:pPr algn="just"/>
            <a:r>
              <a:rPr lang="en-US" dirty="0" smtClean="0"/>
              <a:t>To interact with the view, adapters call the </a:t>
            </a:r>
            <a:r>
              <a:rPr lang="en-US" dirty="0" err="1" smtClean="0"/>
              <a:t>getView</a:t>
            </a:r>
            <a:r>
              <a:rPr lang="en-US" dirty="0" smtClean="0"/>
              <a:t>() method which returns a view for each item within the adapter view.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Adapter(cont’d)</a:t>
            </a:r>
            <a:endParaRPr lang="en-US" dirty="0"/>
          </a:p>
        </p:txBody>
      </p:sp>
      <p:pic>
        <p:nvPicPr>
          <p:cNvPr id="1027" name="Picture 3" descr="C:\Users\NMK\Desktop\adapt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29600" cy="16595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8600" y="3048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Simple List View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Expandable List View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 List 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3124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ArrayAdapter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BaseAdapter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CusorAdapter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4590871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Typically you do not have to deal directly with the Adapter class. Android    provides you commonly used Adapters like :</a:t>
            </a:r>
          </a:p>
          <a:p>
            <a:pPr algn="just">
              <a:lnSpc>
                <a:spcPct val="150000"/>
              </a:lnSpc>
            </a:pPr>
            <a:r>
              <a:rPr lang="en-US" i="1" dirty="0" smtClean="0"/>
              <a:t>Array Adapter, </a:t>
            </a:r>
            <a:r>
              <a:rPr lang="en-US" dirty="0" smtClean="0"/>
              <a:t>Cursor Adapter </a:t>
            </a:r>
            <a:r>
              <a:rPr lang="en-US" dirty="0" smtClean="0"/>
              <a:t>, </a:t>
            </a:r>
            <a:r>
              <a:rPr lang="en-US" dirty="0" err="1" smtClean="0"/>
              <a:t>BaseAdapter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Most of the time we tend to write our own Adapter by extending </a:t>
            </a:r>
            <a:r>
              <a:rPr lang="en-US" i="1" dirty="0" err="1" smtClean="0"/>
              <a:t>BaseAdapter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3048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Database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29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eceive data as input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990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dirty="0" smtClean="0"/>
              <a:t>xtract correct data and assign to </a:t>
            </a:r>
            <a:r>
              <a:rPr lang="en-US" dirty="0" err="1" smtClean="0"/>
              <a:t>ListView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Basic </a:t>
            </a:r>
            <a:r>
              <a:rPr lang="en-US" sz="4000" b="1" dirty="0" err="1" smtClean="0"/>
              <a:t>ListView</a:t>
            </a:r>
            <a:r>
              <a:rPr lang="en-US" sz="4000" b="1" dirty="0" smtClean="0"/>
              <a:t> with </a:t>
            </a:r>
            <a:r>
              <a:rPr lang="en-US" sz="4000" b="1" dirty="0" err="1" smtClean="0"/>
              <a:t>ArrayAdapter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ArrayAdapter</a:t>
            </a:r>
            <a:endParaRPr lang="en-US" b="1" dirty="0" smtClean="0"/>
          </a:p>
          <a:p>
            <a:pPr algn="just"/>
            <a:r>
              <a:rPr lang="en-US" sz="3000" dirty="0" smtClean="0"/>
              <a:t>Whenever you have a list of single items which is backed by an array, you can use </a:t>
            </a:r>
            <a:r>
              <a:rPr lang="en-US" sz="3000" dirty="0" err="1" smtClean="0"/>
              <a:t>ArrayAdapter</a:t>
            </a:r>
            <a:r>
              <a:rPr lang="en-US" sz="3000" dirty="0" smtClean="0"/>
              <a:t>. For instance, list of countries or names.</a:t>
            </a:r>
          </a:p>
          <a:p>
            <a:pPr algn="just"/>
            <a:r>
              <a:rPr lang="en-US" sz="3000" dirty="0" smtClean="0"/>
              <a:t>By default, </a:t>
            </a:r>
            <a:r>
              <a:rPr lang="en-US" sz="3000" dirty="0" err="1" smtClean="0"/>
              <a:t>ArrayAdapter</a:t>
            </a:r>
            <a:r>
              <a:rPr lang="en-US" sz="3000" dirty="0" smtClean="0"/>
              <a:t> expects a Layout with single </a:t>
            </a:r>
            <a:r>
              <a:rPr lang="en-US" sz="3000" dirty="0" err="1" smtClean="0"/>
              <a:t>TextView</a:t>
            </a:r>
            <a:r>
              <a:rPr lang="en-US" sz="3000" dirty="0" smtClean="0"/>
              <a:t>. If you want to use more complex views, please avoid </a:t>
            </a:r>
            <a:r>
              <a:rPr lang="en-US" sz="3000" dirty="0" err="1" smtClean="0"/>
              <a:t>ArrayAdapter</a:t>
            </a:r>
            <a:r>
              <a:rPr lang="en-US" sz="3000" dirty="0" smtClean="0"/>
              <a:t> and use custom adapter.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ArrayAdapter</a:t>
            </a:r>
            <a:r>
              <a:rPr lang="en-US" dirty="0" smtClean="0"/>
              <a:t> to work you need to have an array of data, let's create an Array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String[]  items = {"</a:t>
            </a:r>
            <a:r>
              <a:rPr lang="en-US" b="1" dirty="0" err="1"/>
              <a:t>Android","iOS</a:t>
            </a:r>
            <a:r>
              <a:rPr lang="en-US" b="1" dirty="0" smtClean="0"/>
              <a:t>", "</a:t>
            </a:r>
            <a:r>
              <a:rPr lang="en-US" b="1" dirty="0"/>
              <a:t>BlackBerry</a:t>
            </a:r>
            <a:r>
              <a:rPr lang="en-US" b="1" dirty="0" smtClean="0"/>
              <a:t>", </a:t>
            </a:r>
            <a:r>
              <a:rPr lang="en-US" b="1" dirty="0" smtClean="0"/>
              <a:t>“</a:t>
            </a:r>
            <a:r>
              <a:rPr lang="en-US" b="1" dirty="0" err="1" smtClean="0"/>
              <a:t>Symbian</a:t>
            </a:r>
            <a:r>
              <a:rPr lang="en-US" b="1" dirty="0" smtClean="0"/>
              <a:t>", </a:t>
            </a:r>
            <a:r>
              <a:rPr lang="en-US" b="1" dirty="0" smtClean="0"/>
              <a:t>"</a:t>
            </a:r>
            <a:r>
              <a:rPr lang="en-US" b="1" dirty="0"/>
              <a:t>Windows </a:t>
            </a:r>
            <a:r>
              <a:rPr lang="en-US" b="1" dirty="0" err="1" smtClean="0"/>
              <a:t>Phone</a:t>
            </a:r>
            <a:r>
              <a:rPr lang="en-US" b="1" dirty="0" err="1"/>
              <a:t>","Java</a:t>
            </a:r>
            <a:r>
              <a:rPr lang="en-US" b="1" dirty="0"/>
              <a:t> Phone</a:t>
            </a:r>
            <a:r>
              <a:rPr lang="en-US" b="1" dirty="0" smtClean="0"/>
              <a:t>"};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	(or)</a:t>
            </a:r>
          </a:p>
          <a:p>
            <a:pPr>
              <a:buNone/>
            </a:pPr>
            <a:r>
              <a:rPr lang="en-US" b="1" dirty="0" smtClean="0"/>
              <a:t>List&lt;String</a:t>
            </a:r>
            <a:r>
              <a:rPr lang="en-US" b="1" dirty="0" smtClean="0"/>
              <a:t>&gt; </a:t>
            </a:r>
            <a:r>
              <a:rPr lang="en-US" b="1" dirty="0" err="1" smtClean="0"/>
              <a:t>listValues</a:t>
            </a:r>
            <a:r>
              <a:rPr lang="en-US" dirty="0" smtClean="0"/>
              <a:t>= </a:t>
            </a:r>
            <a:r>
              <a:rPr lang="en-US" b="1" dirty="0" smtClean="0"/>
              <a:t>new </a:t>
            </a:r>
            <a:r>
              <a:rPr lang="en-US" b="1" dirty="0" err="1" smtClean="0"/>
              <a:t>ArrayList</a:t>
            </a:r>
            <a:r>
              <a:rPr lang="en-US" b="1" dirty="0" smtClean="0"/>
              <a:t>&lt;String</a:t>
            </a:r>
            <a:r>
              <a:rPr lang="en-US" b="1" dirty="0" smtClean="0"/>
              <a:t>&gt;();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</a:t>
            </a:r>
            <a:r>
              <a:rPr lang="en-US" sz="2000" b="1" dirty="0" err="1" smtClean="0"/>
              <a:t>listValues.add</a:t>
            </a:r>
            <a:r>
              <a:rPr lang="en-US" sz="2000" b="1" dirty="0" smtClean="0"/>
              <a:t>("Android</a:t>
            </a:r>
            <a:r>
              <a:rPr lang="en-US" sz="2000" b="1" dirty="0" smtClean="0"/>
              <a:t>");</a:t>
            </a:r>
            <a:endParaRPr lang="en-US" sz="2000" b="1" dirty="0" smtClean="0"/>
          </a:p>
          <a:p>
            <a:pPr>
              <a:lnSpc>
                <a:spcPct val="120000"/>
              </a:lnSpc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listValues.add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iOS</a:t>
            </a:r>
            <a:r>
              <a:rPr lang="en-US" sz="2000" b="1" dirty="0" smtClean="0"/>
              <a:t>");</a:t>
            </a:r>
            <a:endParaRPr lang="en-US" sz="2000" b="1" dirty="0" smtClean="0"/>
          </a:p>
          <a:p>
            <a:pPr>
              <a:lnSpc>
                <a:spcPct val="120000"/>
              </a:lnSpc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listValues.add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Symbian</a:t>
            </a:r>
            <a:r>
              <a:rPr lang="en-US" sz="2000" b="1" dirty="0" smtClean="0"/>
              <a:t>");</a:t>
            </a:r>
            <a:endParaRPr lang="en-US" sz="2000" b="1" dirty="0" smtClean="0"/>
          </a:p>
          <a:p>
            <a:pPr>
              <a:lnSpc>
                <a:spcPct val="120000"/>
              </a:lnSpc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listValues.add</a:t>
            </a:r>
            <a:r>
              <a:rPr lang="en-US" sz="2000" b="1" dirty="0" smtClean="0"/>
              <a:t>("Blackberry</a:t>
            </a:r>
            <a:r>
              <a:rPr lang="en-US" sz="2000" b="1" dirty="0" smtClean="0"/>
              <a:t>");</a:t>
            </a:r>
            <a:endParaRPr lang="en-US" sz="2000" b="1" dirty="0" smtClean="0"/>
          </a:p>
          <a:p>
            <a:pPr>
              <a:lnSpc>
                <a:spcPct val="120000"/>
              </a:lnSpc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listValues.add</a:t>
            </a:r>
            <a:r>
              <a:rPr lang="en-US" sz="2000" b="1" dirty="0" smtClean="0"/>
              <a:t>("Windows Phone</a:t>
            </a:r>
            <a:r>
              <a:rPr lang="en-US" sz="2000" b="1" dirty="0" smtClean="0"/>
              <a:t>");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You need to import package </a:t>
            </a:r>
            <a:r>
              <a:rPr lang="en-US" b="1" dirty="0" err="1" smtClean="0"/>
              <a:t>java.util.ArrayList</a:t>
            </a:r>
            <a:r>
              <a:rPr lang="en-US" b="1" dirty="0" smtClean="0"/>
              <a:t>;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How to declare </a:t>
            </a:r>
            <a:r>
              <a:rPr lang="en-US" sz="4000" b="1" dirty="0" err="1" smtClean="0"/>
              <a:t>ArrayAdapter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 smtClean="0"/>
              <a:t>Example:</a:t>
            </a:r>
          </a:p>
          <a:p>
            <a:pPr algn="just">
              <a:buNone/>
            </a:pPr>
            <a:r>
              <a:rPr lang="en-US" sz="2600" b="1" dirty="0" err="1" smtClean="0"/>
              <a:t>ArrayAdapter</a:t>
            </a:r>
            <a:r>
              <a:rPr lang="en-US" sz="2600" b="1" dirty="0" smtClean="0"/>
              <a:t>&lt;String&gt;   adapter   =    new </a:t>
            </a:r>
            <a:r>
              <a:rPr lang="en-US" sz="2600" b="1" dirty="0" err="1" smtClean="0"/>
              <a:t>ArrayAdapter</a:t>
            </a:r>
            <a:r>
              <a:rPr lang="en-US" sz="2600" b="1" dirty="0" smtClean="0"/>
              <a:t>&lt;String&gt;  (this, android.R.layout.simple_list_item_1, android.R.id.</a:t>
            </a:r>
            <a:r>
              <a:rPr lang="en-US" sz="2600" b="1" i="1" dirty="0" smtClean="0"/>
              <a:t>text1,</a:t>
            </a:r>
            <a:r>
              <a:rPr lang="en-US" sz="2600" b="1" dirty="0" smtClean="0"/>
              <a:t>  items); </a:t>
            </a:r>
          </a:p>
          <a:p>
            <a:pPr algn="just">
              <a:buNone/>
            </a:pPr>
            <a:r>
              <a:rPr lang="en-US" sz="3000" dirty="0" smtClean="0"/>
              <a:t>Observe the parameters for creating </a:t>
            </a:r>
            <a:r>
              <a:rPr lang="en-US" sz="3000" dirty="0" err="1" smtClean="0"/>
              <a:t>ArrayAdapter</a:t>
            </a:r>
            <a:r>
              <a:rPr lang="en-US" sz="3000" dirty="0" smtClean="0"/>
              <a:t>:</a:t>
            </a:r>
          </a:p>
          <a:p>
            <a:pPr algn="just"/>
            <a:r>
              <a:rPr lang="en-US" sz="3000" dirty="0" smtClean="0"/>
              <a:t>First Parameter is context</a:t>
            </a:r>
          </a:p>
          <a:p>
            <a:pPr algn="just"/>
            <a:r>
              <a:rPr lang="en-US" sz="3000" dirty="0" smtClean="0"/>
              <a:t>Second Parameter is the Layout, which this </a:t>
            </a:r>
            <a:r>
              <a:rPr lang="en-US" sz="3000" dirty="0" err="1" smtClean="0"/>
              <a:t>ArrayAdapter</a:t>
            </a:r>
            <a:r>
              <a:rPr lang="en-US" sz="3000" dirty="0" smtClean="0"/>
              <a:t> will use to bind the data from Array. Android comes pre bundled with some common layout which you can refer with </a:t>
            </a:r>
            <a:r>
              <a:rPr lang="en-US" sz="3000" dirty="0" err="1" smtClean="0"/>
              <a:t>android.R.layout</a:t>
            </a:r>
            <a:r>
              <a:rPr lang="en-US" sz="3000" dirty="0" smtClean="0"/>
              <a:t>. Here we are using - simple_list_item_1, which is just a simple text view.</a:t>
            </a:r>
          </a:p>
          <a:p>
            <a:pPr algn="just"/>
            <a:r>
              <a:rPr lang="en-US" sz="3000" dirty="0" smtClean="0"/>
              <a:t>Third parameter is defined for a single item in the UI.</a:t>
            </a:r>
          </a:p>
          <a:p>
            <a:pPr algn="just"/>
            <a:r>
              <a:rPr lang="en-US" sz="3000" dirty="0" smtClean="0"/>
              <a:t>Fourth parameter is the data, in this case the String Array.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 smtClean="0"/>
              <a:t>If you notice in the above example, we have used </a:t>
            </a:r>
            <a:r>
              <a:rPr lang="en-US" sz="5000" dirty="0" err="1" smtClean="0"/>
              <a:t>Android.R.Layout</a:t>
            </a:r>
            <a:r>
              <a:rPr lang="en-US" sz="5000" dirty="0" smtClean="0"/>
              <a:t> item. This is an inbuilt layout resource provided by Android to make your development fast. Here are some more examples of </a:t>
            </a:r>
            <a:r>
              <a:rPr lang="en-US" sz="5000" dirty="0" err="1" smtClean="0"/>
              <a:t>Listview</a:t>
            </a:r>
            <a:r>
              <a:rPr lang="en-US" sz="5000" dirty="0" smtClean="0"/>
              <a:t> items which Android provides:</a:t>
            </a:r>
          </a:p>
          <a:p>
            <a:pPr>
              <a:lnSpc>
                <a:spcPct val="120000"/>
              </a:lnSpc>
            </a:pPr>
            <a:r>
              <a:rPr lang="en-US" sz="5000" b="1" dirty="0" smtClean="0"/>
              <a:t>simple_list_item_1 : A list Item with single </a:t>
            </a:r>
            <a:r>
              <a:rPr lang="en-US" sz="5000" b="1" dirty="0" err="1" smtClean="0"/>
              <a:t>TextView</a:t>
            </a:r>
            <a:endParaRPr lang="en-US" sz="5000" b="1" dirty="0" smtClean="0"/>
          </a:p>
          <a:p>
            <a:pPr>
              <a:lnSpc>
                <a:spcPct val="120000"/>
              </a:lnSpc>
            </a:pPr>
            <a:r>
              <a:rPr lang="en-US" sz="5000" b="1" dirty="0" smtClean="0"/>
              <a:t>simple_list_item_2 : A List Item with 2 </a:t>
            </a:r>
            <a:r>
              <a:rPr lang="en-US" sz="5000" b="1" dirty="0" err="1" smtClean="0"/>
              <a:t>texviews</a:t>
            </a:r>
            <a:r>
              <a:rPr lang="en-US" sz="5000" b="1" dirty="0" smtClean="0"/>
              <a:t> in 2 different lines</a:t>
            </a:r>
          </a:p>
          <a:p>
            <a:pPr>
              <a:lnSpc>
                <a:spcPct val="120000"/>
              </a:lnSpc>
            </a:pPr>
            <a:r>
              <a:rPr lang="en-US" sz="5000" b="1" dirty="0" smtClean="0"/>
              <a:t>simple_expandable_list_item_1 : A List Item with Expandable View.  List Items in Android </a:t>
            </a:r>
            <a:r>
              <a:rPr lang="en-US" sz="5000" b="1" dirty="0" err="1" smtClean="0"/>
              <a:t>listview</a:t>
            </a:r>
            <a:r>
              <a:rPr lang="en-US" sz="5000" b="1" dirty="0" smtClean="0"/>
              <a:t> can be of 2 types. First, which just displays all content(simple </a:t>
            </a:r>
            <a:r>
              <a:rPr lang="en-US" sz="5000" b="1" dirty="0" err="1" smtClean="0"/>
              <a:t>listview</a:t>
            </a:r>
            <a:r>
              <a:rPr lang="en-US" sz="5000" b="1" dirty="0" smtClean="0"/>
              <a:t> item). Second, an expandable </a:t>
            </a:r>
            <a:r>
              <a:rPr lang="en-US" sz="5000" b="1" dirty="0" err="1" smtClean="0"/>
              <a:t>listitem</a:t>
            </a:r>
            <a:r>
              <a:rPr lang="en-US" sz="5000" b="1" dirty="0" smtClean="0"/>
              <a:t> which contains some hidden data. This hidden data can be viewed if a user clicks on expand/collapse button.</a:t>
            </a:r>
          </a:p>
          <a:p>
            <a:pPr>
              <a:lnSpc>
                <a:spcPct val="120000"/>
              </a:lnSpc>
            </a:pPr>
            <a:r>
              <a:rPr lang="en-US" sz="5000" b="1" dirty="0" err="1" smtClean="0"/>
              <a:t>simple_list_item_single_choice</a:t>
            </a:r>
            <a:r>
              <a:rPr lang="en-US" sz="5000" b="1" dirty="0" smtClean="0"/>
              <a:t> : A List Item with a radio button after </a:t>
            </a:r>
            <a:r>
              <a:rPr lang="en-US" sz="5000" b="1" dirty="0" err="1" smtClean="0"/>
              <a:t>textView</a:t>
            </a:r>
            <a:r>
              <a:rPr lang="en-US" sz="5000" b="1" dirty="0" smtClean="0"/>
              <a:t>. You can use this when you want to get a choice from the user.</a:t>
            </a:r>
          </a:p>
          <a:p>
            <a:pPr>
              <a:lnSpc>
                <a:spcPct val="120000"/>
              </a:lnSpc>
            </a:pPr>
            <a:r>
              <a:rPr lang="en-US" sz="5000" b="1" dirty="0" err="1" smtClean="0"/>
              <a:t>simple_list_item_multiple_choice</a:t>
            </a:r>
            <a:r>
              <a:rPr lang="en-US" sz="5000" b="1" dirty="0" smtClean="0"/>
              <a:t>: A List Item with a Check Box after </a:t>
            </a:r>
            <a:r>
              <a:rPr lang="en-US" sz="5000" b="1" dirty="0" err="1" smtClean="0"/>
              <a:t>textview</a:t>
            </a:r>
            <a:r>
              <a:rPr lang="en-US" sz="5000" b="1" dirty="0" smtClean="0"/>
              <a:t>. You can use this when you want to get multiple choices from the user.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4196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Now, Lets Try to Android </a:t>
            </a:r>
            <a:r>
              <a:rPr lang="en-US" sz="4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ListView</a:t>
            </a:r>
            <a:r>
              <a:rPr 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Example with </a:t>
            </a:r>
            <a:r>
              <a:rPr lang="en-US" sz="4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ArrayAdapter</a:t>
            </a:r>
            <a:r>
              <a:rPr 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by extending </a:t>
            </a:r>
            <a:r>
              <a:rPr lang="en-US" sz="4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ListActivity</a:t>
            </a:r>
            <a:r>
              <a:rPr 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and Activity.</a:t>
            </a:r>
            <a:endParaRPr 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307</TotalTime>
  <Words>628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List View</vt:lpstr>
      <vt:lpstr>ListItem</vt:lpstr>
      <vt:lpstr>Adapter</vt:lpstr>
      <vt:lpstr>Adapter(cont’d)</vt:lpstr>
      <vt:lpstr>Basic ListView with ArrayAdapter</vt:lpstr>
      <vt:lpstr>Slide 6</vt:lpstr>
      <vt:lpstr>How to declare ArrayAdapter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View</dc:title>
  <dc:creator>NMK</dc:creator>
  <cp:lastModifiedBy>NMK</cp:lastModifiedBy>
  <cp:revision>15</cp:revision>
  <dcterms:created xsi:type="dcterms:W3CDTF">2015-10-16T17:11:54Z</dcterms:created>
  <dcterms:modified xsi:type="dcterms:W3CDTF">2015-10-19T01:23:03Z</dcterms:modified>
</cp:coreProperties>
</file>