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4" r:id="rId3"/>
    <p:sldId id="303" r:id="rId4"/>
    <p:sldId id="302" r:id="rId5"/>
    <p:sldId id="301" r:id="rId6"/>
    <p:sldId id="300" r:id="rId7"/>
    <p:sldId id="299" r:id="rId8"/>
    <p:sldId id="298" r:id="rId9"/>
    <p:sldId id="297" r:id="rId10"/>
    <p:sldId id="296" r:id="rId11"/>
    <p:sldId id="295" r:id="rId12"/>
    <p:sldId id="294" r:id="rId13"/>
    <p:sldId id="293" r:id="rId14"/>
    <p:sldId id="292" r:id="rId15"/>
    <p:sldId id="291" r:id="rId16"/>
    <p:sldId id="290" r:id="rId17"/>
    <p:sldId id="289" r:id="rId18"/>
    <p:sldId id="288" r:id="rId19"/>
    <p:sldId id="287" r:id="rId20"/>
    <p:sldId id="286" r:id="rId21"/>
    <p:sldId id="285" r:id="rId22"/>
    <p:sldId id="256" r:id="rId23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88" y="-102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DA54F23-57DE-4DF6-9225-65A4E07D811B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E00B460-1230-409C-8DB9-BBAD17894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0DCF8-DBB4-4FB0-832E-4C0D22FB8702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3A3-1EFB-4C9D-8DDC-920F4BC0F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D786E-BF55-4741-AADF-2D2D159B1346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A8A9A-C48E-4603-BA02-5F55C57F9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4EDA-E334-4EEF-8199-20314193C0D3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B8A56-3BA6-44AA-A484-2699088F8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CA6F5C-31E2-4726-A3A2-CE4E4B004FBE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948480B-1E64-40D6-BFCE-B16273916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82F1F0-65E7-40C4-ACB2-3FB40D881DA6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2D3409-D378-4826-BAE6-35715FE5D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0459F4-AD2C-4EFC-9562-049C722EDFF2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380570-4194-48C0-A0E5-8584ECB5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5F4240-7797-4BC5-BC93-0471F32A6FB8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A4FEA6-FA82-430F-96FD-06EA04D66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C0B-E541-450B-84EF-C5DDCCD52778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E232C-E153-44A1-A736-A70849356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B6A355-5E64-4648-A899-2D3F32A25BA2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484557-6703-4E17-A21F-F07D98E65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64F1D4E-EA28-47FB-AFB2-22E05FD89E23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4213BF7-F220-4D15-909B-3E87D9B6F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FAEFE7D-4057-4158-B441-BA032D6B39DA}" type="datetimeFigureOut">
              <a:rPr lang="en-US"/>
              <a:pPr>
                <a:defRPr/>
              </a:pPr>
              <a:t>11/10/2016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319321-3DA0-443C-8F1C-C09D4E162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fontAlgn="base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fontAlgn="base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" y="2373565"/>
            <a:ext cx="12446000" cy="254133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Android: </a:t>
            </a:r>
            <a:r>
              <a:rPr lang="en-US" sz="6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900" smtClean="0">
                <a:latin typeface="Times New Roman" pitchFamily="18" charset="0"/>
                <a:cs typeface="Times New Roman" pitchFamily="18" charset="0"/>
              </a:rPr>
              <a:t>Date/Time </a:t>
            </a:r>
            <a:r>
              <a:rPr lang="en-US" sz="4900" dirty="0" smtClean="0">
                <a:latin typeface="Times New Roman" pitchFamily="18" charset="0"/>
                <a:cs typeface="Times New Roman" pitchFamily="18" charset="0"/>
              </a:rPr>
              <a:t>and Tab Selection Widget  </a:t>
            </a:r>
            <a:endParaRPr lang="en-US" sz="4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9B7ACC-CA41-406D-A691-CA8C49C79307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NMK\Desktop\FB_IMG_144412674579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647700"/>
            <a:ext cx="19050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5400" y="3238500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5</Words>
  <Application>Microsoft Office PowerPoint</Application>
  <PresentationFormat>Custom</PresentationFormat>
  <Paragraphs>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Android:  Date/Time and Tab Selection Widget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Meiktila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User</cp:lastModifiedBy>
  <cp:revision>7</cp:revision>
  <dcterms:created xsi:type="dcterms:W3CDTF">2013-05-19T14:26:06Z</dcterms:created>
  <dcterms:modified xsi:type="dcterms:W3CDTF">2016-11-10T02:40:32Z</dcterms:modified>
</cp:coreProperties>
</file>