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058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303FF-ACD2-BB46-86C7-559E910B9F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Research updates, 2020-12-02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15026-DF80-D34C-9A59-2357AE79C0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Mark torres</a:t>
            </a:r>
          </a:p>
        </p:txBody>
      </p:sp>
    </p:spTree>
    <p:extLst>
      <p:ext uri="{BB962C8B-B14F-4D97-AF65-F5344CB8AC3E}">
        <p14:creationId xmlns:p14="http://schemas.microsoft.com/office/powerpoint/2010/main" val="3460851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C4FD2-8392-5049-8302-6778E6275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BC23A-BBA6-3643-AC75-81D383D42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Past work</a:t>
            </a:r>
          </a:p>
          <a:p>
            <a:r>
              <a:rPr lang="en-US" dirty="0"/>
              <a:t>General approach</a:t>
            </a:r>
          </a:p>
          <a:p>
            <a:r>
              <a:rPr lang="en-US" dirty="0"/>
              <a:t>Data collection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Topic models</a:t>
            </a:r>
          </a:p>
          <a:p>
            <a:r>
              <a:rPr lang="en-US" dirty="0"/>
              <a:t>Next steps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563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B24E0-8FB6-B547-BE8A-3651BB862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3A0BA-1E0B-8343-B853-13A461E8B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multimodal approach</a:t>
            </a:r>
          </a:p>
          <a:p>
            <a:r>
              <a:rPr lang="en-US" dirty="0"/>
              <a:t>Different ways to frame the question:</a:t>
            </a:r>
          </a:p>
          <a:p>
            <a:pPr lvl="1"/>
            <a:r>
              <a:rPr lang="en-US" dirty="0"/>
              <a:t>What is the fewest number of tweets we need in order to classify a person’s tweets as depressed or not?</a:t>
            </a:r>
          </a:p>
        </p:txBody>
      </p:sp>
    </p:spTree>
    <p:extLst>
      <p:ext uri="{BB962C8B-B14F-4D97-AF65-F5344CB8AC3E}">
        <p14:creationId xmlns:p14="http://schemas.microsoft.com/office/powerpoint/2010/main" val="2137605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FAD9D-0796-B745-BE9A-78B833DD9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2B0B5-4572-5C40-8875-B67DDFF5C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multimodal approach:</a:t>
            </a:r>
          </a:p>
          <a:p>
            <a:pPr lvl="1"/>
            <a:r>
              <a:rPr lang="en-US" dirty="0"/>
              <a:t>Tweet text</a:t>
            </a:r>
          </a:p>
          <a:p>
            <a:pPr lvl="1"/>
            <a:r>
              <a:rPr lang="en-US" dirty="0"/>
              <a:t>User information / Twitter behavior</a:t>
            </a:r>
          </a:p>
          <a:p>
            <a:pPr lvl="1"/>
            <a:r>
              <a:rPr lang="en-US" dirty="0"/>
              <a:t>Demographics / location</a:t>
            </a:r>
          </a:p>
          <a:p>
            <a:pPr lvl="1"/>
            <a:r>
              <a:rPr lang="en-US" dirty="0"/>
              <a:t>Topic assignment of tweet (from LDA, topic models)</a:t>
            </a:r>
          </a:p>
          <a:p>
            <a:r>
              <a:rPr lang="en-US" dirty="0"/>
              <a:t>All scripts stored at https://github.com/ngandhi01/TextMining</a:t>
            </a:r>
          </a:p>
        </p:txBody>
      </p:sp>
    </p:spTree>
    <p:extLst>
      <p:ext uri="{BB962C8B-B14F-4D97-AF65-F5344CB8AC3E}">
        <p14:creationId xmlns:p14="http://schemas.microsoft.com/office/powerpoint/2010/main" val="3462186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FD0B-E09D-E247-AE87-5E533EA1F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2390D-FF15-D34E-88D2-A5B211CB9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Scraped three sets of tweets:</a:t>
            </a:r>
          </a:p>
          <a:p>
            <a:pPr lvl="1"/>
            <a:r>
              <a:rPr lang="en-US" dirty="0"/>
              <a:t>2020-11-25: Scraped 25,000 COVID tweets (keywords: </a:t>
            </a:r>
            <a:r>
              <a:rPr lang="en-US" dirty="0" err="1"/>
              <a:t>covid</a:t>
            </a:r>
            <a:r>
              <a:rPr lang="en-US" dirty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1775000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65D0B-EFD2-AF40-944D-62DE89A04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B096DC1-CE5C-8743-BD19-84821FF00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865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8D1E7F-882C-BA46-90B3-E63041F1D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60" y="1576552"/>
            <a:ext cx="4854465" cy="38835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294445-DBEB-AD4F-9209-F526E09E5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177" y="1576552"/>
            <a:ext cx="4854465" cy="388357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0801F5D1-3869-CA43-A459-A5A7E6E57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97982"/>
            <a:ext cx="9905998" cy="1478570"/>
          </a:xfrm>
        </p:spPr>
        <p:txBody>
          <a:bodyPr/>
          <a:lstStyle/>
          <a:p>
            <a:r>
              <a:rPr lang="en-US" dirty="0" err="1"/>
              <a:t>Wordclouds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A577F5-4ED0-EA4D-8E8F-EFCB24A5E5E2}"/>
              </a:ext>
            </a:extLst>
          </p:cNvPr>
          <p:cNvSpPr txBox="1"/>
          <p:nvPr/>
        </p:nvSpPr>
        <p:spPr>
          <a:xfrm>
            <a:off x="1207537" y="5675586"/>
            <a:ext cx="3641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COVID tweets, November 25th, 2020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182CA7-D543-0845-B4DB-4F27B5FB853A}"/>
              </a:ext>
            </a:extLst>
          </p:cNvPr>
          <p:cNvSpPr txBox="1"/>
          <p:nvPr/>
        </p:nvSpPr>
        <p:spPr>
          <a:xfrm>
            <a:off x="6607775" y="5675586"/>
            <a:ext cx="425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Mental health tweets, November 30th, 2020</a:t>
            </a:r>
          </a:p>
        </p:txBody>
      </p:sp>
    </p:spTree>
    <p:extLst>
      <p:ext uri="{BB962C8B-B14F-4D97-AF65-F5344CB8AC3E}">
        <p14:creationId xmlns:p14="http://schemas.microsoft.com/office/powerpoint/2010/main" val="1744888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677ED-D002-A048-BF00-00A322030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4F753-96E1-624C-96D1-76E13E034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794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24</TotalTime>
  <Words>131</Words>
  <Application>Microsoft Macintosh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Research updates, 2020-12-02</vt:lpstr>
      <vt:lpstr>Outline</vt:lpstr>
      <vt:lpstr>Past work</vt:lpstr>
      <vt:lpstr>General approach</vt:lpstr>
      <vt:lpstr>Data collection</vt:lpstr>
      <vt:lpstr>Exploratory data analysis</vt:lpstr>
      <vt:lpstr>Wordclouds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updates, 2020-12-02</dc:title>
  <dc:creator>Torres, Mark</dc:creator>
  <cp:lastModifiedBy>Torres, Mark</cp:lastModifiedBy>
  <cp:revision>49</cp:revision>
  <dcterms:created xsi:type="dcterms:W3CDTF">2020-12-01T16:16:39Z</dcterms:created>
  <dcterms:modified xsi:type="dcterms:W3CDTF">2020-12-01T16:41:15Z</dcterms:modified>
</cp:coreProperties>
</file>