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058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llcprice.com/futureimperfect/2013/10/authentic-writing-practice-through-social-media-and-news-website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03FF-ACD2-BB46-86C7-559E910B9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Research updates, 2020-12-02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15026-DF80-D34C-9A59-2357AE79C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torres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CF1A5-E5F6-0B49-8A47-534A1E161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86300" y="3602038"/>
            <a:ext cx="7029450" cy="26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5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6245-FDF2-AB41-88FC-CB4F2966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 in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3938D-D2EE-014A-8C05-98C5DE9E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57" y="1944686"/>
            <a:ext cx="10945485" cy="398999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Doing a raw keyword search on Twitter leads to many false positives</a:t>
            </a:r>
          </a:p>
          <a:p>
            <a:pPr lvl="1"/>
            <a:r>
              <a:rPr lang="en-US" dirty="0"/>
              <a:t>E.g., “It’s sad to see that our baseball team lost today” != “depression”</a:t>
            </a:r>
          </a:p>
          <a:p>
            <a:pPr lvl="1"/>
            <a:r>
              <a:rPr lang="en-US" u="sng" dirty="0"/>
              <a:t>Possible Solution</a:t>
            </a:r>
            <a:r>
              <a:rPr lang="en-US" dirty="0"/>
              <a:t>: Some research filtered for specific phrases (e.g., “I feel depressed”)</a:t>
            </a:r>
          </a:p>
          <a:p>
            <a:r>
              <a:rPr lang="en-US" dirty="0"/>
              <a:t>Hard to build a predictive model without “ground truth” labels</a:t>
            </a:r>
          </a:p>
          <a:p>
            <a:pPr lvl="1"/>
            <a:r>
              <a:rPr lang="en-US" dirty="0"/>
              <a:t>Past research crowdsourced, using Amazon Mechanical Turk, to get information about which Twitter users reported symptoms of depression and at what point in time</a:t>
            </a:r>
          </a:p>
          <a:p>
            <a:pPr lvl="1"/>
            <a:r>
              <a:rPr lang="en-US" u="sng" dirty="0"/>
              <a:t>Possible Solution</a:t>
            </a:r>
            <a:r>
              <a:rPr lang="en-US" dirty="0"/>
              <a:t>: use topic models + sentiment analysis, in order to classify tweets as pertaining to mental health</a:t>
            </a:r>
          </a:p>
          <a:p>
            <a:r>
              <a:rPr lang="en-US" dirty="0"/>
              <a:t>Language of post != presence of mental health concerns (at least, in the absence of ground truth labels)</a:t>
            </a:r>
          </a:p>
          <a:p>
            <a:pPr lvl="1"/>
            <a:r>
              <a:rPr lang="en-US" dirty="0"/>
              <a:t>E.g., self-deprecation or sarcasm</a:t>
            </a:r>
          </a:p>
        </p:txBody>
      </p:sp>
    </p:spTree>
    <p:extLst>
      <p:ext uri="{BB962C8B-B14F-4D97-AF65-F5344CB8AC3E}">
        <p14:creationId xmlns:p14="http://schemas.microsoft.com/office/powerpoint/2010/main" val="143806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77ED-D002-A048-BF00-00A32203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(possible)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F753-96E1-624C-96D1-76E13E034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197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Scrape tweets from different points in time</a:t>
            </a:r>
          </a:p>
          <a:p>
            <a:pPr lvl="1"/>
            <a:r>
              <a:rPr lang="en-US" dirty="0"/>
              <a:t>Which dates/times to scrape tweets from?</a:t>
            </a:r>
          </a:p>
          <a:p>
            <a:pPr lvl="1"/>
            <a:r>
              <a:rPr lang="en-US" dirty="0"/>
              <a:t>How many tweets to scrape?</a:t>
            </a:r>
          </a:p>
          <a:p>
            <a:r>
              <a:rPr lang="en-US" dirty="0"/>
              <a:t>Measure “sentiment” of tweets over time:</a:t>
            </a:r>
          </a:p>
          <a:p>
            <a:pPr lvl="1"/>
            <a:r>
              <a:rPr lang="en-US" dirty="0"/>
              <a:t>Are people posting more about mental health issues as the pandemic progresses?</a:t>
            </a:r>
          </a:p>
          <a:p>
            <a:pPr lvl="1"/>
            <a:r>
              <a:rPr lang="en-US" dirty="0"/>
              <a:t>Can any trend be associated to COVID trends /timelines (e.g., do more people post about mental health issues as states go into lockdown)?</a:t>
            </a:r>
          </a:p>
          <a:p>
            <a:pPr lvl="1"/>
            <a:r>
              <a:rPr lang="en-US" dirty="0"/>
              <a:t>Possible approaches:</a:t>
            </a:r>
          </a:p>
          <a:p>
            <a:pPr lvl="2"/>
            <a:r>
              <a:rPr lang="en-US" dirty="0"/>
              <a:t>Topic models</a:t>
            </a:r>
          </a:p>
          <a:p>
            <a:pPr lvl="2"/>
            <a:r>
              <a:rPr lang="en-US" dirty="0"/>
              <a:t>Using fine-tuned NLP model (e.g., BERT, fine-tuned to detect depression) or a pretrained model, in order to perform sentiment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242107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4FD2-8392-5049-8302-6778E627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BC23A-BBA6-3643-AC75-81D383D4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Past Work</a:t>
            </a:r>
          </a:p>
          <a:p>
            <a:r>
              <a:rPr lang="en-US" dirty="0"/>
              <a:t>General Approach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Topic Models</a:t>
            </a:r>
          </a:p>
          <a:p>
            <a:r>
              <a:rPr lang="en-US" dirty="0"/>
              <a:t>(Possible) 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6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24E0-8FB6-B547-BE8A-3651BB86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A0BA-1E0B-8343-B853-13A461E8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multimodal approach</a:t>
            </a:r>
          </a:p>
          <a:p>
            <a:r>
              <a:rPr lang="en-US" dirty="0"/>
              <a:t>Different ways to frame the question:</a:t>
            </a:r>
          </a:p>
          <a:p>
            <a:pPr lvl="1"/>
            <a:r>
              <a:rPr lang="en-US" dirty="0"/>
              <a:t>What is the fewest number of tweets we need in order to classify a person’s tweets as depressed or not?</a:t>
            </a:r>
          </a:p>
        </p:txBody>
      </p:sp>
    </p:spTree>
    <p:extLst>
      <p:ext uri="{BB962C8B-B14F-4D97-AF65-F5344CB8AC3E}">
        <p14:creationId xmlns:p14="http://schemas.microsoft.com/office/powerpoint/2010/main" val="213760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1663-60E1-5941-A1F2-D61A578B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Multimodal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0E2C-3A6E-1244-A5E2-72C199DB3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text</a:t>
            </a:r>
          </a:p>
          <a:p>
            <a:r>
              <a:rPr lang="en-US" dirty="0"/>
              <a:t>Images in the tweet</a:t>
            </a:r>
          </a:p>
          <a:p>
            <a:r>
              <a:rPr lang="en-US" dirty="0"/>
              <a:t>User Twitter behavior</a:t>
            </a:r>
          </a:p>
          <a:p>
            <a:r>
              <a:rPr lang="en-US" dirty="0"/>
              <a:t>Demographics</a:t>
            </a:r>
          </a:p>
        </p:txBody>
      </p:sp>
    </p:spTree>
    <p:extLst>
      <p:ext uri="{BB962C8B-B14F-4D97-AF65-F5344CB8AC3E}">
        <p14:creationId xmlns:p14="http://schemas.microsoft.com/office/powerpoint/2010/main" val="245612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AD9D-0796-B745-BE9A-78B833DD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2B0B5-4572-5C40-8875-B67DDFF5C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multimodal approach:</a:t>
            </a:r>
          </a:p>
          <a:p>
            <a:pPr lvl="1"/>
            <a:r>
              <a:rPr lang="en-US" dirty="0"/>
              <a:t>Tweet text</a:t>
            </a:r>
          </a:p>
          <a:p>
            <a:pPr lvl="1"/>
            <a:r>
              <a:rPr lang="en-US" dirty="0"/>
              <a:t>User information / Twitter behavior</a:t>
            </a:r>
          </a:p>
          <a:p>
            <a:pPr lvl="1"/>
            <a:r>
              <a:rPr lang="en-US" dirty="0"/>
              <a:t>Demographics / location</a:t>
            </a:r>
          </a:p>
          <a:p>
            <a:pPr lvl="1"/>
            <a:r>
              <a:rPr lang="en-US" dirty="0"/>
              <a:t>Topic assignment of tweet (from LDA, topic models)</a:t>
            </a:r>
          </a:p>
          <a:p>
            <a:r>
              <a:rPr lang="en-US" dirty="0"/>
              <a:t>All scripts stored at https://github.com/ngandhi01/TextMining</a:t>
            </a:r>
          </a:p>
        </p:txBody>
      </p:sp>
    </p:spTree>
    <p:extLst>
      <p:ext uri="{BB962C8B-B14F-4D97-AF65-F5344CB8AC3E}">
        <p14:creationId xmlns:p14="http://schemas.microsoft.com/office/powerpoint/2010/main" val="346218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FD0B-E09D-E247-AE87-5E533EA1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2390D-FF15-D34E-88D2-A5B211CB9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18562"/>
            <a:ext cx="9905999" cy="44209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Scraped three sets of tweets:</a:t>
            </a:r>
          </a:p>
          <a:p>
            <a:pPr lvl="1"/>
            <a:r>
              <a:rPr lang="en-US" dirty="0"/>
              <a:t>2020-11-25: Scraped 25,000 COVID tweets (keywords: covid19, coronavirus, lockdown)</a:t>
            </a:r>
          </a:p>
          <a:p>
            <a:pPr lvl="1"/>
            <a:r>
              <a:rPr lang="en-US" dirty="0"/>
              <a:t>2020-11-30: Scraped 35,000 depression tweets (keywords: depression, anxiety, fear, worry, distress, suicide, pain)</a:t>
            </a:r>
          </a:p>
          <a:p>
            <a:pPr lvl="1"/>
            <a:r>
              <a:rPr lang="en-US" dirty="0"/>
              <a:t>2020-11-30: Scraped 35,000 miscellaneous tweets (keywords: happy, alive, brave, confident, sport, office, animal, meal, computer) </a:t>
            </a:r>
          </a:p>
          <a:p>
            <a:r>
              <a:rPr lang="en-US" dirty="0"/>
              <a:t>After data cleaning, the number of tweets in each set was:</a:t>
            </a:r>
          </a:p>
          <a:p>
            <a:pPr lvl="1"/>
            <a:r>
              <a:rPr lang="en-US" dirty="0"/>
              <a:t>COVID tweets (2020-11-25): 8,178 (original: 25,000)</a:t>
            </a:r>
          </a:p>
          <a:p>
            <a:pPr lvl="1"/>
            <a:r>
              <a:rPr lang="en-US" dirty="0"/>
              <a:t>Depression tweets (2020-11-30): 15, 777 (original: 35,000)</a:t>
            </a:r>
          </a:p>
          <a:p>
            <a:pPr lvl="1"/>
            <a:r>
              <a:rPr lang="en-US" dirty="0"/>
              <a:t>Miscellaneous tweets (2020-11-30): 14, 811 (original: 35,000)</a:t>
            </a:r>
          </a:p>
          <a:p>
            <a:r>
              <a:rPr lang="en-US" dirty="0"/>
              <a:t>Total number of tweets: 38, 766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00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5D0B-EFD2-AF40-944D-62DE89A0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096DC1-CE5C-8743-BD19-84821FF00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6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8D1E7F-882C-BA46-90B3-E63041F1D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60" y="1576552"/>
            <a:ext cx="4854465" cy="3883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294445-DBEB-AD4F-9209-F526E09E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77" y="1576552"/>
            <a:ext cx="4854465" cy="388357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801F5D1-3869-CA43-A459-A5A7E6E5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7982"/>
            <a:ext cx="9905998" cy="1478570"/>
          </a:xfrm>
        </p:spPr>
        <p:txBody>
          <a:bodyPr/>
          <a:lstStyle/>
          <a:p>
            <a:r>
              <a:rPr lang="en-US" dirty="0"/>
              <a:t>Word clouds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577F5-4ED0-EA4D-8E8F-EFCB24A5E5E2}"/>
              </a:ext>
            </a:extLst>
          </p:cNvPr>
          <p:cNvSpPr txBox="1"/>
          <p:nvPr/>
        </p:nvSpPr>
        <p:spPr>
          <a:xfrm>
            <a:off x="1207537" y="5675586"/>
            <a:ext cx="364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COVID tweets, November 25th, 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182CA7-D543-0845-B4DB-4F27B5FB853A}"/>
              </a:ext>
            </a:extLst>
          </p:cNvPr>
          <p:cNvSpPr txBox="1"/>
          <p:nvPr/>
        </p:nvSpPr>
        <p:spPr>
          <a:xfrm>
            <a:off x="6607775" y="5675586"/>
            <a:ext cx="425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Mental health tweets, November 30th, 2020</a:t>
            </a:r>
          </a:p>
        </p:txBody>
      </p:sp>
    </p:spTree>
    <p:extLst>
      <p:ext uri="{BB962C8B-B14F-4D97-AF65-F5344CB8AC3E}">
        <p14:creationId xmlns:p14="http://schemas.microsoft.com/office/powerpoint/2010/main" val="174488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160B-F03A-FB45-8AB4-82257D45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2DBA1-65D0-7B40-B31B-B39685A66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(Insert topic models here)</a:t>
            </a:r>
          </a:p>
        </p:txBody>
      </p:sp>
    </p:spTree>
    <p:extLst>
      <p:ext uri="{BB962C8B-B14F-4D97-AF65-F5344CB8AC3E}">
        <p14:creationId xmlns:p14="http://schemas.microsoft.com/office/powerpoint/2010/main" val="2900534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214</TotalTime>
  <Words>518</Words>
  <Application>Microsoft Macintosh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Twitter Research updates, 2020-12-02</vt:lpstr>
      <vt:lpstr>Outline</vt:lpstr>
      <vt:lpstr>Past work</vt:lpstr>
      <vt:lpstr>Multimodal approach</vt:lpstr>
      <vt:lpstr>General approach</vt:lpstr>
      <vt:lpstr>Data collection</vt:lpstr>
      <vt:lpstr>Exploratory data analysis</vt:lpstr>
      <vt:lpstr>Word clouds</vt:lpstr>
      <vt:lpstr>Topic models</vt:lpstr>
      <vt:lpstr>Obstacles in approach</vt:lpstr>
      <vt:lpstr>(possible)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updates, 2020-12-02</dc:title>
  <dc:creator>Torres, Mark</dc:creator>
  <cp:lastModifiedBy>Torres, Mark</cp:lastModifiedBy>
  <cp:revision>135</cp:revision>
  <dcterms:created xsi:type="dcterms:W3CDTF">2020-12-01T16:16:39Z</dcterms:created>
  <dcterms:modified xsi:type="dcterms:W3CDTF">2020-12-01T19:51:03Z</dcterms:modified>
</cp:coreProperties>
</file>