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58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03FF-ACD2-BB46-86C7-559E910B9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updates, 2020-12-02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15026-DF80-D34C-9A59-2357AE79C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torres</a:t>
            </a:r>
          </a:p>
        </p:txBody>
      </p:sp>
    </p:spTree>
    <p:extLst>
      <p:ext uri="{BB962C8B-B14F-4D97-AF65-F5344CB8AC3E}">
        <p14:creationId xmlns:p14="http://schemas.microsoft.com/office/powerpoint/2010/main" val="34608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4FD2-8392-5049-8302-6778E627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C23A-BBA6-3643-AC75-81D383D4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work</a:t>
            </a:r>
          </a:p>
          <a:p>
            <a:r>
              <a:rPr lang="en-US" dirty="0"/>
              <a:t>General approach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Topic models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6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24E0-8FB6-B547-BE8A-3651BB86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A0BA-1E0B-8343-B853-13A461E8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AD9D-0796-B745-BE9A-78B833DD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B0B5-4572-5C40-8875-B67DDFF5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 scripts stored at https://github.com/ngandhi01/TextMining</a:t>
            </a:r>
          </a:p>
        </p:txBody>
      </p:sp>
    </p:spTree>
    <p:extLst>
      <p:ext uri="{BB962C8B-B14F-4D97-AF65-F5344CB8AC3E}">
        <p14:creationId xmlns:p14="http://schemas.microsoft.com/office/powerpoint/2010/main" val="346218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FD0B-E09D-E247-AE87-5E533EA1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390D-FF15-D34E-88D2-A5B211CB9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three sets of tweets:</a:t>
            </a:r>
          </a:p>
          <a:p>
            <a:pPr lvl="1"/>
            <a:r>
              <a:rPr lang="en-US" dirty="0"/>
              <a:t>2020-11-25: Scraped 25,000 COVID tweets (keywords: </a:t>
            </a:r>
            <a:r>
              <a:rPr lang="en-US" err="1"/>
              <a:t>covid</a:t>
            </a:r>
            <a:r>
              <a:rPr lang="en-US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75000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</TotalTime>
  <Words>56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Research updates, 2020-12-02</vt:lpstr>
      <vt:lpstr>Outline</vt:lpstr>
      <vt:lpstr>Past work</vt:lpstr>
      <vt:lpstr>General approach</vt:lpstr>
      <vt:lpstr>Data 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updates, 2020-12-02</dc:title>
  <dc:creator>Torres, Mark</dc:creator>
  <cp:lastModifiedBy>Torres, Mark</cp:lastModifiedBy>
  <cp:revision>30</cp:revision>
  <dcterms:created xsi:type="dcterms:W3CDTF">2020-12-01T16:16:39Z</dcterms:created>
  <dcterms:modified xsi:type="dcterms:W3CDTF">2020-12-01T16:24:06Z</dcterms:modified>
</cp:coreProperties>
</file>