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1" r:id="rId7"/>
    <p:sldId id="302" r:id="rId8"/>
    <p:sldId id="30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12/15/2021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12/15/2021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ngan.s3-website-us-east-1.amazonaws.com/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hyperlink" Target="https://colab.research.google.com/drive/15BtIzOrdiTNBVsKRed5fzVl-Kel977GX" TargetMode="External"/><Relationship Id="rId4" Type="http://schemas.openxmlformats.org/officeDocument/2006/relationships/hyperlink" Target="https://ngandinh.github.io/stock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fy.com/DealPost/index.jsf" TargetMode="External"/><Relationship Id="rId2" Type="http://schemas.openxmlformats.org/officeDocument/2006/relationships/hyperlink" Target="http://softunify.com/CForu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oftunify.com/MyRealty/index.js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253" y="0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Ngan Dinh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12/15/2021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Demo Projects by Ngan Dinh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9913245"/>
              </p:ext>
            </p:extLst>
          </p:nvPr>
        </p:nvGraphicFramePr>
        <p:xfrm>
          <a:off x="2324456" y="2247543"/>
          <a:ext cx="7733943" cy="4920686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577981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2577981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2577981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</a:tblGrid>
              <a:tr h="662465"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Project 1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Project 2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Project 3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970840">
                <a:tc>
                  <a:txBody>
                    <a:bodyPr/>
                    <a:lstStyle/>
                    <a:p>
                      <a:pPr algn="ctr"/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Sales Report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Stock Dashboard</a:t>
                      </a:r>
                    </a:p>
                    <a:p>
                      <a:pPr algn="ctr"/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Extract Data</a:t>
                      </a:r>
                    </a:p>
                    <a:p>
                      <a:pPr algn="ctr"/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  <a:tr h="11461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SSRS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SSDT</a:t>
                      </a:r>
                    </a:p>
                    <a:p>
                      <a:pPr algn="ctr"/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AWS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Power BI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Power BI Dashboard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Github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Python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Jupyter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Google Colaboratory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9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hlinkClick r:id="rId3"/>
                        </a:rPr>
                        <a:t>http://ngan.s3-website-us-east-1.amazonaws.com/#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hlinkClick r:id="rId4"/>
                        </a:rPr>
                        <a:t>https://ngandinh.github.io/stock/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hlinkClick r:id="rId5"/>
                        </a:rPr>
                        <a:t>https://colab.research.google.com/drive/15BtIzOrdiTNBVsKRed5fzVl-Kel977GX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  <a:tr h="9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4259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6D46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40E1B3-4A39-4F0D-B6DB-10E48FEEE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Database Design for A </a:t>
            </a:r>
            <a:r>
              <a:rPr lang="en-US" sz="3700" dirty="0" err="1">
                <a:solidFill>
                  <a:srgbClr val="FFFFFF"/>
                </a:solidFill>
              </a:rPr>
              <a:t>Kingdergarten</a:t>
            </a:r>
            <a:endParaRPr lang="en-US" sz="3700" dirty="0">
              <a:solidFill>
                <a:srgbClr val="FFFF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71733B-80C4-4D0B-9354-65F7C4A990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6909" y="640080"/>
            <a:ext cx="8408618" cy="557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067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61387C-E769-4EF9-A6BE-BE869C115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sz="3300"/>
              <a:t>Excel Macro to for Salary System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0797" y="2250460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BF0DB-11CF-4E92-A7A4-A216FE502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2407436"/>
            <a:ext cx="3690257" cy="3461658"/>
          </a:xfrm>
        </p:spPr>
        <p:txBody>
          <a:bodyPr>
            <a:normAutofit/>
          </a:bodyPr>
          <a:lstStyle/>
          <a:p>
            <a:r>
              <a:rPr lang="de-DE" dirty="0"/>
              <a:t>C:\Users\ngand\Desktop\Khanh-Minh-Kinderganten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422647-5E52-4195-BEF2-B3819F0291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268" b="1"/>
          <a:stretch/>
        </p:blipFill>
        <p:spPr>
          <a:xfrm>
            <a:off x="4648201" y="640081"/>
            <a:ext cx="6909801" cy="531440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2149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1F424-BED4-4C95-B05B-C88E66E60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583C0-7AA2-44B3-B9CA-6E2F09CFF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Prototype Applications:</a:t>
            </a:r>
          </a:p>
          <a:p>
            <a:r>
              <a:rPr lang="en-US" dirty="0" err="1"/>
              <a:t>Cforum</a:t>
            </a:r>
            <a:r>
              <a:rPr lang="en-US"/>
              <a:t> Project</a:t>
            </a:r>
            <a:endParaRPr lang="en-US" dirty="0"/>
          </a:p>
          <a:p>
            <a:r>
              <a:rPr lang="en-US" dirty="0">
                <a:hlinkClick r:id="rId2"/>
              </a:rPr>
              <a:t>http://softunify.com/CForum/</a:t>
            </a:r>
            <a:endParaRPr lang="en-US" dirty="0"/>
          </a:p>
          <a:p>
            <a:r>
              <a:rPr lang="en-US" dirty="0" err="1"/>
              <a:t>DealPost</a:t>
            </a:r>
            <a:r>
              <a:rPr lang="en-US" dirty="0"/>
              <a:t> Project</a:t>
            </a:r>
          </a:p>
          <a:p>
            <a:r>
              <a:rPr lang="en-US" dirty="0">
                <a:hlinkClick r:id="rId3"/>
              </a:rPr>
              <a:t>http://softunify.com/DealPost/index.jsf</a:t>
            </a:r>
            <a:endParaRPr lang="en-US" dirty="0"/>
          </a:p>
          <a:p>
            <a:r>
              <a:rPr lang="en-US" dirty="0" err="1"/>
              <a:t>MyRealty</a:t>
            </a:r>
            <a:r>
              <a:rPr lang="en-US" dirty="0"/>
              <a:t> Project</a:t>
            </a:r>
          </a:p>
          <a:p>
            <a:r>
              <a:rPr lang="en-US" dirty="0">
                <a:hlinkClick r:id="rId4"/>
              </a:rPr>
              <a:t>http://softunify.com/MyRealty/index.jsf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02652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{290AAE6D-84AF-4B8A-BC76-73699CA69AD1}tf22712842_win32</Template>
  <TotalTime>69</TotalTime>
  <Words>128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Bookman Old Style</vt:lpstr>
      <vt:lpstr>Calibri</vt:lpstr>
      <vt:lpstr>Franklin Gothic Book</vt:lpstr>
      <vt:lpstr>1_RetrospectVTI</vt:lpstr>
      <vt:lpstr>Ngan Dinh</vt:lpstr>
      <vt:lpstr>Demo Projects by Ngan Dinh</vt:lpstr>
      <vt:lpstr>Database Design for A Kingdergarten</vt:lpstr>
      <vt:lpstr>Excel Macro to for Salary System</vt:lpstr>
      <vt:lpstr>Thank you!!!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Ngan Dinh</dc:title>
  <dc:creator>Ngan Dinh</dc:creator>
  <cp:lastModifiedBy>Ngan Dinh</cp:lastModifiedBy>
  <cp:revision>4</cp:revision>
  <dcterms:created xsi:type="dcterms:W3CDTF">2021-12-15T06:14:38Z</dcterms:created>
  <dcterms:modified xsi:type="dcterms:W3CDTF">2021-12-15T14:19:33Z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