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75" d="100"/>
          <a:sy n="75" d="100"/>
        </p:scale>
        <p:origin x="75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03D8-0771-4467-BA24-0CF9F4E77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39AE5-E7E9-4890-B218-9958E0404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63C52-14B1-4568-B263-9C78E397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A4C5-64E7-40CF-926B-02C3E57D85E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A6EFA-F086-4A44-950E-BB7037D7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9D605-0CFD-4D93-BD7F-6A4CDEB4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A8E1-5A80-4442-A29E-85B98A4D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5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7C37-E88E-4C3A-AED1-885DCAB7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10D6D-ED52-41B4-AEA7-DE07A23C4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09578-9EA7-49DE-813B-AEF4B9A0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A4C5-64E7-40CF-926B-02C3E57D85E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5A76A-2CFD-497D-AF40-B6F607B3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A0ED-307C-4645-AF3A-929B0286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A8E1-5A80-4442-A29E-85B98A4D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FEF6D-A5A5-486A-89F3-B59D1625E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405E2-7F87-4741-A3BA-57351A10F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D00AE-0C3E-48C4-B583-80B37DB3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A4C5-64E7-40CF-926B-02C3E57D85E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9EF9-5BC4-4CBE-86F9-D28C4094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AC6D3-AC48-4186-91A0-9EA96258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A8E1-5A80-4442-A29E-85B98A4D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10E4-4D60-4C16-BC8A-C9160492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40F97-9646-4C04-BAD5-8EDED6DC4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05A0-F56D-4A64-9AF2-DDF9FFB7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A4C5-64E7-40CF-926B-02C3E57D85E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1F4D2-589E-47F4-9FA4-F9BAA07D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4B0C2-D14B-4043-862B-7D292E30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A8E1-5A80-4442-A29E-85B98A4D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FFF8-C8B8-4186-BF7E-BB090FB60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BAA18-172B-476F-B1E9-D2A42D19C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F6BD8-6B1C-433D-B3A9-30B1C5B2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A4C5-64E7-40CF-926B-02C3E57D85E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81DD-F410-48C2-AFBE-93E4D3BB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DE6EC-85E1-4453-9F1B-AD02485E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A8E1-5A80-4442-A29E-85B98A4D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4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BA8C-8BA5-42A7-AB47-C47C6EF2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8B05-9290-4618-B181-447612F7A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BBF0B-4A17-4D87-BFC0-8F663C576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24D63-922C-420D-A768-284B2E67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A4C5-64E7-40CF-926B-02C3E57D85E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87321-E1C0-4DA2-9382-D17AE5BC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A37CB-86BC-4B36-97E8-CC7DEFCE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A8E1-5A80-4442-A29E-85B98A4D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5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9355-85ED-43D5-9708-3D363C4B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C53DB-F28F-4CE5-B0A1-34DBD1991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8E343-78B1-4ECB-813D-7FF6FC6AD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C5FA3-3152-4DF8-9C93-18F909FD4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9CF87-B85A-4357-B893-923D8051D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C29D1-32C6-4ED8-9351-BFB49D7E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A4C5-64E7-40CF-926B-02C3E57D85E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169AA-DF16-4744-BD7F-7A09C006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32535-FFE5-4AC4-A1D8-0EA4656F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A8E1-5A80-4442-A29E-85B98A4D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8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4DC9-01DA-4FC9-84B8-74294528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7218D-C209-4C3F-B682-6273CC84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A4C5-64E7-40CF-926B-02C3E57D85E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97B3A-2A18-4112-8A0C-C7BA221F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1847D-63CB-49C2-BE45-C9288F3A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A8E1-5A80-4442-A29E-85B98A4D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4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2B4F1-AD6E-40FC-8CF8-1841335D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A4C5-64E7-40CF-926B-02C3E57D85E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A476B-40DC-4B6C-99C6-0E667261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33084-9F06-4005-AF27-E6A34EF9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A8E1-5A80-4442-A29E-85B98A4D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FFE3-FE15-4323-93D1-C3941245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2025-5656-4E1B-B9FA-C349F92B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6CE4-05CB-4FA2-8091-1EB877E89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DE37C-F557-4073-979B-A20022E5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A4C5-64E7-40CF-926B-02C3E57D85E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29C92-11C9-4FCF-82BB-68CE7D5E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881D2-BAB6-4120-B235-F9B150F0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A8E1-5A80-4442-A29E-85B98A4D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4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A6AF-654B-40C6-9062-0850879A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0BE81-2F43-4F99-ADB0-154857275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B82E0-A9EF-4279-90EE-FAAFE7F19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A20DE-DC7A-4F19-909B-3253571C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A4C5-64E7-40CF-926B-02C3E57D85E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3F566-5CBF-4DFD-9E1B-012DD732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8D823-1CEC-499F-A500-D88303F8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A8E1-5A80-4442-A29E-85B98A4D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FF9D9-2B71-45DA-AD5C-0AC47700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8E4AB-90BA-402A-93A2-281CEEE9B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B836C-A26B-49CA-AD36-FB66A4398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A4C5-64E7-40CF-926B-02C3E57D85E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6613E-D63F-41C6-A4F8-B0C175383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743DC-A6EE-4ABF-88B8-D81A95EE1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A8E1-5A80-4442-A29E-85B98A4D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5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EAED40-EACA-41B6-9685-35EFC449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1" y="2280481"/>
            <a:ext cx="2312558" cy="22970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24D5F4-D08D-4BF7-9DC8-52EA28D62D33}"/>
              </a:ext>
            </a:extLst>
          </p:cNvPr>
          <p:cNvSpPr txBox="1"/>
          <p:nvPr/>
        </p:nvSpPr>
        <p:spPr>
          <a:xfrm>
            <a:off x="619067" y="1807637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Original image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DB7DE-1EBA-4796-9995-134BA8B98BF3}"/>
              </a:ext>
            </a:extLst>
          </p:cNvPr>
          <p:cNvSpPr txBox="1"/>
          <p:nvPr/>
        </p:nvSpPr>
        <p:spPr>
          <a:xfrm>
            <a:off x="3752865" y="1773774"/>
            <a:ext cx="303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Segmentation into Superpixels</a:t>
            </a:r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D9D1A09-05BB-4677-BD8B-541F5239216B}"/>
              </a:ext>
            </a:extLst>
          </p:cNvPr>
          <p:cNvSpPr/>
          <p:nvPr/>
        </p:nvSpPr>
        <p:spPr>
          <a:xfrm>
            <a:off x="2972530" y="3187700"/>
            <a:ext cx="652913" cy="482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5F3C24-628C-404A-B6C8-5FF410E241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8195284" y="2227769"/>
            <a:ext cx="2422918" cy="24229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0AE978-8C4C-4B49-A21B-AD0758BCDF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674" y="2227769"/>
            <a:ext cx="2422918" cy="2422918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DE47FFED-43E1-4AE0-A73C-4D672FDE2EF0}"/>
              </a:ext>
            </a:extLst>
          </p:cNvPr>
          <p:cNvSpPr/>
          <p:nvPr/>
        </p:nvSpPr>
        <p:spPr>
          <a:xfrm>
            <a:off x="7221437" y="3147128"/>
            <a:ext cx="652913" cy="482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BF9AF-F7FF-45AB-B690-6C1C882B5720}"/>
              </a:ext>
            </a:extLst>
          </p:cNvPr>
          <p:cNvSpPr txBox="1"/>
          <p:nvPr/>
        </p:nvSpPr>
        <p:spPr>
          <a:xfrm>
            <a:off x="8088663" y="1773774"/>
            <a:ext cx="252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Each superpixel has an id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C462C4-431B-48D3-B833-4F4D0AC47F1A}"/>
              </a:ext>
            </a:extLst>
          </p:cNvPr>
          <p:cNvSpPr txBox="1"/>
          <p:nvPr/>
        </p:nvSpPr>
        <p:spPr>
          <a:xfrm>
            <a:off x="8369300" y="2280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1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26F815-A5CB-44D7-822E-D8EB7344BA8F}"/>
              </a:ext>
            </a:extLst>
          </p:cNvPr>
          <p:cNvSpPr txBox="1"/>
          <p:nvPr/>
        </p:nvSpPr>
        <p:spPr>
          <a:xfrm>
            <a:off x="8991920" y="246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2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39629D-95D4-4FDB-979A-30DC29F6DCF0}"/>
              </a:ext>
            </a:extLst>
          </p:cNvPr>
          <p:cNvSpPr txBox="1"/>
          <p:nvPr/>
        </p:nvSpPr>
        <p:spPr>
          <a:xfrm>
            <a:off x="9939399" y="246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3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E2C735-A99D-41C3-B25E-EE694696B09F}"/>
              </a:ext>
            </a:extLst>
          </p:cNvPr>
          <p:cNvSpPr txBox="1"/>
          <p:nvPr/>
        </p:nvSpPr>
        <p:spPr>
          <a:xfrm>
            <a:off x="9782192" y="4129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28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54C62E-C81F-421A-8D9B-C55BB6E78EC7}"/>
              </a:ext>
            </a:extLst>
          </p:cNvPr>
          <p:cNvSpPr txBox="1"/>
          <p:nvPr/>
        </p:nvSpPr>
        <p:spPr>
          <a:xfrm>
            <a:off x="10237598" y="41490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29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29D0D3-4837-4121-A42B-894F31180BC7}"/>
              </a:ext>
            </a:extLst>
          </p:cNvPr>
          <p:cNvSpPr txBox="1"/>
          <p:nvPr/>
        </p:nvSpPr>
        <p:spPr>
          <a:xfrm>
            <a:off x="10352540" y="2726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6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DC56AB-39E2-4843-B68B-E14E01342175}"/>
              </a:ext>
            </a:extLst>
          </p:cNvPr>
          <p:cNvSpPr txBox="1"/>
          <p:nvPr/>
        </p:nvSpPr>
        <p:spPr>
          <a:xfrm>
            <a:off x="7241783" y="570181"/>
            <a:ext cx="322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Map each sampled image to its interpretable representation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DBA646-E99D-4779-A934-4DC9CB0A8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34006"/>
              </p:ext>
            </p:extLst>
          </p:nvPr>
        </p:nvGraphicFramePr>
        <p:xfrm>
          <a:off x="6167242" y="1538068"/>
          <a:ext cx="5440559" cy="33618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7123">
                  <a:extLst>
                    <a:ext uri="{9D8B030D-6E8A-4147-A177-3AD203B41FA5}">
                      <a16:colId xmlns:a16="http://schemas.microsoft.com/office/drawing/2014/main" val="3635621884"/>
                    </a:ext>
                  </a:extLst>
                </a:gridCol>
                <a:gridCol w="1259100">
                  <a:extLst>
                    <a:ext uri="{9D8B030D-6E8A-4147-A177-3AD203B41FA5}">
                      <a16:colId xmlns:a16="http://schemas.microsoft.com/office/drawing/2014/main" val="2438221962"/>
                    </a:ext>
                  </a:extLst>
                </a:gridCol>
                <a:gridCol w="1088112">
                  <a:extLst>
                    <a:ext uri="{9D8B030D-6E8A-4147-A177-3AD203B41FA5}">
                      <a16:colId xmlns:a16="http://schemas.microsoft.com/office/drawing/2014/main" val="484176253"/>
                    </a:ext>
                  </a:extLst>
                </a:gridCol>
                <a:gridCol w="1088112">
                  <a:extLst>
                    <a:ext uri="{9D8B030D-6E8A-4147-A177-3AD203B41FA5}">
                      <a16:colId xmlns:a16="http://schemas.microsoft.com/office/drawing/2014/main" val="966308264"/>
                    </a:ext>
                  </a:extLst>
                </a:gridCol>
                <a:gridCol w="1088112">
                  <a:extLst>
                    <a:ext uri="{9D8B030D-6E8A-4147-A177-3AD203B41FA5}">
                      <a16:colId xmlns:a16="http://schemas.microsoft.com/office/drawing/2014/main" val="2605851318"/>
                    </a:ext>
                  </a:extLst>
                </a:gridCol>
              </a:tblGrid>
              <a:tr h="1305836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Sample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dummy of superpixel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dummy of superpixel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dummy of superpixel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94359"/>
                  </a:ext>
                </a:extLst>
              </a:tr>
              <a:tr h="51401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711568"/>
                  </a:ext>
                </a:extLst>
              </a:tr>
              <a:tr h="51401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578413"/>
                  </a:ext>
                </a:extLst>
              </a:tr>
              <a:tr h="51401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454409"/>
                  </a:ext>
                </a:extLst>
              </a:tr>
              <a:tr h="51401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4868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E11622-2A0D-404C-A3B9-B79874564CC5}"/>
              </a:ext>
            </a:extLst>
          </p:cNvPr>
          <p:cNvSpPr txBox="1"/>
          <p:nvPr/>
        </p:nvSpPr>
        <p:spPr>
          <a:xfrm>
            <a:off x="433087" y="391918"/>
            <a:ext cx="4315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Drawing samples in the neighborhood of the original image by randomly deactivating superpixels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A2270-BB89-4633-BA95-0F276393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86" y="1329267"/>
            <a:ext cx="4315427" cy="438211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960DC2D-83A4-4C92-A651-09FC3AAA6984}"/>
              </a:ext>
            </a:extLst>
          </p:cNvPr>
          <p:cNvSpPr/>
          <p:nvPr/>
        </p:nvSpPr>
        <p:spPr>
          <a:xfrm>
            <a:off x="5131421" y="3416300"/>
            <a:ext cx="652913" cy="482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ACA8D-3082-48F0-9F07-367E11D8BD9A}"/>
              </a:ext>
            </a:extLst>
          </p:cNvPr>
          <p:cNvSpPr txBox="1"/>
          <p:nvPr/>
        </p:nvSpPr>
        <p:spPr>
          <a:xfrm>
            <a:off x="6132814" y="4991100"/>
            <a:ext cx="5474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Each superpixel is represented by a dummy variable. Each sampled image can then be represented as a binary vector containing only 0s and 1s.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nils gandlau</dc:creator>
  <cp:lastModifiedBy>nils gandlau</cp:lastModifiedBy>
  <cp:revision>2</cp:revision>
  <dcterms:created xsi:type="dcterms:W3CDTF">2022-04-26T08:09:53Z</dcterms:created>
  <dcterms:modified xsi:type="dcterms:W3CDTF">2022-04-26T09:14:21Z</dcterms:modified>
</cp:coreProperties>
</file>