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handoutMasterIdLst>
    <p:handoutMasterId r:id="rId30"/>
  </p:handoutMasterIdLst>
  <p:sldIdLst>
    <p:sldId id="257" r:id="rId2"/>
    <p:sldId id="258" r:id="rId3"/>
    <p:sldId id="260" r:id="rId4"/>
    <p:sldId id="263" r:id="rId5"/>
    <p:sldId id="264" r:id="rId6"/>
    <p:sldId id="261" r:id="rId7"/>
    <p:sldId id="265" r:id="rId8"/>
    <p:sldId id="266" r:id="rId9"/>
    <p:sldId id="270" r:id="rId10"/>
    <p:sldId id="268" r:id="rId11"/>
    <p:sldId id="271" r:id="rId12"/>
    <p:sldId id="280" r:id="rId13"/>
    <p:sldId id="281" r:id="rId14"/>
    <p:sldId id="267" r:id="rId15"/>
    <p:sldId id="274" r:id="rId16"/>
    <p:sldId id="283" r:id="rId17"/>
    <p:sldId id="275" r:id="rId18"/>
    <p:sldId id="284" r:id="rId19"/>
    <p:sldId id="286" r:id="rId20"/>
    <p:sldId id="285" r:id="rId21"/>
    <p:sldId id="290" r:id="rId22"/>
    <p:sldId id="262" r:id="rId23"/>
    <p:sldId id="288" r:id="rId24"/>
    <p:sldId id="289" r:id="rId25"/>
    <p:sldId id="296" r:id="rId26"/>
    <p:sldId id="297"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8FE6"/>
    <a:srgbClr val="47D45A"/>
    <a:srgbClr val="FFCA25"/>
    <a:srgbClr val="FFFFFF"/>
    <a:srgbClr val="C04F15"/>
    <a:srgbClr val="0150AD"/>
    <a:srgbClr val="DDE20C"/>
    <a:srgbClr val="E5D509"/>
    <a:srgbClr val="E2B90C"/>
    <a:srgbClr val="3248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3A8291-FE25-487E-B9C4-748D36384C36}" v="204" dt="2025-06-03T14:09:25.864"/>
  </p1510:revLst>
</p1510:revInfo>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Kiểu Trung bình 1 - Màu chủ đề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Kiểu Sáng 1 - Màu chủ đề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94645" autoAdjust="0"/>
  </p:normalViewPr>
  <p:slideViewPr>
    <p:cSldViewPr snapToGrid="0">
      <p:cViewPr varScale="1">
        <p:scale>
          <a:sx n="90" d="100"/>
          <a:sy n="90" d="100"/>
        </p:scale>
        <p:origin x="1022" y="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4" d="100"/>
          <a:sy n="74" d="100"/>
        </p:scale>
        <p:origin x="3576" y="8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a Ngọc" userId="f11949b12d9a7f48" providerId="LiveId" clId="{8F3A8291-FE25-487E-B9C4-748D36384C36}"/>
    <pc:docChg chg="undo redo custSel addSld delSld modSld sldOrd addSection delSection">
      <pc:chgData name="Nga Ngọc" userId="f11949b12d9a7f48" providerId="LiveId" clId="{8F3A8291-FE25-487E-B9C4-748D36384C36}" dt="2025-06-03T14:12:44.649" v="19346" actId="1076"/>
      <pc:docMkLst>
        <pc:docMk/>
      </pc:docMkLst>
      <pc:sldChg chg="addSp delSp modSp add del mod modTransition modNotes">
        <pc:chgData name="Nga Ngọc" userId="f11949b12d9a7f48" providerId="LiveId" clId="{8F3A8291-FE25-487E-B9C4-748D36384C36}" dt="2025-05-28T02:48:11.555" v="5419" actId="2696"/>
        <pc:sldMkLst>
          <pc:docMk/>
          <pc:sldMk cId="1115363834" sldId="256"/>
        </pc:sldMkLst>
      </pc:sldChg>
      <pc:sldChg chg="modSp mod">
        <pc:chgData name="Nga Ngọc" userId="f11949b12d9a7f48" providerId="LiveId" clId="{8F3A8291-FE25-487E-B9C4-748D36384C36}" dt="2025-06-03T11:46:52.349" v="18361" actId="1076"/>
        <pc:sldMkLst>
          <pc:docMk/>
          <pc:sldMk cId="2037053396" sldId="257"/>
        </pc:sldMkLst>
        <pc:spChg chg="mod">
          <ac:chgData name="Nga Ngọc" userId="f11949b12d9a7f48" providerId="LiveId" clId="{8F3A8291-FE25-487E-B9C4-748D36384C36}" dt="2025-05-29T08:36:35.339" v="10568" actId="14861"/>
          <ac:spMkLst>
            <pc:docMk/>
            <pc:sldMk cId="2037053396" sldId="257"/>
            <ac:spMk id="19" creationId="{1EA4539E-353F-AFF3-F9CB-93E98DDC4ECE}"/>
          </ac:spMkLst>
        </pc:spChg>
        <pc:spChg chg="mod">
          <ac:chgData name="Nga Ngọc" userId="f11949b12d9a7f48" providerId="LiveId" clId="{8F3A8291-FE25-487E-B9C4-748D36384C36}" dt="2025-05-29T08:38:48.122" v="10581" actId="14861"/>
          <ac:spMkLst>
            <pc:docMk/>
            <pc:sldMk cId="2037053396" sldId="257"/>
            <ac:spMk id="22" creationId="{94F205DB-1D83-E4D7-D642-DA23E1A62265}"/>
          </ac:spMkLst>
        </pc:spChg>
        <pc:spChg chg="mod">
          <ac:chgData name="Nga Ngọc" userId="f11949b12d9a7f48" providerId="LiveId" clId="{8F3A8291-FE25-487E-B9C4-748D36384C36}" dt="2025-06-03T11:46:52.349" v="18361" actId="1076"/>
          <ac:spMkLst>
            <pc:docMk/>
            <pc:sldMk cId="2037053396" sldId="257"/>
            <ac:spMk id="23" creationId="{ACC29D41-A9F0-105B-3ACB-B5D4FAEEA955}"/>
          </ac:spMkLst>
        </pc:spChg>
        <pc:picChg chg="mod">
          <ac:chgData name="Nga Ngọc" userId="f11949b12d9a7f48" providerId="LiveId" clId="{8F3A8291-FE25-487E-B9C4-748D36384C36}" dt="2025-05-29T08:38:45.584" v="10579" actId="14861"/>
          <ac:picMkLst>
            <pc:docMk/>
            <pc:sldMk cId="2037053396" sldId="257"/>
            <ac:picMk id="21" creationId="{989582F5-6A39-2FD2-3613-EEF1B0A27B16}"/>
          </ac:picMkLst>
        </pc:picChg>
      </pc:sldChg>
      <pc:sldChg chg="addSp delSp modSp mod">
        <pc:chgData name="Nga Ngọc" userId="f11949b12d9a7f48" providerId="LiveId" clId="{8F3A8291-FE25-487E-B9C4-748D36384C36}" dt="2025-06-03T03:15:57.528" v="12498" actId="20577"/>
        <pc:sldMkLst>
          <pc:docMk/>
          <pc:sldMk cId="3483942245" sldId="258"/>
        </pc:sldMkLst>
        <pc:spChg chg="mod">
          <ac:chgData name="Nga Ngọc" userId="f11949b12d9a7f48" providerId="LiveId" clId="{8F3A8291-FE25-487E-B9C4-748D36384C36}" dt="2025-05-28T02:48:08.555" v="5418" actId="1076"/>
          <ac:spMkLst>
            <pc:docMk/>
            <pc:sldMk cId="3483942245" sldId="258"/>
            <ac:spMk id="2" creationId="{A4D8AA2B-9075-523D-33B8-DAFBEFBE6D77}"/>
          </ac:spMkLst>
        </pc:spChg>
        <pc:spChg chg="add mod">
          <ac:chgData name="Nga Ngọc" userId="f11949b12d9a7f48" providerId="LiveId" clId="{8F3A8291-FE25-487E-B9C4-748D36384C36}" dt="2025-05-28T02:48:03.868" v="5417"/>
          <ac:spMkLst>
            <pc:docMk/>
            <pc:sldMk cId="3483942245" sldId="258"/>
            <ac:spMk id="8" creationId="{00000000-0000-0000-0000-000000000000}"/>
          </ac:spMkLst>
        </pc:spChg>
        <pc:spChg chg="add mod">
          <ac:chgData name="Nga Ngọc" userId="f11949b12d9a7f48" providerId="LiveId" clId="{8F3A8291-FE25-487E-B9C4-748D36384C36}" dt="2025-05-28T02:48:03.868" v="5417"/>
          <ac:spMkLst>
            <pc:docMk/>
            <pc:sldMk cId="3483942245" sldId="258"/>
            <ac:spMk id="9" creationId="{00000000-0000-0000-0000-000000000000}"/>
          </ac:spMkLst>
        </pc:spChg>
        <pc:spChg chg="add mod">
          <ac:chgData name="Nga Ngọc" userId="f11949b12d9a7f48" providerId="LiveId" clId="{8F3A8291-FE25-487E-B9C4-748D36384C36}" dt="2025-05-28T02:48:03.868" v="5417"/>
          <ac:spMkLst>
            <pc:docMk/>
            <pc:sldMk cId="3483942245" sldId="258"/>
            <ac:spMk id="10" creationId="{00000000-0000-0000-0000-000000000000}"/>
          </ac:spMkLst>
        </pc:spChg>
        <pc:spChg chg="add mod">
          <ac:chgData name="Nga Ngọc" userId="f11949b12d9a7f48" providerId="LiveId" clId="{8F3A8291-FE25-487E-B9C4-748D36384C36}" dt="2025-06-03T03:14:55.369" v="12488" actId="20577"/>
          <ac:spMkLst>
            <pc:docMk/>
            <pc:sldMk cId="3483942245" sldId="258"/>
            <ac:spMk id="15" creationId="{00000000-0000-0000-0000-000000000000}"/>
          </ac:spMkLst>
        </pc:spChg>
        <pc:spChg chg="add mod">
          <ac:chgData name="Nga Ngọc" userId="f11949b12d9a7f48" providerId="LiveId" clId="{8F3A8291-FE25-487E-B9C4-748D36384C36}" dt="2025-06-03T03:15:27.586" v="12493" actId="20577"/>
          <ac:spMkLst>
            <pc:docMk/>
            <pc:sldMk cId="3483942245" sldId="258"/>
            <ac:spMk id="16" creationId="{00000000-0000-0000-0000-000000000000}"/>
          </ac:spMkLst>
        </pc:spChg>
        <pc:spChg chg="add mod">
          <ac:chgData name="Nga Ngọc" userId="f11949b12d9a7f48" providerId="LiveId" clId="{8F3A8291-FE25-487E-B9C4-748D36384C36}" dt="2025-06-03T03:15:57.528" v="12498" actId="20577"/>
          <ac:spMkLst>
            <pc:docMk/>
            <pc:sldMk cId="3483942245" sldId="258"/>
            <ac:spMk id="17" creationId="{00000000-0000-0000-0000-000000000000}"/>
          </ac:spMkLst>
        </pc:spChg>
        <pc:spChg chg="add mod">
          <ac:chgData name="Nga Ngọc" userId="f11949b12d9a7f48" providerId="LiveId" clId="{8F3A8291-FE25-487E-B9C4-748D36384C36}" dt="2025-05-28T02:48:03.868" v="5417"/>
          <ac:spMkLst>
            <pc:docMk/>
            <pc:sldMk cId="3483942245" sldId="258"/>
            <ac:spMk id="18" creationId="{6D4B99DD-0A24-08B2-F6B0-D469C4705589}"/>
          </ac:spMkLst>
        </pc:spChg>
      </pc:sldChg>
      <pc:sldChg chg="addSp delSp modSp new del mod ord modClrScheme chgLayout">
        <pc:chgData name="Nga Ngọc" userId="f11949b12d9a7f48" providerId="LiveId" clId="{8F3A8291-FE25-487E-B9C4-748D36384C36}" dt="2025-05-27T08:36:36.075" v="1621" actId="2696"/>
        <pc:sldMkLst>
          <pc:docMk/>
          <pc:sldMk cId="885661032" sldId="259"/>
        </pc:sldMkLst>
      </pc:sldChg>
      <pc:sldChg chg="addSp delSp modSp new mod ord modTransition">
        <pc:chgData name="Nga Ngọc" userId="f11949b12d9a7f48" providerId="LiveId" clId="{8F3A8291-FE25-487E-B9C4-748D36384C36}" dt="2025-06-03T11:49:12.728" v="18405" actId="20577"/>
        <pc:sldMkLst>
          <pc:docMk/>
          <pc:sldMk cId="1166745991" sldId="260"/>
        </pc:sldMkLst>
        <pc:spChg chg="add mod">
          <ac:chgData name="Nga Ngọc" userId="f11949b12d9a7f48" providerId="LiveId" clId="{8F3A8291-FE25-487E-B9C4-748D36384C36}" dt="2025-05-27T08:31:55.394" v="1574" actId="1076"/>
          <ac:spMkLst>
            <pc:docMk/>
            <pc:sldMk cId="1166745991" sldId="260"/>
            <ac:spMk id="6" creationId="{5CE8CED1-93D6-9016-8CDB-EA30F08AD8AB}"/>
          </ac:spMkLst>
        </pc:spChg>
        <pc:spChg chg="add mod ord">
          <ac:chgData name="Nga Ngọc" userId="f11949b12d9a7f48" providerId="LiveId" clId="{8F3A8291-FE25-487E-B9C4-748D36384C36}" dt="2025-05-27T08:32:54.139" v="1587" actId="1076"/>
          <ac:spMkLst>
            <pc:docMk/>
            <pc:sldMk cId="1166745991" sldId="260"/>
            <ac:spMk id="7" creationId="{3BCD0791-5461-F4A2-5683-927F5F569C08}"/>
          </ac:spMkLst>
        </pc:spChg>
        <pc:spChg chg="add mod ord">
          <ac:chgData name="Nga Ngọc" userId="f11949b12d9a7f48" providerId="LiveId" clId="{8F3A8291-FE25-487E-B9C4-748D36384C36}" dt="2025-05-27T08:32:58.074" v="1588" actId="1076"/>
          <ac:spMkLst>
            <pc:docMk/>
            <pc:sldMk cId="1166745991" sldId="260"/>
            <ac:spMk id="8" creationId="{974A08A2-B1FA-7A16-8689-02B29DD9D9E1}"/>
          </ac:spMkLst>
        </pc:spChg>
        <pc:spChg chg="add mod">
          <ac:chgData name="Nga Ngọc" userId="f11949b12d9a7f48" providerId="LiveId" clId="{8F3A8291-FE25-487E-B9C4-748D36384C36}" dt="2025-05-27T08:38:44.535" v="1646" actId="255"/>
          <ac:spMkLst>
            <pc:docMk/>
            <pc:sldMk cId="1166745991" sldId="260"/>
            <ac:spMk id="11" creationId="{CB7D1F65-FB2A-0033-AD89-7851784475ED}"/>
          </ac:spMkLst>
        </pc:spChg>
        <pc:spChg chg="add mod ord">
          <ac:chgData name="Nga Ngọc" userId="f11949b12d9a7f48" providerId="LiveId" clId="{8F3A8291-FE25-487E-B9C4-748D36384C36}" dt="2025-05-27T08:36:21.672" v="1620" actId="1076"/>
          <ac:spMkLst>
            <pc:docMk/>
            <pc:sldMk cId="1166745991" sldId="260"/>
            <ac:spMk id="12" creationId="{9E5EF6FA-78F4-E078-4D5A-D9358F47A684}"/>
          </ac:spMkLst>
        </pc:spChg>
        <pc:spChg chg="add mod ord">
          <ac:chgData name="Nga Ngọc" userId="f11949b12d9a7f48" providerId="LiveId" clId="{8F3A8291-FE25-487E-B9C4-748D36384C36}" dt="2025-05-27T08:36:11.860" v="1616" actId="1076"/>
          <ac:spMkLst>
            <pc:docMk/>
            <pc:sldMk cId="1166745991" sldId="260"/>
            <ac:spMk id="13" creationId="{F55B6089-BE18-53A1-74A0-3A10CCA67013}"/>
          </ac:spMkLst>
        </pc:spChg>
        <pc:spChg chg="add mod">
          <ac:chgData name="Nga Ngọc" userId="f11949b12d9a7f48" providerId="LiveId" clId="{8F3A8291-FE25-487E-B9C4-748D36384C36}" dt="2025-05-28T02:52:12.016" v="5668" actId="1076"/>
          <ac:spMkLst>
            <pc:docMk/>
            <pc:sldMk cId="1166745991" sldId="260"/>
            <ac:spMk id="15" creationId="{5E125F89-AC0D-47F0-36F0-205AC8DE09E6}"/>
          </ac:spMkLst>
        </pc:spChg>
        <pc:spChg chg="add mod">
          <ac:chgData name="Nga Ngọc" userId="f11949b12d9a7f48" providerId="LiveId" clId="{8F3A8291-FE25-487E-B9C4-748D36384C36}" dt="2025-06-03T11:19:43.556" v="13461" actId="122"/>
          <ac:spMkLst>
            <pc:docMk/>
            <pc:sldMk cId="1166745991" sldId="260"/>
            <ac:spMk id="24" creationId="{87D561C7-7434-2834-329F-A5D2CBC415BB}"/>
          </ac:spMkLst>
        </pc:spChg>
        <pc:spChg chg="add mod">
          <ac:chgData name="Nga Ngọc" userId="f11949b12d9a7f48" providerId="LiveId" clId="{8F3A8291-FE25-487E-B9C4-748D36384C36}" dt="2025-06-03T11:19:30.687" v="13458" actId="122"/>
          <ac:spMkLst>
            <pc:docMk/>
            <pc:sldMk cId="1166745991" sldId="260"/>
            <ac:spMk id="25" creationId="{DCA310A5-5A18-F5B2-A7B0-8CA57B401B4A}"/>
          </ac:spMkLst>
        </pc:spChg>
        <pc:spChg chg="add mod">
          <ac:chgData name="Nga Ngọc" userId="f11949b12d9a7f48" providerId="LiveId" clId="{8F3A8291-FE25-487E-B9C4-748D36384C36}" dt="2025-06-03T11:19:57.317" v="13466" actId="1076"/>
          <ac:spMkLst>
            <pc:docMk/>
            <pc:sldMk cId="1166745991" sldId="260"/>
            <ac:spMk id="26" creationId="{E606A44E-EB9B-1611-8E2F-838A1D3A2BC0}"/>
          </ac:spMkLst>
        </pc:spChg>
        <pc:spChg chg="add mod">
          <ac:chgData name="Nga Ngọc" userId="f11949b12d9a7f48" providerId="LiveId" clId="{8F3A8291-FE25-487E-B9C4-748D36384C36}" dt="2025-06-03T11:49:12.728" v="18405" actId="20577"/>
          <ac:spMkLst>
            <pc:docMk/>
            <pc:sldMk cId="1166745991" sldId="260"/>
            <ac:spMk id="28" creationId="{73902F01-3F2D-94A6-A7CA-6F069DC25E12}"/>
          </ac:spMkLst>
        </pc:spChg>
        <pc:spChg chg="add mod">
          <ac:chgData name="Nga Ngọc" userId="f11949b12d9a7f48" providerId="LiveId" clId="{8F3A8291-FE25-487E-B9C4-748D36384C36}" dt="2025-06-03T03:16:32.672" v="12499" actId="1076"/>
          <ac:spMkLst>
            <pc:docMk/>
            <pc:sldMk cId="1166745991" sldId="260"/>
            <ac:spMk id="29" creationId="{C62B5D8A-C3A8-A2A8-EAE3-ED60FDF50EA5}"/>
          </ac:spMkLst>
        </pc:spChg>
        <pc:picChg chg="add mod">
          <ac:chgData name="Nga Ngọc" userId="f11949b12d9a7f48" providerId="LiveId" clId="{8F3A8291-FE25-487E-B9C4-748D36384C36}" dt="2025-05-28T02:52:17.426" v="5671" actId="1076"/>
          <ac:picMkLst>
            <pc:docMk/>
            <pc:sldMk cId="1166745991" sldId="260"/>
            <ac:picMk id="5" creationId="{BB960510-81E1-372F-AEA0-0BA113094E85}"/>
          </ac:picMkLst>
        </pc:picChg>
        <pc:picChg chg="add mod">
          <ac:chgData name="Nga Ngọc" userId="f11949b12d9a7f48" providerId="LiveId" clId="{8F3A8291-FE25-487E-B9C4-748D36384C36}" dt="2025-05-28T00:46:52.929" v="1812" actId="1076"/>
          <ac:picMkLst>
            <pc:docMk/>
            <pc:sldMk cId="1166745991" sldId="260"/>
            <ac:picMk id="16" creationId="{9CB0238F-39A2-E4AF-797C-D8716D41EA6C}"/>
          </ac:picMkLst>
        </pc:picChg>
        <pc:picChg chg="add mod">
          <ac:chgData name="Nga Ngọc" userId="f11949b12d9a7f48" providerId="LiveId" clId="{8F3A8291-FE25-487E-B9C4-748D36384C36}" dt="2025-05-28T00:47:00.921" v="1814" actId="688"/>
          <ac:picMkLst>
            <pc:docMk/>
            <pc:sldMk cId="1166745991" sldId="260"/>
            <ac:picMk id="17" creationId="{36B75CDD-3D99-CAE1-3F79-53842AB015C6}"/>
          </ac:picMkLst>
        </pc:picChg>
        <pc:picChg chg="add mod">
          <ac:chgData name="Nga Ngọc" userId="f11949b12d9a7f48" providerId="LiveId" clId="{8F3A8291-FE25-487E-B9C4-748D36384C36}" dt="2025-05-28T02:52:26.031" v="5672" actId="1076"/>
          <ac:picMkLst>
            <pc:docMk/>
            <pc:sldMk cId="1166745991" sldId="260"/>
            <ac:picMk id="19" creationId="{5F2A0995-763A-95AD-956D-A67D09D7116C}"/>
          </ac:picMkLst>
        </pc:picChg>
        <pc:picChg chg="add mod">
          <ac:chgData name="Nga Ngọc" userId="f11949b12d9a7f48" providerId="LiveId" clId="{8F3A8291-FE25-487E-B9C4-748D36384C36}" dt="2025-05-28T02:52:26.031" v="5672" actId="1076"/>
          <ac:picMkLst>
            <pc:docMk/>
            <pc:sldMk cId="1166745991" sldId="260"/>
            <ac:picMk id="21" creationId="{9FEB65A7-8ACF-3415-1EEE-0C15F9BFC4BA}"/>
          </ac:picMkLst>
        </pc:picChg>
        <pc:picChg chg="add mod">
          <ac:chgData name="Nga Ngọc" userId="f11949b12d9a7f48" providerId="LiveId" clId="{8F3A8291-FE25-487E-B9C4-748D36384C36}" dt="2025-05-28T02:52:26.031" v="5672" actId="1076"/>
          <ac:picMkLst>
            <pc:docMk/>
            <pc:sldMk cId="1166745991" sldId="260"/>
            <ac:picMk id="23" creationId="{1C83002B-731F-F1DE-DE94-07F6F9F186B2}"/>
          </ac:picMkLst>
        </pc:picChg>
      </pc:sldChg>
      <pc:sldChg chg="addSp delSp modSp add mod">
        <pc:chgData name="Nga Ngọc" userId="f11949b12d9a7f48" providerId="LiveId" clId="{8F3A8291-FE25-487E-B9C4-748D36384C36}" dt="2025-06-03T03:49:09.337" v="12514" actId="2710"/>
        <pc:sldMkLst>
          <pc:docMk/>
          <pc:sldMk cId="646974115" sldId="261"/>
        </pc:sldMkLst>
        <pc:spChg chg="add mod ord">
          <ac:chgData name="Nga Ngọc" userId="f11949b12d9a7f48" providerId="LiveId" clId="{8F3A8291-FE25-487E-B9C4-748D36384C36}" dt="2025-05-27T08:40:19.391" v="1670" actId="1076"/>
          <ac:spMkLst>
            <pc:docMk/>
            <pc:sldMk cId="646974115" sldId="261"/>
            <ac:spMk id="2" creationId="{4FC06A59-3C10-5C1E-BF85-D3324CC1A8C1}"/>
          </ac:spMkLst>
        </pc:spChg>
        <pc:spChg chg="mod ord">
          <ac:chgData name="Nga Ngọc" userId="f11949b12d9a7f48" providerId="LiveId" clId="{8F3A8291-FE25-487E-B9C4-748D36384C36}" dt="2025-05-27T08:40:02.321" v="1665" actId="1076"/>
          <ac:spMkLst>
            <pc:docMk/>
            <pc:sldMk cId="646974115" sldId="261"/>
            <ac:spMk id="6" creationId="{B3A5A75C-46EB-DAB4-B7CA-C7E7D4A2F3C0}"/>
          </ac:spMkLst>
        </pc:spChg>
        <pc:spChg chg="mod">
          <ac:chgData name="Nga Ngọc" userId="f11949b12d9a7f48" providerId="LiveId" clId="{8F3A8291-FE25-487E-B9C4-748D36384C36}" dt="2025-05-27T08:37:46.881" v="1637" actId="1076"/>
          <ac:spMkLst>
            <pc:docMk/>
            <pc:sldMk cId="646974115" sldId="261"/>
            <ac:spMk id="7" creationId="{72EA4D94-CC09-3BC1-8989-47811C9261AA}"/>
          </ac:spMkLst>
        </pc:spChg>
        <pc:spChg chg="mod">
          <ac:chgData name="Nga Ngọc" userId="f11949b12d9a7f48" providerId="LiveId" clId="{8F3A8291-FE25-487E-B9C4-748D36384C36}" dt="2025-05-27T08:37:46.881" v="1637" actId="1076"/>
          <ac:spMkLst>
            <pc:docMk/>
            <pc:sldMk cId="646974115" sldId="261"/>
            <ac:spMk id="8" creationId="{68BFC37F-D658-973F-823F-6D0FE176298B}"/>
          </ac:spMkLst>
        </pc:spChg>
        <pc:spChg chg="add mod">
          <ac:chgData name="Nga Ngọc" userId="f11949b12d9a7f48" providerId="LiveId" clId="{8F3A8291-FE25-487E-B9C4-748D36384C36}" dt="2025-05-29T08:47:10.098" v="10666" actId="1076"/>
          <ac:spMkLst>
            <pc:docMk/>
            <pc:sldMk cId="646974115" sldId="261"/>
            <ac:spMk id="9" creationId="{30466E91-4961-53AA-5095-ACD6C76221E0}"/>
          </ac:spMkLst>
        </pc:spChg>
        <pc:spChg chg="mod">
          <ac:chgData name="Nga Ngọc" userId="f11949b12d9a7f48" providerId="LiveId" clId="{8F3A8291-FE25-487E-B9C4-748D36384C36}" dt="2025-05-27T08:38:29.363" v="1645" actId="1076"/>
          <ac:spMkLst>
            <pc:docMk/>
            <pc:sldMk cId="646974115" sldId="261"/>
            <ac:spMk id="12" creationId="{D05A6E4F-45BD-81F2-BC23-96F59F0DF530}"/>
          </ac:spMkLst>
        </pc:spChg>
        <pc:spChg chg="add mod">
          <ac:chgData name="Nga Ngọc" userId="f11949b12d9a7f48" providerId="LiveId" clId="{8F3A8291-FE25-487E-B9C4-748D36384C36}" dt="2025-05-29T08:47:10.098" v="10666" actId="1076"/>
          <ac:spMkLst>
            <pc:docMk/>
            <pc:sldMk cId="646974115" sldId="261"/>
            <ac:spMk id="14" creationId="{1025BEF4-84D0-126F-887F-E2ACC1CF8773}"/>
          </ac:spMkLst>
        </pc:spChg>
        <pc:spChg chg="add mod">
          <ac:chgData name="Nga Ngọc" userId="f11949b12d9a7f48" providerId="LiveId" clId="{8F3A8291-FE25-487E-B9C4-748D36384C36}" dt="2025-05-29T08:47:10.098" v="10666" actId="1076"/>
          <ac:spMkLst>
            <pc:docMk/>
            <pc:sldMk cId="646974115" sldId="261"/>
            <ac:spMk id="21" creationId="{D27728FF-2A42-BD8B-7D5E-5833F615B400}"/>
          </ac:spMkLst>
        </pc:spChg>
        <pc:spChg chg="add mod">
          <ac:chgData name="Nga Ngọc" userId="f11949b12d9a7f48" providerId="LiveId" clId="{8F3A8291-FE25-487E-B9C4-748D36384C36}" dt="2025-05-29T08:47:10.098" v="10666" actId="1076"/>
          <ac:spMkLst>
            <pc:docMk/>
            <pc:sldMk cId="646974115" sldId="261"/>
            <ac:spMk id="22" creationId="{A6EEAF3F-1029-56DF-FF90-8847CACF9500}"/>
          </ac:spMkLst>
        </pc:spChg>
        <pc:spChg chg="add mod">
          <ac:chgData name="Nga Ngọc" userId="f11949b12d9a7f48" providerId="LiveId" clId="{8F3A8291-FE25-487E-B9C4-748D36384C36}" dt="2025-06-03T03:49:09.337" v="12514" actId="2710"/>
          <ac:spMkLst>
            <pc:docMk/>
            <pc:sldMk cId="646974115" sldId="261"/>
            <ac:spMk id="24" creationId="{B8092EB3-604D-54C5-9F3E-C64CBE4C9274}"/>
          </ac:spMkLst>
        </pc:spChg>
        <pc:spChg chg="add mod">
          <ac:chgData name="Nga Ngọc" userId="f11949b12d9a7f48" providerId="LiveId" clId="{8F3A8291-FE25-487E-B9C4-748D36384C36}" dt="2025-05-29T08:47:10.098" v="10666" actId="1076"/>
          <ac:spMkLst>
            <pc:docMk/>
            <pc:sldMk cId="646974115" sldId="261"/>
            <ac:spMk id="27" creationId="{562D005B-2B4E-3E5E-B9D3-D963F0A37A7F}"/>
          </ac:spMkLst>
        </pc:spChg>
        <pc:picChg chg="add mod">
          <ac:chgData name="Nga Ngọc" userId="f11949b12d9a7f48" providerId="LiveId" clId="{8F3A8291-FE25-487E-B9C4-748D36384C36}" dt="2025-05-28T07:23:03.838" v="7349" actId="1076"/>
          <ac:picMkLst>
            <pc:docMk/>
            <pc:sldMk cId="646974115" sldId="261"/>
            <ac:picMk id="25" creationId="{889A1208-E25D-9E5C-3591-8CCF58EB2A0A}"/>
          </ac:picMkLst>
        </pc:picChg>
        <pc:picChg chg="add mod">
          <ac:chgData name="Nga Ngọc" userId="f11949b12d9a7f48" providerId="LiveId" clId="{8F3A8291-FE25-487E-B9C4-748D36384C36}" dt="2025-05-28T07:23:00.478" v="7348" actId="1076"/>
          <ac:picMkLst>
            <pc:docMk/>
            <pc:sldMk cId="646974115" sldId="261"/>
            <ac:picMk id="26" creationId="{A0394592-0C41-64C7-DD1D-188E6659ED64}"/>
          </ac:picMkLst>
        </pc:picChg>
      </pc:sldChg>
      <pc:sldChg chg="addSp delSp modSp add mod">
        <pc:chgData name="Nga Ngọc" userId="f11949b12d9a7f48" providerId="LiveId" clId="{8F3A8291-FE25-487E-B9C4-748D36384C36}" dt="2025-06-03T14:04:31.580" v="19149" actId="732"/>
        <pc:sldMkLst>
          <pc:docMk/>
          <pc:sldMk cId="2651603137" sldId="262"/>
        </pc:sldMkLst>
        <pc:spChg chg="add del mod">
          <ac:chgData name="Nga Ngọc" userId="f11949b12d9a7f48" providerId="LiveId" clId="{8F3A8291-FE25-487E-B9C4-748D36384C36}" dt="2025-06-03T07:35:38.746" v="13115"/>
          <ac:spMkLst>
            <pc:docMk/>
            <pc:sldMk cId="2651603137" sldId="262"/>
            <ac:spMk id="2" creationId="{24FCE5DE-339B-BA38-015B-BE4C155FEC9D}"/>
          </ac:spMkLst>
        </pc:spChg>
        <pc:spChg chg="add mod">
          <ac:chgData name="Nga Ngọc" userId="f11949b12d9a7f48" providerId="LiveId" clId="{8F3A8291-FE25-487E-B9C4-748D36384C36}" dt="2025-05-27T08:41:04.888" v="1681" actId="1076"/>
          <ac:spMkLst>
            <pc:docMk/>
            <pc:sldMk cId="2651603137" sldId="262"/>
            <ac:spMk id="3" creationId="{46347F1F-DB5F-2659-47FC-094B9AFFD6C4}"/>
          </ac:spMkLst>
        </pc:spChg>
        <pc:spChg chg="add del mod">
          <ac:chgData name="Nga Ngọc" userId="f11949b12d9a7f48" providerId="LiveId" clId="{8F3A8291-FE25-487E-B9C4-748D36384C36}" dt="2025-06-03T11:10:04.712" v="13129" actId="1076"/>
          <ac:spMkLst>
            <pc:docMk/>
            <pc:sldMk cId="2651603137" sldId="262"/>
            <ac:spMk id="4" creationId="{FF487599-1F4A-4BE7-C108-3E26D3587970}"/>
          </ac:spMkLst>
        </pc:spChg>
        <pc:spChg chg="add mod">
          <ac:chgData name="Nga Ngọc" userId="f11949b12d9a7f48" providerId="LiveId" clId="{8F3A8291-FE25-487E-B9C4-748D36384C36}" dt="2025-06-03T14:03:55.625" v="19146" actId="1076"/>
          <ac:spMkLst>
            <pc:docMk/>
            <pc:sldMk cId="2651603137" sldId="262"/>
            <ac:spMk id="5" creationId="{E8619AA2-06C1-C5A8-A9DA-F6B6A148BCE3}"/>
          </ac:spMkLst>
        </pc:spChg>
        <pc:spChg chg="mod ord">
          <ac:chgData name="Nga Ngọc" userId="f11949b12d9a7f48" providerId="LiveId" clId="{8F3A8291-FE25-487E-B9C4-748D36384C36}" dt="2025-05-27T08:40:30.753" v="1673" actId="1076"/>
          <ac:spMkLst>
            <pc:docMk/>
            <pc:sldMk cId="2651603137" sldId="262"/>
            <ac:spMk id="8" creationId="{1F4F3E06-0AA8-D3A0-CA27-2EC7FB290B88}"/>
          </ac:spMkLst>
        </pc:spChg>
        <pc:spChg chg="mod">
          <ac:chgData name="Nga Ngọc" userId="f11949b12d9a7f48" providerId="LiveId" clId="{8F3A8291-FE25-487E-B9C4-748D36384C36}" dt="2025-05-27T08:40:51.040" v="1679" actId="1076"/>
          <ac:spMkLst>
            <pc:docMk/>
            <pc:sldMk cId="2651603137" sldId="262"/>
            <ac:spMk id="13" creationId="{4128CBCF-0948-6F08-D6E3-CFE9759C70A4}"/>
          </ac:spMkLst>
        </pc:spChg>
        <pc:picChg chg="add del mod">
          <ac:chgData name="Nga Ngọc" userId="f11949b12d9a7f48" providerId="LiveId" clId="{8F3A8291-FE25-487E-B9C4-748D36384C36}" dt="2025-06-03T11:10:04.712" v="13129" actId="1076"/>
          <ac:picMkLst>
            <pc:docMk/>
            <pc:sldMk cId="2651603137" sldId="262"/>
            <ac:picMk id="2" creationId="{0A3363B4-3B30-8E7A-7A04-BE4931E43770}"/>
          </ac:picMkLst>
        </pc:picChg>
        <pc:picChg chg="add mod modCrop">
          <ac:chgData name="Nga Ngọc" userId="f11949b12d9a7f48" providerId="LiveId" clId="{8F3A8291-FE25-487E-B9C4-748D36384C36}" dt="2025-06-03T14:04:31.580" v="19149" actId="732"/>
          <ac:picMkLst>
            <pc:docMk/>
            <pc:sldMk cId="2651603137" sldId="262"/>
            <ac:picMk id="7" creationId="{F03FF285-D3B0-1427-C9D4-8BBD483009DD}"/>
          </ac:picMkLst>
        </pc:picChg>
      </pc:sldChg>
      <pc:sldChg chg="addSp delSp modSp add mod">
        <pc:chgData name="Nga Ngọc" userId="f11949b12d9a7f48" providerId="LiveId" clId="{8F3A8291-FE25-487E-B9C4-748D36384C36}" dt="2025-05-29T08:36:16.153" v="10566" actId="14861"/>
        <pc:sldMkLst>
          <pc:docMk/>
          <pc:sldMk cId="1389999862" sldId="263"/>
        </pc:sldMkLst>
        <pc:spChg chg="add mod">
          <ac:chgData name="Nga Ngọc" userId="f11949b12d9a7f48" providerId="LiveId" clId="{8F3A8291-FE25-487E-B9C4-748D36384C36}" dt="2025-05-29T08:33:20.674" v="10542" actId="20577"/>
          <ac:spMkLst>
            <pc:docMk/>
            <pc:sldMk cId="1389999862" sldId="263"/>
            <ac:spMk id="2" creationId="{C940F7A8-90B1-9022-76BB-E23C8102177D}"/>
          </ac:spMkLst>
        </pc:spChg>
        <pc:spChg chg="add mod">
          <ac:chgData name="Nga Ngọc" userId="f11949b12d9a7f48" providerId="LiveId" clId="{8F3A8291-FE25-487E-B9C4-748D36384C36}" dt="2025-05-29T08:33:12.169" v="10541" actId="207"/>
          <ac:spMkLst>
            <pc:docMk/>
            <pc:sldMk cId="1389999862" sldId="263"/>
            <ac:spMk id="26" creationId="{BF0CB093-8C72-3D42-B842-9F80E611C35A}"/>
          </ac:spMkLst>
        </pc:spChg>
        <pc:spChg chg="add mod">
          <ac:chgData name="Nga Ngọc" userId="f11949b12d9a7f48" providerId="LiveId" clId="{8F3A8291-FE25-487E-B9C4-748D36384C36}" dt="2025-05-29T08:34:54.842" v="10553" actId="207"/>
          <ac:spMkLst>
            <pc:docMk/>
            <pc:sldMk cId="1389999862" sldId="263"/>
            <ac:spMk id="27" creationId="{5F5ACDBC-87D7-86B6-008B-9FFB1C32E92A}"/>
          </ac:spMkLst>
        </pc:spChg>
        <pc:spChg chg="add mod">
          <ac:chgData name="Nga Ngọc" userId="f11949b12d9a7f48" providerId="LiveId" clId="{8F3A8291-FE25-487E-B9C4-748D36384C36}" dt="2025-05-29T08:36:02.754" v="10564" actId="1076"/>
          <ac:spMkLst>
            <pc:docMk/>
            <pc:sldMk cId="1389999862" sldId="263"/>
            <ac:spMk id="28" creationId="{3B11A38B-FBAC-63FC-1BEF-4EDAC54C7DFD}"/>
          </ac:spMkLst>
        </pc:spChg>
        <pc:picChg chg="mod">
          <ac:chgData name="Nga Ngọc" userId="f11949b12d9a7f48" providerId="LiveId" clId="{8F3A8291-FE25-487E-B9C4-748D36384C36}" dt="2025-05-27T09:27:29.829" v="1789" actId="1076"/>
          <ac:picMkLst>
            <pc:docMk/>
            <pc:sldMk cId="1389999862" sldId="263"/>
            <ac:picMk id="5" creationId="{0AD7DEE0-5547-6E13-7291-7CEF2D7BB616}"/>
          </ac:picMkLst>
        </pc:picChg>
        <pc:picChg chg="add mod">
          <ac:chgData name="Nga Ngọc" userId="f11949b12d9a7f48" providerId="LiveId" clId="{8F3A8291-FE25-487E-B9C4-748D36384C36}" dt="2025-05-28T07:22:49.319" v="7344" actId="1076"/>
          <ac:picMkLst>
            <pc:docMk/>
            <pc:sldMk cId="1389999862" sldId="263"/>
            <ac:picMk id="14" creationId="{4C8B37ED-47C9-EDEB-2DD2-2CBBEB8B19D0}"/>
          </ac:picMkLst>
        </pc:picChg>
        <pc:picChg chg="add mod">
          <ac:chgData name="Nga Ngọc" userId="f11949b12d9a7f48" providerId="LiveId" clId="{8F3A8291-FE25-487E-B9C4-748D36384C36}" dt="2025-05-28T07:22:40.189" v="7341" actId="1076"/>
          <ac:picMkLst>
            <pc:docMk/>
            <pc:sldMk cId="1389999862" sldId="263"/>
            <ac:picMk id="15" creationId="{D1F72B22-ED58-0FAC-9BC8-02D3B435AD4C}"/>
          </ac:picMkLst>
        </pc:picChg>
        <pc:picChg chg="add mod">
          <ac:chgData name="Nga Ngọc" userId="f11949b12d9a7f48" providerId="LiveId" clId="{8F3A8291-FE25-487E-B9C4-748D36384C36}" dt="2025-05-29T08:30:13.159" v="10412" actId="1076"/>
          <ac:picMkLst>
            <pc:docMk/>
            <pc:sldMk cId="1389999862" sldId="263"/>
            <ac:picMk id="17" creationId="{57D817E4-7D35-92D7-7993-A66BE4DC18CB}"/>
          </ac:picMkLst>
        </pc:picChg>
        <pc:picChg chg="add mod">
          <ac:chgData name="Nga Ngọc" userId="f11949b12d9a7f48" providerId="LiveId" clId="{8F3A8291-FE25-487E-B9C4-748D36384C36}" dt="2025-05-29T08:36:16.153" v="10566" actId="14861"/>
          <ac:picMkLst>
            <pc:docMk/>
            <pc:sldMk cId="1389999862" sldId="263"/>
            <ac:picMk id="19" creationId="{CD63FBCF-79D3-6B7F-EF85-C376B37B20AA}"/>
          </ac:picMkLst>
        </pc:picChg>
        <pc:picChg chg="add mod">
          <ac:chgData name="Nga Ngọc" userId="f11949b12d9a7f48" providerId="LiveId" clId="{8F3A8291-FE25-487E-B9C4-748D36384C36}" dt="2025-05-29T08:36:16.153" v="10566" actId="14861"/>
          <ac:picMkLst>
            <pc:docMk/>
            <pc:sldMk cId="1389999862" sldId="263"/>
            <ac:picMk id="21" creationId="{16B47D46-33EE-1E9B-35F1-7C9E594D0CA9}"/>
          </ac:picMkLst>
        </pc:picChg>
        <pc:picChg chg="add mod">
          <ac:chgData name="Nga Ngọc" userId="f11949b12d9a7f48" providerId="LiveId" clId="{8F3A8291-FE25-487E-B9C4-748D36384C36}" dt="2025-05-29T08:36:16.153" v="10566" actId="14861"/>
          <ac:picMkLst>
            <pc:docMk/>
            <pc:sldMk cId="1389999862" sldId="263"/>
            <ac:picMk id="25" creationId="{71AD05A8-9060-1AA1-3C91-D260AB8A32C5}"/>
          </ac:picMkLst>
        </pc:picChg>
      </pc:sldChg>
      <pc:sldChg chg="add del">
        <pc:chgData name="Nga Ngọc" userId="f11949b12d9a7f48" providerId="LiveId" clId="{8F3A8291-FE25-487E-B9C4-748D36384C36}" dt="2025-05-27T09:25:10.273" v="1781" actId="2696"/>
        <pc:sldMkLst>
          <pc:docMk/>
          <pc:sldMk cId="2005686395" sldId="263"/>
        </pc:sldMkLst>
      </pc:sldChg>
      <pc:sldChg chg="addSp delSp modSp add mod">
        <pc:chgData name="Nga Ngọc" userId="f11949b12d9a7f48" providerId="LiveId" clId="{8F3A8291-FE25-487E-B9C4-748D36384C36}" dt="2025-06-03T03:21:23.278" v="12505" actId="1076"/>
        <pc:sldMkLst>
          <pc:docMk/>
          <pc:sldMk cId="2519696821" sldId="264"/>
        </pc:sldMkLst>
        <pc:spChg chg="add mod">
          <ac:chgData name="Nga Ngọc" userId="f11949b12d9a7f48" providerId="LiveId" clId="{8F3A8291-FE25-487E-B9C4-748D36384C36}" dt="2025-06-03T03:21:21.224" v="12504" actId="1076"/>
          <ac:spMkLst>
            <pc:docMk/>
            <pc:sldMk cId="2519696821" sldId="264"/>
            <ac:spMk id="3" creationId="{A04BC234-46CC-C510-DEFC-475234C439BA}"/>
          </ac:spMkLst>
        </pc:spChg>
        <pc:graphicFrameChg chg="add mod modGraphic">
          <ac:chgData name="Nga Ngọc" userId="f11949b12d9a7f48" providerId="LiveId" clId="{8F3A8291-FE25-487E-B9C4-748D36384C36}" dt="2025-06-03T03:21:23.278" v="12505" actId="1076"/>
          <ac:graphicFrameMkLst>
            <pc:docMk/>
            <pc:sldMk cId="2519696821" sldId="264"/>
            <ac:graphicFrameMk id="20" creationId="{F0CF978E-F8F0-78E3-A08E-EE6AA3229166}"/>
          </ac:graphicFrameMkLst>
        </pc:graphicFrameChg>
        <pc:picChg chg="add mod">
          <ac:chgData name="Nga Ngọc" userId="f11949b12d9a7f48" providerId="LiveId" clId="{8F3A8291-FE25-487E-B9C4-748D36384C36}" dt="2025-05-28T07:22:55.458" v="7346" actId="1076"/>
          <ac:picMkLst>
            <pc:docMk/>
            <pc:sldMk cId="2519696821" sldId="264"/>
            <ac:picMk id="21" creationId="{2E24B208-3B1A-65F9-0967-7D2B1BAEC7BA}"/>
          </ac:picMkLst>
        </pc:picChg>
        <pc:picChg chg="add mod">
          <ac:chgData name="Nga Ngọc" userId="f11949b12d9a7f48" providerId="LiveId" clId="{8F3A8291-FE25-487E-B9C4-748D36384C36}" dt="2025-05-28T07:22:55.458" v="7346" actId="1076"/>
          <ac:picMkLst>
            <pc:docMk/>
            <pc:sldMk cId="2519696821" sldId="264"/>
            <ac:picMk id="22" creationId="{C242F688-A7CE-E422-F820-82733D913CA8}"/>
          </ac:picMkLst>
        </pc:picChg>
      </pc:sldChg>
      <pc:sldChg chg="addSp delSp modSp add mod">
        <pc:chgData name="Nga Ngọc" userId="f11949b12d9a7f48" providerId="LiveId" clId="{8F3A8291-FE25-487E-B9C4-748D36384C36}" dt="2025-06-03T03:49:46.134" v="12539" actId="20577"/>
        <pc:sldMkLst>
          <pc:docMk/>
          <pc:sldMk cId="685904491" sldId="265"/>
        </pc:sldMkLst>
        <pc:spChg chg="add mod">
          <ac:chgData name="Nga Ngọc" userId="f11949b12d9a7f48" providerId="LiveId" clId="{8F3A8291-FE25-487E-B9C4-748D36384C36}" dt="2025-05-29T08:47:33.085" v="10669" actId="14861"/>
          <ac:spMkLst>
            <pc:docMk/>
            <pc:sldMk cId="685904491" sldId="265"/>
            <ac:spMk id="13" creationId="{A045D640-6018-258D-2010-8CC5D10D93D7}"/>
          </ac:spMkLst>
        </pc:spChg>
        <pc:spChg chg="add mod">
          <ac:chgData name="Nga Ngọc" userId="f11949b12d9a7f48" providerId="LiveId" clId="{8F3A8291-FE25-487E-B9C4-748D36384C36}" dt="2025-05-29T08:47:21.554" v="10668"/>
          <ac:spMkLst>
            <pc:docMk/>
            <pc:sldMk cId="685904491" sldId="265"/>
            <ac:spMk id="15" creationId="{DFE9D223-F2AC-5E96-1ED5-2BFF8C297939}"/>
          </ac:spMkLst>
        </pc:spChg>
        <pc:spChg chg="add mod">
          <ac:chgData name="Nga Ngọc" userId="f11949b12d9a7f48" providerId="LiveId" clId="{8F3A8291-FE25-487E-B9C4-748D36384C36}" dt="2025-05-29T08:47:21.554" v="10668"/>
          <ac:spMkLst>
            <pc:docMk/>
            <pc:sldMk cId="685904491" sldId="265"/>
            <ac:spMk id="16" creationId="{0890C0E4-4720-B760-FF01-3C7C37AF0FB6}"/>
          </ac:spMkLst>
        </pc:spChg>
        <pc:spChg chg="add mod">
          <ac:chgData name="Nga Ngọc" userId="f11949b12d9a7f48" providerId="LiveId" clId="{8F3A8291-FE25-487E-B9C4-748D36384C36}" dt="2025-05-29T08:47:21.554" v="10668"/>
          <ac:spMkLst>
            <pc:docMk/>
            <pc:sldMk cId="685904491" sldId="265"/>
            <ac:spMk id="17" creationId="{CA1C885E-0A85-A807-62F6-2E3798E2D1C5}"/>
          </ac:spMkLst>
        </pc:spChg>
        <pc:spChg chg="add mod">
          <ac:chgData name="Nga Ngọc" userId="f11949b12d9a7f48" providerId="LiveId" clId="{8F3A8291-FE25-487E-B9C4-748D36384C36}" dt="2025-05-29T08:47:37.522" v="10670" actId="14861"/>
          <ac:spMkLst>
            <pc:docMk/>
            <pc:sldMk cId="685904491" sldId="265"/>
            <ac:spMk id="18" creationId="{94C4E8B9-A5ED-1F87-44EC-208D6BB12097}"/>
          </ac:spMkLst>
        </pc:spChg>
        <pc:spChg chg="mod">
          <ac:chgData name="Nga Ngọc" userId="f11949b12d9a7f48" providerId="LiveId" clId="{8F3A8291-FE25-487E-B9C4-748D36384C36}" dt="2025-06-03T03:49:46.134" v="12539" actId="20577"/>
          <ac:spMkLst>
            <pc:docMk/>
            <pc:sldMk cId="685904491" sldId="265"/>
            <ac:spMk id="24" creationId="{218C70D2-8DFB-3B8A-06EF-C92533A80513}"/>
          </ac:spMkLst>
        </pc:spChg>
        <pc:picChg chg="add mod">
          <ac:chgData name="Nga Ngọc" userId="f11949b12d9a7f48" providerId="LiveId" clId="{8F3A8291-FE25-487E-B9C4-748D36384C36}" dt="2025-05-28T07:23:19.704" v="7354" actId="1076"/>
          <ac:picMkLst>
            <pc:docMk/>
            <pc:sldMk cId="685904491" sldId="265"/>
            <ac:picMk id="5" creationId="{9E7A7CB0-38EE-FF23-8C31-9556DAD77415}"/>
          </ac:picMkLst>
        </pc:picChg>
        <pc:picChg chg="add mod">
          <ac:chgData name="Nga Ngọc" userId="f11949b12d9a7f48" providerId="LiveId" clId="{8F3A8291-FE25-487E-B9C4-748D36384C36}" dt="2025-05-28T07:23:12.791" v="7352" actId="1076"/>
          <ac:picMkLst>
            <pc:docMk/>
            <pc:sldMk cId="685904491" sldId="265"/>
            <ac:picMk id="11" creationId="{898D737A-FC9C-F49A-CEC8-42DDD93BF18C}"/>
          </ac:picMkLst>
        </pc:picChg>
      </pc:sldChg>
      <pc:sldChg chg="addSp delSp modSp add mod">
        <pc:chgData name="Nga Ngọc" userId="f11949b12d9a7f48" providerId="LiveId" clId="{8F3A8291-FE25-487E-B9C4-748D36384C36}" dt="2025-06-01T05:50:46.075" v="12394" actId="20577"/>
        <pc:sldMkLst>
          <pc:docMk/>
          <pc:sldMk cId="3232619713" sldId="266"/>
        </pc:sldMkLst>
        <pc:spChg chg="add mod">
          <ac:chgData name="Nga Ngọc" userId="f11949b12d9a7f48" providerId="LiveId" clId="{8F3A8291-FE25-487E-B9C4-748D36384C36}" dt="2025-05-29T08:47:55.055" v="10674" actId="14861"/>
          <ac:spMkLst>
            <pc:docMk/>
            <pc:sldMk cId="3232619713" sldId="266"/>
            <ac:spMk id="19" creationId="{431934A2-28BC-0BE0-BECB-6CAFCE506E35}"/>
          </ac:spMkLst>
        </pc:spChg>
        <pc:spChg chg="add mod">
          <ac:chgData name="Nga Ngọc" userId="f11949b12d9a7f48" providerId="LiveId" clId="{8F3A8291-FE25-487E-B9C4-748D36384C36}" dt="2025-05-29T08:48:00.224" v="10675" actId="14861"/>
          <ac:spMkLst>
            <pc:docMk/>
            <pc:sldMk cId="3232619713" sldId="266"/>
            <ac:spMk id="20" creationId="{60E258A8-5DDB-B62E-DDB3-2DE84AF51371}"/>
          </ac:spMkLst>
        </pc:spChg>
        <pc:spChg chg="add mod">
          <ac:chgData name="Nga Ngọc" userId="f11949b12d9a7f48" providerId="LiveId" clId="{8F3A8291-FE25-487E-B9C4-748D36384C36}" dt="2025-05-29T08:47:44.296" v="10673"/>
          <ac:spMkLst>
            <pc:docMk/>
            <pc:sldMk cId="3232619713" sldId="266"/>
            <ac:spMk id="23" creationId="{337E41BE-E57F-2E0C-594D-31B2613820FE}"/>
          </ac:spMkLst>
        </pc:spChg>
        <pc:spChg chg="mod">
          <ac:chgData name="Nga Ngọc" userId="f11949b12d9a7f48" providerId="LiveId" clId="{8F3A8291-FE25-487E-B9C4-748D36384C36}" dt="2025-06-01T05:50:46.075" v="12394" actId="20577"/>
          <ac:spMkLst>
            <pc:docMk/>
            <pc:sldMk cId="3232619713" sldId="266"/>
            <ac:spMk id="24" creationId="{866C7FE2-3037-3CF9-DD77-9CAD44D43E71}"/>
          </ac:spMkLst>
        </pc:spChg>
        <pc:spChg chg="add mod">
          <ac:chgData name="Nga Ngọc" userId="f11949b12d9a7f48" providerId="LiveId" clId="{8F3A8291-FE25-487E-B9C4-748D36384C36}" dt="2025-05-29T08:47:44.296" v="10673"/>
          <ac:spMkLst>
            <pc:docMk/>
            <pc:sldMk cId="3232619713" sldId="266"/>
            <ac:spMk id="25" creationId="{E63358EE-5EDE-AF5C-53D2-ACB0FCFC62BC}"/>
          </ac:spMkLst>
        </pc:spChg>
        <pc:spChg chg="add mod">
          <ac:chgData name="Nga Ngọc" userId="f11949b12d9a7f48" providerId="LiveId" clId="{8F3A8291-FE25-487E-B9C4-748D36384C36}" dt="2025-05-29T08:47:44.296" v="10673"/>
          <ac:spMkLst>
            <pc:docMk/>
            <pc:sldMk cId="3232619713" sldId="266"/>
            <ac:spMk id="26" creationId="{7157C465-D051-37E5-99E2-F2219B90991E}"/>
          </ac:spMkLst>
        </pc:spChg>
        <pc:picChg chg="add mod">
          <ac:chgData name="Nga Ngọc" userId="f11949b12d9a7f48" providerId="LiveId" clId="{8F3A8291-FE25-487E-B9C4-748D36384C36}" dt="2025-05-29T08:49:11.748" v="10684" actId="1076"/>
          <ac:picMkLst>
            <pc:docMk/>
            <pc:sldMk cId="3232619713" sldId="266"/>
            <ac:picMk id="27" creationId="{F23C1E63-5B78-4BAB-FDB5-4B8A2877DB25}"/>
          </ac:picMkLst>
        </pc:picChg>
        <pc:picChg chg="add mod">
          <ac:chgData name="Nga Ngọc" userId="f11949b12d9a7f48" providerId="LiveId" clId="{8F3A8291-FE25-487E-B9C4-748D36384C36}" dt="2025-05-29T08:49:23.682" v="10685" actId="1076"/>
          <ac:picMkLst>
            <pc:docMk/>
            <pc:sldMk cId="3232619713" sldId="266"/>
            <ac:picMk id="28" creationId="{272A22E9-67AD-CF79-ECBF-C21D451A9BAE}"/>
          </ac:picMkLst>
        </pc:picChg>
      </pc:sldChg>
      <pc:sldChg chg="addSp delSp modSp add mod">
        <pc:chgData name="Nga Ngọc" userId="f11949b12d9a7f48" providerId="LiveId" clId="{8F3A8291-FE25-487E-B9C4-748D36384C36}" dt="2025-06-03T03:54:12.838" v="12565" actId="1076"/>
        <pc:sldMkLst>
          <pc:docMk/>
          <pc:sldMk cId="60040800" sldId="267"/>
        </pc:sldMkLst>
        <pc:spChg chg="add mod">
          <ac:chgData name="Nga Ngọc" userId="f11949b12d9a7f48" providerId="LiveId" clId="{8F3A8291-FE25-487E-B9C4-748D36384C36}" dt="2025-06-03T03:54:05.743" v="12562" actId="1076"/>
          <ac:spMkLst>
            <pc:docMk/>
            <pc:sldMk cId="60040800" sldId="267"/>
            <ac:spMk id="5" creationId="{2E9A1425-B6F0-2883-B820-C6C799197F97}"/>
          </ac:spMkLst>
        </pc:spChg>
        <pc:spChg chg="mod">
          <ac:chgData name="Nga Ngọc" userId="f11949b12d9a7f48" providerId="LiveId" clId="{8F3A8291-FE25-487E-B9C4-748D36384C36}" dt="2025-05-28T07:21:34.309" v="7329" actId="1076"/>
          <ac:spMkLst>
            <pc:docMk/>
            <pc:sldMk cId="60040800" sldId="267"/>
            <ac:spMk id="9" creationId="{B302C2BB-DD64-2606-7441-660B3DD58BF8}"/>
          </ac:spMkLst>
        </pc:spChg>
        <pc:spChg chg="add mod">
          <ac:chgData name="Nga Ngọc" userId="f11949b12d9a7f48" providerId="LiveId" clId="{8F3A8291-FE25-487E-B9C4-748D36384C36}" dt="2025-05-28T07:27:03.540" v="7428" actId="1076"/>
          <ac:spMkLst>
            <pc:docMk/>
            <pc:sldMk cId="60040800" sldId="267"/>
            <ac:spMk id="11" creationId="{EE4F272B-37CE-B241-0AE7-4AF749B9FE2D}"/>
          </ac:spMkLst>
        </pc:spChg>
        <pc:spChg chg="add mod">
          <ac:chgData name="Nga Ngọc" userId="f11949b12d9a7f48" providerId="LiveId" clId="{8F3A8291-FE25-487E-B9C4-748D36384C36}" dt="2025-05-28T07:21:49.760" v="7332"/>
          <ac:spMkLst>
            <pc:docMk/>
            <pc:sldMk cId="60040800" sldId="267"/>
            <ac:spMk id="13" creationId="{D7406E06-0D95-9C96-1C1F-F83FE5EAF25A}"/>
          </ac:spMkLst>
        </pc:spChg>
        <pc:spChg chg="add mod">
          <ac:chgData name="Nga Ngọc" userId="f11949b12d9a7f48" providerId="LiveId" clId="{8F3A8291-FE25-487E-B9C4-748D36384C36}" dt="2025-06-03T03:53:48.422" v="12559" actId="1076"/>
          <ac:spMkLst>
            <pc:docMk/>
            <pc:sldMk cId="60040800" sldId="267"/>
            <ac:spMk id="26" creationId="{92B3E51A-84C1-887F-78AD-F0D4E6C56DF3}"/>
          </ac:spMkLst>
        </pc:spChg>
        <pc:picChg chg="add mod">
          <ac:chgData name="Nga Ngọc" userId="f11949b12d9a7f48" providerId="LiveId" clId="{8F3A8291-FE25-487E-B9C4-748D36384C36}" dt="2025-06-03T03:54:12.838" v="12565" actId="1076"/>
          <ac:picMkLst>
            <pc:docMk/>
            <pc:sldMk cId="60040800" sldId="267"/>
            <ac:picMk id="4" creationId="{8C6D2376-73B5-9DC0-86FA-9DC11512E5CA}"/>
          </ac:picMkLst>
        </pc:picChg>
        <pc:picChg chg="add mod">
          <ac:chgData name="Nga Ngọc" userId="f11949b12d9a7f48" providerId="LiveId" clId="{8F3A8291-FE25-487E-B9C4-748D36384C36}" dt="2025-05-29T08:54:32.587" v="10782" actId="1076"/>
          <ac:picMkLst>
            <pc:docMk/>
            <pc:sldMk cId="60040800" sldId="267"/>
            <ac:picMk id="16" creationId="{2C170504-30D0-928F-B1E4-60FAF59DBED7}"/>
          </ac:picMkLst>
        </pc:picChg>
      </pc:sldChg>
      <pc:sldChg chg="addSp delSp modSp add mod ord">
        <pc:chgData name="Nga Ngọc" userId="f11949b12d9a7f48" providerId="LiveId" clId="{8F3A8291-FE25-487E-B9C4-748D36384C36}" dt="2025-06-03T03:50:57.374" v="12556" actId="1076"/>
        <pc:sldMkLst>
          <pc:docMk/>
          <pc:sldMk cId="2167944287" sldId="268"/>
        </pc:sldMkLst>
        <pc:spChg chg="mod">
          <ac:chgData name="Nga Ngọc" userId="f11949b12d9a7f48" providerId="LiveId" clId="{8F3A8291-FE25-487E-B9C4-748D36384C36}" dt="2025-05-28T02:31:09.084" v="5163" actId="1076"/>
          <ac:spMkLst>
            <pc:docMk/>
            <pc:sldMk cId="2167944287" sldId="268"/>
            <ac:spMk id="9" creationId="{838624CE-CAD1-1C22-497C-9D605902E56E}"/>
          </ac:spMkLst>
        </pc:spChg>
        <pc:spChg chg="add mod">
          <ac:chgData name="Nga Ngọc" userId="f11949b12d9a7f48" providerId="LiveId" clId="{8F3A8291-FE25-487E-B9C4-748D36384C36}" dt="2025-05-28T02:54:41.018" v="5688"/>
          <ac:spMkLst>
            <pc:docMk/>
            <pc:sldMk cId="2167944287" sldId="268"/>
            <ac:spMk id="31" creationId="{9C2E4CE5-5F0A-9DE1-5937-5AC0064D6F18}"/>
          </ac:spMkLst>
        </pc:spChg>
        <pc:spChg chg="add mod">
          <ac:chgData name="Nga Ngọc" userId="f11949b12d9a7f48" providerId="LiveId" clId="{8F3A8291-FE25-487E-B9C4-748D36384C36}" dt="2025-05-28T02:54:41.018" v="5688"/>
          <ac:spMkLst>
            <pc:docMk/>
            <pc:sldMk cId="2167944287" sldId="268"/>
            <ac:spMk id="32" creationId="{BC09F040-7A78-B4A6-B96B-9A71FE2307B9}"/>
          </ac:spMkLst>
        </pc:spChg>
        <pc:spChg chg="add mod">
          <ac:chgData name="Nga Ngọc" userId="f11949b12d9a7f48" providerId="LiveId" clId="{8F3A8291-FE25-487E-B9C4-748D36384C36}" dt="2025-05-28T02:54:41.018" v="5688"/>
          <ac:spMkLst>
            <pc:docMk/>
            <pc:sldMk cId="2167944287" sldId="268"/>
            <ac:spMk id="33" creationId="{36D3BEE1-DCCD-DB0B-5A7E-4C8B1AC12569}"/>
          </ac:spMkLst>
        </pc:spChg>
        <pc:spChg chg="add mod">
          <ac:chgData name="Nga Ngọc" userId="f11949b12d9a7f48" providerId="LiveId" clId="{8F3A8291-FE25-487E-B9C4-748D36384C36}" dt="2025-06-03T03:50:54.399" v="12555" actId="1076"/>
          <ac:spMkLst>
            <pc:docMk/>
            <pc:sldMk cId="2167944287" sldId="268"/>
            <ac:spMk id="38" creationId="{F51B8919-1359-1055-2DA6-7D7FFD428942}"/>
          </ac:spMkLst>
        </pc:spChg>
        <pc:spChg chg="add mod">
          <ac:chgData name="Nga Ngọc" userId="f11949b12d9a7f48" providerId="LiveId" clId="{8F3A8291-FE25-487E-B9C4-748D36384C36}" dt="2025-06-03T03:50:57.374" v="12556" actId="1076"/>
          <ac:spMkLst>
            <pc:docMk/>
            <pc:sldMk cId="2167944287" sldId="268"/>
            <ac:spMk id="39" creationId="{1EAC8DAB-E60E-E61E-E594-220CF007271B}"/>
          </ac:spMkLst>
        </pc:spChg>
        <pc:picChg chg="add mod">
          <ac:chgData name="Nga Ngọc" userId="f11949b12d9a7f48" providerId="LiveId" clId="{8F3A8291-FE25-487E-B9C4-748D36384C36}" dt="2025-06-03T03:50:46.334" v="12552" actId="1076"/>
          <ac:picMkLst>
            <pc:docMk/>
            <pc:sldMk cId="2167944287" sldId="268"/>
            <ac:picMk id="35" creationId="{6D78D6ED-E0CE-2B25-ECC5-D65D588030B5}"/>
          </ac:picMkLst>
        </pc:picChg>
        <pc:picChg chg="add mod">
          <ac:chgData name="Nga Ngọc" userId="f11949b12d9a7f48" providerId="LiveId" clId="{8F3A8291-FE25-487E-B9C4-748D36384C36}" dt="2025-06-03T03:50:48.094" v="12553" actId="1076"/>
          <ac:picMkLst>
            <pc:docMk/>
            <pc:sldMk cId="2167944287" sldId="268"/>
            <ac:picMk id="37" creationId="{B88481D0-B3E3-0368-1B12-6FCB77DC266D}"/>
          </ac:picMkLst>
        </pc:picChg>
      </pc:sldChg>
      <pc:sldChg chg="addSp delSp modSp add del mod">
        <pc:chgData name="Nga Ngọc" userId="f11949b12d9a7f48" providerId="LiveId" clId="{8F3A8291-FE25-487E-B9C4-748D36384C36}" dt="2025-05-28T07:27:05.935" v="7429" actId="47"/>
        <pc:sldMkLst>
          <pc:docMk/>
          <pc:sldMk cId="1830935644" sldId="269"/>
        </pc:sldMkLst>
      </pc:sldChg>
      <pc:sldChg chg="add del">
        <pc:chgData name="Nga Ngọc" userId="f11949b12d9a7f48" providerId="LiveId" clId="{8F3A8291-FE25-487E-B9C4-748D36384C36}" dt="2025-05-28T02:43:22.960" v="5253" actId="47"/>
        <pc:sldMkLst>
          <pc:docMk/>
          <pc:sldMk cId="1224853734" sldId="270"/>
        </pc:sldMkLst>
      </pc:sldChg>
      <pc:sldChg chg="addSp delSp modSp add mod ord">
        <pc:chgData name="Nga Ngọc" userId="f11949b12d9a7f48" providerId="LiveId" clId="{8F3A8291-FE25-487E-B9C4-748D36384C36}" dt="2025-06-03T03:50:13.196" v="12545" actId="1076"/>
        <pc:sldMkLst>
          <pc:docMk/>
          <pc:sldMk cId="3790834337" sldId="270"/>
        </pc:sldMkLst>
        <pc:spChg chg="add del mod">
          <ac:chgData name="Nga Ngọc" userId="f11949b12d9a7f48" providerId="LiveId" clId="{8F3A8291-FE25-487E-B9C4-748D36384C36}" dt="2025-05-28T02:54:29.204" v="5685" actId="21"/>
          <ac:spMkLst>
            <pc:docMk/>
            <pc:sldMk cId="3790834337" sldId="270"/>
            <ac:spMk id="5" creationId="{27C950B3-C779-65DF-5B63-7C3A867A5C28}"/>
          </ac:spMkLst>
        </pc:spChg>
        <pc:spChg chg="add mod">
          <ac:chgData name="Nga Ngọc" userId="f11949b12d9a7f48" providerId="LiveId" clId="{8F3A8291-FE25-487E-B9C4-748D36384C36}" dt="2025-05-28T03:00:38.327" v="5778" actId="1076"/>
          <ac:spMkLst>
            <pc:docMk/>
            <pc:sldMk cId="3790834337" sldId="270"/>
            <ac:spMk id="10" creationId="{8500A41B-1540-ACB1-394F-0BC5A0C14E96}"/>
          </ac:spMkLst>
        </pc:spChg>
        <pc:spChg chg="mod ord">
          <ac:chgData name="Nga Ngọc" userId="f11949b12d9a7f48" providerId="LiveId" clId="{8F3A8291-FE25-487E-B9C4-748D36384C36}" dt="2025-06-03T03:50:13.196" v="12545" actId="1076"/>
          <ac:spMkLst>
            <pc:docMk/>
            <pc:sldMk cId="3790834337" sldId="270"/>
            <ac:spMk id="13" creationId="{4D734D24-41C6-7B83-B928-BD2E8BE5990D}"/>
          </ac:spMkLst>
        </pc:spChg>
        <pc:spChg chg="add del">
          <ac:chgData name="Nga Ngọc" userId="f11949b12d9a7f48" providerId="LiveId" clId="{8F3A8291-FE25-487E-B9C4-748D36384C36}" dt="2025-05-28T02:54:29.204" v="5685" actId="21"/>
          <ac:spMkLst>
            <pc:docMk/>
            <pc:sldMk cId="3790834337" sldId="270"/>
            <ac:spMk id="18" creationId="{E8CB2A23-2812-BA6D-B1B5-B9D8E21E6850}"/>
          </ac:spMkLst>
        </pc:spChg>
        <pc:spChg chg="add del">
          <ac:chgData name="Nga Ngọc" userId="f11949b12d9a7f48" providerId="LiveId" clId="{8F3A8291-FE25-487E-B9C4-748D36384C36}" dt="2025-05-28T02:54:29.204" v="5685" actId="21"/>
          <ac:spMkLst>
            <pc:docMk/>
            <pc:sldMk cId="3790834337" sldId="270"/>
            <ac:spMk id="19" creationId="{85BE5239-1AD0-1539-2F95-65574814BE03}"/>
          </ac:spMkLst>
        </pc:spChg>
        <pc:picChg chg="add mod">
          <ac:chgData name="Nga Ngọc" userId="f11949b12d9a7f48" providerId="LiveId" clId="{8F3A8291-FE25-487E-B9C4-748D36384C36}" dt="2025-06-03T03:50:07.328" v="12544" actId="1076"/>
          <ac:picMkLst>
            <pc:docMk/>
            <pc:sldMk cId="3790834337" sldId="270"/>
            <ac:picMk id="4" creationId="{B9D9FD95-8AF2-F115-1BB6-5867F006E72F}"/>
          </ac:picMkLst>
        </pc:picChg>
        <pc:picChg chg="mod">
          <ac:chgData name="Nga Ngọc" userId="f11949b12d9a7f48" providerId="LiveId" clId="{8F3A8291-FE25-487E-B9C4-748D36384C36}" dt="2025-06-03T03:50:02.726" v="12541" actId="1076"/>
          <ac:picMkLst>
            <pc:docMk/>
            <pc:sldMk cId="3790834337" sldId="270"/>
            <ac:picMk id="16" creationId="{58FBB1CD-AABF-91E7-5A4A-63EE25DFE7A8}"/>
          </ac:picMkLst>
        </pc:picChg>
      </pc:sldChg>
      <pc:sldChg chg="addSp delSp modSp add mod">
        <pc:chgData name="Nga Ngọc" userId="f11949b12d9a7f48" providerId="LiveId" clId="{8F3A8291-FE25-487E-B9C4-748D36384C36}" dt="2025-06-03T11:54:34.466" v="18524" actId="1076"/>
        <pc:sldMkLst>
          <pc:docMk/>
          <pc:sldMk cId="3041886342" sldId="271"/>
        </pc:sldMkLst>
        <pc:spChg chg="mod">
          <ac:chgData name="Nga Ngọc" userId="f11949b12d9a7f48" providerId="LiveId" clId="{8F3A8291-FE25-487E-B9C4-748D36384C36}" dt="2025-06-03T11:53:25.536" v="18408" actId="1076"/>
          <ac:spMkLst>
            <pc:docMk/>
            <pc:sldMk cId="3041886342" sldId="271"/>
            <ac:spMk id="13" creationId="{5DC4A285-07C5-3FEC-657A-C7D20D6D6EF1}"/>
          </ac:spMkLst>
        </pc:spChg>
        <pc:spChg chg="add mod">
          <ac:chgData name="Nga Ngọc" userId="f11949b12d9a7f48" providerId="LiveId" clId="{8F3A8291-FE25-487E-B9C4-748D36384C36}" dt="2025-05-28T06:22:26.356" v="5935" actId="1076"/>
          <ac:spMkLst>
            <pc:docMk/>
            <pc:sldMk cId="3041886342" sldId="271"/>
            <ac:spMk id="20" creationId="{25E4C5DF-D45D-2ABF-3C02-B07AC498B0D7}"/>
          </ac:spMkLst>
        </pc:spChg>
        <pc:spChg chg="add mod">
          <ac:chgData name="Nga Ngọc" userId="f11949b12d9a7f48" providerId="LiveId" clId="{8F3A8291-FE25-487E-B9C4-748D36384C36}" dt="2025-06-03T11:54:34.466" v="18524" actId="1076"/>
          <ac:spMkLst>
            <pc:docMk/>
            <pc:sldMk cId="3041886342" sldId="271"/>
            <ac:spMk id="22" creationId="{60AF48B7-BDFC-0CA9-20EF-0F8EC9BFEC6B}"/>
          </ac:spMkLst>
        </pc:spChg>
        <pc:picChg chg="add mod">
          <ac:chgData name="Nga Ngọc" userId="f11949b12d9a7f48" providerId="LiveId" clId="{8F3A8291-FE25-487E-B9C4-748D36384C36}" dt="2025-05-28T03:02:21.638" v="5922" actId="1076"/>
          <ac:picMkLst>
            <pc:docMk/>
            <pc:sldMk cId="3041886342" sldId="271"/>
            <ac:picMk id="5" creationId="{B672173C-6F42-A108-B406-9FDFC6898CDC}"/>
          </ac:picMkLst>
        </pc:picChg>
        <pc:picChg chg="add mod">
          <ac:chgData name="Nga Ngọc" userId="f11949b12d9a7f48" providerId="LiveId" clId="{8F3A8291-FE25-487E-B9C4-748D36384C36}" dt="2025-05-28T03:02:32.751" v="5924" actId="1076"/>
          <ac:picMkLst>
            <pc:docMk/>
            <pc:sldMk cId="3041886342" sldId="271"/>
            <ac:picMk id="11" creationId="{2C6ECF52-3412-E5AF-A26F-B8E97CB9330F}"/>
          </ac:picMkLst>
        </pc:picChg>
        <pc:picChg chg="add mod">
          <ac:chgData name="Nga Ngọc" userId="f11949b12d9a7f48" providerId="LiveId" clId="{8F3A8291-FE25-487E-B9C4-748D36384C36}" dt="2025-05-28T03:02:54.277" v="5926" actId="1076"/>
          <ac:picMkLst>
            <pc:docMk/>
            <pc:sldMk cId="3041886342" sldId="271"/>
            <ac:picMk id="15" creationId="{63C5281A-2FD4-409D-E3A9-3A9E8FADC35D}"/>
          </ac:picMkLst>
        </pc:picChg>
        <pc:picChg chg="add mod">
          <ac:chgData name="Nga Ngọc" userId="f11949b12d9a7f48" providerId="LiveId" clId="{8F3A8291-FE25-487E-B9C4-748D36384C36}" dt="2025-05-28T03:03:07.509" v="5928" actId="1076"/>
          <ac:picMkLst>
            <pc:docMk/>
            <pc:sldMk cId="3041886342" sldId="271"/>
            <ac:picMk id="17" creationId="{8E185DB8-6E09-D8EE-6616-1B1FEEA84DC6}"/>
          </ac:picMkLst>
        </pc:picChg>
      </pc:sldChg>
      <pc:sldChg chg="addSp delSp modSp add del mod">
        <pc:chgData name="Nga Ngọc" userId="f11949b12d9a7f48" providerId="LiveId" clId="{8F3A8291-FE25-487E-B9C4-748D36384C36}" dt="2025-05-29T08:19:15.102" v="9948" actId="2696"/>
        <pc:sldMkLst>
          <pc:docMk/>
          <pc:sldMk cId="4293545187" sldId="272"/>
        </pc:sldMkLst>
      </pc:sldChg>
      <pc:sldChg chg="addSp delSp modSp add del mod ord modShow">
        <pc:chgData name="Nga Ngọc" userId="f11949b12d9a7f48" providerId="LiveId" clId="{8F3A8291-FE25-487E-B9C4-748D36384C36}" dt="2025-05-29T09:00:23.987" v="11242" actId="2696"/>
        <pc:sldMkLst>
          <pc:docMk/>
          <pc:sldMk cId="991584797" sldId="273"/>
        </pc:sldMkLst>
      </pc:sldChg>
      <pc:sldChg chg="addSp delSp modSp add mod">
        <pc:chgData name="Nga Ngọc" userId="f11949b12d9a7f48" providerId="LiveId" clId="{8F3A8291-FE25-487E-B9C4-748D36384C36}" dt="2025-06-03T03:54:26.151" v="12566" actId="1076"/>
        <pc:sldMkLst>
          <pc:docMk/>
          <pc:sldMk cId="2728579955" sldId="274"/>
        </pc:sldMkLst>
        <pc:spChg chg="add mod">
          <ac:chgData name="Nga Ngọc" userId="f11949b12d9a7f48" providerId="LiveId" clId="{8F3A8291-FE25-487E-B9C4-748D36384C36}" dt="2025-06-03T03:54:26.151" v="12566" actId="1076"/>
          <ac:spMkLst>
            <pc:docMk/>
            <pc:sldMk cId="2728579955" sldId="274"/>
            <ac:spMk id="5" creationId="{20BB9327-C1E7-9EE8-36F4-C65BFA6DA3C5}"/>
          </ac:spMkLst>
        </pc:spChg>
        <pc:picChg chg="add mod">
          <ac:chgData name="Nga Ngọc" userId="f11949b12d9a7f48" providerId="LiveId" clId="{8F3A8291-FE25-487E-B9C4-748D36384C36}" dt="2025-05-29T07:52:30.519" v="8687" actId="1076"/>
          <ac:picMkLst>
            <pc:docMk/>
            <pc:sldMk cId="2728579955" sldId="274"/>
            <ac:picMk id="4" creationId="{3702F2C3-175B-1158-4C87-63284067F9CC}"/>
          </ac:picMkLst>
        </pc:picChg>
        <pc:picChg chg="add mod">
          <ac:chgData name="Nga Ngọc" userId="f11949b12d9a7f48" providerId="LiveId" clId="{8F3A8291-FE25-487E-B9C4-748D36384C36}" dt="2025-05-31T10:19:08.481" v="11779" actId="1076"/>
          <ac:picMkLst>
            <pc:docMk/>
            <pc:sldMk cId="2728579955" sldId="274"/>
            <ac:picMk id="10" creationId="{9D6A9871-9774-2C78-1F86-A58EA566D58F}"/>
          </ac:picMkLst>
        </pc:picChg>
      </pc:sldChg>
      <pc:sldChg chg="addSp delSp modSp add mod">
        <pc:chgData name="Nga Ngọc" userId="f11949b12d9a7f48" providerId="LiveId" clId="{8F3A8291-FE25-487E-B9C4-748D36384C36}" dt="2025-06-03T14:12:44.649" v="19346" actId="1076"/>
        <pc:sldMkLst>
          <pc:docMk/>
          <pc:sldMk cId="3838781274" sldId="275"/>
        </pc:sldMkLst>
        <pc:spChg chg="add del mod">
          <ac:chgData name="Nga Ngọc" userId="f11949b12d9a7f48" providerId="LiveId" clId="{8F3A8291-FE25-487E-B9C4-748D36384C36}" dt="2025-06-03T03:58:22.083" v="12579" actId="478"/>
          <ac:spMkLst>
            <pc:docMk/>
            <pc:sldMk cId="3838781274" sldId="275"/>
            <ac:spMk id="3" creationId="{B4E4C86E-9EA4-50C9-35B5-D5EA932CAEF1}"/>
          </ac:spMkLst>
        </pc:spChg>
        <pc:spChg chg="add mod">
          <ac:chgData name="Nga Ngọc" userId="f11949b12d9a7f48" providerId="LiveId" clId="{8F3A8291-FE25-487E-B9C4-748D36384C36}" dt="2025-06-03T14:12:44.649" v="19346" actId="1076"/>
          <ac:spMkLst>
            <pc:docMk/>
            <pc:sldMk cId="3838781274" sldId="275"/>
            <ac:spMk id="4" creationId="{B761F618-D35F-A098-55B6-80DFAACF8B3B}"/>
          </ac:spMkLst>
        </pc:spChg>
        <pc:spChg chg="mod">
          <ac:chgData name="Nga Ngọc" userId="f11949b12d9a7f48" providerId="LiveId" clId="{8F3A8291-FE25-487E-B9C4-748D36384C36}" dt="2025-05-28T07:37:15.469" v="7440" actId="1076"/>
          <ac:spMkLst>
            <pc:docMk/>
            <pc:sldMk cId="3838781274" sldId="275"/>
            <ac:spMk id="11" creationId="{A06FE4A1-C19E-C4CE-E9EF-54AFC31923DA}"/>
          </ac:spMkLst>
        </pc:spChg>
        <pc:spChg chg="mod">
          <ac:chgData name="Nga Ngọc" userId="f11949b12d9a7f48" providerId="LiveId" clId="{8F3A8291-FE25-487E-B9C4-748D36384C36}" dt="2025-05-28T07:37:21.828" v="7442" actId="1076"/>
          <ac:spMkLst>
            <pc:docMk/>
            <pc:sldMk cId="3838781274" sldId="275"/>
            <ac:spMk id="13" creationId="{7238F218-0DC3-8304-E4A4-58E5FF2A16AE}"/>
          </ac:spMkLst>
        </pc:spChg>
        <pc:spChg chg="add mod">
          <ac:chgData name="Nga Ngọc" userId="f11949b12d9a7f48" providerId="LiveId" clId="{8F3A8291-FE25-487E-B9C4-748D36384C36}" dt="2025-06-03T04:05:00.995" v="12738" actId="1076"/>
          <ac:spMkLst>
            <pc:docMk/>
            <pc:sldMk cId="3838781274" sldId="275"/>
            <ac:spMk id="17" creationId="{26FEBACA-4A35-9C74-558C-BDFA0535ACF4}"/>
          </ac:spMkLst>
        </pc:spChg>
        <pc:grpChg chg="add mod">
          <ac:chgData name="Nga Ngọc" userId="f11949b12d9a7f48" providerId="LiveId" clId="{8F3A8291-FE25-487E-B9C4-748D36384C36}" dt="2025-06-03T04:06:14.468" v="12743" actId="1076"/>
          <ac:grpSpMkLst>
            <pc:docMk/>
            <pc:sldMk cId="3838781274" sldId="275"/>
            <ac:grpSpMk id="26" creationId="{590BA626-5686-19A4-A829-B2D5D7D97F71}"/>
          </ac:grpSpMkLst>
        </pc:grpChg>
        <pc:picChg chg="add del mod">
          <ac:chgData name="Nga Ngọc" userId="f11949b12d9a7f48" providerId="LiveId" clId="{8F3A8291-FE25-487E-B9C4-748D36384C36}" dt="2025-06-03T04:04:46.922" v="12733" actId="478"/>
          <ac:picMkLst>
            <pc:docMk/>
            <pc:sldMk cId="3838781274" sldId="275"/>
            <ac:picMk id="14" creationId="{76D67E0D-5FC4-EA50-39E1-BDCF8A09039A}"/>
          </ac:picMkLst>
        </pc:picChg>
        <pc:picChg chg="add mod modCrop">
          <ac:chgData name="Nga Ngọc" userId="f11949b12d9a7f48" providerId="LiveId" clId="{8F3A8291-FE25-487E-B9C4-748D36384C36}" dt="2025-06-03T04:06:41.636" v="12747" actId="732"/>
          <ac:picMkLst>
            <pc:docMk/>
            <pc:sldMk cId="3838781274" sldId="275"/>
            <ac:picMk id="16" creationId="{73A07E50-275D-96E8-59A1-4B171F2F4EE4}"/>
          </ac:picMkLst>
        </pc:picChg>
        <pc:picChg chg="mod">
          <ac:chgData name="Nga Ngọc" userId="f11949b12d9a7f48" providerId="LiveId" clId="{8F3A8291-FE25-487E-B9C4-748D36384C36}" dt="2025-06-03T04:05:08.077" v="12740"/>
          <ac:picMkLst>
            <pc:docMk/>
            <pc:sldMk cId="3838781274" sldId="275"/>
            <ac:picMk id="21" creationId="{75C8BC7F-3EC5-D12F-E6AF-92A1F84F744E}"/>
          </ac:picMkLst>
        </pc:picChg>
        <pc:picChg chg="mod">
          <ac:chgData name="Nga Ngọc" userId="f11949b12d9a7f48" providerId="LiveId" clId="{8F3A8291-FE25-487E-B9C4-748D36384C36}" dt="2025-06-03T04:05:08.077" v="12740"/>
          <ac:picMkLst>
            <pc:docMk/>
            <pc:sldMk cId="3838781274" sldId="275"/>
            <ac:picMk id="25" creationId="{DF48ADE6-3D2F-A911-7B41-1A5FC1197B92}"/>
          </ac:picMkLst>
        </pc:picChg>
      </pc:sldChg>
      <pc:sldChg chg="addSp delSp modSp add del mod ord">
        <pc:chgData name="Nga Ngọc" userId="f11949b12d9a7f48" providerId="LiveId" clId="{8F3A8291-FE25-487E-B9C4-748D36384C36}" dt="2025-06-01T06:38:03.813" v="12398" actId="2696"/>
        <pc:sldMkLst>
          <pc:docMk/>
          <pc:sldMk cId="983442070" sldId="276"/>
        </pc:sldMkLst>
      </pc:sldChg>
      <pc:sldChg chg="addSp delSp modSp add del mod">
        <pc:chgData name="Nga Ngọc" userId="f11949b12d9a7f48" providerId="LiveId" clId="{8F3A8291-FE25-487E-B9C4-748D36384C36}" dt="2025-06-01T06:38:17.541" v="12401" actId="2696"/>
        <pc:sldMkLst>
          <pc:docMk/>
          <pc:sldMk cId="1578885640" sldId="277"/>
        </pc:sldMkLst>
      </pc:sldChg>
      <pc:sldChg chg="addSp delSp modSp add del mod">
        <pc:chgData name="Nga Ngọc" userId="f11949b12d9a7f48" providerId="LiveId" clId="{8F3A8291-FE25-487E-B9C4-748D36384C36}" dt="2025-06-01T06:38:12.809" v="12400" actId="2696"/>
        <pc:sldMkLst>
          <pc:docMk/>
          <pc:sldMk cId="1579546040" sldId="278"/>
        </pc:sldMkLst>
      </pc:sldChg>
      <pc:sldChg chg="addSp delSp modSp add del mod ord">
        <pc:chgData name="Nga Ngọc" userId="f11949b12d9a7f48" providerId="LiveId" clId="{8F3A8291-FE25-487E-B9C4-748D36384C36}" dt="2025-06-01T06:38:05.834" v="12399" actId="2696"/>
        <pc:sldMkLst>
          <pc:docMk/>
          <pc:sldMk cId="1507514265" sldId="279"/>
        </pc:sldMkLst>
      </pc:sldChg>
      <pc:sldChg chg="addSp delSp modSp add mod">
        <pc:chgData name="Nga Ngọc" userId="f11949b12d9a7f48" providerId="LiveId" clId="{8F3A8291-FE25-487E-B9C4-748D36384C36}" dt="2025-06-03T11:55:27.323" v="18525" actId="20577"/>
        <pc:sldMkLst>
          <pc:docMk/>
          <pc:sldMk cId="15827206" sldId="280"/>
        </pc:sldMkLst>
        <pc:spChg chg="add mod">
          <ac:chgData name="Nga Ngọc" userId="f11949b12d9a7f48" providerId="LiveId" clId="{8F3A8291-FE25-487E-B9C4-748D36384C36}" dt="2025-06-03T11:55:27.323" v="18525" actId="20577"/>
          <ac:spMkLst>
            <pc:docMk/>
            <pc:sldMk cId="15827206" sldId="280"/>
            <ac:spMk id="11" creationId="{F67CEADC-02E2-21E5-D995-44B54FD92D11}"/>
          </ac:spMkLst>
        </pc:spChg>
        <pc:spChg chg="add mod">
          <ac:chgData name="Nga Ngọc" userId="f11949b12d9a7f48" providerId="LiveId" clId="{8F3A8291-FE25-487E-B9C4-748D36384C36}" dt="2025-05-29T08:07:56.214" v="9400"/>
          <ac:spMkLst>
            <pc:docMk/>
            <pc:sldMk cId="15827206" sldId="280"/>
            <ac:spMk id="15" creationId="{63DA2C2D-7282-9544-AE51-9D2D55223820}"/>
          </ac:spMkLst>
        </pc:spChg>
        <pc:spChg chg="add mod">
          <ac:chgData name="Nga Ngọc" userId="f11949b12d9a7f48" providerId="LiveId" clId="{8F3A8291-FE25-487E-B9C4-748D36384C36}" dt="2025-05-29T08:18:30.192" v="9941" actId="1076"/>
          <ac:spMkLst>
            <pc:docMk/>
            <pc:sldMk cId="15827206" sldId="280"/>
            <ac:spMk id="17" creationId="{5BF6B51D-0EB9-8AD2-7A52-055E7B77383D}"/>
          </ac:spMkLst>
        </pc:spChg>
        <pc:spChg chg="add mod">
          <ac:chgData name="Nga Ngọc" userId="f11949b12d9a7f48" providerId="LiveId" clId="{8F3A8291-FE25-487E-B9C4-748D36384C36}" dt="2025-05-29T09:02:56.846" v="11564" actId="20577"/>
          <ac:spMkLst>
            <pc:docMk/>
            <pc:sldMk cId="15827206" sldId="280"/>
            <ac:spMk id="22" creationId="{B8B121B7-CEB9-E82D-AC9B-F836ADCE19FA}"/>
          </ac:spMkLst>
        </pc:spChg>
      </pc:sldChg>
      <pc:sldChg chg="addSp delSp modSp add mod">
        <pc:chgData name="Nga Ngọc" userId="f11949b12d9a7f48" providerId="LiveId" clId="{8F3A8291-FE25-487E-B9C4-748D36384C36}" dt="2025-05-29T09:03:03.846" v="11567"/>
        <pc:sldMkLst>
          <pc:docMk/>
          <pc:sldMk cId="3368265618" sldId="281"/>
        </pc:sldMkLst>
        <pc:spChg chg="add mod">
          <ac:chgData name="Nga Ngọc" userId="f11949b12d9a7f48" providerId="LiveId" clId="{8F3A8291-FE25-487E-B9C4-748D36384C36}" dt="2025-05-29T08:18:49.009" v="9945" actId="1076"/>
          <ac:spMkLst>
            <pc:docMk/>
            <pc:sldMk cId="3368265618" sldId="281"/>
            <ac:spMk id="5" creationId="{B072FE3B-73FB-A5CF-CE0A-E7E06787B9C9}"/>
          </ac:spMkLst>
        </pc:spChg>
        <pc:spChg chg="add mod">
          <ac:chgData name="Nga Ngọc" userId="f11949b12d9a7f48" providerId="LiveId" clId="{8F3A8291-FE25-487E-B9C4-748D36384C36}" dt="2025-05-29T08:18:58.752" v="9947" actId="20577"/>
          <ac:spMkLst>
            <pc:docMk/>
            <pc:sldMk cId="3368265618" sldId="281"/>
            <ac:spMk id="11" creationId="{451E987E-96E7-A20C-CAC9-B6E5A10C487E}"/>
          </ac:spMkLst>
        </pc:spChg>
        <pc:spChg chg="mod">
          <ac:chgData name="Nga Ngọc" userId="f11949b12d9a7f48" providerId="LiveId" clId="{8F3A8291-FE25-487E-B9C4-748D36384C36}" dt="2025-05-29T08:18:21.305" v="9940" actId="1076"/>
          <ac:spMkLst>
            <pc:docMk/>
            <pc:sldMk cId="3368265618" sldId="281"/>
            <ac:spMk id="16" creationId="{A6F915F3-0B2F-615F-740D-1BCBB8D6E1F8}"/>
          </ac:spMkLst>
        </pc:spChg>
        <pc:spChg chg="add mod">
          <ac:chgData name="Nga Ngọc" userId="f11949b12d9a7f48" providerId="LiveId" clId="{8F3A8291-FE25-487E-B9C4-748D36384C36}" dt="2025-05-29T09:03:03.846" v="11567"/>
          <ac:spMkLst>
            <pc:docMk/>
            <pc:sldMk cId="3368265618" sldId="281"/>
            <ac:spMk id="17" creationId="{204C79F9-F06D-7ACB-1C8B-60EB43D925E6}"/>
          </ac:spMkLst>
        </pc:spChg>
        <pc:spChg chg="mod">
          <ac:chgData name="Nga Ngọc" userId="f11949b12d9a7f48" providerId="LiveId" clId="{8F3A8291-FE25-487E-B9C4-748D36384C36}" dt="2025-05-29T08:18:18.833" v="9939" actId="1076"/>
          <ac:spMkLst>
            <pc:docMk/>
            <pc:sldMk cId="3368265618" sldId="281"/>
            <ac:spMk id="18" creationId="{BC64F49D-A404-66DD-7979-6343FAF288AB}"/>
          </ac:spMkLst>
        </pc:spChg>
      </pc:sldChg>
      <pc:sldChg chg="addSp delSp modSp add del mod">
        <pc:chgData name="Nga Ngọc" userId="f11949b12d9a7f48" providerId="LiveId" clId="{8F3A8291-FE25-487E-B9C4-748D36384C36}" dt="2025-06-01T06:38:46.274" v="12402" actId="2696"/>
        <pc:sldMkLst>
          <pc:docMk/>
          <pc:sldMk cId="3083337517" sldId="282"/>
        </pc:sldMkLst>
      </pc:sldChg>
      <pc:sldChg chg="addSp delSp modSp add mod">
        <pc:chgData name="Nga Ngọc" userId="f11949b12d9a7f48" providerId="LiveId" clId="{8F3A8291-FE25-487E-B9C4-748D36384C36}" dt="2025-06-03T12:17:23.349" v="18566" actId="1076"/>
        <pc:sldMkLst>
          <pc:docMk/>
          <pc:sldMk cId="3161962894" sldId="283"/>
        </pc:sldMkLst>
        <pc:spChg chg="add mod">
          <ac:chgData name="Nga Ngọc" userId="f11949b12d9a7f48" providerId="LiveId" clId="{8F3A8291-FE25-487E-B9C4-748D36384C36}" dt="2025-06-03T12:16:37.879" v="18551" actId="1076"/>
          <ac:spMkLst>
            <pc:docMk/>
            <pc:sldMk cId="3161962894" sldId="283"/>
            <ac:spMk id="16" creationId="{8C5D7A20-8BCA-227B-F668-B83DA4DC095B}"/>
          </ac:spMkLst>
        </pc:spChg>
        <pc:spChg chg="add mod">
          <ac:chgData name="Nga Ngọc" userId="f11949b12d9a7f48" providerId="LiveId" clId="{8F3A8291-FE25-487E-B9C4-748D36384C36}" dt="2025-06-03T12:17:20.836" v="18565" actId="1076"/>
          <ac:spMkLst>
            <pc:docMk/>
            <pc:sldMk cId="3161962894" sldId="283"/>
            <ac:spMk id="20" creationId="{8195122B-1C41-B09A-4DC5-71C50B86A7A3}"/>
          </ac:spMkLst>
        </pc:spChg>
        <pc:spChg chg="add mod">
          <ac:chgData name="Nga Ngọc" userId="f11949b12d9a7f48" providerId="LiveId" clId="{8F3A8291-FE25-487E-B9C4-748D36384C36}" dt="2025-06-03T12:16:10.869" v="18540" actId="1076"/>
          <ac:spMkLst>
            <pc:docMk/>
            <pc:sldMk cId="3161962894" sldId="283"/>
            <ac:spMk id="25" creationId="{02F0C0B5-7D3F-20FF-5FBE-798CB53B5019}"/>
          </ac:spMkLst>
        </pc:spChg>
        <pc:spChg chg="add mod">
          <ac:chgData name="Nga Ngọc" userId="f11949b12d9a7f48" providerId="LiveId" clId="{8F3A8291-FE25-487E-B9C4-748D36384C36}" dt="2025-06-03T12:16:09.220" v="18539" actId="1076"/>
          <ac:spMkLst>
            <pc:docMk/>
            <pc:sldMk cId="3161962894" sldId="283"/>
            <ac:spMk id="26" creationId="{11145B73-BCEE-7C82-B254-58BAC48D5770}"/>
          </ac:spMkLst>
        </pc:spChg>
        <pc:spChg chg="add mod">
          <ac:chgData name="Nga Ngọc" userId="f11949b12d9a7f48" providerId="LiveId" clId="{8F3A8291-FE25-487E-B9C4-748D36384C36}" dt="2025-06-03T12:17:23.349" v="18566" actId="1076"/>
          <ac:spMkLst>
            <pc:docMk/>
            <pc:sldMk cId="3161962894" sldId="283"/>
            <ac:spMk id="27" creationId="{A6F6565F-7012-8289-091B-4A85E61408B0}"/>
          </ac:spMkLst>
        </pc:spChg>
        <pc:spChg chg="add mod">
          <ac:chgData name="Nga Ngọc" userId="f11949b12d9a7f48" providerId="LiveId" clId="{8F3A8291-FE25-487E-B9C4-748D36384C36}" dt="2025-06-03T12:17:20.836" v="18565" actId="1076"/>
          <ac:spMkLst>
            <pc:docMk/>
            <pc:sldMk cId="3161962894" sldId="283"/>
            <ac:spMk id="28" creationId="{5E69EC11-0148-63AA-21D9-1979B322603C}"/>
          </ac:spMkLst>
        </pc:spChg>
        <pc:picChg chg="add mod">
          <ac:chgData name="Nga Ngọc" userId="f11949b12d9a7f48" providerId="LiveId" clId="{8F3A8291-FE25-487E-B9C4-748D36384C36}" dt="2025-06-03T12:15:51.594" v="18528" actId="14100"/>
          <ac:picMkLst>
            <pc:docMk/>
            <pc:sldMk cId="3161962894" sldId="283"/>
            <ac:picMk id="4" creationId="{F4FF8FCB-61A1-8868-470D-5FEC2A26F691}"/>
          </ac:picMkLst>
        </pc:picChg>
        <pc:picChg chg="add mod">
          <ac:chgData name="Nga Ngọc" userId="f11949b12d9a7f48" providerId="LiveId" clId="{8F3A8291-FE25-487E-B9C4-748D36384C36}" dt="2025-06-03T12:16:07.247" v="18538" actId="1076"/>
          <ac:picMkLst>
            <pc:docMk/>
            <pc:sldMk cId="3161962894" sldId="283"/>
            <ac:picMk id="5" creationId="{64725896-BCAC-53A7-BD62-1B50A7238CA8}"/>
          </ac:picMkLst>
        </pc:picChg>
        <pc:picChg chg="add mod modCrop">
          <ac:chgData name="Nga Ngọc" userId="f11949b12d9a7f48" providerId="LiveId" clId="{8F3A8291-FE25-487E-B9C4-748D36384C36}" dt="2025-06-03T12:16:12.460" v="18541" actId="1076"/>
          <ac:picMkLst>
            <pc:docMk/>
            <pc:sldMk cId="3161962894" sldId="283"/>
            <ac:picMk id="14" creationId="{4CE9C3FB-697E-9772-C0C8-AF2F4151932E}"/>
          </ac:picMkLst>
        </pc:picChg>
        <pc:picChg chg="add mod">
          <ac:chgData name="Nga Ngọc" userId="f11949b12d9a7f48" providerId="LiveId" clId="{8F3A8291-FE25-487E-B9C4-748D36384C36}" dt="2025-06-03T12:16:42.860" v="18553" actId="14100"/>
          <ac:picMkLst>
            <pc:docMk/>
            <pc:sldMk cId="3161962894" sldId="283"/>
            <ac:picMk id="15" creationId="{C7F32AAB-6775-C7F5-1312-3320933CB8BE}"/>
          </ac:picMkLst>
        </pc:picChg>
        <pc:picChg chg="add del mod">
          <ac:chgData name="Nga Ngọc" userId="f11949b12d9a7f48" providerId="LiveId" clId="{8F3A8291-FE25-487E-B9C4-748D36384C36}" dt="2025-06-02T17:06:12.919" v="12476" actId="478"/>
          <ac:picMkLst>
            <pc:docMk/>
            <pc:sldMk cId="3161962894" sldId="283"/>
            <ac:picMk id="17" creationId="{18D40E04-D711-5E94-E573-581F98863E2A}"/>
          </ac:picMkLst>
        </pc:picChg>
        <pc:picChg chg="add del mod">
          <ac:chgData name="Nga Ngọc" userId="f11949b12d9a7f48" providerId="LiveId" clId="{8F3A8291-FE25-487E-B9C4-748D36384C36}" dt="2025-06-02T17:06:29.486" v="12479" actId="478"/>
          <ac:picMkLst>
            <pc:docMk/>
            <pc:sldMk cId="3161962894" sldId="283"/>
            <ac:picMk id="19" creationId="{35F46190-6DE0-D4A6-2144-98E089A28645}"/>
          </ac:picMkLst>
        </pc:picChg>
        <pc:picChg chg="add mod">
          <ac:chgData name="Nga Ngọc" userId="f11949b12d9a7f48" providerId="LiveId" clId="{8F3A8291-FE25-487E-B9C4-748D36384C36}" dt="2025-06-03T12:16:02.006" v="18535" actId="1076"/>
          <ac:picMkLst>
            <pc:docMk/>
            <pc:sldMk cId="3161962894" sldId="283"/>
            <ac:picMk id="22" creationId="{8CB24190-1E68-3ED7-5B8B-D76BA8255BAD}"/>
          </ac:picMkLst>
        </pc:picChg>
        <pc:picChg chg="add mod">
          <ac:chgData name="Nga Ngọc" userId="f11949b12d9a7f48" providerId="LiveId" clId="{8F3A8291-FE25-487E-B9C4-748D36384C36}" dt="2025-06-03T12:16:17.854" v="18544" actId="1076"/>
          <ac:picMkLst>
            <pc:docMk/>
            <pc:sldMk cId="3161962894" sldId="283"/>
            <ac:picMk id="24" creationId="{394988AC-C588-0AFF-11E8-5C1D95ADF099}"/>
          </ac:picMkLst>
        </pc:picChg>
      </pc:sldChg>
      <pc:sldChg chg="addSp delSp modSp add mod">
        <pc:chgData name="Nga Ngọc" userId="f11949b12d9a7f48" providerId="LiveId" clId="{8F3A8291-FE25-487E-B9C4-748D36384C36}" dt="2025-06-03T04:24:59.703" v="12932" actId="14100"/>
        <pc:sldMkLst>
          <pc:docMk/>
          <pc:sldMk cId="1730052859" sldId="284"/>
        </pc:sldMkLst>
        <pc:spChg chg="add mod">
          <ac:chgData name="Nga Ngọc" userId="f11949b12d9a7f48" providerId="LiveId" clId="{8F3A8291-FE25-487E-B9C4-748D36384C36}" dt="2025-06-03T04:18:58.767" v="12920" actId="1076"/>
          <ac:spMkLst>
            <pc:docMk/>
            <pc:sldMk cId="1730052859" sldId="284"/>
            <ac:spMk id="27" creationId="{9C6924D4-68F7-945D-2FA1-677687D2B5AF}"/>
          </ac:spMkLst>
        </pc:spChg>
        <pc:spChg chg="add mod">
          <ac:chgData name="Nga Ngọc" userId="f11949b12d9a7f48" providerId="LiveId" clId="{8F3A8291-FE25-487E-B9C4-748D36384C36}" dt="2025-06-03T04:19:34.128" v="12928" actId="1076"/>
          <ac:spMkLst>
            <pc:docMk/>
            <pc:sldMk cId="1730052859" sldId="284"/>
            <ac:spMk id="30" creationId="{B460E7BA-30DC-F5F6-4492-B1CF2190893F}"/>
          </ac:spMkLst>
        </pc:spChg>
        <pc:grpChg chg="add del mod">
          <ac:chgData name="Nga Ngọc" userId="f11949b12d9a7f48" providerId="LiveId" clId="{8F3A8291-FE25-487E-B9C4-748D36384C36}" dt="2025-06-03T04:05:04.535" v="12739" actId="21"/>
          <ac:grpSpMkLst>
            <pc:docMk/>
            <pc:sldMk cId="1730052859" sldId="284"/>
            <ac:grpSpMk id="26" creationId="{590BA626-5686-19A4-A829-B2D5D7D97F71}"/>
          </ac:grpSpMkLst>
        </pc:grpChg>
        <pc:picChg chg="add mod modCrop">
          <ac:chgData name="Nga Ngọc" userId="f11949b12d9a7f48" providerId="LiveId" clId="{8F3A8291-FE25-487E-B9C4-748D36384C36}" dt="2025-06-03T04:08:12.859" v="12756" actId="1076"/>
          <ac:picMkLst>
            <pc:docMk/>
            <pc:sldMk cId="1730052859" sldId="284"/>
            <ac:picMk id="19" creationId="{621AAD9B-E1D1-7DA7-32DB-041AB5E11E35}"/>
          </ac:picMkLst>
        </pc:picChg>
        <pc:picChg chg="add mod">
          <ac:chgData name="Nga Ngọc" userId="f11949b12d9a7f48" providerId="LiveId" clId="{8F3A8291-FE25-487E-B9C4-748D36384C36}" dt="2025-06-03T04:04:06.185" v="12731" actId="164"/>
          <ac:picMkLst>
            <pc:docMk/>
            <pc:sldMk cId="1730052859" sldId="284"/>
            <ac:picMk id="21" creationId="{75C8BC7F-3EC5-D12F-E6AF-92A1F84F744E}"/>
          </ac:picMkLst>
        </pc:picChg>
        <pc:picChg chg="add del mod modCrop">
          <ac:chgData name="Nga Ngọc" userId="f11949b12d9a7f48" providerId="LiveId" clId="{8F3A8291-FE25-487E-B9C4-748D36384C36}" dt="2025-06-03T04:03:37.255" v="12727" actId="478"/>
          <ac:picMkLst>
            <pc:docMk/>
            <pc:sldMk cId="1730052859" sldId="284"/>
            <ac:picMk id="23" creationId="{2800E2FD-2391-9F3C-3CA8-2EB9204A1FD7}"/>
          </ac:picMkLst>
        </pc:picChg>
        <pc:picChg chg="add mod modCrop">
          <ac:chgData name="Nga Ngọc" userId="f11949b12d9a7f48" providerId="LiveId" clId="{8F3A8291-FE25-487E-B9C4-748D36384C36}" dt="2025-06-03T04:04:06.185" v="12731" actId="164"/>
          <ac:picMkLst>
            <pc:docMk/>
            <pc:sldMk cId="1730052859" sldId="284"/>
            <ac:picMk id="25" creationId="{DF48ADE6-3D2F-A911-7B41-1A5FC1197B92}"/>
          </ac:picMkLst>
        </pc:picChg>
        <pc:picChg chg="add del mod">
          <ac:chgData name="Nga Ngọc" userId="f11949b12d9a7f48" providerId="LiveId" clId="{8F3A8291-FE25-487E-B9C4-748D36384C36}" dt="2025-06-03T04:24:56.306" v="12930" actId="478"/>
          <ac:picMkLst>
            <pc:docMk/>
            <pc:sldMk cId="1730052859" sldId="284"/>
            <ac:picMk id="29" creationId="{747DC650-D884-E912-3098-20FC5225919B}"/>
          </ac:picMkLst>
        </pc:picChg>
        <pc:picChg chg="add mod">
          <ac:chgData name="Nga Ngọc" userId="f11949b12d9a7f48" providerId="LiveId" clId="{8F3A8291-FE25-487E-B9C4-748D36384C36}" dt="2025-06-03T04:24:59.703" v="12932" actId="14100"/>
          <ac:picMkLst>
            <pc:docMk/>
            <pc:sldMk cId="1730052859" sldId="284"/>
            <ac:picMk id="32" creationId="{ADB1CCED-2B51-E010-092F-1BF9786C7EAF}"/>
          </ac:picMkLst>
        </pc:picChg>
      </pc:sldChg>
      <pc:sldChg chg="addSp delSp modSp add mod ord">
        <pc:chgData name="Nga Ngọc" userId="f11949b12d9a7f48" providerId="LiveId" clId="{8F3A8291-FE25-487E-B9C4-748D36384C36}" dt="2025-06-03T04:30:23.581" v="12936" actId="1076"/>
        <pc:sldMkLst>
          <pc:docMk/>
          <pc:sldMk cId="4170020259" sldId="285"/>
        </pc:sldMkLst>
        <pc:picChg chg="add del mod">
          <ac:chgData name="Nga Ngọc" userId="f11949b12d9a7f48" providerId="LiveId" clId="{8F3A8291-FE25-487E-B9C4-748D36384C36}" dt="2025-06-02T15:26:13.044" v="12467" actId="478"/>
          <ac:picMkLst>
            <pc:docMk/>
            <pc:sldMk cId="4170020259" sldId="285"/>
            <ac:picMk id="16" creationId="{3C7DB977-610C-B075-023B-0AD6E085B0BC}"/>
          </ac:picMkLst>
        </pc:picChg>
        <pc:picChg chg="add del mod modCrop">
          <ac:chgData name="Nga Ngọc" userId="f11949b12d9a7f48" providerId="LiveId" clId="{8F3A8291-FE25-487E-B9C4-748D36384C36}" dt="2025-06-03T04:30:18.256" v="12933" actId="478"/>
          <ac:picMkLst>
            <pc:docMk/>
            <pc:sldMk cId="4170020259" sldId="285"/>
            <ac:picMk id="18" creationId="{289C4DFC-9EBC-81A1-96AB-14E6B13B211E}"/>
          </ac:picMkLst>
        </pc:picChg>
        <pc:picChg chg="add mod">
          <ac:chgData name="Nga Ngọc" userId="f11949b12d9a7f48" providerId="LiveId" clId="{8F3A8291-FE25-487E-B9C4-748D36384C36}" dt="2025-06-03T04:30:23.581" v="12936" actId="1076"/>
          <ac:picMkLst>
            <pc:docMk/>
            <pc:sldMk cId="4170020259" sldId="285"/>
            <ac:picMk id="20" creationId="{9EE422B5-E7EF-391D-683A-0DAEB5595DDF}"/>
          </ac:picMkLst>
        </pc:picChg>
      </pc:sldChg>
      <pc:sldChg chg="addSp delSp modSp add mod ord">
        <pc:chgData name="Nga Ngọc" userId="f11949b12d9a7f48" providerId="LiveId" clId="{8F3A8291-FE25-487E-B9C4-748D36384C36}" dt="2025-06-03T04:31:20.276" v="13051" actId="1076"/>
        <pc:sldMkLst>
          <pc:docMk/>
          <pc:sldMk cId="1825227451" sldId="286"/>
        </pc:sldMkLst>
        <pc:spChg chg="add mod">
          <ac:chgData name="Nga Ngọc" userId="f11949b12d9a7f48" providerId="LiveId" clId="{8F3A8291-FE25-487E-B9C4-748D36384C36}" dt="2025-06-03T04:18:15.360" v="12914" actId="255"/>
          <ac:spMkLst>
            <pc:docMk/>
            <pc:sldMk cId="1825227451" sldId="286"/>
            <ac:spMk id="22" creationId="{CDFD5B24-131A-309D-3F9E-0FD1B890F06A}"/>
          </ac:spMkLst>
        </pc:spChg>
        <pc:spChg chg="add mod">
          <ac:chgData name="Nga Ngọc" userId="f11949b12d9a7f48" providerId="LiveId" clId="{8F3A8291-FE25-487E-B9C4-748D36384C36}" dt="2025-06-03T04:18:46.969" v="12919" actId="1076"/>
          <ac:spMkLst>
            <pc:docMk/>
            <pc:sldMk cId="1825227451" sldId="286"/>
            <ac:spMk id="23" creationId="{556C9875-3920-9FDE-7F12-74C3BE38EC6E}"/>
          </ac:spMkLst>
        </pc:spChg>
        <pc:spChg chg="add mod">
          <ac:chgData name="Nga Ngọc" userId="f11949b12d9a7f48" providerId="LiveId" clId="{8F3A8291-FE25-487E-B9C4-748D36384C36}" dt="2025-06-03T04:31:20.276" v="13051" actId="1076"/>
          <ac:spMkLst>
            <pc:docMk/>
            <pc:sldMk cId="1825227451" sldId="286"/>
            <ac:spMk id="24" creationId="{166D614F-6902-1E5F-664E-4D79890863CA}"/>
          </ac:spMkLst>
        </pc:spChg>
        <pc:picChg chg="add mod modCrop">
          <ac:chgData name="Nga Ngọc" userId="f11949b12d9a7f48" providerId="LiveId" clId="{8F3A8291-FE25-487E-B9C4-748D36384C36}" dt="2025-06-03T04:09:38.258" v="12811" actId="732"/>
          <ac:picMkLst>
            <pc:docMk/>
            <pc:sldMk cId="1825227451" sldId="286"/>
            <ac:picMk id="4" creationId="{B044B438-FF69-E8F4-041D-BF817DD0A483}"/>
          </ac:picMkLst>
        </pc:picChg>
        <pc:picChg chg="add del mod">
          <ac:chgData name="Nga Ngọc" userId="f11949b12d9a7f48" providerId="LiveId" clId="{8F3A8291-FE25-487E-B9C4-748D36384C36}" dt="2025-06-02T14:41:47.305" v="12460" actId="478"/>
          <ac:picMkLst>
            <pc:docMk/>
            <pc:sldMk cId="1825227451" sldId="286"/>
            <ac:picMk id="9" creationId="{1DB9B9CF-6D83-A851-21F1-E8C8306F38F0}"/>
          </ac:picMkLst>
        </pc:picChg>
        <pc:picChg chg="add mod modCrop">
          <ac:chgData name="Nga Ngọc" userId="f11949b12d9a7f48" providerId="LiveId" clId="{8F3A8291-FE25-487E-B9C4-748D36384C36}" dt="2025-06-03T04:10:14.002" v="12814" actId="1076"/>
          <ac:picMkLst>
            <pc:docMk/>
            <pc:sldMk cId="1825227451" sldId="286"/>
            <ac:picMk id="14" creationId="{C7E5CE36-4BEF-9DDD-5706-7F18305E7A99}"/>
          </ac:picMkLst>
        </pc:picChg>
        <pc:picChg chg="add mod modCrop">
          <ac:chgData name="Nga Ngọc" userId="f11949b12d9a7f48" providerId="LiveId" clId="{8F3A8291-FE25-487E-B9C4-748D36384C36}" dt="2025-06-03T04:10:27.570" v="12818" actId="1076"/>
          <ac:picMkLst>
            <pc:docMk/>
            <pc:sldMk cId="1825227451" sldId="286"/>
            <ac:picMk id="16" creationId="{A9E2839B-4673-0A67-FAC6-AD1D52423665}"/>
          </ac:picMkLst>
        </pc:picChg>
        <pc:picChg chg="add mod">
          <ac:chgData name="Nga Ngọc" userId="f11949b12d9a7f48" providerId="LiveId" clId="{8F3A8291-FE25-487E-B9C4-748D36384C36}" dt="2025-06-03T04:18:23.856" v="12916" actId="1076"/>
          <ac:picMkLst>
            <pc:docMk/>
            <pc:sldMk cId="1825227451" sldId="286"/>
            <ac:picMk id="18" creationId="{E2FF41B1-21DA-CE4D-6E5F-93C70E24B4EA}"/>
          </ac:picMkLst>
        </pc:picChg>
        <pc:picChg chg="del">
          <ac:chgData name="Nga Ngọc" userId="f11949b12d9a7f48" providerId="LiveId" clId="{8F3A8291-FE25-487E-B9C4-748D36384C36}" dt="2025-06-02T13:50:21.744" v="12455" actId="478"/>
          <ac:picMkLst>
            <pc:docMk/>
            <pc:sldMk cId="1825227451" sldId="286"/>
            <ac:picMk id="19" creationId="{C07ED699-F7EC-50D9-D6B2-6E951C2724AF}"/>
          </ac:picMkLst>
        </pc:picChg>
        <pc:picChg chg="add mod">
          <ac:chgData name="Nga Ngọc" userId="f11949b12d9a7f48" providerId="LiveId" clId="{8F3A8291-FE25-487E-B9C4-748D36384C36}" dt="2025-06-03T04:18:26.335" v="12917" actId="1076"/>
          <ac:picMkLst>
            <pc:docMk/>
            <pc:sldMk cId="1825227451" sldId="286"/>
            <ac:picMk id="21" creationId="{9D3DE2BC-8528-103B-E652-3929E2FC927E}"/>
          </ac:picMkLst>
        </pc:picChg>
      </pc:sldChg>
      <pc:sldChg chg="modSp add mod ord">
        <pc:chgData name="Nga Ngọc" userId="f11949b12d9a7f48" providerId="LiveId" clId="{8F3A8291-FE25-487E-B9C4-748D36384C36}" dt="2025-06-03T05:09:22.075" v="13112" actId="1076"/>
        <pc:sldMkLst>
          <pc:docMk/>
          <pc:sldMk cId="1248130261" sldId="287"/>
        </pc:sldMkLst>
        <pc:spChg chg="mod">
          <ac:chgData name="Nga Ngọc" userId="f11949b12d9a7f48" providerId="LiveId" clId="{8F3A8291-FE25-487E-B9C4-748D36384C36}" dt="2025-06-03T05:08:15.101" v="13099" actId="20578"/>
          <ac:spMkLst>
            <pc:docMk/>
            <pc:sldMk cId="1248130261" sldId="287"/>
            <ac:spMk id="19" creationId="{AA8FB1AC-1F71-3115-C833-BC5377011380}"/>
          </ac:spMkLst>
        </pc:spChg>
        <pc:spChg chg="mod">
          <ac:chgData name="Nga Ngọc" userId="f11949b12d9a7f48" providerId="LiveId" clId="{8F3A8291-FE25-487E-B9C4-748D36384C36}" dt="2025-06-03T05:09:05.563" v="13109" actId="1076"/>
          <ac:spMkLst>
            <pc:docMk/>
            <pc:sldMk cId="1248130261" sldId="287"/>
            <ac:spMk id="22" creationId="{D907ED83-7411-0A18-2733-DA4E3AA2389B}"/>
          </ac:spMkLst>
        </pc:spChg>
        <pc:spChg chg="mod">
          <ac:chgData name="Nga Ngọc" userId="f11949b12d9a7f48" providerId="LiveId" clId="{8F3A8291-FE25-487E-B9C4-748D36384C36}" dt="2025-06-03T05:09:22.075" v="13112" actId="1076"/>
          <ac:spMkLst>
            <pc:docMk/>
            <pc:sldMk cId="1248130261" sldId="287"/>
            <ac:spMk id="23" creationId="{8CEE4884-97FC-F105-25E2-2F8BA65FC444}"/>
          </ac:spMkLst>
        </pc:spChg>
        <pc:picChg chg="mod">
          <ac:chgData name="Nga Ngọc" userId="f11949b12d9a7f48" providerId="LiveId" clId="{8F3A8291-FE25-487E-B9C4-748D36384C36}" dt="2025-06-03T05:09:13.387" v="13110" actId="1076"/>
          <ac:picMkLst>
            <pc:docMk/>
            <pc:sldMk cId="1248130261" sldId="287"/>
            <ac:picMk id="21" creationId="{2C890378-F6BF-9AF9-C499-6173BD5A5DC5}"/>
          </ac:picMkLst>
        </pc:picChg>
      </pc:sldChg>
      <pc:sldChg chg="addSp delSp modSp add mod">
        <pc:chgData name="Nga Ngọc" userId="f11949b12d9a7f48" providerId="LiveId" clId="{8F3A8291-FE25-487E-B9C4-748D36384C36}" dt="2025-06-03T14:05:19.279" v="19160" actId="14100"/>
        <pc:sldMkLst>
          <pc:docMk/>
          <pc:sldMk cId="3045915135" sldId="288"/>
        </pc:sldMkLst>
        <pc:spChg chg="add del">
          <ac:chgData name="Nga Ngọc" userId="f11949b12d9a7f48" providerId="LiveId" clId="{8F3A8291-FE25-487E-B9C4-748D36384C36}" dt="2025-06-03T11:35:08.765" v="16314" actId="478"/>
          <ac:spMkLst>
            <pc:docMk/>
            <pc:sldMk cId="3045915135" sldId="288"/>
            <ac:spMk id="4" creationId="{EE6CF8FF-B276-D550-683C-1F42C105A899}"/>
          </ac:spMkLst>
        </pc:spChg>
        <pc:spChg chg="mod">
          <ac:chgData name="Nga Ngọc" userId="f11949b12d9a7f48" providerId="LiveId" clId="{8F3A8291-FE25-487E-B9C4-748D36384C36}" dt="2025-06-03T14:05:19.279" v="19160" actId="14100"/>
          <ac:spMkLst>
            <pc:docMk/>
            <pc:sldMk cId="3045915135" sldId="288"/>
            <ac:spMk id="5" creationId="{B742FA26-AEE1-1AF1-0E63-9E1B993F39F3}"/>
          </ac:spMkLst>
        </pc:spChg>
        <pc:spChg chg="add mod">
          <ac:chgData name="Nga Ngọc" userId="f11949b12d9a7f48" providerId="LiveId" clId="{8F3A8291-FE25-487E-B9C4-748D36384C36}" dt="2025-06-03T11:35:18.143" v="16318" actId="1076"/>
          <ac:spMkLst>
            <pc:docMk/>
            <pc:sldMk cId="3045915135" sldId="288"/>
            <ac:spMk id="7" creationId="{7690539B-9495-797C-357E-3B7F6AEF58F0}"/>
          </ac:spMkLst>
        </pc:spChg>
        <pc:picChg chg="add del">
          <ac:chgData name="Nga Ngọc" userId="f11949b12d9a7f48" providerId="LiveId" clId="{8F3A8291-FE25-487E-B9C4-748D36384C36}" dt="2025-06-03T11:35:08.765" v="16314" actId="478"/>
          <ac:picMkLst>
            <pc:docMk/>
            <pc:sldMk cId="3045915135" sldId="288"/>
            <ac:picMk id="2" creationId="{F9F87B81-E221-8BB8-F4F0-FE1521473A53}"/>
          </ac:picMkLst>
        </pc:picChg>
        <pc:picChg chg="add mod">
          <ac:chgData name="Nga Ngọc" userId="f11949b12d9a7f48" providerId="LiveId" clId="{8F3A8291-FE25-487E-B9C4-748D36384C36}" dt="2025-06-03T14:05:17.745" v="19159" actId="1076"/>
          <ac:picMkLst>
            <pc:docMk/>
            <pc:sldMk cId="3045915135" sldId="288"/>
            <ac:picMk id="4" creationId="{AA1A588E-EE40-E616-38FF-F5B928719F7F}"/>
          </ac:picMkLst>
        </pc:picChg>
        <pc:picChg chg="add mod">
          <ac:chgData name="Nga Ngọc" userId="f11949b12d9a7f48" providerId="LiveId" clId="{8F3A8291-FE25-487E-B9C4-748D36384C36}" dt="2025-06-03T11:35:23.282" v="16321" actId="1076"/>
          <ac:picMkLst>
            <pc:docMk/>
            <pc:sldMk cId="3045915135" sldId="288"/>
            <ac:picMk id="6" creationId="{50A071FA-905C-ECD3-2DBC-EA3AD9870ED1}"/>
          </ac:picMkLst>
        </pc:picChg>
      </pc:sldChg>
      <pc:sldChg chg="addSp delSp modSp add mod">
        <pc:chgData name="Nga Ngọc" userId="f11949b12d9a7f48" providerId="LiveId" clId="{8F3A8291-FE25-487E-B9C4-748D36384C36}" dt="2025-06-03T14:09:04.815" v="19231" actId="1076"/>
        <pc:sldMkLst>
          <pc:docMk/>
          <pc:sldMk cId="331037208" sldId="289"/>
        </pc:sldMkLst>
        <pc:spChg chg="add mod">
          <ac:chgData name="Nga Ngọc" userId="f11949b12d9a7f48" providerId="LiveId" clId="{8F3A8291-FE25-487E-B9C4-748D36384C36}" dt="2025-06-03T11:43:19.716" v="17941" actId="1076"/>
          <ac:spMkLst>
            <pc:docMk/>
            <pc:sldMk cId="331037208" sldId="289"/>
            <ac:spMk id="4" creationId="{21304320-5BAD-50DD-0BFE-2871A74422FF}"/>
          </ac:spMkLst>
        </pc:spChg>
        <pc:spChg chg="mod">
          <ac:chgData name="Nga Ngọc" userId="f11949b12d9a7f48" providerId="LiveId" clId="{8F3A8291-FE25-487E-B9C4-748D36384C36}" dt="2025-06-03T14:08:34.504" v="19227" actId="1076"/>
          <ac:spMkLst>
            <pc:docMk/>
            <pc:sldMk cId="331037208" sldId="289"/>
            <ac:spMk id="5" creationId="{BD981CEC-E37F-C034-2FB3-AA2E52C46597}"/>
          </ac:spMkLst>
        </pc:spChg>
        <pc:spChg chg="del">
          <ac:chgData name="Nga Ngọc" userId="f11949b12d9a7f48" providerId="LiveId" clId="{8F3A8291-FE25-487E-B9C4-748D36384C36}" dt="2025-06-03T11:42:57.536" v="17933" actId="478"/>
          <ac:spMkLst>
            <pc:docMk/>
            <pc:sldMk cId="331037208" sldId="289"/>
            <ac:spMk id="7" creationId="{E72991D7-6C21-4C97-02BF-9A31894E7C90}"/>
          </ac:spMkLst>
        </pc:spChg>
        <pc:picChg chg="add mod">
          <ac:chgData name="Nga Ngọc" userId="f11949b12d9a7f48" providerId="LiveId" clId="{8F3A8291-FE25-487E-B9C4-748D36384C36}" dt="2025-06-03T11:43:11.486" v="17939" actId="14100"/>
          <ac:picMkLst>
            <pc:docMk/>
            <pc:sldMk cId="331037208" sldId="289"/>
            <ac:picMk id="2" creationId="{AF236EB1-0379-53F3-2831-B1CC69E3D408}"/>
          </ac:picMkLst>
        </pc:picChg>
        <pc:picChg chg="del">
          <ac:chgData name="Nga Ngọc" userId="f11949b12d9a7f48" providerId="LiveId" clId="{8F3A8291-FE25-487E-B9C4-748D36384C36}" dt="2025-06-03T11:42:56.057" v="17932" actId="478"/>
          <ac:picMkLst>
            <pc:docMk/>
            <pc:sldMk cId="331037208" sldId="289"/>
            <ac:picMk id="6" creationId="{08A317DE-EBD2-8E1D-8576-392B21F0C6A4}"/>
          </ac:picMkLst>
        </pc:picChg>
        <pc:picChg chg="add mod">
          <ac:chgData name="Nga Ngọc" userId="f11949b12d9a7f48" providerId="LiveId" clId="{8F3A8291-FE25-487E-B9C4-748D36384C36}" dt="2025-06-03T14:09:04.815" v="19231" actId="1076"/>
          <ac:picMkLst>
            <pc:docMk/>
            <pc:sldMk cId="331037208" sldId="289"/>
            <ac:picMk id="7" creationId="{08CC4C6F-9E2B-DBD8-E8BC-C491911DF375}"/>
          </ac:picMkLst>
        </pc:picChg>
      </pc:sldChg>
      <pc:sldChg chg="addSp modSp add mod ord">
        <pc:chgData name="Nga Ngọc" userId="f11949b12d9a7f48" providerId="LiveId" clId="{8F3A8291-FE25-487E-B9C4-748D36384C36}" dt="2025-06-03T14:01:58.757" v="18962"/>
        <pc:sldMkLst>
          <pc:docMk/>
          <pc:sldMk cId="1661976611" sldId="290"/>
        </pc:sldMkLst>
        <pc:spChg chg="mod">
          <ac:chgData name="Nga Ngọc" userId="f11949b12d9a7f48" providerId="LiveId" clId="{8F3A8291-FE25-487E-B9C4-748D36384C36}" dt="2025-06-03T14:01:52.136" v="18960" actId="1076"/>
          <ac:spMkLst>
            <pc:docMk/>
            <pc:sldMk cId="1661976611" sldId="290"/>
            <ac:spMk id="5" creationId="{67DD777B-4A0A-481C-143D-B83E45AFBA8A}"/>
          </ac:spMkLst>
        </pc:spChg>
        <pc:picChg chg="add mod">
          <ac:chgData name="Nga Ngọc" userId="f11949b12d9a7f48" providerId="LiveId" clId="{8F3A8291-FE25-487E-B9C4-748D36384C36}" dt="2025-06-03T14:01:48.969" v="18959" actId="1076"/>
          <ac:picMkLst>
            <pc:docMk/>
            <pc:sldMk cId="1661976611" sldId="290"/>
            <ac:picMk id="7" creationId="{D6F307F4-CEC6-BBAC-8C08-272F4BBE324C}"/>
          </ac:picMkLst>
        </pc:picChg>
      </pc:sldChg>
      <pc:sldChg chg="addSp modSp add mod">
        <pc:chgData name="Nga Ngọc" userId="f11949b12d9a7f48" providerId="LiveId" clId="{8F3A8291-FE25-487E-B9C4-748D36384C36}" dt="2025-06-03T14:07:11.129" v="19188" actId="1076"/>
        <pc:sldMkLst>
          <pc:docMk/>
          <pc:sldMk cId="3169743636" sldId="291"/>
        </pc:sldMkLst>
        <pc:spChg chg="mod">
          <ac:chgData name="Nga Ngọc" userId="f11949b12d9a7f48" providerId="LiveId" clId="{8F3A8291-FE25-487E-B9C4-748D36384C36}" dt="2025-06-03T14:06:48.320" v="19184" actId="1076"/>
          <ac:spMkLst>
            <pc:docMk/>
            <pc:sldMk cId="3169743636" sldId="291"/>
            <ac:spMk id="5" creationId="{4F2A2F3A-69A2-3A45-C467-FCF63B854FFD}"/>
          </ac:spMkLst>
        </pc:spChg>
        <pc:picChg chg="add mod">
          <ac:chgData name="Nga Ngọc" userId="f11949b12d9a7f48" providerId="LiveId" clId="{8F3A8291-FE25-487E-B9C4-748D36384C36}" dt="2025-06-03T14:07:11.129" v="19188" actId="1076"/>
          <ac:picMkLst>
            <pc:docMk/>
            <pc:sldMk cId="3169743636" sldId="291"/>
            <ac:picMk id="4" creationId="{C22810D6-81AA-7D2C-BB73-3DEC9D3A81BF}"/>
          </ac:picMkLst>
        </pc:picChg>
      </pc:sldChg>
      <pc:sldChg chg="add del">
        <pc:chgData name="Nga Ngọc" userId="f11949b12d9a7f48" providerId="LiveId" clId="{8F3A8291-FE25-487E-B9C4-748D36384C36}" dt="2025-06-03T14:08:18.784" v="19223" actId="2696"/>
        <pc:sldMkLst>
          <pc:docMk/>
          <pc:sldMk cId="285850583" sldId="292"/>
        </pc:sldMkLst>
      </pc:sldChg>
      <pc:sldChg chg="addSp delSp modSp add mod ord">
        <pc:chgData name="Nga Ngọc" userId="f11949b12d9a7f48" providerId="LiveId" clId="{8F3A8291-FE25-487E-B9C4-748D36384C36}" dt="2025-06-03T14:06:32.614" v="19179"/>
        <pc:sldMkLst>
          <pc:docMk/>
          <pc:sldMk cId="4214893253" sldId="293"/>
        </pc:sldMkLst>
        <pc:spChg chg="mod">
          <ac:chgData name="Nga Ngọc" userId="f11949b12d9a7f48" providerId="LiveId" clId="{8F3A8291-FE25-487E-B9C4-748D36384C36}" dt="2025-06-03T14:06:23.288" v="19176" actId="1076"/>
          <ac:spMkLst>
            <pc:docMk/>
            <pc:sldMk cId="4214893253" sldId="293"/>
            <ac:spMk id="5" creationId="{67F0DABF-57DC-BE35-1688-38C824473220}"/>
          </ac:spMkLst>
        </pc:spChg>
        <pc:picChg chg="add del mod">
          <ac:chgData name="Nga Ngọc" userId="f11949b12d9a7f48" providerId="LiveId" clId="{8F3A8291-FE25-487E-B9C4-748D36384C36}" dt="2025-06-03T14:06:04.326" v="19170" actId="478"/>
          <ac:picMkLst>
            <pc:docMk/>
            <pc:sldMk cId="4214893253" sldId="293"/>
            <ac:picMk id="4" creationId="{CAA8ADB3-2024-88DC-C3B4-88FC12519D70}"/>
          </ac:picMkLst>
        </pc:picChg>
        <pc:picChg chg="add mod">
          <ac:chgData name="Nga Ngọc" userId="f11949b12d9a7f48" providerId="LiveId" clId="{8F3A8291-FE25-487E-B9C4-748D36384C36}" dt="2025-06-03T14:06:25.586" v="19177" actId="1076"/>
          <ac:picMkLst>
            <pc:docMk/>
            <pc:sldMk cId="4214893253" sldId="293"/>
            <ac:picMk id="10" creationId="{9A85C264-A263-0F68-D5C1-D6AF5B221F54}"/>
          </ac:picMkLst>
        </pc:picChg>
      </pc:sldChg>
      <pc:sldChg chg="addSp modSp add mod">
        <pc:chgData name="Nga Ngọc" userId="f11949b12d9a7f48" providerId="LiveId" clId="{8F3A8291-FE25-487E-B9C4-748D36384C36}" dt="2025-06-03T14:07:49.790" v="19222" actId="20577"/>
        <pc:sldMkLst>
          <pc:docMk/>
          <pc:sldMk cId="1192095684" sldId="294"/>
        </pc:sldMkLst>
        <pc:spChg chg="mod">
          <ac:chgData name="Nga Ngọc" userId="f11949b12d9a7f48" providerId="LiveId" clId="{8F3A8291-FE25-487E-B9C4-748D36384C36}" dt="2025-06-03T14:07:49.790" v="19222" actId="20577"/>
          <ac:spMkLst>
            <pc:docMk/>
            <pc:sldMk cId="1192095684" sldId="294"/>
            <ac:spMk id="5" creationId="{BD38EFE7-9AA0-F5EF-5B4D-A237DE3F3838}"/>
          </ac:spMkLst>
        </pc:spChg>
        <pc:picChg chg="add mod">
          <ac:chgData name="Nga Ngọc" userId="f11949b12d9a7f48" providerId="LiveId" clId="{8F3A8291-FE25-487E-B9C4-748D36384C36}" dt="2025-06-03T14:07:38.288" v="19194" actId="14100"/>
          <ac:picMkLst>
            <pc:docMk/>
            <pc:sldMk cId="1192095684" sldId="294"/>
            <ac:picMk id="4" creationId="{1E802607-073B-16EF-5CCC-87A66FAB2877}"/>
          </ac:picMkLst>
        </pc:picChg>
      </pc:sldChg>
      <pc:sldChg chg="modSp add del mod">
        <pc:chgData name="Nga Ngọc" userId="f11949b12d9a7f48" providerId="LiveId" clId="{8F3A8291-FE25-487E-B9C4-748D36384C36}" dt="2025-06-03T14:11:09.664" v="19248" actId="2696"/>
        <pc:sldMkLst>
          <pc:docMk/>
          <pc:sldMk cId="3108130384" sldId="295"/>
        </pc:sldMkLst>
        <pc:spChg chg="mod">
          <ac:chgData name="Nga Ngọc" userId="f11949b12d9a7f48" providerId="LiveId" clId="{8F3A8291-FE25-487E-B9C4-748D36384C36}" dt="2025-06-03T14:09:50.968" v="19247" actId="1076"/>
          <ac:spMkLst>
            <pc:docMk/>
            <pc:sldMk cId="3108130384" sldId="295"/>
            <ac:spMk id="5" creationId="{56109DB3-E12D-2780-25CE-EBECFE89B70C}"/>
          </ac:spMkLst>
        </pc:spChg>
      </pc:sldChg>
      <pc:sldChg chg="addSp modSp add mod ord">
        <pc:chgData name="Nga Ngọc" userId="f11949b12d9a7f48" providerId="LiveId" clId="{8F3A8291-FE25-487E-B9C4-748D36384C36}" dt="2025-06-03T14:09:34.038" v="19242"/>
        <pc:sldMkLst>
          <pc:docMk/>
          <pc:sldMk cId="2036136920" sldId="296"/>
        </pc:sldMkLst>
        <pc:spChg chg="mod">
          <ac:chgData name="Nga Ngọc" userId="f11949b12d9a7f48" providerId="LiveId" clId="{8F3A8291-FE25-487E-B9C4-748D36384C36}" dt="2025-06-03T14:09:29.192" v="19239" actId="1076"/>
          <ac:spMkLst>
            <pc:docMk/>
            <pc:sldMk cId="2036136920" sldId="296"/>
            <ac:spMk id="5" creationId="{EB3C3B8A-B47C-675F-78F8-20E5DFD32C85}"/>
          </ac:spMkLst>
        </pc:spChg>
        <pc:picChg chg="add mod">
          <ac:chgData name="Nga Ngọc" userId="f11949b12d9a7f48" providerId="LiveId" clId="{8F3A8291-FE25-487E-B9C4-748D36384C36}" dt="2025-06-03T14:09:30.463" v="19240" actId="1076"/>
          <ac:picMkLst>
            <pc:docMk/>
            <pc:sldMk cId="2036136920" sldId="296"/>
            <ac:picMk id="6" creationId="{F09A8B59-2385-B138-F103-D1B973E9359D}"/>
          </ac:picMkLst>
        </pc:picChg>
      </pc:sldChg>
      <pc:sldChg chg="addSp modSp add mod">
        <pc:chgData name="Nga Ngọc" userId="f11949b12d9a7f48" providerId="LiveId" clId="{8F3A8291-FE25-487E-B9C4-748D36384C36}" dt="2025-06-03T14:11:20.543" v="19254" actId="1076"/>
        <pc:sldMkLst>
          <pc:docMk/>
          <pc:sldMk cId="2170634864" sldId="297"/>
        </pc:sldMkLst>
        <pc:spChg chg="mod">
          <ac:chgData name="Nga Ngọc" userId="f11949b12d9a7f48" providerId="LiveId" clId="{8F3A8291-FE25-487E-B9C4-748D36384C36}" dt="2025-06-03T14:11:17.216" v="19251" actId="1076"/>
          <ac:spMkLst>
            <pc:docMk/>
            <pc:sldMk cId="2170634864" sldId="297"/>
            <ac:spMk id="5" creationId="{CA5B4297-51F6-1E61-D551-87CE46C3D1AC}"/>
          </ac:spMkLst>
        </pc:spChg>
        <pc:picChg chg="add mod">
          <ac:chgData name="Nga Ngọc" userId="f11949b12d9a7f48" providerId="LiveId" clId="{8F3A8291-FE25-487E-B9C4-748D36384C36}" dt="2025-06-03T14:11:20.543" v="19254" actId="1076"/>
          <ac:picMkLst>
            <pc:docMk/>
            <pc:sldMk cId="2170634864" sldId="297"/>
            <ac:picMk id="7" creationId="{5EE96995-315E-208B-163F-773BFB64C5A4}"/>
          </ac:picMkLst>
        </pc:picChg>
      </pc:sldChg>
      <pc:sldChg chg="delSp modSp add del mod">
        <pc:chgData name="Nga Ngọc" userId="f11949b12d9a7f48" providerId="LiveId" clId="{8F3A8291-FE25-487E-B9C4-748D36384C36}" dt="2025-06-03T14:12:33.475" v="19345" actId="2696"/>
        <pc:sldMkLst>
          <pc:docMk/>
          <pc:sldMk cId="4282688454" sldId="298"/>
        </pc:sldMkLst>
        <pc:spChg chg="del">
          <ac:chgData name="Nga Ngọc" userId="f11949b12d9a7f48" providerId="LiveId" clId="{8F3A8291-FE25-487E-B9C4-748D36384C36}" dt="2025-06-03T14:11:40.268" v="19257" actId="478"/>
          <ac:spMkLst>
            <pc:docMk/>
            <pc:sldMk cId="4282688454" sldId="298"/>
            <ac:spMk id="4" creationId="{B295EAF7-A75E-65AF-4BA2-A0E3EA574CD6}"/>
          </ac:spMkLst>
        </pc:spChg>
        <pc:spChg chg="del mod">
          <ac:chgData name="Nga Ngọc" userId="f11949b12d9a7f48" providerId="LiveId" clId="{8F3A8291-FE25-487E-B9C4-748D36384C36}" dt="2025-06-03T14:12:30.996" v="19344" actId="478"/>
          <ac:spMkLst>
            <pc:docMk/>
            <pc:sldMk cId="4282688454" sldId="298"/>
            <ac:spMk id="5" creationId="{4E640C3F-3B00-999D-CB64-A62B0AAA9710}"/>
          </ac:spMkLst>
        </pc:spChg>
        <pc:picChg chg="del">
          <ac:chgData name="Nga Ngọc" userId="f11949b12d9a7f48" providerId="LiveId" clId="{8F3A8291-FE25-487E-B9C4-748D36384C36}" dt="2025-06-03T14:11:38.999" v="19256" actId="478"/>
          <ac:picMkLst>
            <pc:docMk/>
            <pc:sldMk cId="4282688454" sldId="298"/>
            <ac:picMk id="2" creationId="{4E5EF2D2-D54D-C1C6-0E49-3DCDD172B5FB}"/>
          </ac:picMkLst>
        </pc:picChg>
        <pc:picChg chg="del">
          <ac:chgData name="Nga Ngọc" userId="f11949b12d9a7f48" providerId="LiveId" clId="{8F3A8291-FE25-487E-B9C4-748D36384C36}" dt="2025-06-03T14:12:13.192" v="19342" actId="478"/>
          <ac:picMkLst>
            <pc:docMk/>
            <pc:sldMk cId="4282688454" sldId="298"/>
            <ac:picMk id="7" creationId="{D69CD7AE-526D-9938-5E0A-1089C180E89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a:extLst>
              <a:ext uri="{FF2B5EF4-FFF2-40B4-BE49-F238E27FC236}">
                <a16:creationId xmlns:a16="http://schemas.microsoft.com/office/drawing/2014/main" id="{F1B96C19-F4F6-25B5-044C-D91961A36D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a:extLst>
              <a:ext uri="{FF2B5EF4-FFF2-40B4-BE49-F238E27FC236}">
                <a16:creationId xmlns:a16="http://schemas.microsoft.com/office/drawing/2014/main" id="{6E5D228B-FE04-CEA1-8FC7-EC4068122E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472990F-060E-4477-A4AA-E77A889B50CE}" type="datetimeFigureOut">
              <a:rPr lang="en-US" smtClean="0"/>
              <a:t>8/7/2025</a:t>
            </a:fld>
            <a:endParaRPr lang="en-US"/>
          </a:p>
        </p:txBody>
      </p:sp>
      <p:sp>
        <p:nvSpPr>
          <p:cNvPr id="4" name="Chỗ dành sẵn cho Chân trang 3">
            <a:extLst>
              <a:ext uri="{FF2B5EF4-FFF2-40B4-BE49-F238E27FC236}">
                <a16:creationId xmlns:a16="http://schemas.microsoft.com/office/drawing/2014/main" id="{85FC724D-0936-C71A-ADB2-40A1A06151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Chỗ dành sẵn cho Số hiệu Bản chiếu 4">
            <a:extLst>
              <a:ext uri="{FF2B5EF4-FFF2-40B4-BE49-F238E27FC236}">
                <a16:creationId xmlns:a16="http://schemas.microsoft.com/office/drawing/2014/main" id="{4B471DAC-A142-EF61-48CC-030DFFE3959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D0C591-CA91-4009-8713-2E7351CB4E33}" type="slidenum">
              <a:rPr lang="en-US" smtClean="0"/>
              <a:t>‹#›</a:t>
            </a:fld>
            <a:endParaRPr lang="en-US"/>
          </a:p>
        </p:txBody>
      </p:sp>
    </p:spTree>
    <p:extLst>
      <p:ext uri="{BB962C8B-B14F-4D97-AF65-F5344CB8AC3E}">
        <p14:creationId xmlns:p14="http://schemas.microsoft.com/office/powerpoint/2010/main" val="7331940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D55ED-6C90-45B6-9BF1-BBD329BFE2CB}" type="datetimeFigureOut">
              <a:rPr lang="en-US" smtClean="0"/>
              <a:t>8/7/2025</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F131A9-AD42-45F2-9B5B-F371E619C927}" type="slidenum">
              <a:rPr lang="en-US" smtClean="0"/>
              <a:t>‹#›</a:t>
            </a:fld>
            <a:endParaRPr lang="en-US"/>
          </a:p>
        </p:txBody>
      </p:sp>
    </p:spTree>
    <p:extLst>
      <p:ext uri="{BB962C8B-B14F-4D97-AF65-F5344CB8AC3E}">
        <p14:creationId xmlns:p14="http://schemas.microsoft.com/office/powerpoint/2010/main" val="326801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4B55B-9CB5-CF23-6466-3B8D9327CF5B}"/>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49ACDF1F-841A-CFEA-CAA9-9E85FFAF5120}"/>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00E89567-B365-211D-D777-D3F96C880A61}"/>
              </a:ext>
            </a:extLst>
          </p:cNvPr>
          <p:cNvSpPr>
            <a:spLocks noGrp="1"/>
          </p:cNvSpPr>
          <p:nvPr>
            <p:ph type="body" idx="1"/>
          </p:nvPr>
        </p:nvSpPr>
        <p:spPr/>
        <p:txBody>
          <a:bodyPr/>
          <a:lstStyle/>
          <a:p>
            <a:endParaRPr lang="en-US"/>
          </a:p>
        </p:txBody>
      </p:sp>
      <p:sp>
        <p:nvSpPr>
          <p:cNvPr id="4" name="Chỗ dành sẵn cho Số hiệu Bản chiếu 3">
            <a:extLst>
              <a:ext uri="{FF2B5EF4-FFF2-40B4-BE49-F238E27FC236}">
                <a16:creationId xmlns:a16="http://schemas.microsoft.com/office/drawing/2014/main" id="{B0C93262-B3A1-BBEF-2621-8A0D580DD807}"/>
              </a:ext>
            </a:extLst>
          </p:cNvPr>
          <p:cNvSpPr>
            <a:spLocks noGrp="1"/>
          </p:cNvSpPr>
          <p:nvPr>
            <p:ph type="sldNum" sz="quarter" idx="5"/>
          </p:nvPr>
        </p:nvSpPr>
        <p:spPr/>
        <p:txBody>
          <a:bodyPr/>
          <a:lstStyle/>
          <a:p>
            <a:fld id="{72F131A9-AD42-45F2-9B5B-F371E619C927}" type="slidenum">
              <a:rPr lang="en-US" smtClean="0"/>
              <a:t>12</a:t>
            </a:fld>
            <a:endParaRPr lang="en-US"/>
          </a:p>
        </p:txBody>
      </p:sp>
    </p:spTree>
    <p:extLst>
      <p:ext uri="{BB962C8B-B14F-4D97-AF65-F5344CB8AC3E}">
        <p14:creationId xmlns:p14="http://schemas.microsoft.com/office/powerpoint/2010/main" val="1649586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5092C-840A-5963-4B3D-1925A754AF67}"/>
            </a:ext>
          </a:extLst>
        </p:cNvPr>
        <p:cNvGrpSpPr/>
        <p:nvPr/>
      </p:nvGrpSpPr>
      <p:grpSpPr>
        <a:xfrm>
          <a:off x="0" y="0"/>
          <a:ext cx="0" cy="0"/>
          <a:chOff x="0" y="0"/>
          <a:chExt cx="0" cy="0"/>
        </a:xfrm>
      </p:grpSpPr>
      <p:sp>
        <p:nvSpPr>
          <p:cNvPr id="2" name="Chỗ dành sẵn cho Hình ảnh của Bản chiếu 1">
            <a:extLst>
              <a:ext uri="{FF2B5EF4-FFF2-40B4-BE49-F238E27FC236}">
                <a16:creationId xmlns:a16="http://schemas.microsoft.com/office/drawing/2014/main" id="{751189F2-1632-8EE2-ABEE-AC6D3F376B39}"/>
              </a:ext>
            </a:extLst>
          </p:cNvPr>
          <p:cNvSpPr>
            <a:spLocks noGrp="1" noRot="1" noChangeAspect="1"/>
          </p:cNvSpPr>
          <p:nvPr>
            <p:ph type="sldImg"/>
          </p:nvPr>
        </p:nvSpPr>
        <p:spPr/>
      </p:sp>
      <p:sp>
        <p:nvSpPr>
          <p:cNvPr id="3" name="Chỗ dành sẵn cho Ghi chú 2">
            <a:extLst>
              <a:ext uri="{FF2B5EF4-FFF2-40B4-BE49-F238E27FC236}">
                <a16:creationId xmlns:a16="http://schemas.microsoft.com/office/drawing/2014/main" id="{EF0CB33D-339F-57EE-620F-A10657F4F5E2}"/>
              </a:ext>
            </a:extLst>
          </p:cNvPr>
          <p:cNvSpPr>
            <a:spLocks noGrp="1"/>
          </p:cNvSpPr>
          <p:nvPr>
            <p:ph type="body" idx="1"/>
          </p:nvPr>
        </p:nvSpPr>
        <p:spPr/>
        <p:txBody>
          <a:bodyPr/>
          <a:lstStyle/>
          <a:p>
            <a:endParaRPr lang="en-US"/>
          </a:p>
        </p:txBody>
      </p:sp>
      <p:sp>
        <p:nvSpPr>
          <p:cNvPr id="4" name="Chỗ dành sẵn cho Số hiệu Bản chiếu 3">
            <a:extLst>
              <a:ext uri="{FF2B5EF4-FFF2-40B4-BE49-F238E27FC236}">
                <a16:creationId xmlns:a16="http://schemas.microsoft.com/office/drawing/2014/main" id="{AEE48D84-DCDC-9F19-42A2-68E110EBE833}"/>
              </a:ext>
            </a:extLst>
          </p:cNvPr>
          <p:cNvSpPr>
            <a:spLocks noGrp="1"/>
          </p:cNvSpPr>
          <p:nvPr>
            <p:ph type="sldNum" sz="quarter" idx="5"/>
          </p:nvPr>
        </p:nvSpPr>
        <p:spPr/>
        <p:txBody>
          <a:bodyPr/>
          <a:lstStyle/>
          <a:p>
            <a:fld id="{72F131A9-AD42-45F2-9B5B-F371E619C927}" type="slidenum">
              <a:rPr lang="en-US" smtClean="0"/>
              <a:t>13</a:t>
            </a:fld>
            <a:endParaRPr lang="en-US"/>
          </a:p>
        </p:txBody>
      </p:sp>
    </p:spTree>
    <p:extLst>
      <p:ext uri="{BB962C8B-B14F-4D97-AF65-F5344CB8AC3E}">
        <p14:creationId xmlns:p14="http://schemas.microsoft.com/office/powerpoint/2010/main" val="2235175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9747BD72-43BD-4DC2-9E28-76B400653789}"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2855811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747BD72-43BD-4DC2-9E28-76B400653789}"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41412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747BD72-43BD-4DC2-9E28-76B400653789}"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3671383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9747BD72-43BD-4DC2-9E28-76B400653789}"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C26A4-1178-4AC7-A307-5C1B54806C36}" type="slidenum">
              <a:rPr lang="en-US" smtClean="0"/>
              <a:t>‹#›</a:t>
            </a:fld>
            <a:endParaRPr lang="en-US"/>
          </a:p>
        </p:txBody>
      </p:sp>
      <p:pic>
        <p:nvPicPr>
          <p:cNvPr id="27" name="Hình ảnh 26" descr="Ảnh có chứa bầu trời, tòa nhà, mây, thành phố&#10;&#10;Nội dung do AI tạo ra có thể không chính xác.">
            <a:extLst>
              <a:ext uri="{FF2B5EF4-FFF2-40B4-BE49-F238E27FC236}">
                <a16:creationId xmlns:a16="http://schemas.microsoft.com/office/drawing/2014/main" id="{B6B0E744-D46D-0627-190C-37CEC156EE31}"/>
              </a:ext>
            </a:extLst>
          </p:cNvPr>
          <p:cNvPicPr>
            <a:picLocks noChangeAspect="1"/>
          </p:cNvPicPr>
          <p:nvPr userDrawn="1"/>
        </p:nvPicPr>
        <p:blipFill>
          <a:blip r:embed="rId2">
            <a:extLst>
              <a:ext uri="{28A0092B-C50C-407E-A947-70E740481C1C}">
                <a14:useLocalDpi xmlns:a14="http://schemas.microsoft.com/office/drawing/2010/main" val="0"/>
              </a:ext>
            </a:extLst>
          </a:blip>
          <a:srcRect t="3149" r="27673" b="84474"/>
          <a:stretch>
            <a:fillRect/>
          </a:stretch>
        </p:blipFill>
        <p:spPr>
          <a:xfrm>
            <a:off x="7940553" y="-287890"/>
            <a:ext cx="6613584" cy="848830"/>
          </a:xfrm>
          <a:custGeom>
            <a:avLst/>
            <a:gdLst>
              <a:gd name="connsiteX0" fmla="*/ 424415 w 6613584"/>
              <a:gd name="connsiteY0" fmla="*/ 0 h 848830"/>
              <a:gd name="connsiteX1" fmla="*/ 6189170 w 6613584"/>
              <a:gd name="connsiteY1" fmla="*/ 0 h 848830"/>
              <a:gd name="connsiteX2" fmla="*/ 6613584 w 6613584"/>
              <a:gd name="connsiteY2" fmla="*/ 424415 h 848830"/>
              <a:gd name="connsiteX3" fmla="*/ 6189170 w 6613584"/>
              <a:gd name="connsiteY3" fmla="*/ 848830 h 848830"/>
              <a:gd name="connsiteX4" fmla="*/ 424415 w 6613584"/>
              <a:gd name="connsiteY4" fmla="*/ 848830 h 848830"/>
              <a:gd name="connsiteX5" fmla="*/ 0 w 6613584"/>
              <a:gd name="connsiteY5" fmla="*/ 424415 h 848830"/>
              <a:gd name="connsiteX6" fmla="*/ 424415 w 6613584"/>
              <a:gd name="connsiteY6" fmla="*/ 0 h 848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13584" h="848830">
                <a:moveTo>
                  <a:pt x="424415" y="0"/>
                </a:moveTo>
                <a:lnTo>
                  <a:pt x="6189170" y="0"/>
                </a:lnTo>
                <a:cubicBezTo>
                  <a:pt x="6423568" y="0"/>
                  <a:pt x="6613584" y="190017"/>
                  <a:pt x="6613584" y="424415"/>
                </a:cubicBezTo>
                <a:cubicBezTo>
                  <a:pt x="6613584" y="658813"/>
                  <a:pt x="6423568" y="848830"/>
                  <a:pt x="6189170" y="848830"/>
                </a:cubicBezTo>
                <a:lnTo>
                  <a:pt x="424415" y="848830"/>
                </a:lnTo>
                <a:cubicBezTo>
                  <a:pt x="190017" y="848830"/>
                  <a:pt x="0" y="658813"/>
                  <a:pt x="0" y="424415"/>
                </a:cubicBezTo>
                <a:cubicBezTo>
                  <a:pt x="0" y="190017"/>
                  <a:pt x="190017" y="0"/>
                  <a:pt x="424415" y="0"/>
                </a:cubicBezTo>
                <a:close/>
              </a:path>
            </a:pathLst>
          </a:custGeom>
        </p:spPr>
      </p:pic>
      <p:pic>
        <p:nvPicPr>
          <p:cNvPr id="26" name="Hình ảnh 25" descr="Ảnh có chứa bầu trời, tòa nhà, mây, thành phố&#10;&#10;Nội dung do AI tạo ra có thể không chính xác.">
            <a:extLst>
              <a:ext uri="{FF2B5EF4-FFF2-40B4-BE49-F238E27FC236}">
                <a16:creationId xmlns:a16="http://schemas.microsoft.com/office/drawing/2014/main" id="{65048DD2-DECD-BBEA-EB34-936FA39CA219}"/>
              </a:ext>
            </a:extLst>
          </p:cNvPr>
          <p:cNvPicPr>
            <a:picLocks noChangeAspect="1"/>
          </p:cNvPicPr>
          <p:nvPr userDrawn="1"/>
        </p:nvPicPr>
        <p:blipFill>
          <a:blip r:embed="rId2">
            <a:extLst>
              <a:ext uri="{28A0092B-C50C-407E-A947-70E740481C1C}">
                <a14:useLocalDpi xmlns:a14="http://schemas.microsoft.com/office/drawing/2010/main" val="0"/>
              </a:ext>
            </a:extLst>
          </a:blip>
          <a:srcRect l="52642" t="81616" r="14895" b="12006"/>
          <a:stretch>
            <a:fillRect/>
          </a:stretch>
        </p:blipFill>
        <p:spPr>
          <a:xfrm>
            <a:off x="-1709529" y="6176963"/>
            <a:ext cx="2968484" cy="437426"/>
          </a:xfrm>
          <a:custGeom>
            <a:avLst/>
            <a:gdLst>
              <a:gd name="connsiteX0" fmla="*/ 218712 w 2968484"/>
              <a:gd name="connsiteY0" fmla="*/ 0 h 437426"/>
              <a:gd name="connsiteX1" fmla="*/ 2749772 w 2968484"/>
              <a:gd name="connsiteY1" fmla="*/ 0 h 437426"/>
              <a:gd name="connsiteX2" fmla="*/ 2968484 w 2968484"/>
              <a:gd name="connsiteY2" fmla="*/ 218713 h 437426"/>
              <a:gd name="connsiteX3" fmla="*/ 2749772 w 2968484"/>
              <a:gd name="connsiteY3" fmla="*/ 437426 h 437426"/>
              <a:gd name="connsiteX4" fmla="*/ 218712 w 2968484"/>
              <a:gd name="connsiteY4" fmla="*/ 437426 h 437426"/>
              <a:gd name="connsiteX5" fmla="*/ 0 w 2968484"/>
              <a:gd name="connsiteY5" fmla="*/ 218713 h 437426"/>
              <a:gd name="connsiteX6" fmla="*/ 218712 w 2968484"/>
              <a:gd name="connsiteY6" fmla="*/ 0 h 43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68484" h="437426">
                <a:moveTo>
                  <a:pt x="218712" y="0"/>
                </a:moveTo>
                <a:lnTo>
                  <a:pt x="2749772" y="0"/>
                </a:lnTo>
                <a:cubicBezTo>
                  <a:pt x="2870564" y="0"/>
                  <a:pt x="2968484" y="97921"/>
                  <a:pt x="2968484" y="218713"/>
                </a:cubicBezTo>
                <a:cubicBezTo>
                  <a:pt x="2968484" y="339505"/>
                  <a:pt x="2870564" y="437426"/>
                  <a:pt x="2749772" y="437426"/>
                </a:cubicBezTo>
                <a:lnTo>
                  <a:pt x="218712" y="437426"/>
                </a:lnTo>
                <a:cubicBezTo>
                  <a:pt x="97920" y="437426"/>
                  <a:pt x="0" y="339505"/>
                  <a:pt x="0" y="218713"/>
                </a:cubicBezTo>
                <a:cubicBezTo>
                  <a:pt x="0" y="97921"/>
                  <a:pt x="97920" y="0"/>
                  <a:pt x="218712" y="0"/>
                </a:cubicBezTo>
                <a:close/>
              </a:path>
            </a:pathLst>
          </a:custGeom>
        </p:spPr>
      </p:pic>
      <p:sp>
        <p:nvSpPr>
          <p:cNvPr id="33" name="Hình tự do: Hình 32">
            <a:extLst>
              <a:ext uri="{FF2B5EF4-FFF2-40B4-BE49-F238E27FC236}">
                <a16:creationId xmlns:a16="http://schemas.microsoft.com/office/drawing/2014/main" id="{ABD02222-4FA5-64A8-A82F-3383C9C02F9C}"/>
              </a:ext>
            </a:extLst>
          </p:cNvPr>
          <p:cNvSpPr/>
          <p:nvPr userDrawn="1"/>
        </p:nvSpPr>
        <p:spPr>
          <a:xfrm>
            <a:off x="8344015" y="6195218"/>
            <a:ext cx="3847986" cy="662782"/>
          </a:xfrm>
          <a:custGeom>
            <a:avLst/>
            <a:gdLst>
              <a:gd name="connsiteX0" fmla="*/ 403461 w 3847986"/>
              <a:gd name="connsiteY0" fmla="*/ 0 h 662782"/>
              <a:gd name="connsiteX1" fmla="*/ 3847986 w 3847986"/>
              <a:gd name="connsiteY1" fmla="*/ 0 h 662782"/>
              <a:gd name="connsiteX2" fmla="*/ 3847986 w 3847986"/>
              <a:gd name="connsiteY2" fmla="*/ 662782 h 662782"/>
              <a:gd name="connsiteX3" fmla="*/ 0 w 3847986"/>
              <a:gd name="connsiteY3" fmla="*/ 662782 h 662782"/>
            </a:gdLst>
            <a:ahLst/>
            <a:cxnLst>
              <a:cxn ang="0">
                <a:pos x="connsiteX0" y="connsiteY0"/>
              </a:cxn>
              <a:cxn ang="0">
                <a:pos x="connsiteX1" y="connsiteY1"/>
              </a:cxn>
              <a:cxn ang="0">
                <a:pos x="connsiteX2" y="connsiteY2"/>
              </a:cxn>
              <a:cxn ang="0">
                <a:pos x="connsiteX3" y="connsiteY3"/>
              </a:cxn>
            </a:cxnLst>
            <a:rect l="l" t="t" r="r" b="b"/>
            <a:pathLst>
              <a:path w="3847986" h="662782">
                <a:moveTo>
                  <a:pt x="403461" y="0"/>
                </a:moveTo>
                <a:lnTo>
                  <a:pt x="3847986" y="0"/>
                </a:lnTo>
                <a:lnTo>
                  <a:pt x="3847986" y="662782"/>
                </a:lnTo>
                <a:lnTo>
                  <a:pt x="0" y="662782"/>
                </a:lnTo>
                <a:close/>
              </a:path>
            </a:pathLst>
          </a:cu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000" b="1">
              <a:solidFill>
                <a:schemeClr val="bg1"/>
              </a:solidFill>
            </a:endParaRPr>
          </a:p>
        </p:txBody>
      </p:sp>
      <p:sp>
        <p:nvSpPr>
          <p:cNvPr id="29" name="Hộp Văn bản 28">
            <a:extLst>
              <a:ext uri="{FF2B5EF4-FFF2-40B4-BE49-F238E27FC236}">
                <a16:creationId xmlns:a16="http://schemas.microsoft.com/office/drawing/2014/main" id="{4EBEBD01-BAC5-D41B-77AC-9AB0EE39FDD6}"/>
              </a:ext>
            </a:extLst>
          </p:cNvPr>
          <p:cNvSpPr txBox="1"/>
          <p:nvPr userDrawn="1"/>
        </p:nvSpPr>
        <p:spPr>
          <a:xfrm>
            <a:off x="8786191" y="6370398"/>
            <a:ext cx="340580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a:solidFill>
                  <a:schemeClr val="bg1"/>
                </a:solidFill>
              </a:rPr>
              <a:t>DAS2501 - TRANTHINGOCNGA</a:t>
            </a:r>
          </a:p>
        </p:txBody>
      </p:sp>
    </p:spTree>
    <p:extLst>
      <p:ext uri="{BB962C8B-B14F-4D97-AF65-F5344CB8AC3E}">
        <p14:creationId xmlns:p14="http://schemas.microsoft.com/office/powerpoint/2010/main" val="723123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9747BD72-43BD-4DC2-9E28-76B400653789}"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31741937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9747BD72-43BD-4DC2-9E28-76B400653789}"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38109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9747BD72-43BD-4DC2-9E28-76B400653789}" type="datetimeFigureOut">
              <a:rPr lang="en-US" smtClean="0"/>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1193031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9747BD72-43BD-4DC2-9E28-76B400653789}" type="datetimeFigureOut">
              <a:rPr lang="en-US" smtClean="0"/>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33222315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47BD72-43BD-4DC2-9E28-76B400653789}" type="datetimeFigureOut">
              <a:rPr lang="en-US" smtClean="0"/>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166213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9747BD72-43BD-4DC2-9E28-76B400653789}"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1294055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9747BD72-43BD-4DC2-9E28-76B400653789}" type="datetimeFigureOut">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C26A4-1178-4AC7-A307-5C1B54806C36}" type="slidenum">
              <a:rPr lang="en-US" smtClean="0"/>
              <a:t>‹#›</a:t>
            </a:fld>
            <a:endParaRPr lang="en-US"/>
          </a:p>
        </p:txBody>
      </p:sp>
    </p:spTree>
    <p:extLst>
      <p:ext uri="{BB962C8B-B14F-4D97-AF65-F5344CB8AC3E}">
        <p14:creationId xmlns:p14="http://schemas.microsoft.com/office/powerpoint/2010/main" val="2859710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47BD72-43BD-4DC2-9E28-76B400653789}" type="datetimeFigureOut">
              <a:rPr lang="en-US" smtClean="0"/>
              <a:t>8/7/2025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0C26A4-1178-4AC7-A307-5C1B54806C36}" type="slidenum">
              <a:rPr lang="en-US" smtClean="0"/>
              <a:t>‹#›</a:t>
            </a:fld>
            <a:endParaRPr lang="en-US"/>
          </a:p>
        </p:txBody>
      </p:sp>
    </p:spTree>
    <p:extLst>
      <p:ext uri="{BB962C8B-B14F-4D97-AF65-F5344CB8AC3E}">
        <p14:creationId xmlns:p14="http://schemas.microsoft.com/office/powerpoint/2010/main" val="24506378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jpg"/><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g"/><Relationship Id="rId7"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t="-17000" b="-17000"/>
          </a:stretch>
        </a:blipFill>
        <a:effectLst/>
      </p:bgPr>
    </p:bg>
    <p:spTree>
      <p:nvGrpSpPr>
        <p:cNvPr id="1" name="">
          <a:extLst>
            <a:ext uri="{FF2B5EF4-FFF2-40B4-BE49-F238E27FC236}">
              <a16:creationId xmlns:a16="http://schemas.microsoft.com/office/drawing/2014/main" id="{E297560F-FBC0-A8D3-F56A-582A9A15EFE1}"/>
            </a:ext>
          </a:extLst>
        </p:cNvPr>
        <p:cNvGrpSpPr/>
        <p:nvPr/>
      </p:nvGrpSpPr>
      <p:grpSpPr>
        <a:xfrm>
          <a:off x="0" y="0"/>
          <a:ext cx="0" cy="0"/>
          <a:chOff x="0" y="0"/>
          <a:chExt cx="0" cy="0"/>
        </a:xfrm>
      </p:grpSpPr>
      <p:sp>
        <p:nvSpPr>
          <p:cNvPr id="19" name="Hình tự do: Hình 18">
            <a:extLst>
              <a:ext uri="{FF2B5EF4-FFF2-40B4-BE49-F238E27FC236}">
                <a16:creationId xmlns:a16="http://schemas.microsoft.com/office/drawing/2014/main" id="{1EA4539E-353F-AFF3-F9CB-93E98DDC4ECE}"/>
              </a:ext>
            </a:extLst>
          </p:cNvPr>
          <p:cNvSpPr>
            <a:spLocks noGrp="1" noRot="1" noMove="1" noResize="1" noEditPoints="1" noAdjustHandles="1" noChangeArrowheads="1" noChangeShapeType="1"/>
          </p:cNvSpPr>
          <p:nvPr/>
        </p:nvSpPr>
        <p:spPr>
          <a:xfrm rot="578172">
            <a:off x="-480088" y="-539060"/>
            <a:ext cx="5787341" cy="7751389"/>
          </a:xfrm>
          <a:custGeom>
            <a:avLst/>
            <a:gdLst>
              <a:gd name="connsiteX0" fmla="*/ 0 w 5787341"/>
              <a:gd name="connsiteY0" fmla="*/ 982617 h 7751389"/>
              <a:gd name="connsiteX1" fmla="*/ 5787341 w 5787341"/>
              <a:gd name="connsiteY1" fmla="*/ 0 h 7751389"/>
              <a:gd name="connsiteX2" fmla="*/ 5787341 w 5787341"/>
              <a:gd name="connsiteY2" fmla="*/ 6956147 h 7751389"/>
              <a:gd name="connsiteX3" fmla="*/ 1103591 w 5787341"/>
              <a:gd name="connsiteY3" fmla="*/ 7751389 h 7751389"/>
              <a:gd name="connsiteX4" fmla="*/ 0 w 5787341"/>
              <a:gd name="connsiteY4" fmla="*/ 1251547 h 7751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7341" h="7751389">
                <a:moveTo>
                  <a:pt x="0" y="982617"/>
                </a:moveTo>
                <a:lnTo>
                  <a:pt x="5787341" y="0"/>
                </a:lnTo>
                <a:lnTo>
                  <a:pt x="5787341" y="6956147"/>
                </a:lnTo>
                <a:lnTo>
                  <a:pt x="1103591" y="7751389"/>
                </a:lnTo>
                <a:lnTo>
                  <a:pt x="0" y="1251547"/>
                </a:ln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Hình ảnh 20" descr="Ảnh có chứa Đồ họa, Phông chữ, biểu tượng, ảnh chụp màn hình&#10;&#10;Nội dung do AI tạo ra có thể không chính xác.">
            <a:extLst>
              <a:ext uri="{FF2B5EF4-FFF2-40B4-BE49-F238E27FC236}">
                <a16:creationId xmlns:a16="http://schemas.microsoft.com/office/drawing/2014/main" id="{989582F5-6A39-2FD2-3613-EEF1B0A27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940" y="1219055"/>
            <a:ext cx="2415396" cy="2415396"/>
          </a:xfrm>
          <a:prstGeom prst="rect">
            <a:avLst/>
          </a:prstGeom>
          <a:effectLst>
            <a:outerShdw blurRad="50800" dist="38100" dir="5400000" algn="t" rotWithShape="0">
              <a:prstClr val="black">
                <a:alpha val="40000"/>
              </a:prstClr>
            </a:outerShdw>
          </a:effectLst>
        </p:spPr>
      </p:pic>
      <p:sp>
        <p:nvSpPr>
          <p:cNvPr id="22" name="Hộp Văn bản 21">
            <a:extLst>
              <a:ext uri="{FF2B5EF4-FFF2-40B4-BE49-F238E27FC236}">
                <a16:creationId xmlns:a16="http://schemas.microsoft.com/office/drawing/2014/main" id="{94F205DB-1D83-E4D7-D642-DA23E1A62265}"/>
              </a:ext>
            </a:extLst>
          </p:cNvPr>
          <p:cNvSpPr txBox="1"/>
          <p:nvPr/>
        </p:nvSpPr>
        <p:spPr>
          <a:xfrm>
            <a:off x="868101" y="3634451"/>
            <a:ext cx="3819646" cy="707886"/>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4000" b="1">
                <a:solidFill>
                  <a:srgbClr val="078FE6"/>
                </a:solidFill>
              </a:rPr>
              <a:t>FINAL</a:t>
            </a:r>
            <a:r>
              <a:rPr lang="en-US" sz="4000"/>
              <a:t> </a:t>
            </a:r>
            <a:r>
              <a:rPr lang="en-US" sz="4000" b="1">
                <a:solidFill>
                  <a:srgbClr val="0150AD"/>
                </a:solidFill>
              </a:rPr>
              <a:t>PROJECT</a:t>
            </a:r>
          </a:p>
        </p:txBody>
      </p:sp>
      <p:sp>
        <p:nvSpPr>
          <p:cNvPr id="23" name="Hộp Văn bản 22">
            <a:extLst>
              <a:ext uri="{FF2B5EF4-FFF2-40B4-BE49-F238E27FC236}">
                <a16:creationId xmlns:a16="http://schemas.microsoft.com/office/drawing/2014/main" id="{ACC29D41-A9F0-105B-3ACB-B5D4FAEEA955}"/>
              </a:ext>
            </a:extLst>
          </p:cNvPr>
          <p:cNvSpPr txBox="1"/>
          <p:nvPr/>
        </p:nvSpPr>
        <p:spPr>
          <a:xfrm>
            <a:off x="792121" y="4342337"/>
            <a:ext cx="3928910" cy="400110"/>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2000" b="1"/>
              <a:t>DAS2501</a:t>
            </a:r>
            <a:r>
              <a:rPr lang="en-US" sz="2000"/>
              <a:t> - </a:t>
            </a:r>
            <a:r>
              <a:rPr lang="en-US" sz="2000" b="1"/>
              <a:t>TRẦN THỊ NGỌC NGA</a:t>
            </a:r>
          </a:p>
        </p:txBody>
      </p:sp>
      <p:pic>
        <p:nvPicPr>
          <p:cNvPr id="1102" name="Hình ảnh 1101" descr="Ảnh có chứa bầu trời, tòa nhà, mây, thành phố&#10;&#10;Nội dung do AI tạo ra có thể không chính xác.">
            <a:extLst>
              <a:ext uri="{FF2B5EF4-FFF2-40B4-BE49-F238E27FC236}">
                <a16:creationId xmlns:a16="http://schemas.microsoft.com/office/drawing/2014/main" id="{3BD255A8-8EE4-CF62-7A08-09815A8C5FA8}"/>
              </a:ext>
            </a:extLst>
          </p:cNvPr>
          <p:cNvPicPr>
            <a:picLocks noChangeAspect="1"/>
          </p:cNvPicPr>
          <p:nvPr/>
        </p:nvPicPr>
        <p:blipFill>
          <a:blip r:embed="rId2">
            <a:extLst>
              <a:ext uri="{28A0092B-C50C-407E-A947-70E740481C1C}">
                <a14:useLocalDpi xmlns:a14="http://schemas.microsoft.com/office/drawing/2010/main" val="0"/>
              </a:ext>
            </a:extLst>
          </a:blip>
          <a:srcRect l="9950" r="73599" b="82450"/>
          <a:stretch/>
        </p:blipFill>
        <p:spPr>
          <a:xfrm>
            <a:off x="934358" y="0"/>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1101" name="Hình ảnh 1100" descr="Ảnh có chứa bầu trời, tòa nhà, mây, thành phố&#10;&#10;Nội dung do AI tạo ra có thể không chính xác.">
            <a:extLst>
              <a:ext uri="{FF2B5EF4-FFF2-40B4-BE49-F238E27FC236}">
                <a16:creationId xmlns:a16="http://schemas.microsoft.com/office/drawing/2014/main" id="{56F285C2-DE3A-02F9-3EDB-97A0ACD1C325}"/>
              </a:ext>
            </a:extLst>
          </p:cNvPr>
          <p:cNvPicPr>
            <a:picLocks noChangeAspect="1"/>
          </p:cNvPicPr>
          <p:nvPr/>
        </p:nvPicPr>
        <p:blipFill>
          <a:blip r:embed="rId2">
            <a:extLst>
              <a:ext uri="{28A0092B-C50C-407E-A947-70E740481C1C}">
                <a14:useLocalDpi xmlns:a14="http://schemas.microsoft.com/office/drawing/2010/main" val="0"/>
              </a:ext>
            </a:extLst>
          </a:blip>
          <a:srcRect l="6761" t="19368" r="85848" b="70777"/>
          <a:stretch/>
        </p:blipFill>
        <p:spPr>
          <a:xfrm>
            <a:off x="642706" y="1328259"/>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pic>
        <p:nvPicPr>
          <p:cNvPr id="1100" name="Hình ảnh 1099" descr="Ảnh có chứa bầu trời, tòa nhà, mây, thành phố&#10;&#10;Nội dung do AI tạo ra có thể không chính xác.">
            <a:extLst>
              <a:ext uri="{FF2B5EF4-FFF2-40B4-BE49-F238E27FC236}">
                <a16:creationId xmlns:a16="http://schemas.microsoft.com/office/drawing/2014/main" id="{18E493FD-F7C5-3353-8811-62BCAF6F8F25}"/>
              </a:ext>
            </a:extLst>
          </p:cNvPr>
          <p:cNvPicPr>
            <a:picLocks noChangeAspect="1"/>
          </p:cNvPicPr>
          <p:nvPr/>
        </p:nvPicPr>
        <p:blipFill>
          <a:blip r:embed="rId2">
            <a:extLst>
              <a:ext uri="{28A0092B-C50C-407E-A947-70E740481C1C}">
                <a14:useLocalDpi xmlns:a14="http://schemas.microsoft.com/office/drawing/2010/main" val="0"/>
              </a:ext>
            </a:extLst>
          </a:blip>
          <a:srcRect l="22" t="77534" r="81571"/>
          <a:stretch/>
        </p:blipFill>
        <p:spPr>
          <a:xfrm>
            <a:off x="26545" y="5317295"/>
            <a:ext cx="1683112" cy="1540705"/>
          </a:xfrm>
          <a:custGeom>
            <a:avLst/>
            <a:gdLst>
              <a:gd name="connsiteX0" fmla="*/ 1111550 w 1683112"/>
              <a:gd name="connsiteY0" fmla="*/ 915 h 1540705"/>
              <a:gd name="connsiteX1" fmla="*/ 1190052 w 1683112"/>
              <a:gd name="connsiteY1" fmla="*/ 2065 h 1540705"/>
              <a:gd name="connsiteX2" fmla="*/ 1395815 w 1683112"/>
              <a:gd name="connsiteY2" fmla="*/ 63149 h 1540705"/>
              <a:gd name="connsiteX3" fmla="*/ 1619964 w 1683112"/>
              <a:gd name="connsiteY3" fmla="*/ 793959 h 1540705"/>
              <a:gd name="connsiteX4" fmla="*/ 1223771 w 1683112"/>
              <a:gd name="connsiteY4" fmla="*/ 1540705 h 1540705"/>
              <a:gd name="connsiteX5" fmla="*/ 0 w 1683112"/>
              <a:gd name="connsiteY5" fmla="*/ 1540705 h 1540705"/>
              <a:gd name="connsiteX6" fmla="*/ 665006 w 1683112"/>
              <a:gd name="connsiteY6" fmla="*/ 287298 h 1540705"/>
              <a:gd name="connsiteX7" fmla="*/ 1111550 w 1683112"/>
              <a:gd name="connsiteY7" fmla="*/ 915 h 154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3112" h="1540705">
                <a:moveTo>
                  <a:pt x="1111550" y="915"/>
                </a:moveTo>
                <a:cubicBezTo>
                  <a:pt x="1137587" y="-602"/>
                  <a:pt x="1163823" y="-240"/>
                  <a:pt x="1190052" y="2065"/>
                </a:cubicBezTo>
                <a:cubicBezTo>
                  <a:pt x="1259995" y="8212"/>
                  <a:pt x="1329889" y="28172"/>
                  <a:pt x="1395815" y="63149"/>
                </a:cubicBezTo>
                <a:cubicBezTo>
                  <a:pt x="1659520" y="203061"/>
                  <a:pt x="1759873" y="530255"/>
                  <a:pt x="1619964" y="793959"/>
                </a:cubicBezTo>
                <a:lnTo>
                  <a:pt x="1223771" y="1540705"/>
                </a:lnTo>
                <a:lnTo>
                  <a:pt x="0" y="1540705"/>
                </a:lnTo>
                <a:lnTo>
                  <a:pt x="665006" y="287298"/>
                </a:lnTo>
                <a:cubicBezTo>
                  <a:pt x="756823" y="114242"/>
                  <a:pt x="929295" y="11535"/>
                  <a:pt x="1111550" y="915"/>
                </a:cubicBezTo>
                <a:close/>
              </a:path>
            </a:pathLst>
          </a:custGeom>
        </p:spPr>
      </p:pic>
      <p:pic>
        <p:nvPicPr>
          <p:cNvPr id="1099" name="Hình ảnh 1098" descr="Ảnh có chứa bầu trời, tòa nhà, mây, thành phố&#10;&#10;Nội dung do AI tạo ra có thể không chính xác.">
            <a:extLst>
              <a:ext uri="{FF2B5EF4-FFF2-40B4-BE49-F238E27FC236}">
                <a16:creationId xmlns:a16="http://schemas.microsoft.com/office/drawing/2014/main" id="{D3B010E3-E71C-0861-5695-041A8D391384}"/>
              </a:ext>
            </a:extLst>
          </p:cNvPr>
          <p:cNvPicPr>
            <a:picLocks noChangeAspect="1"/>
          </p:cNvPicPr>
          <p:nvPr/>
        </p:nvPicPr>
        <p:blipFill>
          <a:blip r:embed="rId2">
            <a:extLst>
              <a:ext uri="{28A0092B-C50C-407E-A947-70E740481C1C}">
                <a14:useLocalDpi xmlns:a14="http://schemas.microsoft.com/office/drawing/2010/main" val="0"/>
              </a:ext>
            </a:extLst>
          </a:blip>
          <a:srcRect l="14548" t="90416" r="77594"/>
          <a:stretch/>
        </p:blipFill>
        <p:spPr>
          <a:xfrm>
            <a:off x="1350404" y="6222244"/>
            <a:ext cx="718505" cy="657264"/>
          </a:xfrm>
          <a:custGeom>
            <a:avLst/>
            <a:gdLst>
              <a:gd name="connsiteX0" fmla="*/ 515101 w 718505"/>
              <a:gd name="connsiteY0" fmla="*/ 139 h 657264"/>
              <a:gd name="connsiteX1" fmla="*/ 610005 w 718505"/>
              <a:gd name="connsiteY1" fmla="*/ 21215 h 657264"/>
              <a:gd name="connsiteX2" fmla="*/ 668448 w 718505"/>
              <a:gd name="connsiteY2" fmla="*/ 424753 h 657264"/>
              <a:gd name="connsiteX3" fmla="*/ 545087 w 718505"/>
              <a:gd name="connsiteY3" fmla="*/ 657264 h 657264"/>
              <a:gd name="connsiteX4" fmla="*/ 0 w 718505"/>
              <a:gd name="connsiteY4" fmla="*/ 657264 h 657264"/>
              <a:gd name="connsiteX5" fmla="*/ 243095 w 718505"/>
              <a:gd name="connsiteY5" fmla="*/ 199078 h 657264"/>
              <a:gd name="connsiteX6" fmla="*/ 515101 w 718505"/>
              <a:gd name="connsiteY6" fmla="*/ 139 h 6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505" h="657264">
                <a:moveTo>
                  <a:pt x="515101" y="139"/>
                </a:moveTo>
                <a:cubicBezTo>
                  <a:pt x="548350" y="-1071"/>
                  <a:pt x="580641" y="5636"/>
                  <a:pt x="610005" y="21215"/>
                </a:cubicBezTo>
                <a:cubicBezTo>
                  <a:pt x="727463" y="83534"/>
                  <a:pt x="753629" y="264204"/>
                  <a:pt x="668448" y="424753"/>
                </a:cubicBezTo>
                <a:lnTo>
                  <a:pt x="545087" y="657264"/>
                </a:lnTo>
                <a:lnTo>
                  <a:pt x="0" y="657264"/>
                </a:lnTo>
                <a:lnTo>
                  <a:pt x="243095" y="199078"/>
                </a:lnTo>
                <a:cubicBezTo>
                  <a:pt x="306980" y="78666"/>
                  <a:pt x="415355" y="3770"/>
                  <a:pt x="515101" y="139"/>
                </a:cubicBezTo>
                <a:close/>
              </a:path>
            </a:pathLst>
          </a:custGeom>
        </p:spPr>
      </p:pic>
      <p:pic>
        <p:nvPicPr>
          <p:cNvPr id="1098" name="Hình ảnh 1097" descr="Ảnh có chứa bầu trời, tòa nhà, mây, thành phố&#10;&#10;Nội dung do AI tạo ra có thể không chính xác.">
            <a:extLst>
              <a:ext uri="{FF2B5EF4-FFF2-40B4-BE49-F238E27FC236}">
                <a16:creationId xmlns:a16="http://schemas.microsoft.com/office/drawing/2014/main" id="{02662590-DD97-155B-1967-7CEEABA1BCC7}"/>
              </a:ext>
            </a:extLst>
          </p:cNvPr>
          <p:cNvPicPr>
            <a:picLocks noChangeAspect="1"/>
          </p:cNvPicPr>
          <p:nvPr/>
        </p:nvPicPr>
        <p:blipFill>
          <a:blip r:embed="rId2">
            <a:extLst>
              <a:ext uri="{28A0092B-C50C-407E-A947-70E740481C1C}">
                <a14:useLocalDpi xmlns:a14="http://schemas.microsoft.com/office/drawing/2010/main" val="0"/>
              </a:ext>
            </a:extLst>
          </a:blip>
          <a:srcRect l="13018" t="-23894" r="68007" b="100000"/>
          <a:stretch/>
        </p:blipFill>
        <p:spPr>
          <a:xfrm>
            <a:off x="-1925259" y="-1638646"/>
            <a:ext cx="1735076" cy="1638646"/>
          </a:xfrm>
          <a:custGeom>
            <a:avLst/>
            <a:gdLst>
              <a:gd name="connsiteX0" fmla="*/ 1163514 w 1735076"/>
              <a:gd name="connsiteY0" fmla="*/ 914 h 1638646"/>
              <a:gd name="connsiteX1" fmla="*/ 1242016 w 1735076"/>
              <a:gd name="connsiteY1" fmla="*/ 2064 h 1638646"/>
              <a:gd name="connsiteX2" fmla="*/ 1447779 w 1735076"/>
              <a:gd name="connsiteY2" fmla="*/ 63149 h 1638646"/>
              <a:gd name="connsiteX3" fmla="*/ 1671928 w 1735076"/>
              <a:gd name="connsiteY3" fmla="*/ 793959 h 1638646"/>
              <a:gd name="connsiteX4" fmla="*/ 1223771 w 1735076"/>
              <a:gd name="connsiteY4" fmla="*/ 1638646 h 1638646"/>
              <a:gd name="connsiteX5" fmla="*/ 0 w 1735076"/>
              <a:gd name="connsiteY5" fmla="*/ 1638646 h 1638646"/>
              <a:gd name="connsiteX6" fmla="*/ 716970 w 1735076"/>
              <a:gd name="connsiteY6" fmla="*/ 287298 h 1638646"/>
              <a:gd name="connsiteX7" fmla="*/ 1163514 w 1735076"/>
              <a:gd name="connsiteY7" fmla="*/ 914 h 1638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076" h="1638646">
                <a:moveTo>
                  <a:pt x="1163514" y="914"/>
                </a:moveTo>
                <a:cubicBezTo>
                  <a:pt x="1189551" y="-603"/>
                  <a:pt x="1215787" y="-241"/>
                  <a:pt x="1242016" y="2064"/>
                </a:cubicBezTo>
                <a:cubicBezTo>
                  <a:pt x="1311959" y="8211"/>
                  <a:pt x="1381853" y="28172"/>
                  <a:pt x="1447779" y="63149"/>
                </a:cubicBezTo>
                <a:cubicBezTo>
                  <a:pt x="1711484" y="203061"/>
                  <a:pt x="1811837" y="530254"/>
                  <a:pt x="1671928" y="793959"/>
                </a:cubicBezTo>
                <a:lnTo>
                  <a:pt x="1223771" y="1638646"/>
                </a:lnTo>
                <a:lnTo>
                  <a:pt x="0" y="1638646"/>
                </a:lnTo>
                <a:lnTo>
                  <a:pt x="716970" y="287298"/>
                </a:lnTo>
                <a:cubicBezTo>
                  <a:pt x="808786" y="114241"/>
                  <a:pt x="981259" y="11535"/>
                  <a:pt x="1163514" y="914"/>
                </a:cubicBezTo>
                <a:close/>
              </a:path>
            </a:pathLst>
          </a:custGeom>
        </p:spPr>
      </p:pic>
      <p:pic>
        <p:nvPicPr>
          <p:cNvPr id="1096" name="Hình ảnh 1095" descr="Ảnh có chứa bầu trời, tòa nhà, mây, thành phố&#10;&#10;Nội dung do AI tạo ra có thể không chính xác.">
            <a:extLst>
              <a:ext uri="{FF2B5EF4-FFF2-40B4-BE49-F238E27FC236}">
                <a16:creationId xmlns:a16="http://schemas.microsoft.com/office/drawing/2014/main" id="{6B4ECA61-1BB5-0CF8-09F2-3A1506EDEFD9}"/>
              </a:ext>
            </a:extLst>
          </p:cNvPr>
          <p:cNvPicPr>
            <a:picLocks noChangeAspect="1"/>
          </p:cNvPicPr>
          <p:nvPr/>
        </p:nvPicPr>
        <p:blipFill>
          <a:blip r:embed="rId2">
            <a:extLst>
              <a:ext uri="{28A0092B-C50C-407E-A947-70E740481C1C}">
                <a14:useLocalDpi xmlns:a14="http://schemas.microsoft.com/office/drawing/2010/main" val="0"/>
              </a:ext>
            </a:extLst>
          </a:blip>
          <a:srcRect l="-3613" t="100000" r="86594" b="-18978"/>
          <a:stretch/>
        </p:blipFill>
        <p:spPr>
          <a:xfrm>
            <a:off x="-3445983" y="6858001"/>
            <a:ext cx="1556208" cy="1301515"/>
          </a:xfrm>
          <a:custGeom>
            <a:avLst/>
            <a:gdLst>
              <a:gd name="connsiteX0" fmla="*/ 332437 w 1556208"/>
              <a:gd name="connsiteY0" fmla="*/ 0 h 1301515"/>
              <a:gd name="connsiteX1" fmla="*/ 1556208 w 1556208"/>
              <a:gd name="connsiteY1" fmla="*/ 0 h 1301515"/>
              <a:gd name="connsiteX2" fmla="*/ 1018104 w 1556208"/>
              <a:gd name="connsiteY2" fmla="*/ 1014218 h 1301515"/>
              <a:gd name="connsiteX3" fmla="*/ 287296 w 1556208"/>
              <a:gd name="connsiteY3" fmla="*/ 1238366 h 1301515"/>
              <a:gd name="connsiteX4" fmla="*/ 287296 w 1556208"/>
              <a:gd name="connsiteY4" fmla="*/ 1238365 h 1301515"/>
              <a:gd name="connsiteX5" fmla="*/ 63148 w 1556208"/>
              <a:gd name="connsiteY5" fmla="*/ 507556 h 1301515"/>
              <a:gd name="connsiteX6" fmla="*/ 332437 w 1556208"/>
              <a:gd name="connsiteY6" fmla="*/ 0 h 130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208" h="1301515">
                <a:moveTo>
                  <a:pt x="332437" y="0"/>
                </a:moveTo>
                <a:lnTo>
                  <a:pt x="1556208" y="0"/>
                </a:lnTo>
                <a:lnTo>
                  <a:pt x="1018104" y="1014218"/>
                </a:lnTo>
                <a:cubicBezTo>
                  <a:pt x="878193" y="1277922"/>
                  <a:pt x="550999" y="1378276"/>
                  <a:pt x="287296" y="1238366"/>
                </a:cubicBezTo>
                <a:lnTo>
                  <a:pt x="287296" y="1238365"/>
                </a:lnTo>
                <a:cubicBezTo>
                  <a:pt x="23592" y="1098455"/>
                  <a:pt x="-76761" y="771261"/>
                  <a:pt x="63148" y="507556"/>
                </a:cubicBezTo>
                <a:lnTo>
                  <a:pt x="332437" y="0"/>
                </a:lnTo>
                <a:close/>
              </a:path>
            </a:pathLst>
          </a:custGeom>
        </p:spPr>
      </p:pic>
      <p:pic>
        <p:nvPicPr>
          <p:cNvPr id="1095" name="Hình ảnh 1094" descr="Ảnh có chứa bầu trời, tòa nhà, mây, thành phố&#10;&#10;Nội dung do AI tạo ra có thể không chính xác.">
            <a:extLst>
              <a:ext uri="{FF2B5EF4-FFF2-40B4-BE49-F238E27FC236}">
                <a16:creationId xmlns:a16="http://schemas.microsoft.com/office/drawing/2014/main" id="{BEC39498-AA6D-EF92-0BED-40F8B45A2FCF}"/>
              </a:ext>
            </a:extLst>
          </p:cNvPr>
          <p:cNvPicPr>
            <a:picLocks noChangeAspect="1"/>
          </p:cNvPicPr>
          <p:nvPr/>
        </p:nvPicPr>
        <p:blipFill>
          <a:blip r:embed="rId2">
            <a:extLst>
              <a:ext uri="{28A0092B-C50C-407E-A947-70E740481C1C}">
                <a14:useLocalDpi xmlns:a14="http://schemas.microsoft.com/office/drawing/2010/main" val="0"/>
              </a:ext>
            </a:extLst>
          </a:blip>
          <a:srcRect l="13698" t="100000" r="79491" b="-6954"/>
          <a:stretch/>
        </p:blipFill>
        <p:spPr>
          <a:xfrm>
            <a:off x="1277027" y="6857999"/>
            <a:ext cx="622812" cy="476900"/>
          </a:xfrm>
          <a:custGeom>
            <a:avLst/>
            <a:gdLst>
              <a:gd name="connsiteX0" fmla="*/ 77725 w 622812"/>
              <a:gd name="connsiteY0" fmla="*/ 0 h 476900"/>
              <a:gd name="connsiteX1" fmla="*/ 622812 w 622812"/>
              <a:gd name="connsiteY1" fmla="*/ 0 h 476900"/>
              <a:gd name="connsiteX2" fmla="*/ 475410 w 622812"/>
              <a:gd name="connsiteY2" fmla="*/ 277823 h 476900"/>
              <a:gd name="connsiteX3" fmla="*/ 108500 w 622812"/>
              <a:gd name="connsiteY3" fmla="*/ 455686 h 476900"/>
              <a:gd name="connsiteX4" fmla="*/ 108501 w 622812"/>
              <a:gd name="connsiteY4" fmla="*/ 455685 h 476900"/>
              <a:gd name="connsiteX5" fmla="*/ 50058 w 622812"/>
              <a:gd name="connsiteY5" fmla="*/ 52147 h 476900"/>
              <a:gd name="connsiteX6" fmla="*/ 77725 w 622812"/>
              <a:gd name="connsiteY6" fmla="*/ 0 h 47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812" h="476900">
                <a:moveTo>
                  <a:pt x="77725" y="0"/>
                </a:moveTo>
                <a:lnTo>
                  <a:pt x="622812" y="0"/>
                </a:lnTo>
                <a:lnTo>
                  <a:pt x="475410" y="277823"/>
                </a:lnTo>
                <a:cubicBezTo>
                  <a:pt x="390230" y="438372"/>
                  <a:pt x="225958" y="518004"/>
                  <a:pt x="108500" y="455686"/>
                </a:cubicBezTo>
                <a:lnTo>
                  <a:pt x="108501" y="455685"/>
                </a:lnTo>
                <a:cubicBezTo>
                  <a:pt x="-8957" y="393367"/>
                  <a:pt x="-35123" y="212697"/>
                  <a:pt x="50058" y="52147"/>
                </a:cubicBezTo>
                <a:lnTo>
                  <a:pt x="77725" y="0"/>
                </a:lnTo>
                <a:close/>
              </a:path>
            </a:pathLst>
          </a:custGeom>
        </p:spPr>
      </p:pic>
    </p:spTree>
    <p:extLst>
      <p:ext uri="{BB962C8B-B14F-4D97-AF65-F5344CB8AC3E}">
        <p14:creationId xmlns:p14="http://schemas.microsoft.com/office/powerpoint/2010/main" val="2037053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EE0AC-D682-80FF-A823-DA9E30DF8F30}"/>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84A344C8-FB57-7547-C3FF-6243E45DB69E}"/>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4E474C88-325A-C09B-723F-4F2A82DF658B}"/>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D5C6A4D2-FB71-53AB-3564-EF57C4F8F732}"/>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21D81D26-B920-F5B8-C372-17AD9CE7C263}"/>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32A4B651-C7FB-553D-DE82-ED09454131D5}"/>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838624CE-CAD1-1C22-497C-9D605902E56E}"/>
              </a:ext>
            </a:extLst>
          </p:cNvPr>
          <p:cNvSpPr txBox="1"/>
          <p:nvPr/>
        </p:nvSpPr>
        <p:spPr>
          <a:xfrm>
            <a:off x="10260508" y="674179"/>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31" name="Hộp Văn bản 30">
            <a:extLst>
              <a:ext uri="{FF2B5EF4-FFF2-40B4-BE49-F238E27FC236}">
                <a16:creationId xmlns:a16="http://schemas.microsoft.com/office/drawing/2014/main" id="{9C2E4CE5-5F0A-9DE1-5937-5AC0064D6F18}"/>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sp>
        <p:nvSpPr>
          <p:cNvPr id="32" name="Mũi tên: Xuống 31">
            <a:extLst>
              <a:ext uri="{FF2B5EF4-FFF2-40B4-BE49-F238E27FC236}">
                <a16:creationId xmlns:a16="http://schemas.microsoft.com/office/drawing/2014/main" id="{BC09F040-7A78-B4A6-B96B-9A71FE2307B9}"/>
              </a:ext>
            </a:extLst>
          </p:cNvPr>
          <p:cNvSpPr/>
          <p:nvPr/>
        </p:nvSpPr>
        <p:spPr>
          <a:xfrm>
            <a:off x="-1613640" y="3838507"/>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ộp Văn bản 32">
            <a:extLst>
              <a:ext uri="{FF2B5EF4-FFF2-40B4-BE49-F238E27FC236}">
                <a16:creationId xmlns:a16="http://schemas.microsoft.com/office/drawing/2014/main" id="{36D3BEE1-DCCD-DB0B-5A7E-4C8B1AC12569}"/>
              </a:ext>
            </a:extLst>
          </p:cNvPr>
          <p:cNvSpPr txBox="1"/>
          <p:nvPr/>
        </p:nvSpPr>
        <p:spPr>
          <a:xfrm>
            <a:off x="-3013794" y="3019493"/>
            <a:ext cx="3094117" cy="707886"/>
          </a:xfrm>
          <a:prstGeom prst="rect">
            <a:avLst/>
          </a:prstGeom>
          <a:noFill/>
        </p:spPr>
        <p:txBody>
          <a:bodyPr wrap="none" rtlCol="0">
            <a:spAutoFit/>
          </a:bodyPr>
          <a:lstStyle/>
          <a:p>
            <a:r>
              <a:rPr lang="en-US" sz="4000" b="1">
                <a:solidFill>
                  <a:srgbClr val="E2B90C"/>
                </a:solidFill>
              </a:rPr>
              <a:t>SQL SERVER</a:t>
            </a:r>
          </a:p>
        </p:txBody>
      </p:sp>
      <p:pic>
        <p:nvPicPr>
          <p:cNvPr id="35" name="Hình ảnh 34">
            <a:extLst>
              <a:ext uri="{FF2B5EF4-FFF2-40B4-BE49-F238E27FC236}">
                <a16:creationId xmlns:a16="http://schemas.microsoft.com/office/drawing/2014/main" id="{6D78D6ED-E0CE-2B25-ECC5-D65D588030B5}"/>
              </a:ext>
            </a:extLst>
          </p:cNvPr>
          <p:cNvPicPr>
            <a:picLocks noChangeAspect="1"/>
          </p:cNvPicPr>
          <p:nvPr/>
        </p:nvPicPr>
        <p:blipFill>
          <a:blip r:embed="rId2"/>
          <a:stretch>
            <a:fillRect/>
          </a:stretch>
        </p:blipFill>
        <p:spPr>
          <a:xfrm>
            <a:off x="631141" y="1956058"/>
            <a:ext cx="4790843" cy="3057595"/>
          </a:xfrm>
          <a:prstGeom prst="rect">
            <a:avLst/>
          </a:prstGeom>
        </p:spPr>
      </p:pic>
      <p:pic>
        <p:nvPicPr>
          <p:cNvPr id="37" name="Hình ảnh 36">
            <a:extLst>
              <a:ext uri="{FF2B5EF4-FFF2-40B4-BE49-F238E27FC236}">
                <a16:creationId xmlns:a16="http://schemas.microsoft.com/office/drawing/2014/main" id="{B88481D0-B3E3-0368-1B12-6FCB77DC266D}"/>
              </a:ext>
            </a:extLst>
          </p:cNvPr>
          <p:cNvPicPr>
            <a:picLocks noChangeAspect="1"/>
          </p:cNvPicPr>
          <p:nvPr/>
        </p:nvPicPr>
        <p:blipFill>
          <a:blip r:embed="rId3"/>
          <a:stretch>
            <a:fillRect/>
          </a:stretch>
        </p:blipFill>
        <p:spPr>
          <a:xfrm>
            <a:off x="6253255" y="1956058"/>
            <a:ext cx="5307604" cy="3193613"/>
          </a:xfrm>
          <a:prstGeom prst="rect">
            <a:avLst/>
          </a:prstGeom>
        </p:spPr>
      </p:pic>
      <p:sp>
        <p:nvSpPr>
          <p:cNvPr id="38" name="Mũi tên: Xuống 37">
            <a:extLst>
              <a:ext uri="{FF2B5EF4-FFF2-40B4-BE49-F238E27FC236}">
                <a16:creationId xmlns:a16="http://schemas.microsoft.com/office/drawing/2014/main" id="{F51B8919-1359-1055-2DA6-7D7FFD428942}"/>
              </a:ext>
            </a:extLst>
          </p:cNvPr>
          <p:cNvSpPr/>
          <p:nvPr/>
        </p:nvSpPr>
        <p:spPr>
          <a:xfrm rot="16200000">
            <a:off x="5791840" y="3405696"/>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ộp Văn bản 38">
            <a:extLst>
              <a:ext uri="{FF2B5EF4-FFF2-40B4-BE49-F238E27FC236}">
                <a16:creationId xmlns:a16="http://schemas.microsoft.com/office/drawing/2014/main" id="{1EAC8DAB-E60E-E61E-E594-220CF007271B}"/>
              </a:ext>
            </a:extLst>
          </p:cNvPr>
          <p:cNvSpPr txBox="1"/>
          <p:nvPr/>
        </p:nvSpPr>
        <p:spPr>
          <a:xfrm>
            <a:off x="3416180" y="5332614"/>
            <a:ext cx="4717958" cy="369332"/>
          </a:xfrm>
          <a:prstGeom prst="rect">
            <a:avLst/>
          </a:prstGeom>
          <a:noFill/>
        </p:spPr>
        <p:txBody>
          <a:bodyPr wrap="none" rtlCol="0">
            <a:spAutoFit/>
          </a:bodyPr>
          <a:lstStyle/>
          <a:p>
            <a:r>
              <a:rPr lang="en-US"/>
              <a:t>Chọn các cột cần giữ lại và xóa các cột còn lại</a:t>
            </a:r>
          </a:p>
        </p:txBody>
      </p:sp>
    </p:spTree>
    <p:extLst>
      <p:ext uri="{BB962C8B-B14F-4D97-AF65-F5344CB8AC3E}">
        <p14:creationId xmlns:p14="http://schemas.microsoft.com/office/powerpoint/2010/main" val="2167944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00F46-D29B-82BF-9A17-D57BB1F3514A}"/>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5F1D6A25-78A2-3451-0060-A322DBFAA24A}"/>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751421B2-3317-3CB8-B623-F8FEB68625A8}"/>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C4FE91A2-E937-A317-B33A-0D9B62565EE1}"/>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B9F11B43-9F48-6D82-C76F-DEF532951F42}"/>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8849E0CE-0F6E-1C08-4F74-45853C9A34FB}"/>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9DA29317-DA8D-5936-76A4-7802ADB5296C}"/>
              </a:ext>
            </a:extLst>
          </p:cNvPr>
          <p:cNvSpPr txBox="1"/>
          <p:nvPr/>
        </p:nvSpPr>
        <p:spPr>
          <a:xfrm>
            <a:off x="10260508" y="674179"/>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13" name="Hộp Văn bản 12">
            <a:extLst>
              <a:ext uri="{FF2B5EF4-FFF2-40B4-BE49-F238E27FC236}">
                <a16:creationId xmlns:a16="http://schemas.microsoft.com/office/drawing/2014/main" id="{5DC4A285-07C5-3FEC-657A-C7D20D6D6EF1}"/>
              </a:ext>
            </a:extLst>
          </p:cNvPr>
          <p:cNvSpPr txBox="1"/>
          <p:nvPr/>
        </p:nvSpPr>
        <p:spPr>
          <a:xfrm>
            <a:off x="3574310" y="1581235"/>
            <a:ext cx="4233851" cy="369332"/>
          </a:xfrm>
          <a:prstGeom prst="rect">
            <a:avLst/>
          </a:prstGeom>
          <a:noFill/>
        </p:spPr>
        <p:txBody>
          <a:bodyPr wrap="none" rtlCol="0">
            <a:spAutoFit/>
          </a:bodyPr>
          <a:lstStyle/>
          <a:p>
            <a:r>
              <a:rPr lang="en-US"/>
              <a:t>Dữ liệu thô -&gt; loại bỏ các dòng trùng, null</a:t>
            </a:r>
          </a:p>
        </p:txBody>
      </p:sp>
      <p:sp>
        <p:nvSpPr>
          <p:cNvPr id="31" name="Hộp Văn bản 30">
            <a:extLst>
              <a:ext uri="{FF2B5EF4-FFF2-40B4-BE49-F238E27FC236}">
                <a16:creationId xmlns:a16="http://schemas.microsoft.com/office/drawing/2014/main" id="{6D3E2A4F-743C-6F5A-0775-BE45E049CB5F}"/>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sp>
        <p:nvSpPr>
          <p:cNvPr id="32" name="Mũi tên: Xuống 31">
            <a:extLst>
              <a:ext uri="{FF2B5EF4-FFF2-40B4-BE49-F238E27FC236}">
                <a16:creationId xmlns:a16="http://schemas.microsoft.com/office/drawing/2014/main" id="{C2CCF633-328E-5477-2182-CCB5F45B5614}"/>
              </a:ext>
            </a:extLst>
          </p:cNvPr>
          <p:cNvSpPr/>
          <p:nvPr/>
        </p:nvSpPr>
        <p:spPr>
          <a:xfrm>
            <a:off x="-1613640" y="3838507"/>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ộp Văn bản 32">
            <a:extLst>
              <a:ext uri="{FF2B5EF4-FFF2-40B4-BE49-F238E27FC236}">
                <a16:creationId xmlns:a16="http://schemas.microsoft.com/office/drawing/2014/main" id="{1BC5C5F0-9FEA-B607-EFA3-D79C534AFBE5}"/>
              </a:ext>
            </a:extLst>
          </p:cNvPr>
          <p:cNvSpPr txBox="1"/>
          <p:nvPr/>
        </p:nvSpPr>
        <p:spPr>
          <a:xfrm>
            <a:off x="-3013794" y="3019493"/>
            <a:ext cx="3094117" cy="707886"/>
          </a:xfrm>
          <a:prstGeom prst="rect">
            <a:avLst/>
          </a:prstGeom>
          <a:noFill/>
        </p:spPr>
        <p:txBody>
          <a:bodyPr wrap="none" rtlCol="0">
            <a:spAutoFit/>
          </a:bodyPr>
          <a:lstStyle/>
          <a:p>
            <a:r>
              <a:rPr lang="en-US" sz="4000" b="1">
                <a:solidFill>
                  <a:srgbClr val="E2B90C"/>
                </a:solidFill>
              </a:rPr>
              <a:t>SQL SERVER</a:t>
            </a:r>
          </a:p>
        </p:txBody>
      </p:sp>
      <p:pic>
        <p:nvPicPr>
          <p:cNvPr id="5" name="Hình ảnh 4">
            <a:extLst>
              <a:ext uri="{FF2B5EF4-FFF2-40B4-BE49-F238E27FC236}">
                <a16:creationId xmlns:a16="http://schemas.microsoft.com/office/drawing/2014/main" id="{B672173C-6F42-A108-B406-9FDFC6898CDC}"/>
              </a:ext>
            </a:extLst>
          </p:cNvPr>
          <p:cNvPicPr>
            <a:picLocks noChangeAspect="1"/>
          </p:cNvPicPr>
          <p:nvPr/>
        </p:nvPicPr>
        <p:blipFill>
          <a:blip r:embed="rId2"/>
          <a:stretch>
            <a:fillRect/>
          </a:stretch>
        </p:blipFill>
        <p:spPr>
          <a:xfrm>
            <a:off x="783967" y="2266018"/>
            <a:ext cx="4969087" cy="1984184"/>
          </a:xfrm>
          <a:prstGeom prst="rect">
            <a:avLst/>
          </a:prstGeom>
        </p:spPr>
      </p:pic>
      <p:pic>
        <p:nvPicPr>
          <p:cNvPr id="11" name="Hình ảnh 10">
            <a:extLst>
              <a:ext uri="{FF2B5EF4-FFF2-40B4-BE49-F238E27FC236}">
                <a16:creationId xmlns:a16="http://schemas.microsoft.com/office/drawing/2014/main" id="{2C6ECF52-3412-E5AF-A26F-B8E97CB9330F}"/>
              </a:ext>
            </a:extLst>
          </p:cNvPr>
          <p:cNvPicPr>
            <a:picLocks noChangeAspect="1"/>
          </p:cNvPicPr>
          <p:nvPr/>
        </p:nvPicPr>
        <p:blipFill>
          <a:blip r:embed="rId3"/>
          <a:stretch>
            <a:fillRect/>
          </a:stretch>
        </p:blipFill>
        <p:spPr>
          <a:xfrm>
            <a:off x="755092" y="4785040"/>
            <a:ext cx="4460101" cy="457225"/>
          </a:xfrm>
          <a:prstGeom prst="rect">
            <a:avLst/>
          </a:prstGeom>
        </p:spPr>
      </p:pic>
      <p:pic>
        <p:nvPicPr>
          <p:cNvPr id="15" name="Hình ảnh 14">
            <a:extLst>
              <a:ext uri="{FF2B5EF4-FFF2-40B4-BE49-F238E27FC236}">
                <a16:creationId xmlns:a16="http://schemas.microsoft.com/office/drawing/2014/main" id="{63C5281A-2FD4-409D-E3A9-3A9E8FADC35D}"/>
              </a:ext>
            </a:extLst>
          </p:cNvPr>
          <p:cNvPicPr>
            <a:picLocks noChangeAspect="1"/>
          </p:cNvPicPr>
          <p:nvPr/>
        </p:nvPicPr>
        <p:blipFill>
          <a:blip r:embed="rId4"/>
          <a:stretch>
            <a:fillRect/>
          </a:stretch>
        </p:blipFill>
        <p:spPr>
          <a:xfrm>
            <a:off x="6167280" y="1962940"/>
            <a:ext cx="5736880" cy="2820992"/>
          </a:xfrm>
          <a:prstGeom prst="rect">
            <a:avLst/>
          </a:prstGeom>
        </p:spPr>
      </p:pic>
      <p:pic>
        <p:nvPicPr>
          <p:cNvPr id="17" name="Hình ảnh 16">
            <a:extLst>
              <a:ext uri="{FF2B5EF4-FFF2-40B4-BE49-F238E27FC236}">
                <a16:creationId xmlns:a16="http://schemas.microsoft.com/office/drawing/2014/main" id="{8E185DB8-6E09-D8EE-6616-1B1FEEA84DC6}"/>
              </a:ext>
            </a:extLst>
          </p:cNvPr>
          <p:cNvPicPr>
            <a:picLocks noChangeAspect="1"/>
          </p:cNvPicPr>
          <p:nvPr/>
        </p:nvPicPr>
        <p:blipFill>
          <a:blip r:embed="rId5"/>
          <a:stretch>
            <a:fillRect/>
          </a:stretch>
        </p:blipFill>
        <p:spPr>
          <a:xfrm>
            <a:off x="6167280" y="4819548"/>
            <a:ext cx="3959741" cy="422717"/>
          </a:xfrm>
          <a:prstGeom prst="rect">
            <a:avLst/>
          </a:prstGeom>
        </p:spPr>
      </p:pic>
      <p:sp>
        <p:nvSpPr>
          <p:cNvPr id="20" name="Mũi tên: Xuống 19">
            <a:extLst>
              <a:ext uri="{FF2B5EF4-FFF2-40B4-BE49-F238E27FC236}">
                <a16:creationId xmlns:a16="http://schemas.microsoft.com/office/drawing/2014/main" id="{25E4C5DF-D45D-2ABF-3C02-B07AC498B0D7}"/>
              </a:ext>
            </a:extLst>
          </p:cNvPr>
          <p:cNvSpPr/>
          <p:nvPr/>
        </p:nvSpPr>
        <p:spPr>
          <a:xfrm rot="16200000">
            <a:off x="5544331" y="4868551"/>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ộp Văn bản 21">
            <a:extLst>
              <a:ext uri="{FF2B5EF4-FFF2-40B4-BE49-F238E27FC236}">
                <a16:creationId xmlns:a16="http://schemas.microsoft.com/office/drawing/2014/main" id="{60AF48B7-BDFC-0CA9-20EF-0F8EC9BFEC6B}"/>
              </a:ext>
            </a:extLst>
          </p:cNvPr>
          <p:cNvSpPr txBox="1"/>
          <p:nvPr/>
        </p:nvSpPr>
        <p:spPr>
          <a:xfrm>
            <a:off x="2000767" y="5529262"/>
            <a:ext cx="8028160" cy="369332"/>
          </a:xfrm>
          <a:prstGeom prst="rect">
            <a:avLst/>
          </a:prstGeom>
          <a:noFill/>
        </p:spPr>
        <p:txBody>
          <a:bodyPr wrap="none" rtlCol="0">
            <a:spAutoFit/>
          </a:bodyPr>
          <a:lstStyle/>
          <a:p>
            <a:r>
              <a:rPr lang="en-US"/>
              <a:t>Tiếp tục import dữ liệu từ file train.csv -&gt; tách bảng -&gt; xử lý dữ liệu (trùng, null…)</a:t>
            </a:r>
          </a:p>
        </p:txBody>
      </p:sp>
    </p:spTree>
    <p:extLst>
      <p:ext uri="{BB962C8B-B14F-4D97-AF65-F5344CB8AC3E}">
        <p14:creationId xmlns:p14="http://schemas.microsoft.com/office/powerpoint/2010/main" val="3041886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7148E-A15D-3623-CA64-92BCA418E20C}"/>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5AA3012B-BAF4-DB2E-23CB-F7603BAAD6C9}"/>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EFC50CA1-696A-0E86-8307-A638D6B047D0}"/>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6C4A557E-AAD0-754D-7DF3-1B288B6A0B9F}"/>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62914699-DC85-D1AB-6044-68864A2B3B42}"/>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DC900460-D47B-893E-9478-79A75AB9D53A}"/>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2EBBD149-A1BA-2111-E015-894C8F64BE03}"/>
              </a:ext>
            </a:extLst>
          </p:cNvPr>
          <p:cNvSpPr txBox="1"/>
          <p:nvPr/>
        </p:nvSpPr>
        <p:spPr>
          <a:xfrm>
            <a:off x="10260508" y="674179"/>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31" name="Hộp Văn bản 30">
            <a:extLst>
              <a:ext uri="{FF2B5EF4-FFF2-40B4-BE49-F238E27FC236}">
                <a16:creationId xmlns:a16="http://schemas.microsoft.com/office/drawing/2014/main" id="{7785E082-0A75-C583-D89B-BB91CA8384D8}"/>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sp>
        <p:nvSpPr>
          <p:cNvPr id="32" name="Mũi tên: Xuống 31">
            <a:extLst>
              <a:ext uri="{FF2B5EF4-FFF2-40B4-BE49-F238E27FC236}">
                <a16:creationId xmlns:a16="http://schemas.microsoft.com/office/drawing/2014/main" id="{0605CD05-7468-0CD7-84B3-B8A55F59CE5B}"/>
              </a:ext>
            </a:extLst>
          </p:cNvPr>
          <p:cNvSpPr/>
          <p:nvPr/>
        </p:nvSpPr>
        <p:spPr>
          <a:xfrm>
            <a:off x="-1613640" y="3838507"/>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ộp Văn bản 32">
            <a:extLst>
              <a:ext uri="{FF2B5EF4-FFF2-40B4-BE49-F238E27FC236}">
                <a16:creationId xmlns:a16="http://schemas.microsoft.com/office/drawing/2014/main" id="{90661DCE-0270-8EB3-4B5D-0FE373E7DA5B}"/>
              </a:ext>
            </a:extLst>
          </p:cNvPr>
          <p:cNvSpPr txBox="1"/>
          <p:nvPr/>
        </p:nvSpPr>
        <p:spPr>
          <a:xfrm>
            <a:off x="-3013794" y="3019493"/>
            <a:ext cx="3094117" cy="707886"/>
          </a:xfrm>
          <a:prstGeom prst="rect">
            <a:avLst/>
          </a:prstGeom>
          <a:noFill/>
        </p:spPr>
        <p:txBody>
          <a:bodyPr wrap="none" rtlCol="0">
            <a:spAutoFit/>
          </a:bodyPr>
          <a:lstStyle/>
          <a:p>
            <a:r>
              <a:rPr lang="en-US" sz="4000" b="1">
                <a:solidFill>
                  <a:srgbClr val="E2B90C"/>
                </a:solidFill>
              </a:rPr>
              <a:t>SQL SERVER</a:t>
            </a:r>
          </a:p>
        </p:txBody>
      </p:sp>
      <p:sp>
        <p:nvSpPr>
          <p:cNvPr id="11" name="Hộp Văn bản 10">
            <a:extLst>
              <a:ext uri="{FF2B5EF4-FFF2-40B4-BE49-F238E27FC236}">
                <a16:creationId xmlns:a16="http://schemas.microsoft.com/office/drawing/2014/main" id="{F67CEADC-02E2-21E5-D995-44B54FD92D11}"/>
              </a:ext>
            </a:extLst>
          </p:cNvPr>
          <p:cNvSpPr txBox="1"/>
          <p:nvPr/>
        </p:nvSpPr>
        <p:spPr>
          <a:xfrm>
            <a:off x="1006834" y="2828439"/>
            <a:ext cx="4000266" cy="1477328"/>
          </a:xfrm>
          <a:prstGeom prst="rect">
            <a:avLst/>
          </a:prstGeom>
          <a:noFill/>
        </p:spPr>
        <p:txBody>
          <a:bodyPr wrap="square" rtlCol="0">
            <a:spAutoFit/>
          </a:bodyPr>
          <a:lstStyle/>
          <a:p>
            <a:r>
              <a:rPr lang="en-US" b="1"/>
              <a:t>Customers:</a:t>
            </a:r>
          </a:p>
          <a:p>
            <a:pPr marL="285750" indent="-285750">
              <a:buFont typeface="Arial" panose="020B0604020202020204" pitchFamily="34" charset="0"/>
              <a:buChar char="•"/>
            </a:pPr>
            <a:r>
              <a:rPr lang="en-US" sz="1800" b="1" i="1" u="none" strike="noStrike">
                <a:solidFill>
                  <a:srgbClr val="000000"/>
                </a:solidFill>
                <a:effectLst/>
              </a:rPr>
              <a:t>Customer ID (PK): Mã khách hàng</a:t>
            </a:r>
            <a:endParaRPr lang="en-US" b="1" i="1"/>
          </a:p>
          <a:p>
            <a:pPr marL="285750" indent="-285750">
              <a:buFont typeface="Arial" panose="020B0604020202020204" pitchFamily="34" charset="0"/>
              <a:buChar char="•"/>
            </a:pPr>
            <a:r>
              <a:rPr lang="en-US" sz="1800" b="0" i="0" u="none" strike="noStrike">
                <a:solidFill>
                  <a:srgbClr val="000000"/>
                </a:solidFill>
                <a:effectLst/>
              </a:rPr>
              <a:t>Customer Name: Tên Khách hàng</a:t>
            </a:r>
            <a:endParaRPr lang="en-US"/>
          </a:p>
          <a:p>
            <a:pPr marL="285750" indent="-285750">
              <a:buFont typeface="Arial" panose="020B0604020202020204" pitchFamily="34" charset="0"/>
              <a:buChar char="•"/>
            </a:pPr>
            <a:r>
              <a:rPr lang="en-US" sz="1800" b="0" i="0" u="none" strike="noStrike">
                <a:solidFill>
                  <a:srgbClr val="000000"/>
                </a:solidFill>
                <a:effectLst/>
              </a:rPr>
              <a:t>Segment: Phân loại khách hang (Customer/Home Office)</a:t>
            </a:r>
            <a:endParaRPr lang="en-US" b="0">
              <a:effectLst/>
            </a:endParaRPr>
          </a:p>
        </p:txBody>
      </p:sp>
      <p:sp>
        <p:nvSpPr>
          <p:cNvPr id="15" name="Hộp Văn bản 14">
            <a:extLst>
              <a:ext uri="{FF2B5EF4-FFF2-40B4-BE49-F238E27FC236}">
                <a16:creationId xmlns:a16="http://schemas.microsoft.com/office/drawing/2014/main" id="{63DA2C2D-7282-9544-AE51-9D2D55223820}"/>
              </a:ext>
            </a:extLst>
          </p:cNvPr>
          <p:cNvSpPr txBox="1"/>
          <p:nvPr/>
        </p:nvSpPr>
        <p:spPr>
          <a:xfrm>
            <a:off x="1006834" y="4314295"/>
            <a:ext cx="3690241" cy="1754326"/>
          </a:xfrm>
          <a:prstGeom prst="rect">
            <a:avLst/>
          </a:prstGeom>
          <a:noFill/>
        </p:spPr>
        <p:txBody>
          <a:bodyPr wrap="none" rtlCol="0">
            <a:spAutoFit/>
          </a:bodyPr>
          <a:lstStyle/>
          <a:p>
            <a:r>
              <a:rPr lang="en-US" b="1"/>
              <a:t>Locations:</a:t>
            </a:r>
          </a:p>
          <a:p>
            <a:pPr marL="285750" indent="-285750">
              <a:buFont typeface="Arial" panose="020B0604020202020204" pitchFamily="34" charset="0"/>
              <a:buChar char="•"/>
            </a:pPr>
            <a:r>
              <a:rPr lang="en-US" b="1" i="1">
                <a:solidFill>
                  <a:srgbClr val="000000"/>
                </a:solidFill>
              </a:rPr>
              <a:t>Postal Code(PK): Mã bưu chính</a:t>
            </a:r>
          </a:p>
          <a:p>
            <a:pPr marL="285750" indent="-285750">
              <a:buFont typeface="Arial" panose="020B0604020202020204" pitchFamily="34" charset="0"/>
              <a:buChar char="•"/>
            </a:pPr>
            <a:r>
              <a:rPr lang="en-US">
                <a:solidFill>
                  <a:srgbClr val="000000"/>
                </a:solidFill>
              </a:rPr>
              <a:t>Country: Quốc gia</a:t>
            </a:r>
          </a:p>
          <a:p>
            <a:pPr marL="285750" indent="-285750">
              <a:buFont typeface="Arial" panose="020B0604020202020204" pitchFamily="34" charset="0"/>
              <a:buChar char="•"/>
            </a:pPr>
            <a:r>
              <a:rPr lang="en-US">
                <a:solidFill>
                  <a:srgbClr val="000000"/>
                </a:solidFill>
              </a:rPr>
              <a:t>City: Thành phố</a:t>
            </a:r>
          </a:p>
          <a:p>
            <a:pPr marL="285750" indent="-285750">
              <a:buFont typeface="Arial" panose="020B0604020202020204" pitchFamily="34" charset="0"/>
              <a:buChar char="•"/>
            </a:pPr>
            <a:r>
              <a:rPr lang="en-US">
                <a:solidFill>
                  <a:srgbClr val="000000"/>
                </a:solidFill>
              </a:rPr>
              <a:t>State: Tiểu bang, bang</a:t>
            </a:r>
          </a:p>
          <a:p>
            <a:pPr marL="285750" indent="-285750">
              <a:buFont typeface="Arial" panose="020B0604020202020204" pitchFamily="34" charset="0"/>
              <a:buChar char="•"/>
            </a:pPr>
            <a:r>
              <a:rPr lang="en-US">
                <a:solidFill>
                  <a:srgbClr val="000000"/>
                </a:solidFill>
              </a:rPr>
              <a:t>Region: Khu vực</a:t>
            </a:r>
          </a:p>
        </p:txBody>
      </p:sp>
      <p:sp>
        <p:nvSpPr>
          <p:cNvPr id="17" name="Hộp Văn bản 16">
            <a:extLst>
              <a:ext uri="{FF2B5EF4-FFF2-40B4-BE49-F238E27FC236}">
                <a16:creationId xmlns:a16="http://schemas.microsoft.com/office/drawing/2014/main" id="{5BF6B51D-0EB9-8AD2-7A52-055E7B77383D}"/>
              </a:ext>
            </a:extLst>
          </p:cNvPr>
          <p:cNvSpPr txBox="1"/>
          <p:nvPr/>
        </p:nvSpPr>
        <p:spPr>
          <a:xfrm>
            <a:off x="6919272" y="3429000"/>
            <a:ext cx="4187365" cy="2031325"/>
          </a:xfrm>
          <a:prstGeom prst="rect">
            <a:avLst/>
          </a:prstGeom>
          <a:noFill/>
        </p:spPr>
        <p:txBody>
          <a:bodyPr wrap="none" rtlCol="0">
            <a:spAutoFit/>
          </a:bodyPr>
          <a:lstStyle/>
          <a:p>
            <a:r>
              <a:rPr lang="en-US" b="1"/>
              <a:t>Orders:</a:t>
            </a:r>
          </a:p>
          <a:p>
            <a:pPr marL="285750" indent="-285750">
              <a:buFont typeface="Arial" panose="020B0604020202020204" pitchFamily="34" charset="0"/>
              <a:buChar char="•"/>
            </a:pPr>
            <a:r>
              <a:rPr lang="en-US" b="1" i="1">
                <a:solidFill>
                  <a:srgbClr val="000000"/>
                </a:solidFill>
              </a:rPr>
              <a:t>Order ID (PK): Mã đơn hàng</a:t>
            </a:r>
          </a:p>
          <a:p>
            <a:pPr marL="285750" indent="-285750">
              <a:buFont typeface="Arial" panose="020B0604020202020204" pitchFamily="34" charset="0"/>
              <a:buChar char="•"/>
            </a:pPr>
            <a:r>
              <a:rPr lang="en-US">
                <a:solidFill>
                  <a:srgbClr val="000000"/>
                </a:solidFill>
              </a:rPr>
              <a:t>Order Date: Ngày lập đơn hàng</a:t>
            </a:r>
          </a:p>
          <a:p>
            <a:pPr marL="285750" indent="-285750">
              <a:buFont typeface="Arial" panose="020B0604020202020204" pitchFamily="34" charset="0"/>
              <a:buChar char="•"/>
            </a:pPr>
            <a:r>
              <a:rPr lang="en-US">
                <a:solidFill>
                  <a:srgbClr val="000000"/>
                </a:solidFill>
              </a:rPr>
              <a:t>Ship Date: Ngày giao hàng</a:t>
            </a:r>
          </a:p>
          <a:p>
            <a:pPr marL="285750" indent="-285750">
              <a:buFont typeface="Arial" panose="020B0604020202020204" pitchFamily="34" charset="0"/>
              <a:buChar char="•"/>
            </a:pPr>
            <a:r>
              <a:rPr lang="en-US">
                <a:solidFill>
                  <a:srgbClr val="000000"/>
                </a:solidFill>
              </a:rPr>
              <a:t>Ship Mode: Phương thức vận chuyển</a:t>
            </a:r>
          </a:p>
          <a:p>
            <a:pPr marL="285750" indent="-285750">
              <a:buFont typeface="Arial" panose="020B0604020202020204" pitchFamily="34" charset="0"/>
              <a:buChar char="•"/>
            </a:pPr>
            <a:r>
              <a:rPr lang="en-US" i="1">
                <a:solidFill>
                  <a:srgbClr val="000000"/>
                </a:solidFill>
              </a:rPr>
              <a:t>Postal Code (FK): Mã bưu chính</a:t>
            </a:r>
          </a:p>
          <a:p>
            <a:pPr marL="285750" indent="-285750">
              <a:buFont typeface="Arial" panose="020B0604020202020204" pitchFamily="34" charset="0"/>
              <a:buChar char="•"/>
            </a:pPr>
            <a:r>
              <a:rPr lang="en-US" i="1">
                <a:solidFill>
                  <a:srgbClr val="000000"/>
                </a:solidFill>
              </a:rPr>
              <a:t>Customer ID (FK): Mã khách hàng</a:t>
            </a:r>
          </a:p>
        </p:txBody>
      </p:sp>
      <p:sp>
        <p:nvSpPr>
          <p:cNvPr id="22" name="Hộp Văn bản 21">
            <a:extLst>
              <a:ext uri="{FF2B5EF4-FFF2-40B4-BE49-F238E27FC236}">
                <a16:creationId xmlns:a16="http://schemas.microsoft.com/office/drawing/2014/main" id="{B8B121B7-CEB9-E82D-AC9B-F836ADCE19FA}"/>
              </a:ext>
            </a:extLst>
          </p:cNvPr>
          <p:cNvSpPr txBox="1"/>
          <p:nvPr/>
        </p:nvSpPr>
        <p:spPr>
          <a:xfrm>
            <a:off x="783967" y="2237292"/>
            <a:ext cx="5437322" cy="400110"/>
          </a:xfrm>
          <a:prstGeom prst="rect">
            <a:avLst/>
          </a:prstGeom>
          <a:noFill/>
        </p:spPr>
        <p:txBody>
          <a:bodyPr wrap="none" rtlCol="0">
            <a:spAutoFit/>
          </a:bodyPr>
          <a:lstStyle/>
          <a:p>
            <a:r>
              <a:rPr lang="en-US" sz="2000" b="1"/>
              <a:t>Các bảng có được sau khi tách bảng như sau:</a:t>
            </a:r>
          </a:p>
        </p:txBody>
      </p:sp>
    </p:spTree>
    <p:extLst>
      <p:ext uri="{BB962C8B-B14F-4D97-AF65-F5344CB8AC3E}">
        <p14:creationId xmlns:p14="http://schemas.microsoft.com/office/powerpoint/2010/main" val="15827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05833-1A34-3338-BAFF-183CF9310849}"/>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93172BCD-5145-5DC0-4DF3-FE9EC7A18A76}"/>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FF47D21D-2F38-0AF1-AADE-755A4AA574EC}"/>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6C5D2B78-7A80-FC46-0161-6D75382E4982}"/>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0DE4621F-8C60-78D1-1E3D-0ED578979DD0}"/>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F1C5AD42-A067-4214-C5ED-954B49D58038}"/>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28C2C3A4-1FD4-B83E-BD23-50EE2C19F9A7}"/>
              </a:ext>
            </a:extLst>
          </p:cNvPr>
          <p:cNvSpPr txBox="1"/>
          <p:nvPr/>
        </p:nvSpPr>
        <p:spPr>
          <a:xfrm>
            <a:off x="10260508" y="674179"/>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31" name="Hộp Văn bản 30">
            <a:extLst>
              <a:ext uri="{FF2B5EF4-FFF2-40B4-BE49-F238E27FC236}">
                <a16:creationId xmlns:a16="http://schemas.microsoft.com/office/drawing/2014/main" id="{0E64AE0B-3A7C-387D-EA95-BC14378FDB0D}"/>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sp>
        <p:nvSpPr>
          <p:cNvPr id="32" name="Mũi tên: Xuống 31">
            <a:extLst>
              <a:ext uri="{FF2B5EF4-FFF2-40B4-BE49-F238E27FC236}">
                <a16:creationId xmlns:a16="http://schemas.microsoft.com/office/drawing/2014/main" id="{66A86531-E440-9CFC-C5F2-B6BD9FFC2919}"/>
              </a:ext>
            </a:extLst>
          </p:cNvPr>
          <p:cNvSpPr/>
          <p:nvPr/>
        </p:nvSpPr>
        <p:spPr>
          <a:xfrm>
            <a:off x="-1613640" y="3838507"/>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ộp Văn bản 32">
            <a:extLst>
              <a:ext uri="{FF2B5EF4-FFF2-40B4-BE49-F238E27FC236}">
                <a16:creationId xmlns:a16="http://schemas.microsoft.com/office/drawing/2014/main" id="{0E7B9556-27DA-EEB9-F7D2-A37CBC83E106}"/>
              </a:ext>
            </a:extLst>
          </p:cNvPr>
          <p:cNvSpPr txBox="1"/>
          <p:nvPr/>
        </p:nvSpPr>
        <p:spPr>
          <a:xfrm>
            <a:off x="-3013794" y="3019493"/>
            <a:ext cx="3094117" cy="707886"/>
          </a:xfrm>
          <a:prstGeom prst="rect">
            <a:avLst/>
          </a:prstGeom>
          <a:noFill/>
        </p:spPr>
        <p:txBody>
          <a:bodyPr wrap="none" rtlCol="0">
            <a:spAutoFit/>
          </a:bodyPr>
          <a:lstStyle/>
          <a:p>
            <a:r>
              <a:rPr lang="en-US" sz="4000" b="1">
                <a:solidFill>
                  <a:srgbClr val="E2B90C"/>
                </a:solidFill>
              </a:rPr>
              <a:t>SQL SERVER</a:t>
            </a:r>
          </a:p>
        </p:txBody>
      </p:sp>
      <p:sp>
        <p:nvSpPr>
          <p:cNvPr id="16" name="Hộp Văn bản 15">
            <a:extLst>
              <a:ext uri="{FF2B5EF4-FFF2-40B4-BE49-F238E27FC236}">
                <a16:creationId xmlns:a16="http://schemas.microsoft.com/office/drawing/2014/main" id="{A6F915F3-0B2F-615F-740D-1BCBB8D6E1F8}"/>
              </a:ext>
            </a:extLst>
          </p:cNvPr>
          <p:cNvSpPr txBox="1"/>
          <p:nvPr/>
        </p:nvSpPr>
        <p:spPr>
          <a:xfrm>
            <a:off x="6983280" y="3167191"/>
            <a:ext cx="4349100" cy="1754326"/>
          </a:xfrm>
          <a:prstGeom prst="rect">
            <a:avLst/>
          </a:prstGeom>
          <a:noFill/>
        </p:spPr>
        <p:txBody>
          <a:bodyPr wrap="square" rtlCol="0">
            <a:spAutoFit/>
          </a:bodyPr>
          <a:lstStyle/>
          <a:p>
            <a:r>
              <a:rPr lang="en-US" b="1"/>
              <a:t>OrderDetails:</a:t>
            </a:r>
          </a:p>
          <a:p>
            <a:pPr marL="285750" indent="-285750">
              <a:buFont typeface="Arial" panose="020B0604020202020204" pitchFamily="34" charset="0"/>
              <a:buChar char="•"/>
            </a:pPr>
            <a:r>
              <a:rPr lang="en-US" b="1" i="1">
                <a:solidFill>
                  <a:srgbClr val="000000"/>
                </a:solidFill>
              </a:rPr>
              <a:t>Row ID (PK): Mã định danh của sản phẩm/đơn hàng</a:t>
            </a:r>
          </a:p>
          <a:p>
            <a:pPr marL="285750" indent="-285750">
              <a:buFont typeface="Arial" panose="020B0604020202020204" pitchFamily="34" charset="0"/>
              <a:buChar char="•"/>
            </a:pPr>
            <a:r>
              <a:rPr lang="en-US" i="1">
                <a:solidFill>
                  <a:srgbClr val="000000"/>
                </a:solidFill>
              </a:rPr>
              <a:t>Order ID (FK): Mã đơn hàng</a:t>
            </a:r>
          </a:p>
          <a:p>
            <a:pPr marL="285750" indent="-285750">
              <a:buFont typeface="Arial" panose="020B0604020202020204" pitchFamily="34" charset="0"/>
              <a:buChar char="•"/>
            </a:pPr>
            <a:r>
              <a:rPr lang="en-US" i="1">
                <a:solidFill>
                  <a:srgbClr val="000000"/>
                </a:solidFill>
              </a:rPr>
              <a:t>Product ID(FK): Mã sản phẩm</a:t>
            </a:r>
          </a:p>
          <a:p>
            <a:pPr marL="285750" indent="-285750">
              <a:buFont typeface="Arial" panose="020B0604020202020204" pitchFamily="34" charset="0"/>
              <a:buChar char="•"/>
            </a:pPr>
            <a:r>
              <a:rPr lang="en-US">
                <a:solidFill>
                  <a:srgbClr val="000000"/>
                </a:solidFill>
              </a:rPr>
              <a:t>Sales: Giá sản phẩm/đơn hàng</a:t>
            </a:r>
          </a:p>
        </p:txBody>
      </p:sp>
      <p:sp>
        <p:nvSpPr>
          <p:cNvPr id="18" name="Hộp Văn bản 17">
            <a:extLst>
              <a:ext uri="{FF2B5EF4-FFF2-40B4-BE49-F238E27FC236}">
                <a16:creationId xmlns:a16="http://schemas.microsoft.com/office/drawing/2014/main" id="{BC64F49D-A404-66DD-7979-6343FAF288AB}"/>
              </a:ext>
            </a:extLst>
          </p:cNvPr>
          <p:cNvSpPr txBox="1"/>
          <p:nvPr/>
        </p:nvSpPr>
        <p:spPr>
          <a:xfrm>
            <a:off x="859620" y="3095782"/>
            <a:ext cx="5044491" cy="1754326"/>
          </a:xfrm>
          <a:prstGeom prst="rect">
            <a:avLst/>
          </a:prstGeom>
          <a:noFill/>
        </p:spPr>
        <p:txBody>
          <a:bodyPr wrap="square" rtlCol="0">
            <a:spAutoFit/>
          </a:bodyPr>
          <a:lstStyle/>
          <a:p>
            <a:r>
              <a:rPr lang="en-US" b="1"/>
              <a:t>Products:</a:t>
            </a:r>
          </a:p>
          <a:p>
            <a:pPr marL="285750" indent="-285750">
              <a:buFont typeface="Arial" panose="020B0604020202020204" pitchFamily="34" charset="0"/>
              <a:buChar char="•"/>
            </a:pPr>
            <a:r>
              <a:rPr lang="en-US" b="1" i="1">
                <a:solidFill>
                  <a:srgbClr val="000000"/>
                </a:solidFill>
              </a:rPr>
              <a:t>Product ID (PK): Mã sản phẩm</a:t>
            </a:r>
          </a:p>
          <a:p>
            <a:pPr marL="285750" indent="-285750">
              <a:buFont typeface="Arial" panose="020B0604020202020204" pitchFamily="34" charset="0"/>
              <a:buChar char="•"/>
            </a:pPr>
            <a:r>
              <a:rPr lang="en-US">
                <a:solidFill>
                  <a:srgbClr val="000000"/>
                </a:solidFill>
              </a:rPr>
              <a:t>Product Name: Tên sản phẩm</a:t>
            </a:r>
          </a:p>
          <a:p>
            <a:pPr marL="285750" indent="-285750">
              <a:buFont typeface="Arial" panose="020B0604020202020204" pitchFamily="34" charset="0"/>
              <a:buChar char="•"/>
            </a:pPr>
            <a:r>
              <a:rPr lang="en-US">
                <a:solidFill>
                  <a:srgbClr val="000000"/>
                </a:solidFill>
              </a:rPr>
              <a:t>Category: Nhóm sản phẩm (Furniture/Office Supply/ Technology</a:t>
            </a:r>
          </a:p>
          <a:p>
            <a:pPr marL="285750" indent="-285750">
              <a:buFont typeface="Arial" panose="020B0604020202020204" pitchFamily="34" charset="0"/>
              <a:buChar char="•"/>
            </a:pPr>
            <a:r>
              <a:rPr lang="en-US">
                <a:solidFill>
                  <a:srgbClr val="000000"/>
                </a:solidFill>
              </a:rPr>
              <a:t>Sub – Category: Sản phẩm cụ thể</a:t>
            </a:r>
          </a:p>
        </p:txBody>
      </p:sp>
      <p:sp>
        <p:nvSpPr>
          <p:cNvPr id="5" name="Mũi tên: Xuống 4">
            <a:extLst>
              <a:ext uri="{FF2B5EF4-FFF2-40B4-BE49-F238E27FC236}">
                <a16:creationId xmlns:a16="http://schemas.microsoft.com/office/drawing/2014/main" id="{B072FE3B-73FB-A5CF-CE0A-E7E06787B9C9}"/>
              </a:ext>
            </a:extLst>
          </p:cNvPr>
          <p:cNvSpPr/>
          <p:nvPr/>
        </p:nvSpPr>
        <p:spPr>
          <a:xfrm rot="16200000">
            <a:off x="1985330" y="545658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ộp Văn bản 10">
            <a:extLst>
              <a:ext uri="{FF2B5EF4-FFF2-40B4-BE49-F238E27FC236}">
                <a16:creationId xmlns:a16="http://schemas.microsoft.com/office/drawing/2014/main" id="{451E987E-96E7-A20C-CAC9-B6E5A10C487E}"/>
              </a:ext>
            </a:extLst>
          </p:cNvPr>
          <p:cNvSpPr txBox="1"/>
          <p:nvPr/>
        </p:nvSpPr>
        <p:spPr>
          <a:xfrm>
            <a:off x="2543931" y="5339266"/>
            <a:ext cx="7168950" cy="646331"/>
          </a:xfrm>
          <a:prstGeom prst="rect">
            <a:avLst/>
          </a:prstGeom>
          <a:noFill/>
        </p:spPr>
        <p:txBody>
          <a:bodyPr wrap="none" rtlCol="0">
            <a:spAutoFit/>
          </a:bodyPr>
          <a:lstStyle/>
          <a:p>
            <a:r>
              <a:rPr lang="en-US"/>
              <a:t>Lưu tất cả thành những file .csv với mục đích để import dữ liệu vào SQL.</a:t>
            </a:r>
          </a:p>
          <a:p>
            <a:r>
              <a:rPr lang="en-US"/>
              <a:t>Tiến hành tiếp bước tính toán metrics.</a:t>
            </a:r>
          </a:p>
        </p:txBody>
      </p:sp>
      <p:sp>
        <p:nvSpPr>
          <p:cNvPr id="17" name="Hộp Văn bản 16">
            <a:extLst>
              <a:ext uri="{FF2B5EF4-FFF2-40B4-BE49-F238E27FC236}">
                <a16:creationId xmlns:a16="http://schemas.microsoft.com/office/drawing/2014/main" id="{204C79F9-F06D-7ACB-1C8B-60EB43D925E6}"/>
              </a:ext>
            </a:extLst>
          </p:cNvPr>
          <p:cNvSpPr txBox="1"/>
          <p:nvPr/>
        </p:nvSpPr>
        <p:spPr>
          <a:xfrm>
            <a:off x="783967" y="2237292"/>
            <a:ext cx="5437322" cy="400110"/>
          </a:xfrm>
          <a:prstGeom prst="rect">
            <a:avLst/>
          </a:prstGeom>
          <a:noFill/>
        </p:spPr>
        <p:txBody>
          <a:bodyPr wrap="none" rtlCol="0">
            <a:spAutoFit/>
          </a:bodyPr>
          <a:lstStyle/>
          <a:p>
            <a:r>
              <a:rPr lang="en-US" sz="2000" b="1"/>
              <a:t>Các bảng có được sau khi tách bảng như sau:</a:t>
            </a:r>
          </a:p>
        </p:txBody>
      </p:sp>
    </p:spTree>
    <p:extLst>
      <p:ext uri="{BB962C8B-B14F-4D97-AF65-F5344CB8AC3E}">
        <p14:creationId xmlns:p14="http://schemas.microsoft.com/office/powerpoint/2010/main" val="3368265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2788F-9A7F-8DB0-F173-B776099A95F7}"/>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D9BCDBE3-3BEA-BE3A-114D-B0E7C7B187CB}"/>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05A82F80-188C-2299-E8CF-89890230E507}"/>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183706CA-152E-ED7E-9E98-F707EA57FCC1}"/>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84CA8F39-F1C0-DB3E-7BDA-0BA9029F3ADB}"/>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E4462B26-6C3B-812F-94E0-2777847D48E9}"/>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B302C2BB-DD64-2606-7441-660B3DD58BF8}"/>
              </a:ext>
            </a:extLst>
          </p:cNvPr>
          <p:cNvSpPr txBox="1"/>
          <p:nvPr/>
        </p:nvSpPr>
        <p:spPr>
          <a:xfrm>
            <a:off x="12287709" y="687904"/>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11" name="Hộp Văn bản 10">
            <a:extLst>
              <a:ext uri="{FF2B5EF4-FFF2-40B4-BE49-F238E27FC236}">
                <a16:creationId xmlns:a16="http://schemas.microsoft.com/office/drawing/2014/main" id="{EE4F272B-37CE-B241-0AE7-4AF749B9FE2D}"/>
              </a:ext>
            </a:extLst>
          </p:cNvPr>
          <p:cNvSpPr txBox="1"/>
          <p:nvPr/>
        </p:nvSpPr>
        <p:spPr>
          <a:xfrm>
            <a:off x="8982136" y="687904"/>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D7406E06-0D95-9C96-1C1F-F83FE5EAF25A}"/>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pic>
        <p:nvPicPr>
          <p:cNvPr id="16" name="Hình ảnh 15">
            <a:extLst>
              <a:ext uri="{FF2B5EF4-FFF2-40B4-BE49-F238E27FC236}">
                <a16:creationId xmlns:a16="http://schemas.microsoft.com/office/drawing/2014/main" id="{2C170504-30D0-928F-B1E4-60FAF59DBED7}"/>
              </a:ext>
            </a:extLst>
          </p:cNvPr>
          <p:cNvPicPr>
            <a:picLocks noChangeAspect="1"/>
          </p:cNvPicPr>
          <p:nvPr/>
        </p:nvPicPr>
        <p:blipFill>
          <a:blip r:embed="rId2"/>
          <a:stretch>
            <a:fillRect/>
          </a:stretch>
        </p:blipFill>
        <p:spPr>
          <a:xfrm>
            <a:off x="1523836" y="1774014"/>
            <a:ext cx="5049567" cy="4733549"/>
          </a:xfrm>
          <a:prstGeom prst="rect">
            <a:avLst/>
          </a:prstGeom>
        </p:spPr>
      </p:pic>
      <p:sp>
        <p:nvSpPr>
          <p:cNvPr id="26" name="Hộp Văn bản 25">
            <a:extLst>
              <a:ext uri="{FF2B5EF4-FFF2-40B4-BE49-F238E27FC236}">
                <a16:creationId xmlns:a16="http://schemas.microsoft.com/office/drawing/2014/main" id="{92B3E51A-84C1-887F-78AD-F0D4E6C56DF3}"/>
              </a:ext>
            </a:extLst>
          </p:cNvPr>
          <p:cNvSpPr txBox="1"/>
          <p:nvPr/>
        </p:nvSpPr>
        <p:spPr>
          <a:xfrm>
            <a:off x="6736647" y="1770266"/>
            <a:ext cx="4490978" cy="646331"/>
          </a:xfrm>
          <a:prstGeom prst="rect">
            <a:avLst/>
          </a:prstGeom>
          <a:noFill/>
        </p:spPr>
        <p:txBody>
          <a:bodyPr wrap="square" rtlCol="0">
            <a:spAutoFit/>
          </a:bodyPr>
          <a:lstStyle/>
          <a:p>
            <a:r>
              <a:rPr lang="en-US" b="1"/>
              <a:t>Import 5 file .csv đã lưu trước đó từ Excel vào SQL Server qua Import Flat File</a:t>
            </a:r>
          </a:p>
        </p:txBody>
      </p:sp>
      <p:pic>
        <p:nvPicPr>
          <p:cNvPr id="4" name="Hình ảnh 3">
            <a:extLst>
              <a:ext uri="{FF2B5EF4-FFF2-40B4-BE49-F238E27FC236}">
                <a16:creationId xmlns:a16="http://schemas.microsoft.com/office/drawing/2014/main" id="{8C6D2376-73B5-9DC0-86FA-9DC11512E5CA}"/>
              </a:ext>
            </a:extLst>
          </p:cNvPr>
          <p:cNvPicPr>
            <a:picLocks noChangeAspect="1"/>
          </p:cNvPicPr>
          <p:nvPr/>
        </p:nvPicPr>
        <p:blipFill>
          <a:blip r:embed="rId3"/>
          <a:stretch>
            <a:fillRect/>
          </a:stretch>
        </p:blipFill>
        <p:spPr>
          <a:xfrm>
            <a:off x="7974767" y="2791073"/>
            <a:ext cx="2503358" cy="2841019"/>
          </a:xfrm>
          <a:prstGeom prst="rect">
            <a:avLst/>
          </a:prstGeom>
        </p:spPr>
      </p:pic>
      <p:sp>
        <p:nvSpPr>
          <p:cNvPr id="5" name="Mũi tên: Xuống 4">
            <a:extLst>
              <a:ext uri="{FF2B5EF4-FFF2-40B4-BE49-F238E27FC236}">
                <a16:creationId xmlns:a16="http://schemas.microsoft.com/office/drawing/2014/main" id="{2E9A1425-B6F0-2883-B820-C6C799197F97}"/>
              </a:ext>
            </a:extLst>
          </p:cNvPr>
          <p:cNvSpPr/>
          <p:nvPr/>
        </p:nvSpPr>
        <p:spPr>
          <a:xfrm rot="16200000">
            <a:off x="7286913" y="3934940"/>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040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B6D48-F5DD-4790-2A57-485928134BF9}"/>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6D9EF2B0-BCB2-6C79-DD8D-E9202C2EB311}"/>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C2A9F5A6-15B5-B852-5A54-37C5597624B9}"/>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1BA46075-6692-F50D-19AA-79F92949F07D}"/>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76098DF4-8A44-CA07-A7BC-8BB85F548D5E}"/>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CFE01EE1-FF6E-9E83-94DA-7004CA2497D8}"/>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7D82B985-4D09-A4EA-6CDA-F9760ECE42C9}"/>
              </a:ext>
            </a:extLst>
          </p:cNvPr>
          <p:cNvSpPr txBox="1"/>
          <p:nvPr/>
        </p:nvSpPr>
        <p:spPr>
          <a:xfrm>
            <a:off x="12287709" y="687904"/>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11" name="Hộp Văn bản 10">
            <a:extLst>
              <a:ext uri="{FF2B5EF4-FFF2-40B4-BE49-F238E27FC236}">
                <a16:creationId xmlns:a16="http://schemas.microsoft.com/office/drawing/2014/main" id="{5170A62C-95A2-FE34-28C1-62FA26B9A866}"/>
              </a:ext>
            </a:extLst>
          </p:cNvPr>
          <p:cNvSpPr txBox="1"/>
          <p:nvPr/>
        </p:nvSpPr>
        <p:spPr>
          <a:xfrm>
            <a:off x="8982136" y="687904"/>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1F38FB54-EF52-F751-B9C5-0E539E5129F3}"/>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pic>
        <p:nvPicPr>
          <p:cNvPr id="4" name="Hình ảnh 3">
            <a:extLst>
              <a:ext uri="{FF2B5EF4-FFF2-40B4-BE49-F238E27FC236}">
                <a16:creationId xmlns:a16="http://schemas.microsoft.com/office/drawing/2014/main" id="{3702F2C3-175B-1158-4C87-63284067F9CC}"/>
              </a:ext>
            </a:extLst>
          </p:cNvPr>
          <p:cNvPicPr>
            <a:picLocks noChangeAspect="1"/>
          </p:cNvPicPr>
          <p:nvPr/>
        </p:nvPicPr>
        <p:blipFill>
          <a:blip r:embed="rId2"/>
          <a:stretch>
            <a:fillRect/>
          </a:stretch>
        </p:blipFill>
        <p:spPr>
          <a:xfrm>
            <a:off x="323114" y="2287075"/>
            <a:ext cx="6452911" cy="2018692"/>
          </a:xfrm>
          <a:prstGeom prst="rect">
            <a:avLst/>
          </a:prstGeom>
        </p:spPr>
      </p:pic>
      <p:sp>
        <p:nvSpPr>
          <p:cNvPr id="5" name="Hộp Văn bản 4">
            <a:extLst>
              <a:ext uri="{FF2B5EF4-FFF2-40B4-BE49-F238E27FC236}">
                <a16:creationId xmlns:a16="http://schemas.microsoft.com/office/drawing/2014/main" id="{20BB9327-C1E7-9EE8-36F4-C65BFA6DA3C5}"/>
              </a:ext>
            </a:extLst>
          </p:cNvPr>
          <p:cNvSpPr txBox="1"/>
          <p:nvPr/>
        </p:nvSpPr>
        <p:spPr>
          <a:xfrm>
            <a:off x="2979974" y="5231376"/>
            <a:ext cx="6232052" cy="461665"/>
          </a:xfrm>
          <a:prstGeom prst="rect">
            <a:avLst/>
          </a:prstGeom>
          <a:noFill/>
        </p:spPr>
        <p:txBody>
          <a:bodyPr wrap="square" rtlCol="0">
            <a:spAutoFit/>
          </a:bodyPr>
          <a:lstStyle/>
          <a:p>
            <a:r>
              <a:rPr lang="en-US" sz="2400"/>
              <a:t>Thêm khóa ngoại và liên kết các bảng với nhau</a:t>
            </a:r>
          </a:p>
        </p:txBody>
      </p:sp>
      <p:pic>
        <p:nvPicPr>
          <p:cNvPr id="10" name="Hình ảnh 9">
            <a:extLst>
              <a:ext uri="{FF2B5EF4-FFF2-40B4-BE49-F238E27FC236}">
                <a16:creationId xmlns:a16="http://schemas.microsoft.com/office/drawing/2014/main" id="{9D6A9871-9774-2C78-1F86-A58EA566D58F}"/>
              </a:ext>
            </a:extLst>
          </p:cNvPr>
          <p:cNvPicPr>
            <a:picLocks noChangeAspect="1"/>
          </p:cNvPicPr>
          <p:nvPr/>
        </p:nvPicPr>
        <p:blipFill>
          <a:blip r:embed="rId3"/>
          <a:stretch>
            <a:fillRect/>
          </a:stretch>
        </p:blipFill>
        <p:spPr>
          <a:xfrm>
            <a:off x="7296134" y="2178101"/>
            <a:ext cx="4132279" cy="2501797"/>
          </a:xfrm>
          <a:prstGeom prst="rect">
            <a:avLst/>
          </a:prstGeom>
        </p:spPr>
      </p:pic>
    </p:spTree>
    <p:extLst>
      <p:ext uri="{BB962C8B-B14F-4D97-AF65-F5344CB8AC3E}">
        <p14:creationId xmlns:p14="http://schemas.microsoft.com/office/powerpoint/2010/main" val="2728579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4E97D-1D6D-F949-EBD9-6EB5113AB014}"/>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1FD0ACA7-1B25-ABE9-A0CA-C7816CC1E1E2}"/>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090FF2DF-4E59-F18E-6FAF-8CCF832F8480}"/>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91E92CC9-3D02-6405-AEDF-9EDC72DE36AE}"/>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9F9545F3-A320-FA30-A295-E8DF8987B25F}"/>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B545434C-2C3C-42E0-9932-434B9138F392}"/>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B158C7BD-33F6-53D9-BC0F-F05BFA90039A}"/>
              </a:ext>
            </a:extLst>
          </p:cNvPr>
          <p:cNvSpPr txBox="1"/>
          <p:nvPr/>
        </p:nvSpPr>
        <p:spPr>
          <a:xfrm>
            <a:off x="12287709" y="687904"/>
            <a:ext cx="1692258" cy="707886"/>
          </a:xfrm>
          <a:prstGeom prst="rect">
            <a:avLst/>
          </a:prstGeom>
          <a:noFill/>
        </p:spPr>
        <p:txBody>
          <a:bodyPr wrap="none" rtlCol="0">
            <a:spAutoFit/>
          </a:bodyPr>
          <a:lstStyle/>
          <a:p>
            <a:r>
              <a:rPr lang="en-US" sz="4000" b="1">
                <a:solidFill>
                  <a:schemeClr val="accent6">
                    <a:lumMod val="75000"/>
                  </a:schemeClr>
                </a:solidFill>
              </a:rPr>
              <a:t>EXCEL</a:t>
            </a:r>
          </a:p>
        </p:txBody>
      </p:sp>
      <p:sp>
        <p:nvSpPr>
          <p:cNvPr id="11" name="Hộp Văn bản 10">
            <a:extLst>
              <a:ext uri="{FF2B5EF4-FFF2-40B4-BE49-F238E27FC236}">
                <a16:creationId xmlns:a16="http://schemas.microsoft.com/office/drawing/2014/main" id="{FF9E6C69-B087-8716-2A01-E262AA600E8A}"/>
              </a:ext>
            </a:extLst>
          </p:cNvPr>
          <p:cNvSpPr txBox="1"/>
          <p:nvPr/>
        </p:nvSpPr>
        <p:spPr>
          <a:xfrm>
            <a:off x="8982136" y="687904"/>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B3269ECD-7A45-1D18-3CBB-35F1C0FD3298}"/>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pic>
        <p:nvPicPr>
          <p:cNvPr id="4" name="Hình ảnh 3">
            <a:extLst>
              <a:ext uri="{FF2B5EF4-FFF2-40B4-BE49-F238E27FC236}">
                <a16:creationId xmlns:a16="http://schemas.microsoft.com/office/drawing/2014/main" id="{F4FF8FCB-61A1-8868-470D-5FEC2A26F691}"/>
              </a:ext>
            </a:extLst>
          </p:cNvPr>
          <p:cNvPicPr>
            <a:picLocks noChangeAspect="1"/>
          </p:cNvPicPr>
          <p:nvPr/>
        </p:nvPicPr>
        <p:blipFill>
          <a:blip r:embed="rId2"/>
          <a:stretch>
            <a:fillRect/>
          </a:stretch>
        </p:blipFill>
        <p:spPr>
          <a:xfrm>
            <a:off x="783968" y="1915131"/>
            <a:ext cx="3330614" cy="1337440"/>
          </a:xfrm>
          <a:prstGeom prst="rect">
            <a:avLst/>
          </a:prstGeom>
        </p:spPr>
      </p:pic>
      <p:pic>
        <p:nvPicPr>
          <p:cNvPr id="14" name="Hình ảnh 13">
            <a:extLst>
              <a:ext uri="{FF2B5EF4-FFF2-40B4-BE49-F238E27FC236}">
                <a16:creationId xmlns:a16="http://schemas.microsoft.com/office/drawing/2014/main" id="{4CE9C3FB-697E-9772-C0C8-AF2F4151932E}"/>
              </a:ext>
            </a:extLst>
          </p:cNvPr>
          <p:cNvPicPr>
            <a:picLocks noChangeAspect="1"/>
          </p:cNvPicPr>
          <p:nvPr/>
        </p:nvPicPr>
        <p:blipFill>
          <a:blip r:embed="rId3"/>
          <a:srcRect r="8414" b="16213"/>
          <a:stretch/>
        </p:blipFill>
        <p:spPr>
          <a:xfrm>
            <a:off x="4650940" y="2071510"/>
            <a:ext cx="2890113" cy="1024682"/>
          </a:xfrm>
          <a:prstGeom prst="rect">
            <a:avLst/>
          </a:prstGeom>
        </p:spPr>
      </p:pic>
      <p:sp>
        <p:nvSpPr>
          <p:cNvPr id="20" name="Hộp Văn bản 19">
            <a:extLst>
              <a:ext uri="{FF2B5EF4-FFF2-40B4-BE49-F238E27FC236}">
                <a16:creationId xmlns:a16="http://schemas.microsoft.com/office/drawing/2014/main" id="{8195122B-1C41-B09A-4DC5-71C50B86A7A3}"/>
              </a:ext>
            </a:extLst>
          </p:cNvPr>
          <p:cNvSpPr txBox="1"/>
          <p:nvPr/>
        </p:nvSpPr>
        <p:spPr>
          <a:xfrm>
            <a:off x="8205331" y="2999711"/>
            <a:ext cx="3081145" cy="461665"/>
          </a:xfrm>
          <a:prstGeom prst="rect">
            <a:avLst/>
          </a:prstGeom>
          <a:noFill/>
        </p:spPr>
        <p:txBody>
          <a:bodyPr wrap="square" rtlCol="0">
            <a:spAutoFit/>
          </a:bodyPr>
          <a:lstStyle/>
          <a:p>
            <a:r>
              <a:rPr lang="en-US" sz="2400"/>
              <a:t>Tính toán các metrics</a:t>
            </a:r>
          </a:p>
        </p:txBody>
      </p:sp>
      <p:pic>
        <p:nvPicPr>
          <p:cNvPr id="22" name="Hình ảnh 21">
            <a:extLst>
              <a:ext uri="{FF2B5EF4-FFF2-40B4-BE49-F238E27FC236}">
                <a16:creationId xmlns:a16="http://schemas.microsoft.com/office/drawing/2014/main" id="{8CB24190-1E68-3ED7-5B8B-D76BA8255BAD}"/>
              </a:ext>
            </a:extLst>
          </p:cNvPr>
          <p:cNvPicPr>
            <a:picLocks noChangeAspect="1"/>
          </p:cNvPicPr>
          <p:nvPr/>
        </p:nvPicPr>
        <p:blipFill>
          <a:blip r:embed="rId4"/>
          <a:stretch>
            <a:fillRect/>
          </a:stretch>
        </p:blipFill>
        <p:spPr>
          <a:xfrm>
            <a:off x="783967" y="3505495"/>
            <a:ext cx="2788646" cy="1058703"/>
          </a:xfrm>
          <a:prstGeom prst="rect">
            <a:avLst/>
          </a:prstGeom>
        </p:spPr>
      </p:pic>
      <p:pic>
        <p:nvPicPr>
          <p:cNvPr id="24" name="Hình ảnh 23">
            <a:extLst>
              <a:ext uri="{FF2B5EF4-FFF2-40B4-BE49-F238E27FC236}">
                <a16:creationId xmlns:a16="http://schemas.microsoft.com/office/drawing/2014/main" id="{394988AC-C588-0AFF-11E8-5C1D95ADF099}"/>
              </a:ext>
            </a:extLst>
          </p:cNvPr>
          <p:cNvPicPr>
            <a:picLocks noChangeAspect="1"/>
          </p:cNvPicPr>
          <p:nvPr/>
        </p:nvPicPr>
        <p:blipFill>
          <a:blip r:embed="rId5"/>
          <a:stretch>
            <a:fillRect/>
          </a:stretch>
        </p:blipFill>
        <p:spPr>
          <a:xfrm>
            <a:off x="4650940" y="3536706"/>
            <a:ext cx="1650905" cy="985108"/>
          </a:xfrm>
          <a:prstGeom prst="rect">
            <a:avLst/>
          </a:prstGeom>
        </p:spPr>
      </p:pic>
      <p:sp>
        <p:nvSpPr>
          <p:cNvPr id="25" name="Mũi tên: Xuống 24">
            <a:extLst>
              <a:ext uri="{FF2B5EF4-FFF2-40B4-BE49-F238E27FC236}">
                <a16:creationId xmlns:a16="http://schemas.microsoft.com/office/drawing/2014/main" id="{02F0C0B5-7D3F-20FF-5FBE-798CB53B5019}"/>
              </a:ext>
            </a:extLst>
          </p:cNvPr>
          <p:cNvSpPr/>
          <p:nvPr/>
        </p:nvSpPr>
        <p:spPr>
          <a:xfrm rot="16200000">
            <a:off x="4052559" y="2506512"/>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Mũi tên: Xuống 25">
            <a:extLst>
              <a:ext uri="{FF2B5EF4-FFF2-40B4-BE49-F238E27FC236}">
                <a16:creationId xmlns:a16="http://schemas.microsoft.com/office/drawing/2014/main" id="{11145B73-BCEE-7C82-B254-58BAC48D5770}"/>
              </a:ext>
            </a:extLst>
          </p:cNvPr>
          <p:cNvSpPr/>
          <p:nvPr/>
        </p:nvSpPr>
        <p:spPr>
          <a:xfrm rot="16200000">
            <a:off x="4052560" y="3811311"/>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Mũi tên: Xuống 26">
            <a:extLst>
              <a:ext uri="{FF2B5EF4-FFF2-40B4-BE49-F238E27FC236}">
                <a16:creationId xmlns:a16="http://schemas.microsoft.com/office/drawing/2014/main" id="{A6F6565F-7012-8289-091B-4A85E61408B0}"/>
              </a:ext>
            </a:extLst>
          </p:cNvPr>
          <p:cNvSpPr/>
          <p:nvPr/>
        </p:nvSpPr>
        <p:spPr>
          <a:xfrm>
            <a:off x="9598999" y="3599190"/>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ộp Văn bản 27">
            <a:extLst>
              <a:ext uri="{FF2B5EF4-FFF2-40B4-BE49-F238E27FC236}">
                <a16:creationId xmlns:a16="http://schemas.microsoft.com/office/drawing/2014/main" id="{5E69EC11-0148-63AA-21D9-1979B322603C}"/>
              </a:ext>
            </a:extLst>
          </p:cNvPr>
          <p:cNvSpPr txBox="1"/>
          <p:nvPr/>
        </p:nvSpPr>
        <p:spPr>
          <a:xfrm>
            <a:off x="7941303" y="4148699"/>
            <a:ext cx="3609200" cy="830997"/>
          </a:xfrm>
          <a:prstGeom prst="rect">
            <a:avLst/>
          </a:prstGeom>
          <a:noFill/>
        </p:spPr>
        <p:txBody>
          <a:bodyPr wrap="square" rtlCol="0">
            <a:spAutoFit/>
          </a:bodyPr>
          <a:lstStyle/>
          <a:p>
            <a:pPr algn="ctr"/>
            <a:r>
              <a:rPr lang="en-US" sz="2400"/>
              <a:t>Dùng các metrics này để </a:t>
            </a:r>
          </a:p>
          <a:p>
            <a:pPr algn="ctr"/>
            <a:r>
              <a:rPr lang="en-US" sz="2400"/>
              <a:t>import vào BI</a:t>
            </a:r>
          </a:p>
        </p:txBody>
      </p:sp>
      <p:pic>
        <p:nvPicPr>
          <p:cNvPr id="5" name="Hình ảnh 4">
            <a:extLst>
              <a:ext uri="{FF2B5EF4-FFF2-40B4-BE49-F238E27FC236}">
                <a16:creationId xmlns:a16="http://schemas.microsoft.com/office/drawing/2014/main" id="{64725896-BCAC-53A7-BD62-1B50A7238CA8}"/>
              </a:ext>
            </a:extLst>
          </p:cNvPr>
          <p:cNvPicPr>
            <a:picLocks noChangeAspect="1"/>
          </p:cNvPicPr>
          <p:nvPr/>
        </p:nvPicPr>
        <p:blipFill>
          <a:blip r:embed="rId6"/>
          <a:stretch>
            <a:fillRect/>
          </a:stretch>
        </p:blipFill>
        <p:spPr>
          <a:xfrm>
            <a:off x="783967" y="4781747"/>
            <a:ext cx="2922042" cy="1077168"/>
          </a:xfrm>
          <a:prstGeom prst="rect">
            <a:avLst/>
          </a:prstGeom>
        </p:spPr>
      </p:pic>
      <p:pic>
        <p:nvPicPr>
          <p:cNvPr id="15" name="Hình ảnh 14">
            <a:extLst>
              <a:ext uri="{FF2B5EF4-FFF2-40B4-BE49-F238E27FC236}">
                <a16:creationId xmlns:a16="http://schemas.microsoft.com/office/drawing/2014/main" id="{C7F32AAB-6775-C7F5-1312-3320933CB8BE}"/>
              </a:ext>
            </a:extLst>
          </p:cNvPr>
          <p:cNvPicPr>
            <a:picLocks noChangeAspect="1"/>
          </p:cNvPicPr>
          <p:nvPr/>
        </p:nvPicPr>
        <p:blipFill>
          <a:blip r:embed="rId7"/>
          <a:stretch>
            <a:fillRect/>
          </a:stretch>
        </p:blipFill>
        <p:spPr>
          <a:xfrm>
            <a:off x="4717331" y="4784472"/>
            <a:ext cx="1584514" cy="1094070"/>
          </a:xfrm>
          <a:prstGeom prst="rect">
            <a:avLst/>
          </a:prstGeom>
        </p:spPr>
      </p:pic>
      <p:sp>
        <p:nvSpPr>
          <p:cNvPr id="16" name="Mũi tên: Xuống 15">
            <a:extLst>
              <a:ext uri="{FF2B5EF4-FFF2-40B4-BE49-F238E27FC236}">
                <a16:creationId xmlns:a16="http://schemas.microsoft.com/office/drawing/2014/main" id="{8C5D7A20-8BCA-227B-F668-B83DA4DC095B}"/>
              </a:ext>
            </a:extLst>
          </p:cNvPr>
          <p:cNvSpPr/>
          <p:nvPr/>
        </p:nvSpPr>
        <p:spPr>
          <a:xfrm rot="16200000">
            <a:off x="4052558" y="5086308"/>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1962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C034F-3BF5-C07E-11EA-68BB392D1DDD}"/>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045A4F36-7EAC-ABBC-06C4-A64D62A360E1}"/>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39AFCDAC-8753-8D46-C0C1-0DF30FADDFC7}"/>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4C50367C-EDA0-BB71-CFC4-49403270E1DD}"/>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E2A8249E-554C-1A7E-FAEB-06BB04E832C9}"/>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D7241779-A5F6-42C0-79B2-FA1955119711}"/>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11" name="Hộp Văn bản 10">
            <a:extLst>
              <a:ext uri="{FF2B5EF4-FFF2-40B4-BE49-F238E27FC236}">
                <a16:creationId xmlns:a16="http://schemas.microsoft.com/office/drawing/2014/main" id="{A06FE4A1-C19E-C4CE-E9EF-54AFC31923DA}"/>
              </a:ext>
            </a:extLst>
          </p:cNvPr>
          <p:cNvSpPr txBox="1"/>
          <p:nvPr/>
        </p:nvSpPr>
        <p:spPr>
          <a:xfrm>
            <a:off x="12361943" y="676593"/>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7238F218-0DC3-8304-E4A4-58E5FF2A16AE}"/>
              </a:ext>
            </a:extLst>
          </p:cNvPr>
          <p:cNvSpPr txBox="1"/>
          <p:nvPr/>
        </p:nvSpPr>
        <p:spPr>
          <a:xfrm>
            <a:off x="9393795" y="650879"/>
            <a:ext cx="2539478" cy="707886"/>
          </a:xfrm>
          <a:prstGeom prst="rect">
            <a:avLst/>
          </a:prstGeom>
          <a:noFill/>
        </p:spPr>
        <p:txBody>
          <a:bodyPr wrap="none" rtlCol="0">
            <a:spAutoFit/>
          </a:bodyPr>
          <a:lstStyle/>
          <a:p>
            <a:r>
              <a:rPr lang="en-US" sz="4000" b="1">
                <a:solidFill>
                  <a:schemeClr val="accent2"/>
                </a:solidFill>
              </a:rPr>
              <a:t>POWER BI</a:t>
            </a:r>
          </a:p>
        </p:txBody>
      </p:sp>
      <p:sp>
        <p:nvSpPr>
          <p:cNvPr id="4" name="Hộp Văn bản 3">
            <a:extLst>
              <a:ext uri="{FF2B5EF4-FFF2-40B4-BE49-F238E27FC236}">
                <a16:creationId xmlns:a16="http://schemas.microsoft.com/office/drawing/2014/main" id="{B761F618-D35F-A098-55B6-80DFAACF8B3B}"/>
              </a:ext>
            </a:extLst>
          </p:cNvPr>
          <p:cNvSpPr txBox="1"/>
          <p:nvPr/>
        </p:nvSpPr>
        <p:spPr>
          <a:xfrm>
            <a:off x="699401" y="1912793"/>
            <a:ext cx="5934638" cy="461665"/>
          </a:xfrm>
          <a:prstGeom prst="rect">
            <a:avLst/>
          </a:prstGeom>
          <a:noFill/>
        </p:spPr>
        <p:txBody>
          <a:bodyPr wrap="none" rtlCol="0">
            <a:spAutoFit/>
          </a:bodyPr>
          <a:lstStyle/>
          <a:p>
            <a:r>
              <a:rPr lang="en-US" sz="2400"/>
              <a:t>Kết nối dữ liệu từ SQL SERVER qua Power BI</a:t>
            </a:r>
          </a:p>
        </p:txBody>
      </p:sp>
      <p:pic>
        <p:nvPicPr>
          <p:cNvPr id="16" name="Hình ảnh 15">
            <a:extLst>
              <a:ext uri="{FF2B5EF4-FFF2-40B4-BE49-F238E27FC236}">
                <a16:creationId xmlns:a16="http://schemas.microsoft.com/office/drawing/2014/main" id="{73A07E50-275D-96E8-59A1-4B171F2F4EE4}"/>
              </a:ext>
            </a:extLst>
          </p:cNvPr>
          <p:cNvPicPr>
            <a:picLocks noChangeAspect="1"/>
          </p:cNvPicPr>
          <p:nvPr/>
        </p:nvPicPr>
        <p:blipFill>
          <a:blip r:embed="rId2"/>
          <a:srcRect l="2096" t="2406" r="1582" b="3848"/>
          <a:stretch/>
        </p:blipFill>
        <p:spPr>
          <a:xfrm>
            <a:off x="699401" y="2606623"/>
            <a:ext cx="6099605" cy="2968267"/>
          </a:xfrm>
          <a:prstGeom prst="rect">
            <a:avLst/>
          </a:prstGeom>
        </p:spPr>
      </p:pic>
      <p:sp>
        <p:nvSpPr>
          <p:cNvPr id="17" name="Mũi tên: Xuống 16">
            <a:extLst>
              <a:ext uri="{FF2B5EF4-FFF2-40B4-BE49-F238E27FC236}">
                <a16:creationId xmlns:a16="http://schemas.microsoft.com/office/drawing/2014/main" id="{26FEBACA-4A35-9C74-558C-BDFA0535ACF4}"/>
              </a:ext>
            </a:extLst>
          </p:cNvPr>
          <p:cNvSpPr/>
          <p:nvPr/>
        </p:nvSpPr>
        <p:spPr>
          <a:xfrm rot="16200000">
            <a:off x="7395066" y="3907721"/>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Nhóm 25">
            <a:extLst>
              <a:ext uri="{FF2B5EF4-FFF2-40B4-BE49-F238E27FC236}">
                <a16:creationId xmlns:a16="http://schemas.microsoft.com/office/drawing/2014/main" id="{590BA626-5686-19A4-A829-B2D5D7D97F71}"/>
              </a:ext>
            </a:extLst>
          </p:cNvPr>
          <p:cNvGrpSpPr/>
          <p:nvPr/>
        </p:nvGrpSpPr>
        <p:grpSpPr>
          <a:xfrm>
            <a:off x="8374076" y="3233475"/>
            <a:ext cx="3118523" cy="1678893"/>
            <a:chOff x="8646314" y="3717969"/>
            <a:chExt cx="2156722" cy="1172560"/>
          </a:xfrm>
        </p:grpSpPr>
        <p:pic>
          <p:nvPicPr>
            <p:cNvPr id="21" name="Hình ảnh 20">
              <a:extLst>
                <a:ext uri="{FF2B5EF4-FFF2-40B4-BE49-F238E27FC236}">
                  <a16:creationId xmlns:a16="http://schemas.microsoft.com/office/drawing/2014/main" id="{75C8BC7F-3EC5-D12F-E6AF-92A1F84F744E}"/>
                </a:ext>
              </a:extLst>
            </p:cNvPr>
            <p:cNvPicPr>
              <a:picLocks noChangeAspect="1"/>
            </p:cNvPicPr>
            <p:nvPr/>
          </p:nvPicPr>
          <p:blipFill>
            <a:blip r:embed="rId3"/>
            <a:stretch>
              <a:fillRect/>
            </a:stretch>
          </p:blipFill>
          <p:spPr>
            <a:xfrm>
              <a:off x="8646314" y="3984706"/>
              <a:ext cx="2156722" cy="905823"/>
            </a:xfrm>
            <a:prstGeom prst="rect">
              <a:avLst/>
            </a:prstGeom>
          </p:spPr>
        </p:pic>
        <p:pic>
          <p:nvPicPr>
            <p:cNvPr id="25" name="Hình ảnh 24">
              <a:extLst>
                <a:ext uri="{FF2B5EF4-FFF2-40B4-BE49-F238E27FC236}">
                  <a16:creationId xmlns:a16="http://schemas.microsoft.com/office/drawing/2014/main" id="{DF48ADE6-3D2F-A911-7B41-1A5FC1197B92}"/>
                </a:ext>
              </a:extLst>
            </p:cNvPr>
            <p:cNvPicPr>
              <a:picLocks noChangeAspect="1"/>
            </p:cNvPicPr>
            <p:nvPr/>
          </p:nvPicPr>
          <p:blipFill>
            <a:blip r:embed="rId4"/>
            <a:srcRect r="8711"/>
            <a:stretch/>
          </p:blipFill>
          <p:spPr>
            <a:xfrm>
              <a:off x="8646314" y="3717969"/>
              <a:ext cx="2156722" cy="266737"/>
            </a:xfrm>
            <a:prstGeom prst="rect">
              <a:avLst/>
            </a:prstGeom>
          </p:spPr>
        </p:pic>
      </p:grpSp>
    </p:spTree>
    <p:extLst>
      <p:ext uri="{BB962C8B-B14F-4D97-AF65-F5344CB8AC3E}">
        <p14:creationId xmlns:p14="http://schemas.microsoft.com/office/powerpoint/2010/main" val="3838781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D41BB-B49B-BAA4-266F-1FEF0BB05B97}"/>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0D21C400-2109-EAFD-95AD-5A0E88E78C30}"/>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C744C064-F283-C6D5-B59F-C3AA380497D7}"/>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E54CA30F-75A1-4805-C0A3-62CB808B821A}"/>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53195622-EB0C-76CF-E0D1-CCBE9330028F}"/>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16326470-3D3A-5EDD-7868-4E67DBA8B472}"/>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11" name="Hộp Văn bản 10">
            <a:extLst>
              <a:ext uri="{FF2B5EF4-FFF2-40B4-BE49-F238E27FC236}">
                <a16:creationId xmlns:a16="http://schemas.microsoft.com/office/drawing/2014/main" id="{65504025-C74E-9136-A2AA-26796AEEFEF6}"/>
              </a:ext>
            </a:extLst>
          </p:cNvPr>
          <p:cNvSpPr txBox="1"/>
          <p:nvPr/>
        </p:nvSpPr>
        <p:spPr>
          <a:xfrm>
            <a:off x="12361943" y="676593"/>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2F8E0FE1-EA61-E3B6-3013-8CA31342A1FB}"/>
              </a:ext>
            </a:extLst>
          </p:cNvPr>
          <p:cNvSpPr txBox="1"/>
          <p:nvPr/>
        </p:nvSpPr>
        <p:spPr>
          <a:xfrm>
            <a:off x="9393795" y="650879"/>
            <a:ext cx="2539478" cy="707886"/>
          </a:xfrm>
          <a:prstGeom prst="rect">
            <a:avLst/>
          </a:prstGeom>
          <a:noFill/>
        </p:spPr>
        <p:txBody>
          <a:bodyPr wrap="none" rtlCol="0">
            <a:spAutoFit/>
          </a:bodyPr>
          <a:lstStyle/>
          <a:p>
            <a:r>
              <a:rPr lang="en-US" sz="4000" b="1">
                <a:solidFill>
                  <a:schemeClr val="accent2"/>
                </a:solidFill>
              </a:rPr>
              <a:t>POWER BI</a:t>
            </a:r>
          </a:p>
        </p:txBody>
      </p:sp>
      <p:pic>
        <p:nvPicPr>
          <p:cNvPr id="19" name="Hình ảnh 18">
            <a:extLst>
              <a:ext uri="{FF2B5EF4-FFF2-40B4-BE49-F238E27FC236}">
                <a16:creationId xmlns:a16="http://schemas.microsoft.com/office/drawing/2014/main" id="{621AAD9B-E1D1-7DA7-32DB-041AB5E11E35}"/>
              </a:ext>
            </a:extLst>
          </p:cNvPr>
          <p:cNvPicPr>
            <a:picLocks noChangeAspect="1"/>
          </p:cNvPicPr>
          <p:nvPr/>
        </p:nvPicPr>
        <p:blipFill>
          <a:blip r:embed="rId2"/>
          <a:srcRect l="2312" t="2981" r="2520" b="3114"/>
          <a:stretch/>
        </p:blipFill>
        <p:spPr>
          <a:xfrm>
            <a:off x="758120" y="2005778"/>
            <a:ext cx="5337880" cy="4177470"/>
          </a:xfrm>
          <a:prstGeom prst="rect">
            <a:avLst/>
          </a:prstGeom>
        </p:spPr>
      </p:pic>
      <p:sp>
        <p:nvSpPr>
          <p:cNvPr id="27" name="Hộp Văn bản 26">
            <a:extLst>
              <a:ext uri="{FF2B5EF4-FFF2-40B4-BE49-F238E27FC236}">
                <a16:creationId xmlns:a16="http://schemas.microsoft.com/office/drawing/2014/main" id="{9C6924D4-68F7-945D-2FA1-677687D2B5AF}"/>
              </a:ext>
            </a:extLst>
          </p:cNvPr>
          <p:cNvSpPr txBox="1"/>
          <p:nvPr/>
        </p:nvSpPr>
        <p:spPr>
          <a:xfrm>
            <a:off x="6516949" y="2511971"/>
            <a:ext cx="4740400" cy="461665"/>
          </a:xfrm>
          <a:prstGeom prst="rect">
            <a:avLst/>
          </a:prstGeom>
          <a:noFill/>
        </p:spPr>
        <p:txBody>
          <a:bodyPr wrap="none" rtlCol="0">
            <a:spAutoFit/>
          </a:bodyPr>
          <a:lstStyle/>
          <a:p>
            <a:r>
              <a:rPr lang="en-US" sz="2400"/>
              <a:t>Import các metrics bên SQL vào BI</a:t>
            </a:r>
          </a:p>
        </p:txBody>
      </p:sp>
      <p:sp>
        <p:nvSpPr>
          <p:cNvPr id="30" name="Mũi tên: Xuống 29">
            <a:extLst>
              <a:ext uri="{FF2B5EF4-FFF2-40B4-BE49-F238E27FC236}">
                <a16:creationId xmlns:a16="http://schemas.microsoft.com/office/drawing/2014/main" id="{B460E7BA-30DC-F5F6-4492-B1CF2190893F}"/>
              </a:ext>
            </a:extLst>
          </p:cNvPr>
          <p:cNvSpPr/>
          <p:nvPr/>
        </p:nvSpPr>
        <p:spPr>
          <a:xfrm rot="16200000">
            <a:off x="6457826" y="3888665"/>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Hình ảnh 31">
            <a:extLst>
              <a:ext uri="{FF2B5EF4-FFF2-40B4-BE49-F238E27FC236}">
                <a16:creationId xmlns:a16="http://schemas.microsoft.com/office/drawing/2014/main" id="{ADB1CCED-2B51-E010-092F-1BF9786C7EAF}"/>
              </a:ext>
            </a:extLst>
          </p:cNvPr>
          <p:cNvPicPr>
            <a:picLocks noChangeAspect="1"/>
          </p:cNvPicPr>
          <p:nvPr/>
        </p:nvPicPr>
        <p:blipFill>
          <a:blip r:embed="rId3"/>
          <a:stretch>
            <a:fillRect/>
          </a:stretch>
        </p:blipFill>
        <p:spPr>
          <a:xfrm>
            <a:off x="7113463" y="3404610"/>
            <a:ext cx="3883114" cy="1477106"/>
          </a:xfrm>
          <a:prstGeom prst="rect">
            <a:avLst/>
          </a:prstGeom>
        </p:spPr>
      </p:pic>
    </p:spTree>
    <p:extLst>
      <p:ext uri="{BB962C8B-B14F-4D97-AF65-F5344CB8AC3E}">
        <p14:creationId xmlns:p14="http://schemas.microsoft.com/office/powerpoint/2010/main" val="1730052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6BF42-D802-ECB1-7403-41F55B1601D2}"/>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93420A9B-D986-3C0D-A5AB-1244F728C94A}"/>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03F31507-4CCC-EF5C-AE4E-EB2A9F4F975F}"/>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FFE2B08E-37AD-3371-282C-6BDECD3EBEC6}"/>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60B38A15-7A34-1FB6-C518-0555AF643F02}"/>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F8ED281B-A64D-F5FC-9D4B-FBB95BD69AD8}"/>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11" name="Hộp Văn bản 10">
            <a:extLst>
              <a:ext uri="{FF2B5EF4-FFF2-40B4-BE49-F238E27FC236}">
                <a16:creationId xmlns:a16="http://schemas.microsoft.com/office/drawing/2014/main" id="{5253DF6C-D4EF-4029-BAED-FC96AA829098}"/>
              </a:ext>
            </a:extLst>
          </p:cNvPr>
          <p:cNvSpPr txBox="1"/>
          <p:nvPr/>
        </p:nvSpPr>
        <p:spPr>
          <a:xfrm>
            <a:off x="12361943" y="676593"/>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BE371130-4A43-5EE8-802B-F92BA262DF9E}"/>
              </a:ext>
            </a:extLst>
          </p:cNvPr>
          <p:cNvSpPr txBox="1"/>
          <p:nvPr/>
        </p:nvSpPr>
        <p:spPr>
          <a:xfrm>
            <a:off x="9393795" y="650879"/>
            <a:ext cx="2539478" cy="707886"/>
          </a:xfrm>
          <a:prstGeom prst="rect">
            <a:avLst/>
          </a:prstGeom>
          <a:noFill/>
        </p:spPr>
        <p:txBody>
          <a:bodyPr wrap="none" rtlCol="0">
            <a:spAutoFit/>
          </a:bodyPr>
          <a:lstStyle/>
          <a:p>
            <a:r>
              <a:rPr lang="en-US" sz="4000" b="1">
                <a:solidFill>
                  <a:schemeClr val="accent2"/>
                </a:solidFill>
              </a:rPr>
              <a:t>POWER BI</a:t>
            </a:r>
          </a:p>
        </p:txBody>
      </p:sp>
      <p:pic>
        <p:nvPicPr>
          <p:cNvPr id="4" name="Hình ảnh 3">
            <a:extLst>
              <a:ext uri="{FF2B5EF4-FFF2-40B4-BE49-F238E27FC236}">
                <a16:creationId xmlns:a16="http://schemas.microsoft.com/office/drawing/2014/main" id="{B044B438-FF69-E8F4-041D-BF817DD0A483}"/>
              </a:ext>
            </a:extLst>
          </p:cNvPr>
          <p:cNvPicPr>
            <a:picLocks noChangeAspect="1"/>
          </p:cNvPicPr>
          <p:nvPr/>
        </p:nvPicPr>
        <p:blipFill>
          <a:blip r:embed="rId2"/>
          <a:srcRect t="4337" b="27906"/>
          <a:stretch/>
        </p:blipFill>
        <p:spPr>
          <a:xfrm>
            <a:off x="370514" y="1822264"/>
            <a:ext cx="7902228" cy="754053"/>
          </a:xfrm>
          <a:prstGeom prst="rect">
            <a:avLst/>
          </a:prstGeom>
        </p:spPr>
      </p:pic>
      <p:pic>
        <p:nvPicPr>
          <p:cNvPr id="14" name="Hình ảnh 13">
            <a:extLst>
              <a:ext uri="{FF2B5EF4-FFF2-40B4-BE49-F238E27FC236}">
                <a16:creationId xmlns:a16="http://schemas.microsoft.com/office/drawing/2014/main" id="{C7E5CE36-4BEF-9DDD-5706-7F18305E7A99}"/>
              </a:ext>
            </a:extLst>
          </p:cNvPr>
          <p:cNvPicPr>
            <a:picLocks noChangeAspect="1"/>
          </p:cNvPicPr>
          <p:nvPr/>
        </p:nvPicPr>
        <p:blipFill>
          <a:blip r:embed="rId3"/>
          <a:srcRect t="4805" b="-3390"/>
          <a:stretch/>
        </p:blipFill>
        <p:spPr>
          <a:xfrm>
            <a:off x="392081" y="2906578"/>
            <a:ext cx="6444285" cy="978046"/>
          </a:xfrm>
          <a:prstGeom prst="rect">
            <a:avLst/>
          </a:prstGeom>
        </p:spPr>
      </p:pic>
      <p:pic>
        <p:nvPicPr>
          <p:cNvPr id="16" name="Hình ảnh 15">
            <a:extLst>
              <a:ext uri="{FF2B5EF4-FFF2-40B4-BE49-F238E27FC236}">
                <a16:creationId xmlns:a16="http://schemas.microsoft.com/office/drawing/2014/main" id="{A9E2839B-4673-0A67-FAC6-AD1D52423665}"/>
              </a:ext>
            </a:extLst>
          </p:cNvPr>
          <p:cNvPicPr>
            <a:picLocks noChangeAspect="1"/>
          </p:cNvPicPr>
          <p:nvPr/>
        </p:nvPicPr>
        <p:blipFill>
          <a:blip r:embed="rId4"/>
          <a:srcRect t="10540"/>
          <a:stretch/>
        </p:blipFill>
        <p:spPr>
          <a:xfrm>
            <a:off x="392081" y="4224093"/>
            <a:ext cx="3045291" cy="1119054"/>
          </a:xfrm>
          <a:prstGeom prst="rect">
            <a:avLst/>
          </a:prstGeom>
        </p:spPr>
      </p:pic>
      <p:pic>
        <p:nvPicPr>
          <p:cNvPr id="18" name="Hình ảnh 17">
            <a:extLst>
              <a:ext uri="{FF2B5EF4-FFF2-40B4-BE49-F238E27FC236}">
                <a16:creationId xmlns:a16="http://schemas.microsoft.com/office/drawing/2014/main" id="{E2FF41B1-21DA-CE4D-6E5F-93C70E24B4EA}"/>
              </a:ext>
            </a:extLst>
          </p:cNvPr>
          <p:cNvPicPr>
            <a:picLocks noChangeAspect="1"/>
          </p:cNvPicPr>
          <p:nvPr/>
        </p:nvPicPr>
        <p:blipFill>
          <a:blip r:embed="rId5"/>
          <a:stretch>
            <a:fillRect/>
          </a:stretch>
        </p:blipFill>
        <p:spPr>
          <a:xfrm>
            <a:off x="5628601" y="4153857"/>
            <a:ext cx="5288282" cy="629763"/>
          </a:xfrm>
          <a:prstGeom prst="rect">
            <a:avLst/>
          </a:prstGeom>
        </p:spPr>
      </p:pic>
      <p:pic>
        <p:nvPicPr>
          <p:cNvPr id="21" name="Hình ảnh 20">
            <a:extLst>
              <a:ext uri="{FF2B5EF4-FFF2-40B4-BE49-F238E27FC236}">
                <a16:creationId xmlns:a16="http://schemas.microsoft.com/office/drawing/2014/main" id="{9D3DE2BC-8528-103B-E652-3929E2FC927E}"/>
              </a:ext>
            </a:extLst>
          </p:cNvPr>
          <p:cNvPicPr>
            <a:picLocks noChangeAspect="1"/>
          </p:cNvPicPr>
          <p:nvPr/>
        </p:nvPicPr>
        <p:blipFill>
          <a:blip r:embed="rId6"/>
          <a:stretch>
            <a:fillRect/>
          </a:stretch>
        </p:blipFill>
        <p:spPr>
          <a:xfrm>
            <a:off x="5628601" y="4914157"/>
            <a:ext cx="3200575" cy="802300"/>
          </a:xfrm>
          <a:prstGeom prst="rect">
            <a:avLst/>
          </a:prstGeom>
        </p:spPr>
      </p:pic>
      <p:sp>
        <p:nvSpPr>
          <p:cNvPr id="22" name="Hộp Văn bản 21">
            <a:extLst>
              <a:ext uri="{FF2B5EF4-FFF2-40B4-BE49-F238E27FC236}">
                <a16:creationId xmlns:a16="http://schemas.microsoft.com/office/drawing/2014/main" id="{CDFD5B24-131A-309D-3F9E-0FD1B890F06A}"/>
              </a:ext>
            </a:extLst>
          </p:cNvPr>
          <p:cNvSpPr txBox="1"/>
          <p:nvPr/>
        </p:nvSpPr>
        <p:spPr>
          <a:xfrm>
            <a:off x="1227982" y="4984955"/>
            <a:ext cx="2286908" cy="276999"/>
          </a:xfrm>
          <a:prstGeom prst="rect">
            <a:avLst/>
          </a:prstGeom>
          <a:noFill/>
        </p:spPr>
        <p:txBody>
          <a:bodyPr wrap="none" rtlCol="0">
            <a:spAutoFit/>
          </a:bodyPr>
          <a:lstStyle/>
          <a:p>
            <a:r>
              <a:rPr lang="en-US" sz="1200" i="1">
                <a:solidFill>
                  <a:schemeClr val="accent6">
                    <a:lumMod val="75000"/>
                  </a:schemeClr>
                </a:solidFill>
              </a:rPr>
              <a:t>// Tạo thêm một bảng DataTable</a:t>
            </a:r>
          </a:p>
        </p:txBody>
      </p:sp>
      <p:sp>
        <p:nvSpPr>
          <p:cNvPr id="23" name="Mũi tên: Xuống 22">
            <a:extLst>
              <a:ext uri="{FF2B5EF4-FFF2-40B4-BE49-F238E27FC236}">
                <a16:creationId xmlns:a16="http://schemas.microsoft.com/office/drawing/2014/main" id="{556C9875-3920-9FDE-7F12-74C3BE38EC6E}"/>
              </a:ext>
            </a:extLst>
          </p:cNvPr>
          <p:cNvSpPr/>
          <p:nvPr/>
        </p:nvSpPr>
        <p:spPr>
          <a:xfrm rot="16200000">
            <a:off x="4424840" y="4632202"/>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ộp Văn bản 23">
            <a:extLst>
              <a:ext uri="{FF2B5EF4-FFF2-40B4-BE49-F238E27FC236}">
                <a16:creationId xmlns:a16="http://schemas.microsoft.com/office/drawing/2014/main" id="{166D614F-6902-1E5F-664E-4D79890863CA}"/>
              </a:ext>
            </a:extLst>
          </p:cNvPr>
          <p:cNvSpPr txBox="1"/>
          <p:nvPr/>
        </p:nvSpPr>
        <p:spPr>
          <a:xfrm>
            <a:off x="8448987" y="2906578"/>
            <a:ext cx="2686954" cy="830997"/>
          </a:xfrm>
          <a:prstGeom prst="rect">
            <a:avLst/>
          </a:prstGeom>
          <a:noFill/>
        </p:spPr>
        <p:txBody>
          <a:bodyPr wrap="none" rtlCol="0">
            <a:spAutoFit/>
          </a:bodyPr>
          <a:lstStyle/>
          <a:p>
            <a:r>
              <a:rPr lang="en-US" sz="2400"/>
              <a:t>Tính toán hàm DAX</a:t>
            </a:r>
          </a:p>
          <a:p>
            <a:r>
              <a:rPr lang="en-US" sz="2400"/>
              <a:t>để mô tả insight</a:t>
            </a:r>
          </a:p>
        </p:txBody>
      </p:sp>
    </p:spTree>
    <p:extLst>
      <p:ext uri="{BB962C8B-B14F-4D97-AF65-F5344CB8AC3E}">
        <p14:creationId xmlns:p14="http://schemas.microsoft.com/office/powerpoint/2010/main" val="1825227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D8AA2B-9075-523D-33B8-DAFBEFBE6D77}"/>
              </a:ext>
            </a:extLst>
          </p:cNvPr>
          <p:cNvSpPr>
            <a:spLocks noGrp="1"/>
          </p:cNvSpPr>
          <p:nvPr>
            <p:ph type="title"/>
          </p:nvPr>
        </p:nvSpPr>
        <p:spPr>
          <a:xfrm>
            <a:off x="838200" y="463472"/>
            <a:ext cx="10515600" cy="1325563"/>
          </a:xfrm>
        </p:spPr>
        <p:txBody>
          <a:bodyPr/>
          <a:lstStyle/>
          <a:p>
            <a:pPr algn="ctr"/>
            <a:r>
              <a:rPr lang="en-US" b="1">
                <a:solidFill>
                  <a:srgbClr val="0150AD"/>
                </a:solidFill>
              </a:rPr>
              <a:t>NỘI DUNG PROJECT</a:t>
            </a:r>
          </a:p>
        </p:txBody>
      </p:sp>
      <p:pic>
        <p:nvPicPr>
          <p:cNvPr id="4" name="Hình ảnh 3" descr="Ảnh có chứa bầu trời, tòa nhà, mây, thành phố&#10;&#10;Nội dung do AI tạo ra có thể không chính xác.">
            <a:extLst>
              <a:ext uri="{FF2B5EF4-FFF2-40B4-BE49-F238E27FC236}">
                <a16:creationId xmlns:a16="http://schemas.microsoft.com/office/drawing/2014/main" id="{78E5ED85-F671-CD75-D504-D2A058E6F839}"/>
              </a:ext>
            </a:extLst>
          </p:cNvPr>
          <p:cNvPicPr>
            <a:picLocks noChangeAspect="1"/>
          </p:cNvPicPr>
          <p:nvPr/>
        </p:nvPicPr>
        <p:blipFill>
          <a:blip r:embed="rId2">
            <a:extLst>
              <a:ext uri="{28A0092B-C50C-407E-A947-70E740481C1C}">
                <a14:useLocalDpi xmlns:a14="http://schemas.microsoft.com/office/drawing/2010/main" val="0"/>
              </a:ext>
            </a:extLst>
          </a:blip>
          <a:srcRect l="9950" r="73599" b="82450"/>
          <a:stretch/>
        </p:blipFill>
        <p:spPr>
          <a:xfrm rot="16200000">
            <a:off x="-150336" y="761144"/>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5" name="Hình ảnh 4" descr="Ảnh có chứa bầu trời, tòa nhà, mây, thành phố&#10;&#10;Nội dung do AI tạo ra có thể không chính xác.">
            <a:extLst>
              <a:ext uri="{FF2B5EF4-FFF2-40B4-BE49-F238E27FC236}">
                <a16:creationId xmlns:a16="http://schemas.microsoft.com/office/drawing/2014/main" id="{34F00631-CA39-9648-76CF-DDFEF1E7ED4E}"/>
              </a:ext>
            </a:extLst>
          </p:cNvPr>
          <p:cNvPicPr>
            <a:picLocks noChangeAspect="1"/>
          </p:cNvPicPr>
          <p:nvPr/>
        </p:nvPicPr>
        <p:blipFill>
          <a:blip r:embed="rId2">
            <a:extLst>
              <a:ext uri="{28A0092B-C50C-407E-A947-70E740481C1C}">
                <a14:useLocalDpi xmlns:a14="http://schemas.microsoft.com/office/drawing/2010/main" val="0"/>
              </a:ext>
            </a:extLst>
          </a:blip>
          <a:srcRect l="6761" t="19368" r="85848" b="70777"/>
          <a:stretch/>
        </p:blipFill>
        <p:spPr>
          <a:xfrm rot="10800000">
            <a:off x="-192181" y="-199992"/>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sp>
        <p:nvSpPr>
          <p:cNvPr id="18" name="Trapezoid 17">
            <a:extLst>
              <a:ext uri="{FF2B5EF4-FFF2-40B4-BE49-F238E27FC236}">
                <a16:creationId xmlns:a16="http://schemas.microsoft.com/office/drawing/2014/main" id="{6D4B99DD-0A24-08B2-F6B0-D469C4705589}"/>
              </a:ext>
            </a:extLst>
          </p:cNvPr>
          <p:cNvSpPr/>
          <p:nvPr/>
        </p:nvSpPr>
        <p:spPr>
          <a:xfrm rot="16200000">
            <a:off x="4816803" y="-756111"/>
            <a:ext cx="2052000" cy="7046230"/>
          </a:xfrm>
          <a:prstGeom prst="trapezoid">
            <a:avLst>
              <a:gd name="adj" fmla="val 20859"/>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6"/>
          <p:cNvSpPr>
            <a:spLocks noChangeAspect="1"/>
          </p:cNvSpPr>
          <p:nvPr/>
        </p:nvSpPr>
        <p:spPr>
          <a:xfrm>
            <a:off x="1823472" y="2158213"/>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9" name="Oval 7"/>
          <p:cNvSpPr>
            <a:spLocks noChangeAspect="1"/>
          </p:cNvSpPr>
          <p:nvPr/>
        </p:nvSpPr>
        <p:spPr>
          <a:xfrm>
            <a:off x="5028320" y="1918638"/>
            <a:ext cx="1647780" cy="164778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10" name="Oval 8"/>
          <p:cNvSpPr/>
          <p:nvPr/>
        </p:nvSpPr>
        <p:spPr>
          <a:xfrm>
            <a:off x="8327765" y="1741003"/>
            <a:ext cx="2048464" cy="2052001"/>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15" name="TextBox 14"/>
          <p:cNvSpPr txBox="1"/>
          <p:nvPr/>
        </p:nvSpPr>
        <p:spPr>
          <a:xfrm>
            <a:off x="1326905" y="3850060"/>
            <a:ext cx="2153248" cy="1231106"/>
          </a:xfrm>
          <a:prstGeom prst="rect">
            <a:avLst/>
          </a:prstGeom>
          <a:noFill/>
        </p:spPr>
        <p:txBody>
          <a:bodyPr wrap="square" lIns="0" tIns="0" rIns="0" bIns="0" rtlCol="0">
            <a:spAutoFit/>
          </a:bodyPr>
          <a:lstStyle/>
          <a:p>
            <a:pPr algn="ctr"/>
            <a:r>
              <a:rPr lang="en-US" sz="2000" b="1">
                <a:solidFill>
                  <a:schemeClr val="accent4"/>
                </a:solidFill>
              </a:rPr>
              <a:t>Giới thiệu</a:t>
            </a:r>
            <a:endParaRPr lang="en-US" sz="2000" b="1" dirty="0">
              <a:solidFill>
                <a:schemeClr val="accent4"/>
              </a:solidFill>
            </a:endParaRPr>
          </a:p>
          <a:p>
            <a:pPr algn="ctr"/>
            <a:r>
              <a:rPr lang="en-US" sz="2000"/>
              <a:t>Về công ty, sản phẩm và yêu cầu của công ty</a:t>
            </a:r>
            <a:endParaRPr lang="en-US" sz="2000" dirty="0"/>
          </a:p>
        </p:txBody>
      </p:sp>
      <p:sp>
        <p:nvSpPr>
          <p:cNvPr id="16" name="TextBox 15"/>
          <p:cNvSpPr txBox="1"/>
          <p:nvPr/>
        </p:nvSpPr>
        <p:spPr>
          <a:xfrm>
            <a:off x="4775586" y="3878896"/>
            <a:ext cx="2153248" cy="1231106"/>
          </a:xfrm>
          <a:prstGeom prst="rect">
            <a:avLst/>
          </a:prstGeom>
          <a:noFill/>
        </p:spPr>
        <p:txBody>
          <a:bodyPr wrap="square" lIns="0" tIns="0" rIns="0" bIns="0" rtlCol="0">
            <a:spAutoFit/>
          </a:bodyPr>
          <a:lstStyle/>
          <a:p>
            <a:pPr algn="ctr"/>
            <a:r>
              <a:rPr lang="en-US" sz="2000" b="1">
                <a:solidFill>
                  <a:schemeClr val="accent5"/>
                </a:solidFill>
              </a:rPr>
              <a:t>Xử lý dữ liệu</a:t>
            </a:r>
            <a:endParaRPr lang="en-US" sz="2000" b="1" dirty="0">
              <a:solidFill>
                <a:schemeClr val="accent5"/>
              </a:solidFill>
            </a:endParaRPr>
          </a:p>
          <a:p>
            <a:pPr algn="ctr"/>
            <a:r>
              <a:rPr lang="en-US" sz="2000"/>
              <a:t>Sử dụng Excel, SQL và Power BI để xử lý và phân tích dữ liệu</a:t>
            </a:r>
            <a:endParaRPr lang="en-US" sz="2000" dirty="0"/>
          </a:p>
        </p:txBody>
      </p:sp>
      <p:sp>
        <p:nvSpPr>
          <p:cNvPr id="17" name="TextBox 16"/>
          <p:cNvSpPr txBox="1"/>
          <p:nvPr/>
        </p:nvSpPr>
        <p:spPr>
          <a:xfrm>
            <a:off x="8224267" y="3975194"/>
            <a:ext cx="2394778" cy="1846659"/>
          </a:xfrm>
          <a:prstGeom prst="rect">
            <a:avLst/>
          </a:prstGeom>
          <a:noFill/>
        </p:spPr>
        <p:txBody>
          <a:bodyPr wrap="square" lIns="0" tIns="0" rIns="0" bIns="0" rtlCol="0">
            <a:spAutoFit/>
          </a:bodyPr>
          <a:lstStyle/>
          <a:p>
            <a:pPr algn="ctr"/>
            <a:r>
              <a:rPr lang="en-US" sz="2000" b="1">
                <a:solidFill>
                  <a:schemeClr val="accent6"/>
                </a:solidFill>
              </a:rPr>
              <a:t>Báo cáo kết quả</a:t>
            </a:r>
          </a:p>
          <a:p>
            <a:pPr algn="ctr"/>
            <a:r>
              <a:rPr lang="en-US" sz="2000"/>
              <a:t>Làm theo yêu cầu của công ty và báo cáo kết quả nhận được khi hoàn thành phân tích dữ liệu</a:t>
            </a:r>
            <a:endParaRPr lang="en-US" sz="2000" dirty="0"/>
          </a:p>
        </p:txBody>
      </p:sp>
    </p:spTree>
    <p:extLst>
      <p:ext uri="{BB962C8B-B14F-4D97-AF65-F5344CB8AC3E}">
        <p14:creationId xmlns:p14="http://schemas.microsoft.com/office/powerpoint/2010/main" val="3483942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4556B-A605-A0E3-1688-4AE72D7D6CC1}"/>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8E50161A-A4D3-8B37-04F4-BAB1A388EA6E}"/>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45C190EE-4291-7350-9B09-58681229D51E}"/>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7B5FFC8D-D1CD-A78A-10C0-E1868ABE94C6}"/>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67247476-84C8-BBDA-923D-F71A976F7FA8}"/>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35A27D57-C9E1-38CC-9B3F-FD07ED9AD374}"/>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11" name="Hộp Văn bản 10">
            <a:extLst>
              <a:ext uri="{FF2B5EF4-FFF2-40B4-BE49-F238E27FC236}">
                <a16:creationId xmlns:a16="http://schemas.microsoft.com/office/drawing/2014/main" id="{E39ECFD9-B1BE-192A-5B5C-DEFEC2B9B11F}"/>
              </a:ext>
            </a:extLst>
          </p:cNvPr>
          <p:cNvSpPr txBox="1"/>
          <p:nvPr/>
        </p:nvSpPr>
        <p:spPr>
          <a:xfrm>
            <a:off x="12361943" y="676593"/>
            <a:ext cx="3094117" cy="707886"/>
          </a:xfrm>
          <a:prstGeom prst="rect">
            <a:avLst/>
          </a:prstGeom>
          <a:noFill/>
        </p:spPr>
        <p:txBody>
          <a:bodyPr wrap="none" rtlCol="0">
            <a:spAutoFit/>
          </a:bodyPr>
          <a:lstStyle/>
          <a:p>
            <a:r>
              <a:rPr lang="en-US" sz="4000" b="1">
                <a:solidFill>
                  <a:srgbClr val="E2B90C"/>
                </a:solidFill>
              </a:rPr>
              <a:t>SQL SERVER</a:t>
            </a:r>
          </a:p>
        </p:txBody>
      </p:sp>
      <p:sp>
        <p:nvSpPr>
          <p:cNvPr id="13" name="Hộp Văn bản 12">
            <a:extLst>
              <a:ext uri="{FF2B5EF4-FFF2-40B4-BE49-F238E27FC236}">
                <a16:creationId xmlns:a16="http://schemas.microsoft.com/office/drawing/2014/main" id="{0BCB2CC3-30FA-BBF5-08CD-079F55CFA836}"/>
              </a:ext>
            </a:extLst>
          </p:cNvPr>
          <p:cNvSpPr txBox="1"/>
          <p:nvPr/>
        </p:nvSpPr>
        <p:spPr>
          <a:xfrm>
            <a:off x="9393795" y="650879"/>
            <a:ext cx="2539478" cy="707886"/>
          </a:xfrm>
          <a:prstGeom prst="rect">
            <a:avLst/>
          </a:prstGeom>
          <a:noFill/>
        </p:spPr>
        <p:txBody>
          <a:bodyPr wrap="none" rtlCol="0">
            <a:spAutoFit/>
          </a:bodyPr>
          <a:lstStyle/>
          <a:p>
            <a:r>
              <a:rPr lang="en-US" sz="4000" b="1">
                <a:solidFill>
                  <a:schemeClr val="accent2"/>
                </a:solidFill>
              </a:rPr>
              <a:t>POWER BI</a:t>
            </a:r>
          </a:p>
        </p:txBody>
      </p:sp>
      <p:pic>
        <p:nvPicPr>
          <p:cNvPr id="4" name="Hình ảnh 3">
            <a:extLst>
              <a:ext uri="{FF2B5EF4-FFF2-40B4-BE49-F238E27FC236}">
                <a16:creationId xmlns:a16="http://schemas.microsoft.com/office/drawing/2014/main" id="{6F1BE1A0-8781-234F-8CD6-609885594261}"/>
              </a:ext>
            </a:extLst>
          </p:cNvPr>
          <p:cNvPicPr>
            <a:picLocks noChangeAspect="1"/>
          </p:cNvPicPr>
          <p:nvPr/>
        </p:nvPicPr>
        <p:blipFill>
          <a:blip r:embed="rId2"/>
          <a:stretch>
            <a:fillRect/>
          </a:stretch>
        </p:blipFill>
        <p:spPr>
          <a:xfrm>
            <a:off x="1693763" y="1727847"/>
            <a:ext cx="8531298" cy="4524810"/>
          </a:xfrm>
          <a:prstGeom prst="rect">
            <a:avLst/>
          </a:prstGeom>
        </p:spPr>
      </p:pic>
    </p:spTree>
    <p:extLst>
      <p:ext uri="{BB962C8B-B14F-4D97-AF65-F5344CB8AC3E}">
        <p14:creationId xmlns:p14="http://schemas.microsoft.com/office/powerpoint/2010/main" val="4170020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A5D82-A8A9-6885-E6F5-C3270D4C2EF4}"/>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BF73661F-1ECF-D7D7-B19F-2CB6AB602255}"/>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90BB4DB1-E40B-4CBC-A2FE-758E5AEFBBBD}"/>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9059D6FD-C539-8368-3A32-BEBEC09B1E7E}"/>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pic>
        <p:nvPicPr>
          <p:cNvPr id="2" name="Đồ họa 1" descr="Bar graph with upward trend with solid fill">
            <a:extLst>
              <a:ext uri="{FF2B5EF4-FFF2-40B4-BE49-F238E27FC236}">
                <a16:creationId xmlns:a16="http://schemas.microsoft.com/office/drawing/2014/main" id="{F229CFBE-1329-4AE7-F87B-202AE72AC7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7358" y="781399"/>
            <a:ext cx="595266" cy="595266"/>
          </a:xfrm>
          <a:prstGeom prst="rect">
            <a:avLst/>
          </a:prstGeom>
        </p:spPr>
      </p:pic>
      <p:sp>
        <p:nvSpPr>
          <p:cNvPr id="4" name="Hộp Văn bản 3">
            <a:extLst>
              <a:ext uri="{FF2B5EF4-FFF2-40B4-BE49-F238E27FC236}">
                <a16:creationId xmlns:a16="http://schemas.microsoft.com/office/drawing/2014/main" id="{F58DBA1C-132A-1560-8384-3A8ACB75A37C}"/>
              </a:ext>
            </a:extLst>
          </p:cNvPr>
          <p:cNvSpPr txBox="1"/>
          <p:nvPr/>
        </p:nvSpPr>
        <p:spPr>
          <a:xfrm>
            <a:off x="9925680" y="1376665"/>
            <a:ext cx="2266320" cy="369332"/>
          </a:xfrm>
          <a:prstGeom prst="rect">
            <a:avLst/>
          </a:prstGeom>
          <a:noFill/>
        </p:spPr>
        <p:txBody>
          <a:bodyPr wrap="square" rtlCol="0">
            <a:spAutoFit/>
          </a:bodyPr>
          <a:lstStyle/>
          <a:p>
            <a:r>
              <a:rPr lang="en-US" b="1">
                <a:solidFill>
                  <a:srgbClr val="0150AD"/>
                </a:solidFill>
              </a:rPr>
              <a:t>Xu hướng doanh thu</a:t>
            </a:r>
          </a:p>
        </p:txBody>
      </p:sp>
      <p:sp>
        <p:nvSpPr>
          <p:cNvPr id="5" name="Hộp Văn bản 4">
            <a:extLst>
              <a:ext uri="{FF2B5EF4-FFF2-40B4-BE49-F238E27FC236}">
                <a16:creationId xmlns:a16="http://schemas.microsoft.com/office/drawing/2014/main" id="{67DD777B-4A0A-481C-143D-B83E45AFBA8A}"/>
              </a:ext>
            </a:extLst>
          </p:cNvPr>
          <p:cNvSpPr txBox="1"/>
          <p:nvPr/>
        </p:nvSpPr>
        <p:spPr>
          <a:xfrm>
            <a:off x="6343048" y="1857367"/>
            <a:ext cx="4907539" cy="3741281"/>
          </a:xfrm>
          <a:prstGeom prst="rect">
            <a:avLst/>
          </a:prstGeom>
          <a:noFill/>
        </p:spPr>
        <p:txBody>
          <a:bodyPr wrap="square" rtlCol="0">
            <a:spAutoFit/>
          </a:bodyPr>
          <a:lstStyle/>
          <a:p>
            <a:pPr marL="342900" indent="-342900">
              <a:lnSpc>
                <a:spcPct val="150000"/>
              </a:lnSpc>
              <a:buFont typeface="Wingdings" panose="05000000000000000000" pitchFamily="2" charset="2"/>
              <a:buChar char="F"/>
            </a:pPr>
            <a:r>
              <a:rPr lang="en-US" sz="2000" b="1">
                <a:solidFill>
                  <a:srgbClr val="0070C0"/>
                </a:solidFill>
              </a:rPr>
              <a:t>Từ năm 2015-2018, vào các tháng vào mùa thu và mùa đông, cả 3 sản phẩm đều có số lượng order nhiều.</a:t>
            </a:r>
          </a:p>
          <a:p>
            <a:pPr marL="742950" lvl="1" indent="-285750">
              <a:lnSpc>
                <a:spcPct val="150000"/>
              </a:lnSpc>
              <a:buFont typeface="Wingdings" panose="05000000000000000000" pitchFamily="2" charset="2"/>
              <a:buChar char="ü"/>
            </a:pPr>
            <a:r>
              <a:rPr lang="en-US" sz="2000" b="1">
                <a:solidFill>
                  <a:srgbClr val="C00000"/>
                </a:solidFill>
              </a:rPr>
              <a:t> Tập trung cung ứng sản phẩm vào thời điểm này.</a:t>
            </a:r>
          </a:p>
          <a:p>
            <a:pPr marL="742950" lvl="1" indent="-285750">
              <a:lnSpc>
                <a:spcPct val="150000"/>
              </a:lnSpc>
              <a:buFont typeface="Wingdings" panose="05000000000000000000" pitchFamily="2" charset="2"/>
              <a:buChar char="ü"/>
            </a:pPr>
            <a:r>
              <a:rPr lang="en-US" sz="2000" b="1">
                <a:solidFill>
                  <a:srgbClr val="C00000"/>
                </a:solidFill>
              </a:rPr>
              <a:t>Tạo các chương trình khuyến mãi, tri ân, sale off lớn…vào các mùa này</a:t>
            </a:r>
            <a:endParaRPr lang="en-US" sz="2000" b="1">
              <a:solidFill>
                <a:srgbClr val="0070C0"/>
              </a:solidFill>
            </a:endParaRPr>
          </a:p>
        </p:txBody>
      </p:sp>
      <p:pic>
        <p:nvPicPr>
          <p:cNvPr id="9" name="Hình ảnh 8">
            <a:extLst>
              <a:ext uri="{FF2B5EF4-FFF2-40B4-BE49-F238E27FC236}">
                <a16:creationId xmlns:a16="http://schemas.microsoft.com/office/drawing/2014/main" id="{62A7AFDA-1354-4988-0D2E-73AC64B19E20}"/>
              </a:ext>
            </a:extLst>
          </p:cNvPr>
          <p:cNvPicPr>
            <a:picLocks noChangeAspect="1"/>
          </p:cNvPicPr>
          <p:nvPr/>
        </p:nvPicPr>
        <p:blipFill>
          <a:blip r:embed="rId4"/>
          <a:stretch>
            <a:fillRect/>
          </a:stretch>
        </p:blipFill>
        <p:spPr>
          <a:xfrm>
            <a:off x="292324" y="2378632"/>
            <a:ext cx="6185478" cy="2890007"/>
          </a:xfrm>
          <a:prstGeom prst="rect">
            <a:avLst/>
          </a:prstGeom>
        </p:spPr>
      </p:pic>
    </p:spTree>
    <p:extLst>
      <p:ext uri="{BB962C8B-B14F-4D97-AF65-F5344CB8AC3E}">
        <p14:creationId xmlns:p14="http://schemas.microsoft.com/office/powerpoint/2010/main" val="1661976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09806-AD0A-557F-334E-CC904F5C262C}"/>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4128CBCF-0948-6F08-D6E3-CFE9759C70A4}"/>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1F4F3E06-0AA8-D3A0-CA27-2EC7FB290B88}"/>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46347F1F-DB5F-2659-47FC-094B9AFFD6C4}"/>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pic>
        <p:nvPicPr>
          <p:cNvPr id="2" name="Đồ họa 1" descr="Bar graph with upward trend with solid fill">
            <a:extLst>
              <a:ext uri="{FF2B5EF4-FFF2-40B4-BE49-F238E27FC236}">
                <a16:creationId xmlns:a16="http://schemas.microsoft.com/office/drawing/2014/main" id="{0A3363B4-3B30-8E7A-7A04-BE4931E437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7358" y="781399"/>
            <a:ext cx="595266" cy="595266"/>
          </a:xfrm>
          <a:prstGeom prst="rect">
            <a:avLst/>
          </a:prstGeom>
        </p:spPr>
      </p:pic>
      <p:sp>
        <p:nvSpPr>
          <p:cNvPr id="4" name="Hộp Văn bản 3">
            <a:extLst>
              <a:ext uri="{FF2B5EF4-FFF2-40B4-BE49-F238E27FC236}">
                <a16:creationId xmlns:a16="http://schemas.microsoft.com/office/drawing/2014/main" id="{FF487599-1F4A-4BE7-C108-3E26D3587970}"/>
              </a:ext>
            </a:extLst>
          </p:cNvPr>
          <p:cNvSpPr txBox="1"/>
          <p:nvPr/>
        </p:nvSpPr>
        <p:spPr>
          <a:xfrm>
            <a:off x="9925680" y="1376665"/>
            <a:ext cx="2266320" cy="369332"/>
          </a:xfrm>
          <a:prstGeom prst="rect">
            <a:avLst/>
          </a:prstGeom>
          <a:noFill/>
        </p:spPr>
        <p:txBody>
          <a:bodyPr wrap="square" rtlCol="0">
            <a:spAutoFit/>
          </a:bodyPr>
          <a:lstStyle/>
          <a:p>
            <a:r>
              <a:rPr lang="en-US" b="1">
                <a:solidFill>
                  <a:srgbClr val="0150AD"/>
                </a:solidFill>
              </a:rPr>
              <a:t>Xu hướng doanh thu</a:t>
            </a:r>
          </a:p>
        </p:txBody>
      </p:sp>
      <p:sp>
        <p:nvSpPr>
          <p:cNvPr id="5" name="Hộp Văn bản 4">
            <a:extLst>
              <a:ext uri="{FF2B5EF4-FFF2-40B4-BE49-F238E27FC236}">
                <a16:creationId xmlns:a16="http://schemas.microsoft.com/office/drawing/2014/main" id="{E8619AA2-06C1-C5A8-A9DA-F6B6A148BCE3}"/>
              </a:ext>
            </a:extLst>
          </p:cNvPr>
          <p:cNvSpPr txBox="1"/>
          <p:nvPr/>
        </p:nvSpPr>
        <p:spPr>
          <a:xfrm>
            <a:off x="7161195" y="2106442"/>
            <a:ext cx="4129011" cy="3741281"/>
          </a:xfrm>
          <a:prstGeom prst="rect">
            <a:avLst/>
          </a:prstGeom>
          <a:noFill/>
        </p:spPr>
        <p:txBody>
          <a:bodyPr wrap="square" rtlCol="0">
            <a:spAutoFit/>
          </a:bodyPr>
          <a:lstStyle/>
          <a:p>
            <a:pPr marL="342900" indent="-342900">
              <a:lnSpc>
                <a:spcPct val="150000"/>
              </a:lnSpc>
              <a:buFont typeface="Wingdings" panose="05000000000000000000" pitchFamily="2" charset="2"/>
              <a:buChar char="F"/>
            </a:pPr>
            <a:r>
              <a:rPr lang="en-US" sz="2000" b="1">
                <a:solidFill>
                  <a:srgbClr val="0070C0"/>
                </a:solidFill>
              </a:rPr>
              <a:t>Số lượng đơn đặt hàng về Tenology (Công nghệ) đang ngày càng tăng</a:t>
            </a:r>
          </a:p>
          <a:p>
            <a:pPr marL="800100" lvl="1" indent="-342900">
              <a:lnSpc>
                <a:spcPct val="150000"/>
              </a:lnSpc>
              <a:buFont typeface="Wingdings" panose="05000000000000000000" pitchFamily="2" charset="2"/>
              <a:buChar char="ü"/>
            </a:pPr>
            <a:r>
              <a:rPr lang="en-US" sz="2000" b="1">
                <a:solidFill>
                  <a:srgbClr val="C00000"/>
                </a:solidFill>
              </a:rPr>
              <a:t>Tìm hiểu thêm về thị trường công nghệ, xem xét các đối thủ cạnh tranh để kịp thời đổi mới</a:t>
            </a:r>
          </a:p>
          <a:p>
            <a:pPr marL="342900" indent="-342900">
              <a:lnSpc>
                <a:spcPct val="150000"/>
              </a:lnSpc>
              <a:buFont typeface="Wingdings" panose="05000000000000000000" pitchFamily="2" charset="2"/>
              <a:buChar char="F"/>
            </a:pPr>
            <a:endParaRPr lang="en-US" sz="2000" b="1">
              <a:solidFill>
                <a:srgbClr val="0070C0"/>
              </a:solidFill>
            </a:endParaRPr>
          </a:p>
        </p:txBody>
      </p:sp>
      <p:pic>
        <p:nvPicPr>
          <p:cNvPr id="7" name="Hình ảnh 6">
            <a:extLst>
              <a:ext uri="{FF2B5EF4-FFF2-40B4-BE49-F238E27FC236}">
                <a16:creationId xmlns:a16="http://schemas.microsoft.com/office/drawing/2014/main" id="{F03FF285-D3B0-1427-C9D4-8BBD483009DD}"/>
              </a:ext>
            </a:extLst>
          </p:cNvPr>
          <p:cNvPicPr>
            <a:picLocks noChangeAspect="1"/>
          </p:cNvPicPr>
          <p:nvPr/>
        </p:nvPicPr>
        <p:blipFill>
          <a:blip r:embed="rId4"/>
          <a:srcRect r="1953"/>
          <a:stretch>
            <a:fillRect/>
          </a:stretch>
        </p:blipFill>
        <p:spPr>
          <a:xfrm>
            <a:off x="1570181" y="2792044"/>
            <a:ext cx="5032750" cy="1966930"/>
          </a:xfrm>
          <a:prstGeom prst="rect">
            <a:avLst/>
          </a:prstGeom>
        </p:spPr>
      </p:pic>
    </p:spTree>
    <p:extLst>
      <p:ext uri="{BB962C8B-B14F-4D97-AF65-F5344CB8AC3E}">
        <p14:creationId xmlns:p14="http://schemas.microsoft.com/office/powerpoint/2010/main" val="2651603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B8586-F50E-24BD-4EF0-7FB333BCBCB8}"/>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81FF3629-395E-CACD-4420-1FEB48CA6E3B}"/>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B93256B3-FE74-1E05-4640-9F8568D57AAE}"/>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E3414D34-A55D-5F9E-0133-4050052092BA}"/>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5" name="Hộp Văn bản 4">
            <a:extLst>
              <a:ext uri="{FF2B5EF4-FFF2-40B4-BE49-F238E27FC236}">
                <a16:creationId xmlns:a16="http://schemas.microsoft.com/office/drawing/2014/main" id="{B742FA26-AEE1-1AF1-0E63-9E1B993F39F3}"/>
              </a:ext>
            </a:extLst>
          </p:cNvPr>
          <p:cNvSpPr txBox="1"/>
          <p:nvPr/>
        </p:nvSpPr>
        <p:spPr>
          <a:xfrm>
            <a:off x="6507510" y="2040016"/>
            <a:ext cx="4744195" cy="3279616"/>
          </a:xfrm>
          <a:prstGeom prst="rect">
            <a:avLst/>
          </a:prstGeom>
          <a:noFill/>
        </p:spPr>
        <p:txBody>
          <a:bodyPr wrap="square" rtlCol="0">
            <a:spAutoFit/>
          </a:bodyPr>
          <a:lstStyle/>
          <a:p>
            <a:pPr>
              <a:lnSpc>
                <a:spcPct val="150000"/>
              </a:lnSpc>
            </a:pPr>
            <a:r>
              <a:rPr lang="en-US" sz="2000" b="1">
                <a:solidFill>
                  <a:srgbClr val="0070C0"/>
                </a:solidFill>
                <a:sym typeface="Wingdings" panose="05000000000000000000" pitchFamily="2" charset="2"/>
              </a:rPr>
              <a:t> </a:t>
            </a:r>
            <a:r>
              <a:rPr lang="en-US" sz="2000" b="1">
                <a:solidFill>
                  <a:srgbClr val="0070C0"/>
                </a:solidFill>
              </a:rPr>
              <a:t>Khách hàng chiếm tỉ lệ nhiều nhất là Consumers (Người tiêu dùng)</a:t>
            </a:r>
          </a:p>
          <a:p>
            <a:pPr marL="742950" lvl="1" indent="-285750">
              <a:lnSpc>
                <a:spcPct val="150000"/>
              </a:lnSpc>
              <a:buFont typeface="Wingdings" panose="05000000000000000000" pitchFamily="2" charset="2"/>
              <a:buChar char="ü"/>
            </a:pPr>
            <a:r>
              <a:rPr lang="en-US" sz="2000" b="1">
                <a:solidFill>
                  <a:srgbClr val="C00000"/>
                </a:solidFill>
              </a:rPr>
              <a:t> Nắm bắt khách hàng mục tiêu này, khảo sát để lấy nhu cầu của họ và đồng thời cải thiện quan hệ với đối tượng khách hàng này nhằm giữ chân họ.</a:t>
            </a:r>
          </a:p>
        </p:txBody>
      </p:sp>
      <p:pic>
        <p:nvPicPr>
          <p:cNvPr id="6" name="Đồ họa 5" descr="Target Audience with solid fill">
            <a:extLst>
              <a:ext uri="{FF2B5EF4-FFF2-40B4-BE49-F238E27FC236}">
                <a16:creationId xmlns:a16="http://schemas.microsoft.com/office/drawing/2014/main" id="{50A071FA-905C-ECD3-2DBC-EA3AD9870E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78582" y="876784"/>
            <a:ext cx="754313" cy="754313"/>
          </a:xfrm>
          <a:prstGeom prst="rect">
            <a:avLst/>
          </a:prstGeom>
        </p:spPr>
      </p:pic>
      <p:sp>
        <p:nvSpPr>
          <p:cNvPr id="7" name="Hộp Văn bản 6">
            <a:extLst>
              <a:ext uri="{FF2B5EF4-FFF2-40B4-BE49-F238E27FC236}">
                <a16:creationId xmlns:a16="http://schemas.microsoft.com/office/drawing/2014/main" id="{7690539B-9495-797C-357E-3B7F6AEF58F0}"/>
              </a:ext>
            </a:extLst>
          </p:cNvPr>
          <p:cNvSpPr txBox="1"/>
          <p:nvPr/>
        </p:nvSpPr>
        <p:spPr>
          <a:xfrm>
            <a:off x="9492412" y="1564606"/>
            <a:ext cx="2526654" cy="369332"/>
          </a:xfrm>
          <a:prstGeom prst="rect">
            <a:avLst/>
          </a:prstGeom>
          <a:noFill/>
        </p:spPr>
        <p:txBody>
          <a:bodyPr wrap="none" rtlCol="0">
            <a:spAutoFit/>
          </a:bodyPr>
          <a:lstStyle/>
          <a:p>
            <a:r>
              <a:rPr lang="en-US" b="1">
                <a:solidFill>
                  <a:srgbClr val="00B0F0"/>
                </a:solidFill>
              </a:rPr>
              <a:t>Phân khúc khách hàng</a:t>
            </a:r>
          </a:p>
        </p:txBody>
      </p:sp>
      <p:pic>
        <p:nvPicPr>
          <p:cNvPr id="4" name="Hình ảnh 3">
            <a:extLst>
              <a:ext uri="{FF2B5EF4-FFF2-40B4-BE49-F238E27FC236}">
                <a16:creationId xmlns:a16="http://schemas.microsoft.com/office/drawing/2014/main" id="{AA1A588E-EE40-E616-38FF-F5B928719F7F}"/>
              </a:ext>
            </a:extLst>
          </p:cNvPr>
          <p:cNvPicPr>
            <a:picLocks noChangeAspect="1"/>
          </p:cNvPicPr>
          <p:nvPr/>
        </p:nvPicPr>
        <p:blipFill>
          <a:blip r:embed="rId4"/>
          <a:stretch>
            <a:fillRect/>
          </a:stretch>
        </p:blipFill>
        <p:spPr>
          <a:xfrm>
            <a:off x="1739853" y="2406073"/>
            <a:ext cx="3944639" cy="2993699"/>
          </a:xfrm>
          <a:prstGeom prst="rect">
            <a:avLst/>
          </a:prstGeom>
        </p:spPr>
      </p:pic>
    </p:spTree>
    <p:extLst>
      <p:ext uri="{BB962C8B-B14F-4D97-AF65-F5344CB8AC3E}">
        <p14:creationId xmlns:p14="http://schemas.microsoft.com/office/powerpoint/2010/main" val="3045915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F3F78-6E71-BD53-7186-668CD116AF42}"/>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73EA3155-EDC1-A7C6-3955-6A767161B4EB}"/>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DDED7E9D-97BD-8FAF-32F5-091BB8C0ABBF}"/>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D435AD10-2286-2E86-9DA2-B8870C3FE8EB}"/>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5" name="Hộp Văn bản 4">
            <a:extLst>
              <a:ext uri="{FF2B5EF4-FFF2-40B4-BE49-F238E27FC236}">
                <a16:creationId xmlns:a16="http://schemas.microsoft.com/office/drawing/2014/main" id="{BD981CEC-E37F-C034-2FB3-AA2E52C46597}"/>
              </a:ext>
            </a:extLst>
          </p:cNvPr>
          <p:cNvSpPr txBox="1"/>
          <p:nvPr/>
        </p:nvSpPr>
        <p:spPr>
          <a:xfrm>
            <a:off x="6747310" y="2505207"/>
            <a:ext cx="4387679" cy="2817951"/>
          </a:xfrm>
          <a:prstGeom prst="rect">
            <a:avLst/>
          </a:prstGeom>
          <a:noFill/>
        </p:spPr>
        <p:txBody>
          <a:bodyPr wrap="square" rtlCol="0">
            <a:spAutoFit/>
          </a:bodyPr>
          <a:lstStyle/>
          <a:p>
            <a:pPr>
              <a:lnSpc>
                <a:spcPct val="150000"/>
              </a:lnSpc>
            </a:pPr>
            <a:r>
              <a:rPr lang="en-US" sz="2000" b="1">
                <a:solidFill>
                  <a:srgbClr val="0070C0"/>
                </a:solidFill>
                <a:sym typeface="Wingdings" panose="05000000000000000000" pitchFamily="2" charset="2"/>
              </a:rPr>
              <a:t> </a:t>
            </a:r>
            <a:r>
              <a:rPr lang="en-US" sz="2000" b="1">
                <a:solidFill>
                  <a:srgbClr val="0070C0"/>
                </a:solidFill>
              </a:rPr>
              <a:t>Tổng doanh thu nhiều nhất nằm ở Furniture (Nội thất)</a:t>
            </a:r>
          </a:p>
          <a:p>
            <a:pPr marL="742950" lvl="1" indent="-285750">
              <a:lnSpc>
                <a:spcPct val="150000"/>
              </a:lnSpc>
              <a:buFont typeface="Wingdings" panose="05000000000000000000" pitchFamily="2" charset="2"/>
              <a:buChar char="ü"/>
            </a:pPr>
            <a:r>
              <a:rPr lang="en-US" sz="2000" b="1">
                <a:solidFill>
                  <a:srgbClr val="C00000"/>
                </a:solidFill>
              </a:rPr>
              <a:t>Các năm tới tiếp tục cho ra các sản phẩm mới, đồng thời cải tiến sản phẩm hiện tại của công ty.</a:t>
            </a:r>
          </a:p>
        </p:txBody>
      </p:sp>
      <p:pic>
        <p:nvPicPr>
          <p:cNvPr id="2" name="Đồ họa 1" descr="Search Inventory with solid fill">
            <a:extLst>
              <a:ext uri="{FF2B5EF4-FFF2-40B4-BE49-F238E27FC236}">
                <a16:creationId xmlns:a16="http://schemas.microsoft.com/office/drawing/2014/main" id="{AF236EB1-0379-53F3-2831-B1CC69E3D4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00596" y="821813"/>
            <a:ext cx="657031" cy="657031"/>
          </a:xfrm>
          <a:prstGeom prst="rect">
            <a:avLst/>
          </a:prstGeom>
        </p:spPr>
      </p:pic>
      <p:sp>
        <p:nvSpPr>
          <p:cNvPr id="4" name="Hộp Văn bản 3">
            <a:extLst>
              <a:ext uri="{FF2B5EF4-FFF2-40B4-BE49-F238E27FC236}">
                <a16:creationId xmlns:a16="http://schemas.microsoft.com/office/drawing/2014/main" id="{21304320-5BAD-50DD-0BFE-2871A74422FF}"/>
              </a:ext>
            </a:extLst>
          </p:cNvPr>
          <p:cNvSpPr txBox="1"/>
          <p:nvPr/>
        </p:nvSpPr>
        <p:spPr>
          <a:xfrm>
            <a:off x="10414199" y="1478844"/>
            <a:ext cx="1229824" cy="369332"/>
          </a:xfrm>
          <a:prstGeom prst="rect">
            <a:avLst/>
          </a:prstGeom>
          <a:noFill/>
        </p:spPr>
        <p:txBody>
          <a:bodyPr wrap="none" rtlCol="0">
            <a:spAutoFit/>
          </a:bodyPr>
          <a:lstStyle/>
          <a:p>
            <a:r>
              <a:rPr lang="en-US" b="1">
                <a:solidFill>
                  <a:srgbClr val="00B050"/>
                </a:solidFill>
              </a:rPr>
              <a:t>Sản phẩm</a:t>
            </a:r>
          </a:p>
        </p:txBody>
      </p:sp>
      <p:pic>
        <p:nvPicPr>
          <p:cNvPr id="7" name="Hình ảnh 6">
            <a:extLst>
              <a:ext uri="{FF2B5EF4-FFF2-40B4-BE49-F238E27FC236}">
                <a16:creationId xmlns:a16="http://schemas.microsoft.com/office/drawing/2014/main" id="{08CC4C6F-9E2B-DBD8-E8BC-C491911DF375}"/>
              </a:ext>
            </a:extLst>
          </p:cNvPr>
          <p:cNvPicPr>
            <a:picLocks noChangeAspect="1"/>
          </p:cNvPicPr>
          <p:nvPr/>
        </p:nvPicPr>
        <p:blipFill>
          <a:blip r:embed="rId4"/>
          <a:stretch>
            <a:fillRect/>
          </a:stretch>
        </p:blipFill>
        <p:spPr>
          <a:xfrm>
            <a:off x="1358978" y="2505207"/>
            <a:ext cx="4598882" cy="2962865"/>
          </a:xfrm>
          <a:prstGeom prst="rect">
            <a:avLst/>
          </a:prstGeom>
        </p:spPr>
      </p:pic>
    </p:spTree>
    <p:extLst>
      <p:ext uri="{BB962C8B-B14F-4D97-AF65-F5344CB8AC3E}">
        <p14:creationId xmlns:p14="http://schemas.microsoft.com/office/powerpoint/2010/main" val="331037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87F39-9B7C-51EB-C624-E0A3C8F7F80F}"/>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3D28E73B-5CF4-B0BB-203E-3F7FCF6CFF27}"/>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8D09D823-249F-2287-5AF5-09600285A47C}"/>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D264FA90-F70A-042A-2F62-8CB2A292E4AE}"/>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5" name="Hộp Văn bản 4">
            <a:extLst>
              <a:ext uri="{FF2B5EF4-FFF2-40B4-BE49-F238E27FC236}">
                <a16:creationId xmlns:a16="http://schemas.microsoft.com/office/drawing/2014/main" id="{EB3C3B8A-B47C-675F-78F8-20E5DFD32C85}"/>
              </a:ext>
            </a:extLst>
          </p:cNvPr>
          <p:cNvSpPr txBox="1"/>
          <p:nvPr/>
        </p:nvSpPr>
        <p:spPr>
          <a:xfrm>
            <a:off x="6219177" y="2396701"/>
            <a:ext cx="5138450" cy="2817951"/>
          </a:xfrm>
          <a:prstGeom prst="rect">
            <a:avLst/>
          </a:prstGeom>
          <a:noFill/>
        </p:spPr>
        <p:txBody>
          <a:bodyPr wrap="square" rtlCol="0">
            <a:spAutoFit/>
          </a:bodyPr>
          <a:lstStyle/>
          <a:p>
            <a:pPr>
              <a:lnSpc>
                <a:spcPct val="150000"/>
              </a:lnSpc>
            </a:pPr>
            <a:r>
              <a:rPr lang="en-US" sz="2000" b="1">
                <a:solidFill>
                  <a:srgbClr val="0070C0"/>
                </a:solidFill>
                <a:sym typeface="Wingdings" panose="05000000000000000000" pitchFamily="2" charset="2"/>
              </a:rPr>
              <a:t> </a:t>
            </a:r>
            <a:r>
              <a:rPr lang="en-US" sz="2000" b="1">
                <a:solidFill>
                  <a:srgbClr val="0070C0"/>
                </a:solidFill>
              </a:rPr>
              <a:t>Bắt đầu từ năm 2018, sản phẩm Technology đang có xu hướng tăng dần trong tổng số doanh thu</a:t>
            </a:r>
          </a:p>
          <a:p>
            <a:pPr marL="742950" lvl="1" indent="-285750">
              <a:lnSpc>
                <a:spcPct val="150000"/>
              </a:lnSpc>
              <a:buFont typeface="Wingdings" panose="05000000000000000000" pitchFamily="2" charset="2"/>
              <a:buChar char="ü"/>
            </a:pPr>
            <a:r>
              <a:rPr lang="en-US" sz="2000" b="1">
                <a:solidFill>
                  <a:srgbClr val="C00000"/>
                </a:solidFill>
              </a:rPr>
              <a:t>Theo dõi, tiếp cận thị trường công nghệ để bắt kịp xu hướng công nghệ mới.</a:t>
            </a:r>
          </a:p>
        </p:txBody>
      </p:sp>
      <p:pic>
        <p:nvPicPr>
          <p:cNvPr id="2" name="Đồ họa 1" descr="Search Inventory with solid fill">
            <a:extLst>
              <a:ext uri="{FF2B5EF4-FFF2-40B4-BE49-F238E27FC236}">
                <a16:creationId xmlns:a16="http://schemas.microsoft.com/office/drawing/2014/main" id="{23082056-EE5A-2DE2-6670-D961296725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00596" y="821813"/>
            <a:ext cx="657031" cy="657031"/>
          </a:xfrm>
          <a:prstGeom prst="rect">
            <a:avLst/>
          </a:prstGeom>
        </p:spPr>
      </p:pic>
      <p:sp>
        <p:nvSpPr>
          <p:cNvPr id="4" name="Hộp Văn bản 3">
            <a:extLst>
              <a:ext uri="{FF2B5EF4-FFF2-40B4-BE49-F238E27FC236}">
                <a16:creationId xmlns:a16="http://schemas.microsoft.com/office/drawing/2014/main" id="{04C7B62E-B82F-D9A8-4F21-DAAD2D0DA474}"/>
              </a:ext>
            </a:extLst>
          </p:cNvPr>
          <p:cNvSpPr txBox="1"/>
          <p:nvPr/>
        </p:nvSpPr>
        <p:spPr>
          <a:xfrm>
            <a:off x="10414199" y="1478844"/>
            <a:ext cx="1229824" cy="369332"/>
          </a:xfrm>
          <a:prstGeom prst="rect">
            <a:avLst/>
          </a:prstGeom>
          <a:noFill/>
        </p:spPr>
        <p:txBody>
          <a:bodyPr wrap="none" rtlCol="0">
            <a:spAutoFit/>
          </a:bodyPr>
          <a:lstStyle/>
          <a:p>
            <a:r>
              <a:rPr lang="en-US" b="1">
                <a:solidFill>
                  <a:srgbClr val="00B050"/>
                </a:solidFill>
              </a:rPr>
              <a:t>Sản phẩm</a:t>
            </a:r>
          </a:p>
        </p:txBody>
      </p:sp>
      <p:pic>
        <p:nvPicPr>
          <p:cNvPr id="6" name="Hình ảnh 5">
            <a:extLst>
              <a:ext uri="{FF2B5EF4-FFF2-40B4-BE49-F238E27FC236}">
                <a16:creationId xmlns:a16="http://schemas.microsoft.com/office/drawing/2014/main" id="{F09A8B59-2385-B138-F103-D1B973E9359D}"/>
              </a:ext>
            </a:extLst>
          </p:cNvPr>
          <p:cNvPicPr>
            <a:picLocks noChangeAspect="1"/>
          </p:cNvPicPr>
          <p:nvPr/>
        </p:nvPicPr>
        <p:blipFill>
          <a:blip r:embed="rId4"/>
          <a:srcRect r="1953"/>
          <a:stretch>
            <a:fillRect/>
          </a:stretch>
        </p:blipFill>
        <p:spPr>
          <a:xfrm>
            <a:off x="834373" y="2946048"/>
            <a:ext cx="5032750" cy="1966930"/>
          </a:xfrm>
          <a:prstGeom prst="rect">
            <a:avLst/>
          </a:prstGeom>
        </p:spPr>
      </p:pic>
    </p:spTree>
    <p:extLst>
      <p:ext uri="{BB962C8B-B14F-4D97-AF65-F5344CB8AC3E}">
        <p14:creationId xmlns:p14="http://schemas.microsoft.com/office/powerpoint/2010/main" val="2036136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072A9-09DA-0BC9-7F26-78EF26D8E2C7}"/>
            </a:ext>
          </a:extLst>
        </p:cNvPr>
        <p:cNvGrpSpPr/>
        <p:nvPr/>
      </p:nvGrpSpPr>
      <p:grpSpPr>
        <a:xfrm>
          <a:off x="0" y="0"/>
          <a:ext cx="0" cy="0"/>
          <a:chOff x="0" y="0"/>
          <a:chExt cx="0" cy="0"/>
        </a:xfrm>
      </p:grpSpPr>
      <p:sp>
        <p:nvSpPr>
          <p:cNvPr id="13" name="TextBox 16">
            <a:extLst>
              <a:ext uri="{FF2B5EF4-FFF2-40B4-BE49-F238E27FC236}">
                <a16:creationId xmlns:a16="http://schemas.microsoft.com/office/drawing/2014/main" id="{E924FAFB-5D01-7C50-B064-2E230116CA8F}"/>
              </a:ext>
            </a:extLst>
          </p:cNvPr>
          <p:cNvSpPr txBox="1"/>
          <p:nvPr/>
        </p:nvSpPr>
        <p:spPr>
          <a:xfrm>
            <a:off x="2522621" y="682198"/>
            <a:ext cx="3955181" cy="954107"/>
          </a:xfrm>
          <a:prstGeom prst="rect">
            <a:avLst/>
          </a:prstGeom>
          <a:noFill/>
        </p:spPr>
        <p:txBody>
          <a:bodyPr wrap="square" lIns="0" tIns="0" rIns="0" bIns="0" rtlCol="0">
            <a:spAutoFit/>
          </a:bodyPr>
          <a:lstStyle/>
          <a:p>
            <a:pPr algn="ctr"/>
            <a:r>
              <a:rPr lang="en-US" sz="4000" b="1">
                <a:solidFill>
                  <a:schemeClr val="accent6"/>
                </a:solidFill>
              </a:rPr>
              <a:t>Báo cáo kết quả</a:t>
            </a:r>
          </a:p>
          <a:p>
            <a:pPr algn="ctr"/>
            <a:r>
              <a:rPr lang="en-US" sz="1100">
                <a:solidFill>
                  <a:schemeClr val="bg1"/>
                </a:solidFill>
              </a:rPr>
              <a:t>Làm đúng theo yêu cầu của công ty và báo cáo kết quả nhận được khi hoàn thành phân tích dữ liệu</a:t>
            </a:r>
            <a:endParaRPr lang="en-US" sz="1100" dirty="0">
              <a:solidFill>
                <a:schemeClr val="bg1"/>
              </a:solidFill>
            </a:endParaRPr>
          </a:p>
        </p:txBody>
      </p:sp>
      <p:sp>
        <p:nvSpPr>
          <p:cNvPr id="8" name="Oval 8">
            <a:extLst>
              <a:ext uri="{FF2B5EF4-FFF2-40B4-BE49-F238E27FC236}">
                <a16:creationId xmlns:a16="http://schemas.microsoft.com/office/drawing/2014/main" id="{65968CD1-87E2-EBD3-2EE4-9BEF9D81826D}"/>
              </a:ext>
            </a:extLst>
          </p:cNvPr>
          <p:cNvSpPr/>
          <p:nvPr/>
        </p:nvSpPr>
        <p:spPr>
          <a:xfrm>
            <a:off x="961781" y="419505"/>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3" name="Oval 7">
            <a:extLst>
              <a:ext uri="{FF2B5EF4-FFF2-40B4-BE49-F238E27FC236}">
                <a16:creationId xmlns:a16="http://schemas.microsoft.com/office/drawing/2014/main" id="{C397C84C-63AF-A81F-3592-63D50C904036}"/>
              </a:ext>
            </a:extLst>
          </p:cNvPr>
          <p:cNvSpPr>
            <a:spLocks noChangeAspect="1"/>
          </p:cNvSpPr>
          <p:nvPr/>
        </p:nvSpPr>
        <p:spPr>
          <a:xfrm>
            <a:off x="-1369079" y="419505"/>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5" name="Hộp Văn bản 4">
            <a:extLst>
              <a:ext uri="{FF2B5EF4-FFF2-40B4-BE49-F238E27FC236}">
                <a16:creationId xmlns:a16="http://schemas.microsoft.com/office/drawing/2014/main" id="{CA5B4297-51F6-1E61-D551-87CE46C3D1AC}"/>
              </a:ext>
            </a:extLst>
          </p:cNvPr>
          <p:cNvSpPr txBox="1"/>
          <p:nvPr/>
        </p:nvSpPr>
        <p:spPr>
          <a:xfrm>
            <a:off x="6443494" y="2653539"/>
            <a:ext cx="4914133" cy="2356286"/>
          </a:xfrm>
          <a:prstGeom prst="rect">
            <a:avLst/>
          </a:prstGeom>
          <a:noFill/>
        </p:spPr>
        <p:txBody>
          <a:bodyPr wrap="square" rtlCol="0">
            <a:spAutoFit/>
          </a:bodyPr>
          <a:lstStyle/>
          <a:p>
            <a:pPr marL="342900" indent="-342900">
              <a:lnSpc>
                <a:spcPct val="150000"/>
              </a:lnSpc>
              <a:buFont typeface="Wingdings" panose="05000000000000000000" pitchFamily="2" charset="2"/>
              <a:buChar char="F"/>
            </a:pPr>
            <a:r>
              <a:rPr lang="en-US" sz="2000" b="1">
                <a:solidFill>
                  <a:srgbClr val="0070C0"/>
                </a:solidFill>
              </a:rPr>
              <a:t>Một số đơn vị vận chuyển giao nhanh hoặc chậm</a:t>
            </a:r>
          </a:p>
          <a:p>
            <a:pPr marL="800100" lvl="1" indent="-342900">
              <a:lnSpc>
                <a:spcPct val="150000"/>
              </a:lnSpc>
              <a:buFont typeface="Wingdings" panose="05000000000000000000" pitchFamily="2" charset="2"/>
              <a:buChar char="ü"/>
            </a:pPr>
            <a:r>
              <a:rPr lang="en-US" sz="2000" b="1">
                <a:solidFill>
                  <a:srgbClr val="C00000"/>
                </a:solidFill>
              </a:rPr>
              <a:t>Xem xét lại để cải thiện quá trình giao nhận sản phẩm sớm nhất đến khách hàng</a:t>
            </a:r>
          </a:p>
        </p:txBody>
      </p:sp>
      <p:pic>
        <p:nvPicPr>
          <p:cNvPr id="2" name="Đồ họa 1" descr="Search Inventory with solid fill">
            <a:extLst>
              <a:ext uri="{FF2B5EF4-FFF2-40B4-BE49-F238E27FC236}">
                <a16:creationId xmlns:a16="http://schemas.microsoft.com/office/drawing/2014/main" id="{67790BE1-BC1F-9E43-C2D5-9D5B0BF8423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00596" y="821813"/>
            <a:ext cx="657031" cy="657031"/>
          </a:xfrm>
          <a:prstGeom prst="rect">
            <a:avLst/>
          </a:prstGeom>
        </p:spPr>
      </p:pic>
      <p:sp>
        <p:nvSpPr>
          <p:cNvPr id="4" name="Hộp Văn bản 3">
            <a:extLst>
              <a:ext uri="{FF2B5EF4-FFF2-40B4-BE49-F238E27FC236}">
                <a16:creationId xmlns:a16="http://schemas.microsoft.com/office/drawing/2014/main" id="{DECE7EB5-BD2A-EFF5-478F-DD01634415C0}"/>
              </a:ext>
            </a:extLst>
          </p:cNvPr>
          <p:cNvSpPr txBox="1"/>
          <p:nvPr/>
        </p:nvSpPr>
        <p:spPr>
          <a:xfrm>
            <a:off x="10414199" y="1478844"/>
            <a:ext cx="1229824" cy="369332"/>
          </a:xfrm>
          <a:prstGeom prst="rect">
            <a:avLst/>
          </a:prstGeom>
          <a:noFill/>
        </p:spPr>
        <p:txBody>
          <a:bodyPr wrap="none" rtlCol="0">
            <a:spAutoFit/>
          </a:bodyPr>
          <a:lstStyle/>
          <a:p>
            <a:r>
              <a:rPr lang="en-US" b="1">
                <a:solidFill>
                  <a:srgbClr val="00B050"/>
                </a:solidFill>
              </a:rPr>
              <a:t>Sản phẩm</a:t>
            </a:r>
          </a:p>
        </p:txBody>
      </p:sp>
      <p:pic>
        <p:nvPicPr>
          <p:cNvPr id="7" name="Hình ảnh 6">
            <a:extLst>
              <a:ext uri="{FF2B5EF4-FFF2-40B4-BE49-F238E27FC236}">
                <a16:creationId xmlns:a16="http://schemas.microsoft.com/office/drawing/2014/main" id="{5EE96995-315E-208B-163F-773BFB64C5A4}"/>
              </a:ext>
            </a:extLst>
          </p:cNvPr>
          <p:cNvPicPr>
            <a:picLocks noChangeAspect="1"/>
          </p:cNvPicPr>
          <p:nvPr/>
        </p:nvPicPr>
        <p:blipFill>
          <a:blip r:embed="rId4"/>
          <a:stretch>
            <a:fillRect/>
          </a:stretch>
        </p:blipFill>
        <p:spPr>
          <a:xfrm>
            <a:off x="834373" y="2788440"/>
            <a:ext cx="5357297" cy="2346513"/>
          </a:xfrm>
          <a:prstGeom prst="rect">
            <a:avLst/>
          </a:prstGeom>
        </p:spPr>
      </p:pic>
    </p:spTree>
    <p:extLst>
      <p:ext uri="{BB962C8B-B14F-4D97-AF65-F5344CB8AC3E}">
        <p14:creationId xmlns:p14="http://schemas.microsoft.com/office/powerpoint/2010/main" val="21706348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5000" t="-17000" b="-17000"/>
          </a:stretch>
        </a:blipFill>
        <a:effectLst/>
      </p:bgPr>
    </p:bg>
    <p:spTree>
      <p:nvGrpSpPr>
        <p:cNvPr id="1" name="">
          <a:extLst>
            <a:ext uri="{FF2B5EF4-FFF2-40B4-BE49-F238E27FC236}">
              <a16:creationId xmlns:a16="http://schemas.microsoft.com/office/drawing/2014/main" id="{0B2E6C42-2F6D-3283-5073-FD9EDC1AF8AE}"/>
            </a:ext>
          </a:extLst>
        </p:cNvPr>
        <p:cNvGrpSpPr/>
        <p:nvPr/>
      </p:nvGrpSpPr>
      <p:grpSpPr>
        <a:xfrm>
          <a:off x="0" y="0"/>
          <a:ext cx="0" cy="0"/>
          <a:chOff x="0" y="0"/>
          <a:chExt cx="0" cy="0"/>
        </a:xfrm>
      </p:grpSpPr>
      <p:sp>
        <p:nvSpPr>
          <p:cNvPr id="19" name="Hình tự do: Hình 18">
            <a:extLst>
              <a:ext uri="{FF2B5EF4-FFF2-40B4-BE49-F238E27FC236}">
                <a16:creationId xmlns:a16="http://schemas.microsoft.com/office/drawing/2014/main" id="{AA8FB1AC-1F71-3115-C833-BC5377011380}"/>
              </a:ext>
            </a:extLst>
          </p:cNvPr>
          <p:cNvSpPr>
            <a:spLocks noGrp="1" noRot="1" noMove="1" noResize="1" noEditPoints="1" noAdjustHandles="1" noChangeArrowheads="1" noChangeShapeType="1"/>
          </p:cNvSpPr>
          <p:nvPr/>
        </p:nvSpPr>
        <p:spPr>
          <a:xfrm rot="578172">
            <a:off x="-480088" y="-539060"/>
            <a:ext cx="5787341" cy="7751389"/>
          </a:xfrm>
          <a:custGeom>
            <a:avLst/>
            <a:gdLst>
              <a:gd name="connsiteX0" fmla="*/ 0 w 5787341"/>
              <a:gd name="connsiteY0" fmla="*/ 982617 h 7751389"/>
              <a:gd name="connsiteX1" fmla="*/ 5787341 w 5787341"/>
              <a:gd name="connsiteY1" fmla="*/ 0 h 7751389"/>
              <a:gd name="connsiteX2" fmla="*/ 5787341 w 5787341"/>
              <a:gd name="connsiteY2" fmla="*/ 6956147 h 7751389"/>
              <a:gd name="connsiteX3" fmla="*/ 1103591 w 5787341"/>
              <a:gd name="connsiteY3" fmla="*/ 7751389 h 7751389"/>
              <a:gd name="connsiteX4" fmla="*/ 0 w 5787341"/>
              <a:gd name="connsiteY4" fmla="*/ 1251547 h 77513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87341" h="7751389">
                <a:moveTo>
                  <a:pt x="0" y="982617"/>
                </a:moveTo>
                <a:lnTo>
                  <a:pt x="5787341" y="0"/>
                </a:lnTo>
                <a:lnTo>
                  <a:pt x="5787341" y="6956147"/>
                </a:lnTo>
                <a:lnTo>
                  <a:pt x="1103591" y="7751389"/>
                </a:lnTo>
                <a:lnTo>
                  <a:pt x="0" y="1251547"/>
                </a:ln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1" name="Hình ảnh 20" descr="Ảnh có chứa Đồ họa, Phông chữ, biểu tượng, ảnh chụp màn hình&#10;&#10;Nội dung do AI tạo ra có thể không chính xác.">
            <a:extLst>
              <a:ext uri="{FF2B5EF4-FFF2-40B4-BE49-F238E27FC236}">
                <a16:creationId xmlns:a16="http://schemas.microsoft.com/office/drawing/2014/main" id="{2C890378-F6BF-9AF9-C499-6173BD5A5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839" y="1203573"/>
            <a:ext cx="1504245" cy="1504245"/>
          </a:xfrm>
          <a:prstGeom prst="rect">
            <a:avLst/>
          </a:prstGeom>
          <a:effectLst>
            <a:outerShdw blurRad="50800" dist="38100" dir="5400000" algn="t" rotWithShape="0">
              <a:prstClr val="black">
                <a:alpha val="40000"/>
              </a:prstClr>
            </a:outerShdw>
          </a:effectLst>
        </p:spPr>
      </p:pic>
      <p:sp>
        <p:nvSpPr>
          <p:cNvPr id="22" name="Hộp Văn bản 21">
            <a:extLst>
              <a:ext uri="{FF2B5EF4-FFF2-40B4-BE49-F238E27FC236}">
                <a16:creationId xmlns:a16="http://schemas.microsoft.com/office/drawing/2014/main" id="{D907ED83-7411-0A18-2733-DA4E3AA2389B}"/>
              </a:ext>
            </a:extLst>
          </p:cNvPr>
          <p:cNvSpPr txBox="1"/>
          <p:nvPr/>
        </p:nvSpPr>
        <p:spPr>
          <a:xfrm>
            <a:off x="928690" y="2798025"/>
            <a:ext cx="3487916" cy="1077218"/>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3200" b="1">
                <a:solidFill>
                  <a:srgbClr val="078FE6"/>
                </a:solidFill>
              </a:rPr>
              <a:t>THANK YOU FOR</a:t>
            </a:r>
            <a:r>
              <a:rPr lang="en-US" sz="3200"/>
              <a:t> </a:t>
            </a:r>
          </a:p>
          <a:p>
            <a:pPr algn="ctr"/>
            <a:r>
              <a:rPr lang="en-US" sz="3200" b="1">
                <a:solidFill>
                  <a:srgbClr val="0150AD"/>
                </a:solidFill>
              </a:rPr>
              <a:t>YOUR LISTENING</a:t>
            </a:r>
          </a:p>
        </p:txBody>
      </p:sp>
      <p:sp>
        <p:nvSpPr>
          <p:cNvPr id="23" name="Hộp Văn bản 22">
            <a:extLst>
              <a:ext uri="{FF2B5EF4-FFF2-40B4-BE49-F238E27FC236}">
                <a16:creationId xmlns:a16="http://schemas.microsoft.com/office/drawing/2014/main" id="{8CEE4884-97FC-F105-25E2-2F8BA65FC444}"/>
              </a:ext>
            </a:extLst>
          </p:cNvPr>
          <p:cNvSpPr txBox="1"/>
          <p:nvPr/>
        </p:nvSpPr>
        <p:spPr>
          <a:xfrm>
            <a:off x="708193" y="4067199"/>
            <a:ext cx="3928910" cy="400110"/>
          </a:xfrm>
          <a:prstGeom prst="rect">
            <a:avLst/>
          </a:prstGeom>
          <a:noFill/>
          <a:effectLst>
            <a:outerShdw blurRad="63500" sx="102000" sy="102000" algn="ctr" rotWithShape="0">
              <a:prstClr val="black">
                <a:alpha val="40000"/>
              </a:prstClr>
            </a:outerShdw>
          </a:effectLst>
        </p:spPr>
        <p:txBody>
          <a:bodyPr wrap="square" rtlCol="0">
            <a:spAutoFit/>
          </a:bodyPr>
          <a:lstStyle/>
          <a:p>
            <a:r>
              <a:rPr lang="en-US" sz="2000" b="1"/>
              <a:t>DAS2501</a:t>
            </a:r>
            <a:r>
              <a:rPr lang="en-US" sz="2000"/>
              <a:t> - </a:t>
            </a:r>
            <a:r>
              <a:rPr lang="en-US" sz="2000" b="1"/>
              <a:t>TRẦN THỊ NGỌC NGA</a:t>
            </a:r>
          </a:p>
        </p:txBody>
      </p:sp>
      <p:pic>
        <p:nvPicPr>
          <p:cNvPr id="1102" name="Hình ảnh 1101" descr="Ảnh có chứa bầu trời, tòa nhà, mây, thành phố&#10;&#10;Nội dung do AI tạo ra có thể không chính xác.">
            <a:extLst>
              <a:ext uri="{FF2B5EF4-FFF2-40B4-BE49-F238E27FC236}">
                <a16:creationId xmlns:a16="http://schemas.microsoft.com/office/drawing/2014/main" id="{7ADC3D17-AA17-2A0B-6558-2312B64336CA}"/>
              </a:ext>
            </a:extLst>
          </p:cNvPr>
          <p:cNvPicPr>
            <a:picLocks noChangeAspect="1"/>
          </p:cNvPicPr>
          <p:nvPr/>
        </p:nvPicPr>
        <p:blipFill>
          <a:blip r:embed="rId2">
            <a:extLst>
              <a:ext uri="{28A0092B-C50C-407E-A947-70E740481C1C}">
                <a14:useLocalDpi xmlns:a14="http://schemas.microsoft.com/office/drawing/2010/main" val="0"/>
              </a:ext>
            </a:extLst>
          </a:blip>
          <a:srcRect l="9950" r="73599" b="82450"/>
          <a:stretch/>
        </p:blipFill>
        <p:spPr>
          <a:xfrm>
            <a:off x="934358" y="0"/>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1101" name="Hình ảnh 1100" descr="Ảnh có chứa bầu trời, tòa nhà, mây, thành phố&#10;&#10;Nội dung do AI tạo ra có thể không chính xác.">
            <a:extLst>
              <a:ext uri="{FF2B5EF4-FFF2-40B4-BE49-F238E27FC236}">
                <a16:creationId xmlns:a16="http://schemas.microsoft.com/office/drawing/2014/main" id="{9815A297-0F9D-BA99-D474-BDAC20658115}"/>
              </a:ext>
            </a:extLst>
          </p:cNvPr>
          <p:cNvPicPr>
            <a:picLocks noChangeAspect="1"/>
          </p:cNvPicPr>
          <p:nvPr/>
        </p:nvPicPr>
        <p:blipFill>
          <a:blip r:embed="rId2">
            <a:extLst>
              <a:ext uri="{28A0092B-C50C-407E-A947-70E740481C1C}">
                <a14:useLocalDpi xmlns:a14="http://schemas.microsoft.com/office/drawing/2010/main" val="0"/>
              </a:ext>
            </a:extLst>
          </a:blip>
          <a:srcRect l="6761" t="19368" r="85848" b="70777"/>
          <a:stretch/>
        </p:blipFill>
        <p:spPr>
          <a:xfrm>
            <a:off x="642706" y="1328259"/>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pic>
        <p:nvPicPr>
          <p:cNvPr id="1100" name="Hình ảnh 1099" descr="Ảnh có chứa bầu trời, tòa nhà, mây, thành phố&#10;&#10;Nội dung do AI tạo ra có thể không chính xác.">
            <a:extLst>
              <a:ext uri="{FF2B5EF4-FFF2-40B4-BE49-F238E27FC236}">
                <a16:creationId xmlns:a16="http://schemas.microsoft.com/office/drawing/2014/main" id="{30BDFAD7-28EB-6067-26CE-6EBA9AF595D6}"/>
              </a:ext>
            </a:extLst>
          </p:cNvPr>
          <p:cNvPicPr>
            <a:picLocks noChangeAspect="1"/>
          </p:cNvPicPr>
          <p:nvPr/>
        </p:nvPicPr>
        <p:blipFill>
          <a:blip r:embed="rId2">
            <a:extLst>
              <a:ext uri="{28A0092B-C50C-407E-A947-70E740481C1C}">
                <a14:useLocalDpi xmlns:a14="http://schemas.microsoft.com/office/drawing/2010/main" val="0"/>
              </a:ext>
            </a:extLst>
          </a:blip>
          <a:srcRect l="22" t="77534" r="81571"/>
          <a:stretch/>
        </p:blipFill>
        <p:spPr>
          <a:xfrm>
            <a:off x="26545" y="5317295"/>
            <a:ext cx="1683112" cy="1540705"/>
          </a:xfrm>
          <a:custGeom>
            <a:avLst/>
            <a:gdLst>
              <a:gd name="connsiteX0" fmla="*/ 1111550 w 1683112"/>
              <a:gd name="connsiteY0" fmla="*/ 915 h 1540705"/>
              <a:gd name="connsiteX1" fmla="*/ 1190052 w 1683112"/>
              <a:gd name="connsiteY1" fmla="*/ 2065 h 1540705"/>
              <a:gd name="connsiteX2" fmla="*/ 1395815 w 1683112"/>
              <a:gd name="connsiteY2" fmla="*/ 63149 h 1540705"/>
              <a:gd name="connsiteX3" fmla="*/ 1619964 w 1683112"/>
              <a:gd name="connsiteY3" fmla="*/ 793959 h 1540705"/>
              <a:gd name="connsiteX4" fmla="*/ 1223771 w 1683112"/>
              <a:gd name="connsiteY4" fmla="*/ 1540705 h 1540705"/>
              <a:gd name="connsiteX5" fmla="*/ 0 w 1683112"/>
              <a:gd name="connsiteY5" fmla="*/ 1540705 h 1540705"/>
              <a:gd name="connsiteX6" fmla="*/ 665006 w 1683112"/>
              <a:gd name="connsiteY6" fmla="*/ 287298 h 1540705"/>
              <a:gd name="connsiteX7" fmla="*/ 1111550 w 1683112"/>
              <a:gd name="connsiteY7" fmla="*/ 915 h 1540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83112" h="1540705">
                <a:moveTo>
                  <a:pt x="1111550" y="915"/>
                </a:moveTo>
                <a:cubicBezTo>
                  <a:pt x="1137587" y="-602"/>
                  <a:pt x="1163823" y="-240"/>
                  <a:pt x="1190052" y="2065"/>
                </a:cubicBezTo>
                <a:cubicBezTo>
                  <a:pt x="1259995" y="8212"/>
                  <a:pt x="1329889" y="28172"/>
                  <a:pt x="1395815" y="63149"/>
                </a:cubicBezTo>
                <a:cubicBezTo>
                  <a:pt x="1659520" y="203061"/>
                  <a:pt x="1759873" y="530255"/>
                  <a:pt x="1619964" y="793959"/>
                </a:cubicBezTo>
                <a:lnTo>
                  <a:pt x="1223771" y="1540705"/>
                </a:lnTo>
                <a:lnTo>
                  <a:pt x="0" y="1540705"/>
                </a:lnTo>
                <a:lnTo>
                  <a:pt x="665006" y="287298"/>
                </a:lnTo>
                <a:cubicBezTo>
                  <a:pt x="756823" y="114242"/>
                  <a:pt x="929295" y="11535"/>
                  <a:pt x="1111550" y="915"/>
                </a:cubicBezTo>
                <a:close/>
              </a:path>
            </a:pathLst>
          </a:custGeom>
        </p:spPr>
      </p:pic>
      <p:pic>
        <p:nvPicPr>
          <p:cNvPr id="1099" name="Hình ảnh 1098" descr="Ảnh có chứa bầu trời, tòa nhà, mây, thành phố&#10;&#10;Nội dung do AI tạo ra có thể không chính xác.">
            <a:extLst>
              <a:ext uri="{FF2B5EF4-FFF2-40B4-BE49-F238E27FC236}">
                <a16:creationId xmlns:a16="http://schemas.microsoft.com/office/drawing/2014/main" id="{CDA56E84-2CAA-7B37-115D-2C69E5CC1EE1}"/>
              </a:ext>
            </a:extLst>
          </p:cNvPr>
          <p:cNvPicPr>
            <a:picLocks noChangeAspect="1"/>
          </p:cNvPicPr>
          <p:nvPr/>
        </p:nvPicPr>
        <p:blipFill>
          <a:blip r:embed="rId2">
            <a:extLst>
              <a:ext uri="{28A0092B-C50C-407E-A947-70E740481C1C}">
                <a14:useLocalDpi xmlns:a14="http://schemas.microsoft.com/office/drawing/2010/main" val="0"/>
              </a:ext>
            </a:extLst>
          </a:blip>
          <a:srcRect l="14548" t="90416" r="77594"/>
          <a:stretch/>
        </p:blipFill>
        <p:spPr>
          <a:xfrm>
            <a:off x="1350404" y="6222244"/>
            <a:ext cx="718505" cy="657264"/>
          </a:xfrm>
          <a:custGeom>
            <a:avLst/>
            <a:gdLst>
              <a:gd name="connsiteX0" fmla="*/ 515101 w 718505"/>
              <a:gd name="connsiteY0" fmla="*/ 139 h 657264"/>
              <a:gd name="connsiteX1" fmla="*/ 610005 w 718505"/>
              <a:gd name="connsiteY1" fmla="*/ 21215 h 657264"/>
              <a:gd name="connsiteX2" fmla="*/ 668448 w 718505"/>
              <a:gd name="connsiteY2" fmla="*/ 424753 h 657264"/>
              <a:gd name="connsiteX3" fmla="*/ 545087 w 718505"/>
              <a:gd name="connsiteY3" fmla="*/ 657264 h 657264"/>
              <a:gd name="connsiteX4" fmla="*/ 0 w 718505"/>
              <a:gd name="connsiteY4" fmla="*/ 657264 h 657264"/>
              <a:gd name="connsiteX5" fmla="*/ 243095 w 718505"/>
              <a:gd name="connsiteY5" fmla="*/ 199078 h 657264"/>
              <a:gd name="connsiteX6" fmla="*/ 515101 w 718505"/>
              <a:gd name="connsiteY6" fmla="*/ 139 h 6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505" h="657264">
                <a:moveTo>
                  <a:pt x="515101" y="139"/>
                </a:moveTo>
                <a:cubicBezTo>
                  <a:pt x="548350" y="-1071"/>
                  <a:pt x="580641" y="5636"/>
                  <a:pt x="610005" y="21215"/>
                </a:cubicBezTo>
                <a:cubicBezTo>
                  <a:pt x="727463" y="83534"/>
                  <a:pt x="753629" y="264204"/>
                  <a:pt x="668448" y="424753"/>
                </a:cubicBezTo>
                <a:lnTo>
                  <a:pt x="545087" y="657264"/>
                </a:lnTo>
                <a:lnTo>
                  <a:pt x="0" y="657264"/>
                </a:lnTo>
                <a:lnTo>
                  <a:pt x="243095" y="199078"/>
                </a:lnTo>
                <a:cubicBezTo>
                  <a:pt x="306980" y="78666"/>
                  <a:pt x="415355" y="3770"/>
                  <a:pt x="515101" y="139"/>
                </a:cubicBezTo>
                <a:close/>
              </a:path>
            </a:pathLst>
          </a:custGeom>
        </p:spPr>
      </p:pic>
      <p:pic>
        <p:nvPicPr>
          <p:cNvPr id="1098" name="Hình ảnh 1097" descr="Ảnh có chứa bầu trời, tòa nhà, mây, thành phố&#10;&#10;Nội dung do AI tạo ra có thể không chính xác.">
            <a:extLst>
              <a:ext uri="{FF2B5EF4-FFF2-40B4-BE49-F238E27FC236}">
                <a16:creationId xmlns:a16="http://schemas.microsoft.com/office/drawing/2014/main" id="{9F4923F4-6EBD-9AFC-DAB5-CB82C243F808}"/>
              </a:ext>
            </a:extLst>
          </p:cNvPr>
          <p:cNvPicPr>
            <a:picLocks noChangeAspect="1"/>
          </p:cNvPicPr>
          <p:nvPr/>
        </p:nvPicPr>
        <p:blipFill>
          <a:blip r:embed="rId2">
            <a:extLst>
              <a:ext uri="{28A0092B-C50C-407E-A947-70E740481C1C}">
                <a14:useLocalDpi xmlns:a14="http://schemas.microsoft.com/office/drawing/2010/main" val="0"/>
              </a:ext>
            </a:extLst>
          </a:blip>
          <a:srcRect l="13018" t="-23894" r="68007" b="100000"/>
          <a:stretch/>
        </p:blipFill>
        <p:spPr>
          <a:xfrm>
            <a:off x="-1925259" y="-1638646"/>
            <a:ext cx="1735076" cy="1638646"/>
          </a:xfrm>
          <a:custGeom>
            <a:avLst/>
            <a:gdLst>
              <a:gd name="connsiteX0" fmla="*/ 1163514 w 1735076"/>
              <a:gd name="connsiteY0" fmla="*/ 914 h 1638646"/>
              <a:gd name="connsiteX1" fmla="*/ 1242016 w 1735076"/>
              <a:gd name="connsiteY1" fmla="*/ 2064 h 1638646"/>
              <a:gd name="connsiteX2" fmla="*/ 1447779 w 1735076"/>
              <a:gd name="connsiteY2" fmla="*/ 63149 h 1638646"/>
              <a:gd name="connsiteX3" fmla="*/ 1671928 w 1735076"/>
              <a:gd name="connsiteY3" fmla="*/ 793959 h 1638646"/>
              <a:gd name="connsiteX4" fmla="*/ 1223771 w 1735076"/>
              <a:gd name="connsiteY4" fmla="*/ 1638646 h 1638646"/>
              <a:gd name="connsiteX5" fmla="*/ 0 w 1735076"/>
              <a:gd name="connsiteY5" fmla="*/ 1638646 h 1638646"/>
              <a:gd name="connsiteX6" fmla="*/ 716970 w 1735076"/>
              <a:gd name="connsiteY6" fmla="*/ 287298 h 1638646"/>
              <a:gd name="connsiteX7" fmla="*/ 1163514 w 1735076"/>
              <a:gd name="connsiteY7" fmla="*/ 914 h 1638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5076" h="1638646">
                <a:moveTo>
                  <a:pt x="1163514" y="914"/>
                </a:moveTo>
                <a:cubicBezTo>
                  <a:pt x="1189551" y="-603"/>
                  <a:pt x="1215787" y="-241"/>
                  <a:pt x="1242016" y="2064"/>
                </a:cubicBezTo>
                <a:cubicBezTo>
                  <a:pt x="1311959" y="8211"/>
                  <a:pt x="1381853" y="28172"/>
                  <a:pt x="1447779" y="63149"/>
                </a:cubicBezTo>
                <a:cubicBezTo>
                  <a:pt x="1711484" y="203061"/>
                  <a:pt x="1811837" y="530254"/>
                  <a:pt x="1671928" y="793959"/>
                </a:cubicBezTo>
                <a:lnTo>
                  <a:pt x="1223771" y="1638646"/>
                </a:lnTo>
                <a:lnTo>
                  <a:pt x="0" y="1638646"/>
                </a:lnTo>
                <a:lnTo>
                  <a:pt x="716970" y="287298"/>
                </a:lnTo>
                <a:cubicBezTo>
                  <a:pt x="808786" y="114241"/>
                  <a:pt x="981259" y="11535"/>
                  <a:pt x="1163514" y="914"/>
                </a:cubicBezTo>
                <a:close/>
              </a:path>
            </a:pathLst>
          </a:custGeom>
        </p:spPr>
      </p:pic>
      <p:pic>
        <p:nvPicPr>
          <p:cNvPr id="1096" name="Hình ảnh 1095" descr="Ảnh có chứa bầu trời, tòa nhà, mây, thành phố&#10;&#10;Nội dung do AI tạo ra có thể không chính xác.">
            <a:extLst>
              <a:ext uri="{FF2B5EF4-FFF2-40B4-BE49-F238E27FC236}">
                <a16:creationId xmlns:a16="http://schemas.microsoft.com/office/drawing/2014/main" id="{2FA0E58C-9AA9-B993-5F14-D3FCA4575F7F}"/>
              </a:ext>
            </a:extLst>
          </p:cNvPr>
          <p:cNvPicPr>
            <a:picLocks noChangeAspect="1"/>
          </p:cNvPicPr>
          <p:nvPr/>
        </p:nvPicPr>
        <p:blipFill>
          <a:blip r:embed="rId2">
            <a:extLst>
              <a:ext uri="{28A0092B-C50C-407E-A947-70E740481C1C}">
                <a14:useLocalDpi xmlns:a14="http://schemas.microsoft.com/office/drawing/2010/main" val="0"/>
              </a:ext>
            </a:extLst>
          </a:blip>
          <a:srcRect l="-3613" t="100000" r="86594" b="-18978"/>
          <a:stretch/>
        </p:blipFill>
        <p:spPr>
          <a:xfrm>
            <a:off x="-3445983" y="6858001"/>
            <a:ext cx="1556208" cy="1301515"/>
          </a:xfrm>
          <a:custGeom>
            <a:avLst/>
            <a:gdLst>
              <a:gd name="connsiteX0" fmla="*/ 332437 w 1556208"/>
              <a:gd name="connsiteY0" fmla="*/ 0 h 1301515"/>
              <a:gd name="connsiteX1" fmla="*/ 1556208 w 1556208"/>
              <a:gd name="connsiteY1" fmla="*/ 0 h 1301515"/>
              <a:gd name="connsiteX2" fmla="*/ 1018104 w 1556208"/>
              <a:gd name="connsiteY2" fmla="*/ 1014218 h 1301515"/>
              <a:gd name="connsiteX3" fmla="*/ 287296 w 1556208"/>
              <a:gd name="connsiteY3" fmla="*/ 1238366 h 1301515"/>
              <a:gd name="connsiteX4" fmla="*/ 287296 w 1556208"/>
              <a:gd name="connsiteY4" fmla="*/ 1238365 h 1301515"/>
              <a:gd name="connsiteX5" fmla="*/ 63148 w 1556208"/>
              <a:gd name="connsiteY5" fmla="*/ 507556 h 1301515"/>
              <a:gd name="connsiteX6" fmla="*/ 332437 w 1556208"/>
              <a:gd name="connsiteY6" fmla="*/ 0 h 130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6208" h="1301515">
                <a:moveTo>
                  <a:pt x="332437" y="0"/>
                </a:moveTo>
                <a:lnTo>
                  <a:pt x="1556208" y="0"/>
                </a:lnTo>
                <a:lnTo>
                  <a:pt x="1018104" y="1014218"/>
                </a:lnTo>
                <a:cubicBezTo>
                  <a:pt x="878193" y="1277922"/>
                  <a:pt x="550999" y="1378276"/>
                  <a:pt x="287296" y="1238366"/>
                </a:cubicBezTo>
                <a:lnTo>
                  <a:pt x="287296" y="1238365"/>
                </a:lnTo>
                <a:cubicBezTo>
                  <a:pt x="23592" y="1098455"/>
                  <a:pt x="-76761" y="771261"/>
                  <a:pt x="63148" y="507556"/>
                </a:cubicBezTo>
                <a:lnTo>
                  <a:pt x="332437" y="0"/>
                </a:lnTo>
                <a:close/>
              </a:path>
            </a:pathLst>
          </a:custGeom>
        </p:spPr>
      </p:pic>
      <p:pic>
        <p:nvPicPr>
          <p:cNvPr id="1095" name="Hình ảnh 1094" descr="Ảnh có chứa bầu trời, tòa nhà, mây, thành phố&#10;&#10;Nội dung do AI tạo ra có thể không chính xác.">
            <a:extLst>
              <a:ext uri="{FF2B5EF4-FFF2-40B4-BE49-F238E27FC236}">
                <a16:creationId xmlns:a16="http://schemas.microsoft.com/office/drawing/2014/main" id="{F7FD675C-3C52-A95B-AAD2-124797DDBB7F}"/>
              </a:ext>
            </a:extLst>
          </p:cNvPr>
          <p:cNvPicPr>
            <a:picLocks noChangeAspect="1"/>
          </p:cNvPicPr>
          <p:nvPr/>
        </p:nvPicPr>
        <p:blipFill>
          <a:blip r:embed="rId2">
            <a:extLst>
              <a:ext uri="{28A0092B-C50C-407E-A947-70E740481C1C}">
                <a14:useLocalDpi xmlns:a14="http://schemas.microsoft.com/office/drawing/2010/main" val="0"/>
              </a:ext>
            </a:extLst>
          </a:blip>
          <a:srcRect l="13698" t="100000" r="79491" b="-6954"/>
          <a:stretch/>
        </p:blipFill>
        <p:spPr>
          <a:xfrm>
            <a:off x="1277027" y="6857999"/>
            <a:ext cx="622812" cy="476900"/>
          </a:xfrm>
          <a:custGeom>
            <a:avLst/>
            <a:gdLst>
              <a:gd name="connsiteX0" fmla="*/ 77725 w 622812"/>
              <a:gd name="connsiteY0" fmla="*/ 0 h 476900"/>
              <a:gd name="connsiteX1" fmla="*/ 622812 w 622812"/>
              <a:gd name="connsiteY1" fmla="*/ 0 h 476900"/>
              <a:gd name="connsiteX2" fmla="*/ 475410 w 622812"/>
              <a:gd name="connsiteY2" fmla="*/ 277823 h 476900"/>
              <a:gd name="connsiteX3" fmla="*/ 108500 w 622812"/>
              <a:gd name="connsiteY3" fmla="*/ 455686 h 476900"/>
              <a:gd name="connsiteX4" fmla="*/ 108501 w 622812"/>
              <a:gd name="connsiteY4" fmla="*/ 455685 h 476900"/>
              <a:gd name="connsiteX5" fmla="*/ 50058 w 622812"/>
              <a:gd name="connsiteY5" fmla="*/ 52147 h 476900"/>
              <a:gd name="connsiteX6" fmla="*/ 77725 w 622812"/>
              <a:gd name="connsiteY6" fmla="*/ 0 h 47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2812" h="476900">
                <a:moveTo>
                  <a:pt x="77725" y="0"/>
                </a:moveTo>
                <a:lnTo>
                  <a:pt x="622812" y="0"/>
                </a:lnTo>
                <a:lnTo>
                  <a:pt x="475410" y="277823"/>
                </a:lnTo>
                <a:cubicBezTo>
                  <a:pt x="390230" y="438372"/>
                  <a:pt x="225958" y="518004"/>
                  <a:pt x="108500" y="455686"/>
                </a:cubicBezTo>
                <a:lnTo>
                  <a:pt x="108501" y="455685"/>
                </a:lnTo>
                <a:cubicBezTo>
                  <a:pt x="-8957" y="393367"/>
                  <a:pt x="-35123" y="212697"/>
                  <a:pt x="50058" y="52147"/>
                </a:cubicBezTo>
                <a:lnTo>
                  <a:pt x="77725" y="0"/>
                </a:lnTo>
                <a:close/>
              </a:path>
            </a:pathLst>
          </a:custGeom>
        </p:spPr>
      </p:pic>
    </p:spTree>
    <p:extLst>
      <p:ext uri="{BB962C8B-B14F-4D97-AF65-F5344CB8AC3E}">
        <p14:creationId xmlns:p14="http://schemas.microsoft.com/office/powerpoint/2010/main" val="1248130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5">
            <a:extLst>
              <a:ext uri="{FF2B5EF4-FFF2-40B4-BE49-F238E27FC236}">
                <a16:creationId xmlns:a16="http://schemas.microsoft.com/office/drawing/2014/main" id="{9E5EF6FA-78F4-E078-4D5A-D9358F47A684}"/>
              </a:ext>
            </a:extLst>
          </p:cNvPr>
          <p:cNvSpPr txBox="1"/>
          <p:nvPr/>
        </p:nvSpPr>
        <p:spPr>
          <a:xfrm>
            <a:off x="702972" y="757049"/>
            <a:ext cx="1316314" cy="846386"/>
          </a:xfrm>
          <a:prstGeom prst="rect">
            <a:avLst/>
          </a:prstGeom>
          <a:noFill/>
        </p:spPr>
        <p:txBody>
          <a:bodyPr wrap="square" lIns="0" tIns="0" rIns="0" bIns="0" rtlCol="0">
            <a:spAutoFit/>
          </a:bodyPr>
          <a:lstStyle/>
          <a:p>
            <a:pPr algn="ctr"/>
            <a:r>
              <a:rPr lang="en-US" sz="1100" b="1">
                <a:solidFill>
                  <a:schemeClr val="accent5"/>
                </a:solidFill>
              </a:rPr>
              <a:t>Xử lý dữ liệu</a:t>
            </a:r>
            <a:endParaRPr lang="en-US" sz="1100" b="1" dirty="0">
              <a:solidFill>
                <a:schemeClr val="accent5"/>
              </a:solidFill>
            </a:endParaRPr>
          </a:p>
          <a:p>
            <a:pPr algn="ctr"/>
            <a:r>
              <a:rPr lang="en-US" sz="1100"/>
              <a:t>Sử dụng Excel, SQL và PowerPoint BI để xử lý và phân tích dữ liệu</a:t>
            </a:r>
            <a:endParaRPr lang="en-US" sz="1100" dirty="0"/>
          </a:p>
        </p:txBody>
      </p:sp>
      <p:sp>
        <p:nvSpPr>
          <p:cNvPr id="13" name="TextBox 16">
            <a:extLst>
              <a:ext uri="{FF2B5EF4-FFF2-40B4-BE49-F238E27FC236}">
                <a16:creationId xmlns:a16="http://schemas.microsoft.com/office/drawing/2014/main" id="{F55B6089-BE18-53A1-74A0-3A10CCA67013}"/>
              </a:ext>
            </a:extLst>
          </p:cNvPr>
          <p:cNvSpPr txBox="1"/>
          <p:nvPr/>
        </p:nvSpPr>
        <p:spPr>
          <a:xfrm>
            <a:off x="629148" y="644847"/>
            <a:ext cx="1463963" cy="1015663"/>
          </a:xfrm>
          <a:prstGeom prst="rect">
            <a:avLst/>
          </a:prstGeom>
          <a:noFill/>
        </p:spPr>
        <p:txBody>
          <a:bodyPr wrap="square" lIns="0" tIns="0" rIns="0" bIns="0" rtlCol="0">
            <a:spAutoFit/>
          </a:bodyPr>
          <a:lstStyle/>
          <a:p>
            <a:pPr algn="ctr"/>
            <a:r>
              <a:rPr lang="en-US" sz="1100" b="1">
                <a:solidFill>
                  <a:schemeClr val="accent6"/>
                </a:solidFill>
              </a:rPr>
              <a:t>Báo cáo kết quả</a:t>
            </a:r>
          </a:p>
          <a:p>
            <a:pPr algn="ctr"/>
            <a:r>
              <a:rPr lang="en-US" sz="1100"/>
              <a:t>Làm đúng theo yêu cầu của công ty và báo cáo kết quả nhận được khi hoàn thành phân tích dữ liệu</a:t>
            </a:r>
            <a:endParaRPr lang="en-US" sz="1100" dirty="0"/>
          </a:p>
        </p:txBody>
      </p:sp>
      <p:sp>
        <p:nvSpPr>
          <p:cNvPr id="8" name="Oval 8">
            <a:extLst>
              <a:ext uri="{FF2B5EF4-FFF2-40B4-BE49-F238E27FC236}">
                <a16:creationId xmlns:a16="http://schemas.microsoft.com/office/drawing/2014/main" id="{974A08A2-B1FA-7A16-8689-02B29DD9D9E1}"/>
              </a:ext>
            </a:extLst>
          </p:cNvPr>
          <p:cNvSpPr/>
          <p:nvPr/>
        </p:nvSpPr>
        <p:spPr>
          <a:xfrm>
            <a:off x="506665" y="419896"/>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3BCD0791-5461-F4A2-5683-927F5F569C08}"/>
              </a:ext>
            </a:extLst>
          </p:cNvPr>
          <p:cNvSpPr>
            <a:spLocks noChangeAspect="1"/>
          </p:cNvSpPr>
          <p:nvPr/>
        </p:nvSpPr>
        <p:spPr>
          <a:xfrm>
            <a:off x="838200"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pic>
        <p:nvPicPr>
          <p:cNvPr id="5" name="Chỗ dành sẵn cho Nội dung 4" descr="Ảnh có chứa Phông chữ, Đồ họa, thiết kế đồ họa, biểu tượng&#10;&#10;Nội dung do AI tạo ra có thể không chính xác.">
            <a:extLst>
              <a:ext uri="{FF2B5EF4-FFF2-40B4-BE49-F238E27FC236}">
                <a16:creationId xmlns:a16="http://schemas.microsoft.com/office/drawing/2014/main" id="{BB960510-81E1-372F-AEA0-0BA113094E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0795" y="1675566"/>
            <a:ext cx="2935376" cy="990689"/>
          </a:xfrm>
          <a:prstGeom prst="rect">
            <a:avLst/>
          </a:prstGeom>
          <a:noFill/>
        </p:spPr>
      </p:pic>
      <p:sp>
        <p:nvSpPr>
          <p:cNvPr id="6" name="Oval 6">
            <a:extLst>
              <a:ext uri="{FF2B5EF4-FFF2-40B4-BE49-F238E27FC236}">
                <a16:creationId xmlns:a16="http://schemas.microsoft.com/office/drawing/2014/main" id="{5CE8CED1-93D6-9016-8CDB-EA30F08AD8AB}"/>
              </a:ext>
            </a:extLst>
          </p:cNvPr>
          <p:cNvSpPr>
            <a:spLocks noChangeAspect="1"/>
          </p:cNvSpPr>
          <p:nvPr/>
        </p:nvSpPr>
        <p:spPr>
          <a:xfrm>
            <a:off x="1168955"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1" name="TextBox 14">
            <a:extLst>
              <a:ext uri="{FF2B5EF4-FFF2-40B4-BE49-F238E27FC236}">
                <a16:creationId xmlns:a16="http://schemas.microsoft.com/office/drawing/2014/main" id="{CB7D1F65-FB2A-0033-AD89-7851784475ED}"/>
              </a:ext>
            </a:extLst>
          </p:cNvPr>
          <p:cNvSpPr txBox="1"/>
          <p:nvPr/>
        </p:nvSpPr>
        <p:spPr>
          <a:xfrm>
            <a:off x="2462757" y="644847"/>
            <a:ext cx="2637913" cy="738664"/>
          </a:xfrm>
          <a:prstGeom prst="rect">
            <a:avLst/>
          </a:prstGeom>
          <a:noFill/>
        </p:spPr>
        <p:txBody>
          <a:bodyPr wrap="square" lIns="0" tIns="0" rIns="0" bIns="0" rtlCol="0">
            <a:spAutoFit/>
          </a:bodyPr>
          <a:lstStyle/>
          <a:p>
            <a:pPr algn="ctr"/>
            <a:r>
              <a:rPr lang="en-US" sz="4000" b="1">
                <a:solidFill>
                  <a:schemeClr val="accent4"/>
                </a:solidFill>
              </a:rPr>
              <a:t>Giới thiệu</a:t>
            </a:r>
          </a:p>
          <a:p>
            <a:pPr algn="ctr"/>
            <a:r>
              <a:rPr lang="en-US" sz="800">
                <a:solidFill>
                  <a:schemeClr val="bg1"/>
                </a:solidFill>
              </a:rPr>
              <a:t>Về công ty, sản phẩm và yêu cầu của công ty về DA</a:t>
            </a:r>
            <a:endParaRPr lang="en-US" sz="800" dirty="0">
              <a:solidFill>
                <a:schemeClr val="bg1"/>
              </a:solidFill>
            </a:endParaRPr>
          </a:p>
        </p:txBody>
      </p:sp>
      <p:sp>
        <p:nvSpPr>
          <p:cNvPr id="15" name="Hộp Văn bản 14">
            <a:extLst>
              <a:ext uri="{FF2B5EF4-FFF2-40B4-BE49-F238E27FC236}">
                <a16:creationId xmlns:a16="http://schemas.microsoft.com/office/drawing/2014/main" id="{5E125F89-AC0D-47F0-36F0-205AC8DE09E6}"/>
              </a:ext>
            </a:extLst>
          </p:cNvPr>
          <p:cNvSpPr txBox="1"/>
          <p:nvPr/>
        </p:nvSpPr>
        <p:spPr>
          <a:xfrm>
            <a:off x="4120488" y="2666255"/>
            <a:ext cx="3951023" cy="369332"/>
          </a:xfrm>
          <a:prstGeom prst="rect">
            <a:avLst/>
          </a:prstGeom>
          <a:noFill/>
        </p:spPr>
        <p:txBody>
          <a:bodyPr wrap="square">
            <a:spAutoFit/>
          </a:bodyPr>
          <a:lstStyle/>
          <a:p>
            <a:r>
              <a:rPr lang="en-US" b="1" i="0">
                <a:solidFill>
                  <a:schemeClr val="tx2">
                    <a:lumMod val="75000"/>
                    <a:lumOff val="25000"/>
                  </a:schemeClr>
                </a:solidFill>
                <a:effectLst/>
                <a:latin typeface="Tahoma" panose="020B0604030504040204" pitchFamily="34" charset="0"/>
                <a:ea typeface="Tahoma" panose="020B0604030504040204" pitchFamily="34" charset="0"/>
                <a:cs typeface="Tahoma" panose="020B0604030504040204" pitchFamily="34" charset="0"/>
              </a:rPr>
              <a:t>Doanh nghiệp bán lẻ đa quốc gia</a:t>
            </a:r>
            <a:endParaRPr lang="en-US" b="1">
              <a:solidFill>
                <a:schemeClr val="tx2">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16" name="Hình ảnh 15" descr="Ảnh có chứa bầu trời, tòa nhà, mây, thành phố&#10;&#10;Nội dung do AI tạo ra có thể không chính xác.">
            <a:extLst>
              <a:ext uri="{FF2B5EF4-FFF2-40B4-BE49-F238E27FC236}">
                <a16:creationId xmlns:a16="http://schemas.microsoft.com/office/drawing/2014/main" id="{9CB0238F-39A2-E4AF-797C-D8716D41EA6C}"/>
              </a:ext>
            </a:extLst>
          </p:cNvPr>
          <p:cNvPicPr>
            <a:picLocks noChangeAspect="1"/>
          </p:cNvPicPr>
          <p:nvPr/>
        </p:nvPicPr>
        <p:blipFill>
          <a:blip r:embed="rId3">
            <a:extLst>
              <a:ext uri="{28A0092B-C50C-407E-A947-70E740481C1C}">
                <a14:useLocalDpi xmlns:a14="http://schemas.microsoft.com/office/drawing/2010/main" val="0"/>
              </a:ext>
            </a:extLst>
          </a:blip>
          <a:srcRect l="9950" r="73599" b="82450"/>
          <a:stretch/>
        </p:blipFill>
        <p:spPr>
          <a:xfrm rot="3745638">
            <a:off x="11197886" y="5096370"/>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17" name="Hình ảnh 16" descr="Ảnh có chứa bầu trời, tòa nhà, mây, thành phố&#10;&#10;Nội dung do AI tạo ra có thể không chính xác.">
            <a:extLst>
              <a:ext uri="{FF2B5EF4-FFF2-40B4-BE49-F238E27FC236}">
                <a16:creationId xmlns:a16="http://schemas.microsoft.com/office/drawing/2014/main" id="{36B75CDD-3D99-CAE1-3F79-53842AB015C6}"/>
              </a:ext>
            </a:extLst>
          </p:cNvPr>
          <p:cNvPicPr>
            <a:picLocks noChangeAspect="1"/>
          </p:cNvPicPr>
          <p:nvPr/>
        </p:nvPicPr>
        <p:blipFill>
          <a:blip r:embed="rId3">
            <a:extLst>
              <a:ext uri="{28A0092B-C50C-407E-A947-70E740481C1C}">
                <a14:useLocalDpi xmlns:a14="http://schemas.microsoft.com/office/drawing/2010/main" val="0"/>
              </a:ext>
            </a:extLst>
          </a:blip>
          <a:srcRect l="6761" t="19368" r="85848" b="70777"/>
          <a:stretch/>
        </p:blipFill>
        <p:spPr>
          <a:xfrm rot="19627271">
            <a:off x="-337931" y="4347575"/>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pic>
        <p:nvPicPr>
          <p:cNvPr id="19" name="Đồ họa 18" descr="Couch with solid fill">
            <a:extLst>
              <a:ext uri="{FF2B5EF4-FFF2-40B4-BE49-F238E27FC236}">
                <a16:creationId xmlns:a16="http://schemas.microsoft.com/office/drawing/2014/main" id="{5F2A0995-763A-95AD-956D-A67D09D7116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82895" y="3595768"/>
            <a:ext cx="1155534" cy="1155534"/>
          </a:xfrm>
          <a:prstGeom prst="rect">
            <a:avLst/>
          </a:prstGeom>
        </p:spPr>
      </p:pic>
      <p:pic>
        <p:nvPicPr>
          <p:cNvPr id="21" name="Đồ họa 20" descr="Laptop with solid fill">
            <a:extLst>
              <a:ext uri="{FF2B5EF4-FFF2-40B4-BE49-F238E27FC236}">
                <a16:creationId xmlns:a16="http://schemas.microsoft.com/office/drawing/2014/main" id="{9FEB65A7-8ACF-3415-1EEE-0C15F9BFC4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15957" y="3543011"/>
            <a:ext cx="1155534" cy="1155534"/>
          </a:xfrm>
          <a:prstGeom prst="rect">
            <a:avLst/>
          </a:prstGeom>
        </p:spPr>
      </p:pic>
      <p:pic>
        <p:nvPicPr>
          <p:cNvPr id="23" name="Đồ họa 22" descr="Work from home house with solid fill">
            <a:extLst>
              <a:ext uri="{FF2B5EF4-FFF2-40B4-BE49-F238E27FC236}">
                <a16:creationId xmlns:a16="http://schemas.microsoft.com/office/drawing/2014/main" id="{1C83002B-731F-F1DE-DE94-07F6F9F186B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20320" y="3476087"/>
            <a:ext cx="1285047" cy="1285047"/>
          </a:xfrm>
          <a:prstGeom prst="rect">
            <a:avLst/>
          </a:prstGeom>
        </p:spPr>
      </p:pic>
      <p:sp>
        <p:nvSpPr>
          <p:cNvPr id="24" name="Hộp Văn bản 23">
            <a:extLst>
              <a:ext uri="{FF2B5EF4-FFF2-40B4-BE49-F238E27FC236}">
                <a16:creationId xmlns:a16="http://schemas.microsoft.com/office/drawing/2014/main" id="{87D561C7-7434-2834-329F-A5D2CBC415BB}"/>
              </a:ext>
            </a:extLst>
          </p:cNvPr>
          <p:cNvSpPr txBox="1"/>
          <p:nvPr/>
        </p:nvSpPr>
        <p:spPr>
          <a:xfrm>
            <a:off x="506665" y="4800142"/>
            <a:ext cx="1926846" cy="646331"/>
          </a:xfrm>
          <a:prstGeom prst="rect">
            <a:avLst/>
          </a:prstGeom>
          <a:noFill/>
        </p:spPr>
        <p:txBody>
          <a:bodyPr wrap="square">
            <a:spAutoFit/>
          </a:bodyPr>
          <a:lstStyle/>
          <a:p>
            <a:pPr algn="ctr"/>
            <a:r>
              <a:rPr lang="en-US" b="0" i="0">
                <a:solidFill>
                  <a:srgbClr val="404040"/>
                </a:solidFill>
                <a:effectLst/>
                <a:latin typeface="Tahoma" panose="020B0604030504040204" pitchFamily="34" charset="0"/>
                <a:ea typeface="Tahoma" panose="020B0604030504040204" pitchFamily="34" charset="0"/>
                <a:cs typeface="Tahoma" panose="020B0604030504040204" pitchFamily="34" charset="0"/>
              </a:rPr>
              <a:t>Văn phòng phẩm</a:t>
            </a:r>
          </a:p>
          <a:p>
            <a:pPr algn="ctr"/>
            <a:r>
              <a:rPr lang="en-US" b="1"/>
              <a:t>Office Supplies</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5" name="Hộp Văn bản 24">
            <a:extLst>
              <a:ext uri="{FF2B5EF4-FFF2-40B4-BE49-F238E27FC236}">
                <a16:creationId xmlns:a16="http://schemas.microsoft.com/office/drawing/2014/main" id="{DCA310A5-5A18-F5B2-A7B0-8CA57B401B4A}"/>
              </a:ext>
            </a:extLst>
          </p:cNvPr>
          <p:cNvSpPr txBox="1"/>
          <p:nvPr/>
        </p:nvSpPr>
        <p:spPr>
          <a:xfrm>
            <a:off x="3248191" y="4803426"/>
            <a:ext cx="1155534" cy="646331"/>
          </a:xfrm>
          <a:prstGeom prst="rect">
            <a:avLst/>
          </a:prstGeom>
          <a:noFill/>
        </p:spPr>
        <p:txBody>
          <a:bodyPr wrap="square">
            <a:spAutoFit/>
          </a:bodyPr>
          <a:lstStyle/>
          <a:p>
            <a:pPr algn="ctr"/>
            <a:r>
              <a:rPr lang="en-US" b="0" i="0">
                <a:solidFill>
                  <a:srgbClr val="404040"/>
                </a:solidFill>
                <a:effectLst/>
                <a:latin typeface="Tahoma" panose="020B0604030504040204" pitchFamily="34" charset="0"/>
                <a:ea typeface="Tahoma" panose="020B0604030504040204" pitchFamily="34" charset="0"/>
                <a:cs typeface="Tahoma" panose="020B0604030504040204" pitchFamily="34" charset="0"/>
              </a:rPr>
              <a:t>Nội thất</a:t>
            </a:r>
          </a:p>
          <a:p>
            <a:pPr algn="ctr"/>
            <a:r>
              <a:rPr lang="en-US" b="1"/>
              <a:t>Furniture</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6" name="Hộp Văn bản 25">
            <a:extLst>
              <a:ext uri="{FF2B5EF4-FFF2-40B4-BE49-F238E27FC236}">
                <a16:creationId xmlns:a16="http://schemas.microsoft.com/office/drawing/2014/main" id="{E606A44E-EB9B-1611-8E2F-838A1D3A2BC0}"/>
              </a:ext>
            </a:extLst>
          </p:cNvPr>
          <p:cNvSpPr txBox="1"/>
          <p:nvPr/>
        </p:nvSpPr>
        <p:spPr>
          <a:xfrm>
            <a:off x="5309391" y="4761134"/>
            <a:ext cx="1368665" cy="646331"/>
          </a:xfrm>
          <a:prstGeom prst="rect">
            <a:avLst/>
          </a:prstGeom>
          <a:noFill/>
        </p:spPr>
        <p:txBody>
          <a:bodyPr wrap="square">
            <a:spAutoFit/>
          </a:bodyPr>
          <a:lstStyle/>
          <a:p>
            <a:pPr algn="ctr"/>
            <a:r>
              <a:rPr lang="en-US">
                <a:solidFill>
                  <a:srgbClr val="404040"/>
                </a:solidFill>
                <a:latin typeface="Tahoma" panose="020B0604030504040204" pitchFamily="34" charset="0"/>
                <a:ea typeface="Tahoma" panose="020B0604030504040204" pitchFamily="34" charset="0"/>
                <a:cs typeface="Tahoma" panose="020B0604030504040204" pitchFamily="34" charset="0"/>
              </a:rPr>
              <a:t>Công nghệ</a:t>
            </a:r>
          </a:p>
          <a:p>
            <a:pPr algn="ctr"/>
            <a:r>
              <a:rPr lang="en-US" b="1"/>
              <a:t>Technology</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8" name="Hộp Văn bản 27">
            <a:extLst>
              <a:ext uri="{FF2B5EF4-FFF2-40B4-BE49-F238E27FC236}">
                <a16:creationId xmlns:a16="http://schemas.microsoft.com/office/drawing/2014/main" id="{73902F01-3F2D-94A6-A7CA-6F069DC25E12}"/>
              </a:ext>
            </a:extLst>
          </p:cNvPr>
          <p:cNvSpPr txBox="1"/>
          <p:nvPr/>
        </p:nvSpPr>
        <p:spPr>
          <a:xfrm>
            <a:off x="7978030" y="3302668"/>
            <a:ext cx="3808099" cy="2031325"/>
          </a:xfrm>
          <a:prstGeom prst="rect">
            <a:avLst/>
          </a:prstGeom>
          <a:noFill/>
        </p:spPr>
        <p:txBody>
          <a:bodyPr wrap="square">
            <a:spAutoFit/>
          </a:bodyPr>
          <a:lstStyle/>
          <a:p>
            <a:r>
              <a:rPr lang="en-US">
                <a:latin typeface="Tahoma" panose="020B0604030504040204" pitchFamily="34" charset="0"/>
                <a:ea typeface="Tahoma" panose="020B0604030504040204" pitchFamily="34" charset="0"/>
                <a:cs typeface="Tahoma" panose="020B0604030504040204" pitchFamily="34" charset="0"/>
              </a:rPr>
              <a:t>Công ty chưa biết nên tập trung vào khách hàng mục tiêu nào?</a:t>
            </a:r>
          </a:p>
          <a:p>
            <a:r>
              <a:rPr lang="en-US">
                <a:latin typeface="Tahoma" panose="020B0604030504040204" pitchFamily="34" charset="0"/>
                <a:ea typeface="Tahoma" panose="020B0604030504040204" pitchFamily="34" charset="0"/>
                <a:cs typeface="Tahoma" panose="020B0604030504040204" pitchFamily="34" charset="0"/>
              </a:rPr>
              <a:t>Việc kinh doanh của họ đang như thế nào?</a:t>
            </a:r>
          </a:p>
          <a:p>
            <a:r>
              <a:rPr lang="en-US">
                <a:latin typeface="Tahoma" panose="020B0604030504040204" pitchFamily="34" charset="0"/>
                <a:ea typeface="Tahoma" panose="020B0604030504040204" pitchFamily="34" charset="0"/>
                <a:cs typeface="Tahoma" panose="020B0604030504040204" pitchFamily="34" charset="0"/>
              </a:rPr>
              <a:t>Định hướng tương lai phát triển của công ty vào các năm tới ra sao?</a:t>
            </a:r>
          </a:p>
        </p:txBody>
      </p:sp>
      <p:sp>
        <p:nvSpPr>
          <p:cNvPr id="29" name="Mũi tên: Xuống 28">
            <a:extLst>
              <a:ext uri="{FF2B5EF4-FFF2-40B4-BE49-F238E27FC236}">
                <a16:creationId xmlns:a16="http://schemas.microsoft.com/office/drawing/2014/main" id="{C62B5D8A-C3A8-A2A8-EAE3-ED60FDF50EA5}"/>
              </a:ext>
            </a:extLst>
          </p:cNvPr>
          <p:cNvSpPr/>
          <p:nvPr/>
        </p:nvSpPr>
        <p:spPr>
          <a:xfrm rot="16200000">
            <a:off x="7173418" y="3916489"/>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6745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580F2-F648-C355-7876-A4BB92836B5F}"/>
            </a:ext>
          </a:extLst>
        </p:cNvPr>
        <p:cNvGrpSpPr/>
        <p:nvPr/>
      </p:nvGrpSpPr>
      <p:grpSpPr>
        <a:xfrm>
          <a:off x="0" y="0"/>
          <a:ext cx="0" cy="0"/>
          <a:chOff x="0" y="0"/>
          <a:chExt cx="0" cy="0"/>
        </a:xfrm>
      </p:grpSpPr>
      <p:sp>
        <p:nvSpPr>
          <p:cNvPr id="12" name="TextBox 15">
            <a:extLst>
              <a:ext uri="{FF2B5EF4-FFF2-40B4-BE49-F238E27FC236}">
                <a16:creationId xmlns:a16="http://schemas.microsoft.com/office/drawing/2014/main" id="{709FAC62-EF62-8976-F5F7-9B700F1A8D5A}"/>
              </a:ext>
            </a:extLst>
          </p:cNvPr>
          <p:cNvSpPr txBox="1"/>
          <p:nvPr/>
        </p:nvSpPr>
        <p:spPr>
          <a:xfrm>
            <a:off x="702972" y="757049"/>
            <a:ext cx="1316314" cy="846386"/>
          </a:xfrm>
          <a:prstGeom prst="rect">
            <a:avLst/>
          </a:prstGeom>
          <a:noFill/>
        </p:spPr>
        <p:txBody>
          <a:bodyPr wrap="square" lIns="0" tIns="0" rIns="0" bIns="0" rtlCol="0">
            <a:spAutoFit/>
          </a:bodyPr>
          <a:lstStyle/>
          <a:p>
            <a:pPr algn="ctr"/>
            <a:r>
              <a:rPr lang="en-US" sz="1100" b="1">
                <a:solidFill>
                  <a:schemeClr val="accent5"/>
                </a:solidFill>
              </a:rPr>
              <a:t>Xử lý dữ liệu</a:t>
            </a:r>
            <a:endParaRPr lang="en-US" sz="1100" b="1" dirty="0">
              <a:solidFill>
                <a:schemeClr val="accent5"/>
              </a:solidFill>
            </a:endParaRPr>
          </a:p>
          <a:p>
            <a:pPr algn="ctr"/>
            <a:r>
              <a:rPr lang="en-US" sz="1100"/>
              <a:t>Sử dụng Excel, SQL và PowerPoint BI để xử lý và phân tích dữ liệu</a:t>
            </a:r>
            <a:endParaRPr lang="en-US" sz="1100" dirty="0"/>
          </a:p>
        </p:txBody>
      </p:sp>
      <p:sp>
        <p:nvSpPr>
          <p:cNvPr id="13" name="TextBox 16">
            <a:extLst>
              <a:ext uri="{FF2B5EF4-FFF2-40B4-BE49-F238E27FC236}">
                <a16:creationId xmlns:a16="http://schemas.microsoft.com/office/drawing/2014/main" id="{852C826D-E8FE-171E-300E-03F37BDC10DE}"/>
              </a:ext>
            </a:extLst>
          </p:cNvPr>
          <p:cNvSpPr txBox="1"/>
          <p:nvPr/>
        </p:nvSpPr>
        <p:spPr>
          <a:xfrm>
            <a:off x="629148" y="644847"/>
            <a:ext cx="1463963" cy="1015663"/>
          </a:xfrm>
          <a:prstGeom prst="rect">
            <a:avLst/>
          </a:prstGeom>
          <a:noFill/>
        </p:spPr>
        <p:txBody>
          <a:bodyPr wrap="square" lIns="0" tIns="0" rIns="0" bIns="0" rtlCol="0">
            <a:spAutoFit/>
          </a:bodyPr>
          <a:lstStyle/>
          <a:p>
            <a:pPr algn="ctr"/>
            <a:r>
              <a:rPr lang="en-US" sz="1100" b="1">
                <a:solidFill>
                  <a:schemeClr val="accent6"/>
                </a:solidFill>
              </a:rPr>
              <a:t>Báo cáo kết quả</a:t>
            </a:r>
          </a:p>
          <a:p>
            <a:pPr algn="ctr"/>
            <a:r>
              <a:rPr lang="en-US" sz="1100"/>
              <a:t>Làm đúng theo yêu cầu của công ty và báo cáo kết quả nhận được khi hoàn thành phân tích dữ liệu</a:t>
            </a:r>
            <a:endParaRPr lang="en-US" sz="1100" dirty="0"/>
          </a:p>
        </p:txBody>
      </p:sp>
      <p:sp>
        <p:nvSpPr>
          <p:cNvPr id="8" name="Oval 8">
            <a:extLst>
              <a:ext uri="{FF2B5EF4-FFF2-40B4-BE49-F238E27FC236}">
                <a16:creationId xmlns:a16="http://schemas.microsoft.com/office/drawing/2014/main" id="{63F9EEDE-A3A5-8722-1162-8D4669E16992}"/>
              </a:ext>
            </a:extLst>
          </p:cNvPr>
          <p:cNvSpPr/>
          <p:nvPr/>
        </p:nvSpPr>
        <p:spPr>
          <a:xfrm>
            <a:off x="506665" y="419896"/>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B6624CAC-1C45-4F24-7210-BFA0A7059152}"/>
              </a:ext>
            </a:extLst>
          </p:cNvPr>
          <p:cNvSpPr>
            <a:spLocks noChangeAspect="1"/>
          </p:cNvSpPr>
          <p:nvPr/>
        </p:nvSpPr>
        <p:spPr>
          <a:xfrm>
            <a:off x="838200"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pic>
        <p:nvPicPr>
          <p:cNvPr id="5" name="Chỗ dành sẵn cho Nội dung 4" descr="Ảnh có chứa Phông chữ, Đồ họa, thiết kế đồ họa, biểu tượng&#10;&#10;Nội dung do AI tạo ra có thể không chính xác.">
            <a:extLst>
              <a:ext uri="{FF2B5EF4-FFF2-40B4-BE49-F238E27FC236}">
                <a16:creationId xmlns:a16="http://schemas.microsoft.com/office/drawing/2014/main" id="{0AD7DEE0-5547-6E13-7291-7CEF2D7BB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100" y="644847"/>
            <a:ext cx="1791299" cy="604563"/>
          </a:xfrm>
          <a:prstGeom prst="rect">
            <a:avLst/>
          </a:prstGeom>
          <a:noFill/>
        </p:spPr>
      </p:pic>
      <p:sp>
        <p:nvSpPr>
          <p:cNvPr id="6" name="Oval 6">
            <a:extLst>
              <a:ext uri="{FF2B5EF4-FFF2-40B4-BE49-F238E27FC236}">
                <a16:creationId xmlns:a16="http://schemas.microsoft.com/office/drawing/2014/main" id="{63CA688E-C60E-378B-1890-41DE224F05E8}"/>
              </a:ext>
            </a:extLst>
          </p:cNvPr>
          <p:cNvSpPr>
            <a:spLocks noChangeAspect="1"/>
          </p:cNvSpPr>
          <p:nvPr/>
        </p:nvSpPr>
        <p:spPr>
          <a:xfrm>
            <a:off x="1168955"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1" name="TextBox 14">
            <a:extLst>
              <a:ext uri="{FF2B5EF4-FFF2-40B4-BE49-F238E27FC236}">
                <a16:creationId xmlns:a16="http://schemas.microsoft.com/office/drawing/2014/main" id="{664B657D-5879-370E-FB3E-BD9C65A70D3B}"/>
              </a:ext>
            </a:extLst>
          </p:cNvPr>
          <p:cNvSpPr txBox="1"/>
          <p:nvPr/>
        </p:nvSpPr>
        <p:spPr>
          <a:xfrm>
            <a:off x="2462757" y="644847"/>
            <a:ext cx="2637913" cy="738664"/>
          </a:xfrm>
          <a:prstGeom prst="rect">
            <a:avLst/>
          </a:prstGeom>
          <a:noFill/>
        </p:spPr>
        <p:txBody>
          <a:bodyPr wrap="square" lIns="0" tIns="0" rIns="0" bIns="0" rtlCol="0">
            <a:spAutoFit/>
          </a:bodyPr>
          <a:lstStyle/>
          <a:p>
            <a:pPr algn="ctr"/>
            <a:r>
              <a:rPr lang="en-US" sz="4000" b="1">
                <a:solidFill>
                  <a:schemeClr val="accent4"/>
                </a:solidFill>
              </a:rPr>
              <a:t>Giới thiệu</a:t>
            </a:r>
          </a:p>
          <a:p>
            <a:pPr algn="ctr"/>
            <a:r>
              <a:rPr lang="en-US" sz="800">
                <a:solidFill>
                  <a:schemeClr val="bg1"/>
                </a:solidFill>
              </a:rPr>
              <a:t>Về công ty, sản phẩm và yêu cầu của công ty về DA</a:t>
            </a:r>
            <a:endParaRPr lang="en-US" sz="800" dirty="0">
              <a:solidFill>
                <a:schemeClr val="bg1"/>
              </a:solidFill>
            </a:endParaRPr>
          </a:p>
        </p:txBody>
      </p:sp>
      <p:sp>
        <p:nvSpPr>
          <p:cNvPr id="2" name="Hộp Văn bản 1">
            <a:extLst>
              <a:ext uri="{FF2B5EF4-FFF2-40B4-BE49-F238E27FC236}">
                <a16:creationId xmlns:a16="http://schemas.microsoft.com/office/drawing/2014/main" id="{C940F7A8-90B1-9022-76BB-E23C8102177D}"/>
              </a:ext>
            </a:extLst>
          </p:cNvPr>
          <p:cNvSpPr txBox="1"/>
          <p:nvPr/>
        </p:nvSpPr>
        <p:spPr>
          <a:xfrm>
            <a:off x="4553750" y="2103656"/>
            <a:ext cx="3270704" cy="523220"/>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sz="2800" b="1">
                <a:solidFill>
                  <a:schemeClr val="accent1">
                    <a:lumMod val="75000"/>
                  </a:schemeClr>
                </a:solidFill>
              </a:rPr>
              <a:t>Các câu hỏi chính?</a:t>
            </a:r>
          </a:p>
        </p:txBody>
      </p:sp>
      <p:pic>
        <p:nvPicPr>
          <p:cNvPr id="14" name="Hình ảnh 13" descr="Ảnh có chứa bầu trời, tòa nhà, mây, thành phố&#10;&#10;Nội dung do AI tạo ra có thể không chính xác.">
            <a:extLst>
              <a:ext uri="{FF2B5EF4-FFF2-40B4-BE49-F238E27FC236}">
                <a16:creationId xmlns:a16="http://schemas.microsoft.com/office/drawing/2014/main" id="{4C8B37ED-47C9-EDEB-2DD2-2CBBEB8B19D0}"/>
              </a:ext>
            </a:extLst>
          </p:cNvPr>
          <p:cNvPicPr>
            <a:picLocks noChangeAspect="1"/>
          </p:cNvPicPr>
          <p:nvPr/>
        </p:nvPicPr>
        <p:blipFill>
          <a:blip r:embed="rId3">
            <a:extLst>
              <a:ext uri="{28A0092B-C50C-407E-A947-70E740481C1C}">
                <a14:useLocalDpi xmlns:a14="http://schemas.microsoft.com/office/drawing/2010/main" val="0"/>
              </a:ext>
            </a:extLst>
          </a:blip>
          <a:srcRect l="9950" r="73599" b="82450"/>
          <a:stretch/>
        </p:blipFill>
        <p:spPr>
          <a:xfrm rot="20106414">
            <a:off x="6505842" y="-601787"/>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15" name="Hình ảnh 14" descr="Ảnh có chứa bầu trời, tòa nhà, mây, thành phố&#10;&#10;Nội dung do AI tạo ra có thể không chính xác.">
            <a:extLst>
              <a:ext uri="{FF2B5EF4-FFF2-40B4-BE49-F238E27FC236}">
                <a16:creationId xmlns:a16="http://schemas.microsoft.com/office/drawing/2014/main" id="{D1F72B22-ED58-0FAC-9BC8-02D3B435AD4C}"/>
              </a:ext>
            </a:extLst>
          </p:cNvPr>
          <p:cNvPicPr>
            <a:picLocks noChangeAspect="1"/>
          </p:cNvPicPr>
          <p:nvPr/>
        </p:nvPicPr>
        <p:blipFill>
          <a:blip r:embed="rId3">
            <a:extLst>
              <a:ext uri="{28A0092B-C50C-407E-A947-70E740481C1C}">
                <a14:useLocalDpi xmlns:a14="http://schemas.microsoft.com/office/drawing/2010/main" val="0"/>
              </a:ext>
            </a:extLst>
          </a:blip>
          <a:srcRect l="6761" t="19368" r="85848" b="70777"/>
          <a:stretch/>
        </p:blipFill>
        <p:spPr>
          <a:xfrm rot="19627271">
            <a:off x="2976530" y="6520069"/>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pic>
        <p:nvPicPr>
          <p:cNvPr id="17" name="Đồ họa 16" descr="Thought with solid fill">
            <a:extLst>
              <a:ext uri="{FF2B5EF4-FFF2-40B4-BE49-F238E27FC236}">
                <a16:creationId xmlns:a16="http://schemas.microsoft.com/office/drawing/2014/main" id="{57D817E4-7D35-92D7-7993-A66BE4DC18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72169" y="1803888"/>
            <a:ext cx="914400" cy="914400"/>
          </a:xfrm>
          <a:prstGeom prst="rect">
            <a:avLst/>
          </a:prstGeom>
          <a:effectLst>
            <a:outerShdw blurRad="50800" dist="38100" dir="5400000" algn="t" rotWithShape="0">
              <a:prstClr val="black">
                <a:alpha val="40000"/>
              </a:prstClr>
            </a:outerShdw>
          </a:effectLst>
        </p:spPr>
      </p:pic>
      <p:pic>
        <p:nvPicPr>
          <p:cNvPr id="19" name="Đồ họa 18" descr="Bar graph with upward trend with solid fill">
            <a:extLst>
              <a:ext uri="{FF2B5EF4-FFF2-40B4-BE49-F238E27FC236}">
                <a16:creationId xmlns:a16="http://schemas.microsoft.com/office/drawing/2014/main" id="{CD63FBCF-79D3-6B7F-EF85-C376B37B20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01110" y="3259006"/>
            <a:ext cx="914400" cy="914400"/>
          </a:xfrm>
          <a:prstGeom prst="rect">
            <a:avLst/>
          </a:prstGeom>
        </p:spPr>
      </p:pic>
      <p:pic>
        <p:nvPicPr>
          <p:cNvPr id="21" name="Đồ họa 20" descr="Target Audience with solid fill">
            <a:extLst>
              <a:ext uri="{FF2B5EF4-FFF2-40B4-BE49-F238E27FC236}">
                <a16:creationId xmlns:a16="http://schemas.microsoft.com/office/drawing/2014/main" id="{16B47D46-33EE-1E9B-35F1-7C9E594D0C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08005" y="3259006"/>
            <a:ext cx="914400" cy="914400"/>
          </a:xfrm>
          <a:prstGeom prst="rect">
            <a:avLst/>
          </a:prstGeom>
        </p:spPr>
      </p:pic>
      <p:pic>
        <p:nvPicPr>
          <p:cNvPr id="25" name="Đồ họa 24" descr="Search Inventory with solid fill">
            <a:extLst>
              <a:ext uri="{FF2B5EF4-FFF2-40B4-BE49-F238E27FC236}">
                <a16:creationId xmlns:a16="http://schemas.microsoft.com/office/drawing/2014/main" id="{71AD05A8-9060-1AA1-3C91-D260AB8A32C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30929" y="3259006"/>
            <a:ext cx="914400" cy="914400"/>
          </a:xfrm>
          <a:prstGeom prst="rect">
            <a:avLst/>
          </a:prstGeom>
        </p:spPr>
      </p:pic>
      <p:sp>
        <p:nvSpPr>
          <p:cNvPr id="26" name="Hộp Văn bản 25">
            <a:extLst>
              <a:ext uri="{FF2B5EF4-FFF2-40B4-BE49-F238E27FC236}">
                <a16:creationId xmlns:a16="http://schemas.microsoft.com/office/drawing/2014/main" id="{BF0CB093-8C72-3D42-B842-9F80E611C35A}"/>
              </a:ext>
            </a:extLst>
          </p:cNvPr>
          <p:cNvSpPr txBox="1"/>
          <p:nvPr/>
        </p:nvSpPr>
        <p:spPr>
          <a:xfrm>
            <a:off x="845387" y="4173406"/>
            <a:ext cx="2973891" cy="461665"/>
          </a:xfrm>
          <a:prstGeom prst="rect">
            <a:avLst/>
          </a:prstGeom>
          <a:noFill/>
        </p:spPr>
        <p:txBody>
          <a:bodyPr wrap="none" rtlCol="0">
            <a:spAutoFit/>
          </a:bodyPr>
          <a:lstStyle/>
          <a:p>
            <a:r>
              <a:rPr lang="en-US" sz="2400" b="1">
                <a:solidFill>
                  <a:srgbClr val="0150AD"/>
                </a:solidFill>
              </a:rPr>
              <a:t>Xu hướng doanh thu</a:t>
            </a:r>
          </a:p>
        </p:txBody>
      </p:sp>
      <p:sp>
        <p:nvSpPr>
          <p:cNvPr id="27" name="Hộp Văn bản 26">
            <a:extLst>
              <a:ext uri="{FF2B5EF4-FFF2-40B4-BE49-F238E27FC236}">
                <a16:creationId xmlns:a16="http://schemas.microsoft.com/office/drawing/2014/main" id="{5F5ACDBC-87D7-86B6-008B-9FFB1C32E92A}"/>
              </a:ext>
            </a:extLst>
          </p:cNvPr>
          <p:cNvSpPr txBox="1"/>
          <p:nvPr/>
        </p:nvSpPr>
        <p:spPr>
          <a:xfrm>
            <a:off x="4512071" y="4173406"/>
            <a:ext cx="3316934" cy="461665"/>
          </a:xfrm>
          <a:prstGeom prst="rect">
            <a:avLst/>
          </a:prstGeom>
          <a:noFill/>
        </p:spPr>
        <p:txBody>
          <a:bodyPr wrap="none" rtlCol="0">
            <a:spAutoFit/>
          </a:bodyPr>
          <a:lstStyle/>
          <a:p>
            <a:r>
              <a:rPr lang="en-US" sz="2400" b="1">
                <a:solidFill>
                  <a:srgbClr val="00B0F0"/>
                </a:solidFill>
              </a:rPr>
              <a:t>Phân khúc khách hàng</a:t>
            </a:r>
          </a:p>
        </p:txBody>
      </p:sp>
      <p:sp>
        <p:nvSpPr>
          <p:cNvPr id="28" name="Hộp Văn bản 27">
            <a:extLst>
              <a:ext uri="{FF2B5EF4-FFF2-40B4-BE49-F238E27FC236}">
                <a16:creationId xmlns:a16="http://schemas.microsoft.com/office/drawing/2014/main" id="{3B11A38B-FBAC-63FC-1BEF-4EDAC54C7DFD}"/>
              </a:ext>
            </a:extLst>
          </p:cNvPr>
          <p:cNvSpPr txBox="1"/>
          <p:nvPr/>
        </p:nvSpPr>
        <p:spPr>
          <a:xfrm>
            <a:off x="8924939" y="4207099"/>
            <a:ext cx="1584088" cy="461665"/>
          </a:xfrm>
          <a:prstGeom prst="rect">
            <a:avLst/>
          </a:prstGeom>
          <a:noFill/>
        </p:spPr>
        <p:txBody>
          <a:bodyPr wrap="none" rtlCol="0">
            <a:spAutoFit/>
          </a:bodyPr>
          <a:lstStyle/>
          <a:p>
            <a:r>
              <a:rPr lang="en-US" sz="2400" b="1">
                <a:solidFill>
                  <a:srgbClr val="00B050"/>
                </a:solidFill>
              </a:rPr>
              <a:t>Sản phẩm</a:t>
            </a:r>
          </a:p>
        </p:txBody>
      </p:sp>
    </p:spTree>
    <p:extLst>
      <p:ext uri="{BB962C8B-B14F-4D97-AF65-F5344CB8AC3E}">
        <p14:creationId xmlns:p14="http://schemas.microsoft.com/office/powerpoint/2010/main" val="1389999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2F40D-B27F-1EB7-8DC3-26A1C751A2E3}"/>
            </a:ext>
          </a:extLst>
        </p:cNvPr>
        <p:cNvGrpSpPr/>
        <p:nvPr/>
      </p:nvGrpSpPr>
      <p:grpSpPr>
        <a:xfrm>
          <a:off x="0" y="0"/>
          <a:ext cx="0" cy="0"/>
          <a:chOff x="0" y="0"/>
          <a:chExt cx="0" cy="0"/>
        </a:xfrm>
      </p:grpSpPr>
      <p:sp>
        <p:nvSpPr>
          <p:cNvPr id="12" name="TextBox 15">
            <a:extLst>
              <a:ext uri="{FF2B5EF4-FFF2-40B4-BE49-F238E27FC236}">
                <a16:creationId xmlns:a16="http://schemas.microsoft.com/office/drawing/2014/main" id="{178DF517-3660-B6A9-636D-701603E50C5A}"/>
              </a:ext>
            </a:extLst>
          </p:cNvPr>
          <p:cNvSpPr txBox="1"/>
          <p:nvPr/>
        </p:nvSpPr>
        <p:spPr>
          <a:xfrm>
            <a:off x="702972" y="757049"/>
            <a:ext cx="1316314" cy="846386"/>
          </a:xfrm>
          <a:prstGeom prst="rect">
            <a:avLst/>
          </a:prstGeom>
          <a:noFill/>
        </p:spPr>
        <p:txBody>
          <a:bodyPr wrap="square" lIns="0" tIns="0" rIns="0" bIns="0" rtlCol="0">
            <a:spAutoFit/>
          </a:bodyPr>
          <a:lstStyle/>
          <a:p>
            <a:pPr algn="ctr"/>
            <a:r>
              <a:rPr lang="en-US" sz="1100" b="1">
                <a:solidFill>
                  <a:schemeClr val="accent5"/>
                </a:solidFill>
              </a:rPr>
              <a:t>Xử lý dữ liệu</a:t>
            </a:r>
            <a:endParaRPr lang="en-US" sz="1100" b="1" dirty="0">
              <a:solidFill>
                <a:schemeClr val="accent5"/>
              </a:solidFill>
            </a:endParaRPr>
          </a:p>
          <a:p>
            <a:pPr algn="ctr"/>
            <a:r>
              <a:rPr lang="en-US" sz="1100"/>
              <a:t>Sử dụng Excel, SQL và PowerPoint BI để xử lý và phân tích dữ liệu</a:t>
            </a:r>
            <a:endParaRPr lang="en-US" sz="1100" dirty="0"/>
          </a:p>
        </p:txBody>
      </p:sp>
      <p:sp>
        <p:nvSpPr>
          <p:cNvPr id="13" name="TextBox 16">
            <a:extLst>
              <a:ext uri="{FF2B5EF4-FFF2-40B4-BE49-F238E27FC236}">
                <a16:creationId xmlns:a16="http://schemas.microsoft.com/office/drawing/2014/main" id="{7FFB075C-CEE3-AA0C-A980-AE7393FBC8E0}"/>
              </a:ext>
            </a:extLst>
          </p:cNvPr>
          <p:cNvSpPr txBox="1"/>
          <p:nvPr/>
        </p:nvSpPr>
        <p:spPr>
          <a:xfrm>
            <a:off x="629148" y="644847"/>
            <a:ext cx="1463963" cy="1015663"/>
          </a:xfrm>
          <a:prstGeom prst="rect">
            <a:avLst/>
          </a:prstGeom>
          <a:noFill/>
        </p:spPr>
        <p:txBody>
          <a:bodyPr wrap="square" lIns="0" tIns="0" rIns="0" bIns="0" rtlCol="0">
            <a:spAutoFit/>
          </a:bodyPr>
          <a:lstStyle/>
          <a:p>
            <a:pPr algn="ctr"/>
            <a:r>
              <a:rPr lang="en-US" sz="1100" b="1">
                <a:solidFill>
                  <a:schemeClr val="accent6"/>
                </a:solidFill>
              </a:rPr>
              <a:t>Báo cáo kết quả</a:t>
            </a:r>
          </a:p>
          <a:p>
            <a:pPr algn="ctr"/>
            <a:r>
              <a:rPr lang="en-US" sz="1100"/>
              <a:t>Làm đúng theo yêu cầu của công ty và báo cáo kết quả nhận được khi hoàn thành phân tích dữ liệu</a:t>
            </a:r>
            <a:endParaRPr lang="en-US" sz="1100" dirty="0"/>
          </a:p>
        </p:txBody>
      </p:sp>
      <p:sp>
        <p:nvSpPr>
          <p:cNvPr id="8" name="Oval 8">
            <a:extLst>
              <a:ext uri="{FF2B5EF4-FFF2-40B4-BE49-F238E27FC236}">
                <a16:creationId xmlns:a16="http://schemas.microsoft.com/office/drawing/2014/main" id="{B8229610-5D7A-37F0-4858-DE09F0CF8C58}"/>
              </a:ext>
            </a:extLst>
          </p:cNvPr>
          <p:cNvSpPr/>
          <p:nvPr/>
        </p:nvSpPr>
        <p:spPr>
          <a:xfrm>
            <a:off x="506665" y="419896"/>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F83C2DD7-8B64-16DB-0838-32CED7B930A9}"/>
              </a:ext>
            </a:extLst>
          </p:cNvPr>
          <p:cNvSpPr>
            <a:spLocks noChangeAspect="1"/>
          </p:cNvSpPr>
          <p:nvPr/>
        </p:nvSpPr>
        <p:spPr>
          <a:xfrm>
            <a:off x="838200"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pic>
        <p:nvPicPr>
          <p:cNvPr id="5" name="Chỗ dành sẵn cho Nội dung 4" descr="Ảnh có chứa Phông chữ, Đồ họa, thiết kế đồ họa, biểu tượng&#10;&#10;Nội dung do AI tạo ra có thể không chính xác.">
            <a:extLst>
              <a:ext uri="{FF2B5EF4-FFF2-40B4-BE49-F238E27FC236}">
                <a16:creationId xmlns:a16="http://schemas.microsoft.com/office/drawing/2014/main" id="{F761303A-ABD6-3C3F-635C-BDD69F22F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100" y="644847"/>
            <a:ext cx="1791299" cy="604563"/>
          </a:xfrm>
          <a:prstGeom prst="rect">
            <a:avLst/>
          </a:prstGeom>
          <a:noFill/>
        </p:spPr>
      </p:pic>
      <p:sp>
        <p:nvSpPr>
          <p:cNvPr id="6" name="Oval 6">
            <a:extLst>
              <a:ext uri="{FF2B5EF4-FFF2-40B4-BE49-F238E27FC236}">
                <a16:creationId xmlns:a16="http://schemas.microsoft.com/office/drawing/2014/main" id="{1C98DAFD-B21B-C9C5-BB68-BA12B221D42D}"/>
              </a:ext>
            </a:extLst>
          </p:cNvPr>
          <p:cNvSpPr>
            <a:spLocks noChangeAspect="1"/>
          </p:cNvSpPr>
          <p:nvPr/>
        </p:nvSpPr>
        <p:spPr>
          <a:xfrm>
            <a:off x="1168955"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1" name="TextBox 14">
            <a:extLst>
              <a:ext uri="{FF2B5EF4-FFF2-40B4-BE49-F238E27FC236}">
                <a16:creationId xmlns:a16="http://schemas.microsoft.com/office/drawing/2014/main" id="{864D0DAC-5629-8BF9-B75B-67FE7D0ACBE2}"/>
              </a:ext>
            </a:extLst>
          </p:cNvPr>
          <p:cNvSpPr txBox="1"/>
          <p:nvPr/>
        </p:nvSpPr>
        <p:spPr>
          <a:xfrm>
            <a:off x="2462757" y="644847"/>
            <a:ext cx="2637913" cy="738664"/>
          </a:xfrm>
          <a:prstGeom prst="rect">
            <a:avLst/>
          </a:prstGeom>
          <a:noFill/>
        </p:spPr>
        <p:txBody>
          <a:bodyPr wrap="square" lIns="0" tIns="0" rIns="0" bIns="0" rtlCol="0">
            <a:spAutoFit/>
          </a:bodyPr>
          <a:lstStyle/>
          <a:p>
            <a:pPr algn="ctr"/>
            <a:r>
              <a:rPr lang="en-US" sz="4000" b="1">
                <a:solidFill>
                  <a:schemeClr val="accent4"/>
                </a:solidFill>
              </a:rPr>
              <a:t>Giới thiệu</a:t>
            </a:r>
          </a:p>
          <a:p>
            <a:pPr algn="ctr"/>
            <a:r>
              <a:rPr lang="en-US" sz="800">
                <a:solidFill>
                  <a:schemeClr val="bg1"/>
                </a:solidFill>
              </a:rPr>
              <a:t>Về công ty, sản phẩm và yêu cầu của công ty về DA</a:t>
            </a:r>
            <a:endParaRPr lang="en-US" sz="800" dirty="0">
              <a:solidFill>
                <a:schemeClr val="bg1"/>
              </a:solidFill>
            </a:endParaRPr>
          </a:p>
        </p:txBody>
      </p:sp>
      <p:sp>
        <p:nvSpPr>
          <p:cNvPr id="3" name="Hộp Văn bản 2">
            <a:extLst>
              <a:ext uri="{FF2B5EF4-FFF2-40B4-BE49-F238E27FC236}">
                <a16:creationId xmlns:a16="http://schemas.microsoft.com/office/drawing/2014/main" id="{A04BC234-46CC-C510-DEFC-475234C439BA}"/>
              </a:ext>
            </a:extLst>
          </p:cNvPr>
          <p:cNvSpPr txBox="1"/>
          <p:nvPr/>
        </p:nvSpPr>
        <p:spPr>
          <a:xfrm>
            <a:off x="629148" y="2129294"/>
            <a:ext cx="8166466" cy="461665"/>
          </a:xfrm>
          <a:prstGeom prst="rect">
            <a:avLst/>
          </a:prstGeom>
          <a:noFill/>
        </p:spPr>
        <p:txBody>
          <a:bodyPr wrap="none" rtlCol="0">
            <a:spAutoFit/>
          </a:bodyPr>
          <a:lstStyle/>
          <a:p>
            <a:r>
              <a:rPr lang="en-US" sz="2400" b="1"/>
              <a:t>DATASET: 18 cột, với 9800 dòng dữ liệu từ năm 2015 - 2017</a:t>
            </a:r>
          </a:p>
        </p:txBody>
      </p:sp>
      <p:graphicFrame>
        <p:nvGraphicFramePr>
          <p:cNvPr id="20" name="Bảng 19">
            <a:extLst>
              <a:ext uri="{FF2B5EF4-FFF2-40B4-BE49-F238E27FC236}">
                <a16:creationId xmlns:a16="http://schemas.microsoft.com/office/drawing/2014/main" id="{F0CF978E-F8F0-78E3-A08E-EE6AA3229166}"/>
              </a:ext>
            </a:extLst>
          </p:cNvPr>
          <p:cNvGraphicFramePr>
            <a:graphicFrameLocks noGrp="1"/>
          </p:cNvGraphicFramePr>
          <p:nvPr>
            <p:extLst>
              <p:ext uri="{D42A27DB-BD31-4B8C-83A1-F6EECF244321}">
                <p14:modId xmlns:p14="http://schemas.microsoft.com/office/powerpoint/2010/main" val="1643197808"/>
              </p:ext>
            </p:extLst>
          </p:nvPr>
        </p:nvGraphicFramePr>
        <p:xfrm>
          <a:off x="629148" y="2867519"/>
          <a:ext cx="10545168" cy="2993580"/>
        </p:xfrm>
        <a:graphic>
          <a:graphicData uri="http://schemas.openxmlformats.org/drawingml/2006/table">
            <a:tbl>
              <a:tblPr firstRow="1" bandRow="1">
                <a:tableStyleId>{3B4B98B0-60AC-42C2-AFA5-B58CD77FA1E5}</a:tableStyleId>
              </a:tblPr>
              <a:tblGrid>
                <a:gridCol w="1757528">
                  <a:extLst>
                    <a:ext uri="{9D8B030D-6E8A-4147-A177-3AD203B41FA5}">
                      <a16:colId xmlns:a16="http://schemas.microsoft.com/office/drawing/2014/main" val="3534530521"/>
                    </a:ext>
                  </a:extLst>
                </a:gridCol>
                <a:gridCol w="1757528">
                  <a:extLst>
                    <a:ext uri="{9D8B030D-6E8A-4147-A177-3AD203B41FA5}">
                      <a16:colId xmlns:a16="http://schemas.microsoft.com/office/drawing/2014/main" val="800893839"/>
                    </a:ext>
                  </a:extLst>
                </a:gridCol>
                <a:gridCol w="1757528">
                  <a:extLst>
                    <a:ext uri="{9D8B030D-6E8A-4147-A177-3AD203B41FA5}">
                      <a16:colId xmlns:a16="http://schemas.microsoft.com/office/drawing/2014/main" val="2968014073"/>
                    </a:ext>
                  </a:extLst>
                </a:gridCol>
                <a:gridCol w="1757528">
                  <a:extLst>
                    <a:ext uri="{9D8B030D-6E8A-4147-A177-3AD203B41FA5}">
                      <a16:colId xmlns:a16="http://schemas.microsoft.com/office/drawing/2014/main" val="1880122628"/>
                    </a:ext>
                  </a:extLst>
                </a:gridCol>
                <a:gridCol w="1757528">
                  <a:extLst>
                    <a:ext uri="{9D8B030D-6E8A-4147-A177-3AD203B41FA5}">
                      <a16:colId xmlns:a16="http://schemas.microsoft.com/office/drawing/2014/main" val="3166644234"/>
                    </a:ext>
                  </a:extLst>
                </a:gridCol>
                <a:gridCol w="1757528">
                  <a:extLst>
                    <a:ext uri="{9D8B030D-6E8A-4147-A177-3AD203B41FA5}">
                      <a16:colId xmlns:a16="http://schemas.microsoft.com/office/drawing/2014/main" val="1895570715"/>
                    </a:ext>
                  </a:extLst>
                </a:gridCol>
              </a:tblGrid>
              <a:tr h="997860">
                <a:tc>
                  <a:txBody>
                    <a:bodyPr/>
                    <a:lstStyle/>
                    <a:p>
                      <a:pPr algn="ctr"/>
                      <a:r>
                        <a:rPr lang="en-US" sz="2400">
                          <a:solidFill>
                            <a:schemeClr val="tx1"/>
                          </a:solidFill>
                        </a:rPr>
                        <a:t>Row ID</a:t>
                      </a:r>
                    </a:p>
                  </a:txBody>
                  <a:tcPr anchor="ctr"/>
                </a:tc>
                <a:tc>
                  <a:txBody>
                    <a:bodyPr/>
                    <a:lstStyle/>
                    <a:p>
                      <a:pPr algn="ctr"/>
                      <a:r>
                        <a:rPr lang="en-US" sz="2400">
                          <a:solidFill>
                            <a:schemeClr val="tx1"/>
                          </a:solidFill>
                        </a:rPr>
                        <a:t>Order ID</a:t>
                      </a:r>
                    </a:p>
                  </a:txBody>
                  <a:tcPr anchor="ctr"/>
                </a:tc>
                <a:tc>
                  <a:txBody>
                    <a:bodyPr/>
                    <a:lstStyle/>
                    <a:p>
                      <a:pPr algn="ctr"/>
                      <a:r>
                        <a:rPr lang="en-US" sz="2400">
                          <a:solidFill>
                            <a:schemeClr val="tx1"/>
                          </a:solidFill>
                        </a:rPr>
                        <a:t>Order Date</a:t>
                      </a:r>
                    </a:p>
                  </a:txBody>
                  <a:tcPr anchor="ctr"/>
                </a:tc>
                <a:tc>
                  <a:txBody>
                    <a:bodyPr/>
                    <a:lstStyle/>
                    <a:p>
                      <a:pPr algn="ctr"/>
                      <a:r>
                        <a:rPr lang="en-US" sz="2400">
                          <a:solidFill>
                            <a:schemeClr val="tx1"/>
                          </a:solidFill>
                        </a:rPr>
                        <a:t>Ship Date</a:t>
                      </a:r>
                    </a:p>
                  </a:txBody>
                  <a:tcPr anchor="ctr"/>
                </a:tc>
                <a:tc>
                  <a:txBody>
                    <a:bodyPr/>
                    <a:lstStyle/>
                    <a:p>
                      <a:pPr algn="ctr"/>
                      <a:r>
                        <a:rPr lang="en-US" sz="2400">
                          <a:solidFill>
                            <a:schemeClr val="tx1"/>
                          </a:solidFill>
                        </a:rPr>
                        <a:t>Ship Mode</a:t>
                      </a:r>
                    </a:p>
                  </a:txBody>
                  <a:tcPr anchor="ctr"/>
                </a:tc>
                <a:tc>
                  <a:txBody>
                    <a:bodyPr/>
                    <a:lstStyle/>
                    <a:p>
                      <a:pPr algn="ctr"/>
                      <a:r>
                        <a:rPr lang="en-US" sz="2400">
                          <a:solidFill>
                            <a:schemeClr val="tx1"/>
                          </a:solidFill>
                        </a:rPr>
                        <a:t>Customer ID</a:t>
                      </a:r>
                    </a:p>
                  </a:txBody>
                  <a:tcPr anchor="ctr"/>
                </a:tc>
                <a:extLst>
                  <a:ext uri="{0D108BD9-81ED-4DB2-BD59-A6C34878D82A}">
                    <a16:rowId xmlns:a16="http://schemas.microsoft.com/office/drawing/2014/main" val="1000449437"/>
                  </a:ext>
                </a:extLst>
              </a:tr>
              <a:tr h="997860">
                <a:tc>
                  <a:txBody>
                    <a:bodyPr/>
                    <a:lstStyle/>
                    <a:p>
                      <a:pPr algn="ctr"/>
                      <a:r>
                        <a:rPr lang="en-US" sz="2400" b="1">
                          <a:solidFill>
                            <a:schemeClr val="tx1"/>
                          </a:solidFill>
                        </a:rPr>
                        <a:t>Customer Name</a:t>
                      </a:r>
                    </a:p>
                  </a:txBody>
                  <a:tcPr anchor="ctr"/>
                </a:tc>
                <a:tc>
                  <a:txBody>
                    <a:bodyPr/>
                    <a:lstStyle/>
                    <a:p>
                      <a:pPr algn="ctr"/>
                      <a:r>
                        <a:rPr lang="en-US" sz="2400" b="1">
                          <a:solidFill>
                            <a:schemeClr val="tx1"/>
                          </a:solidFill>
                        </a:rPr>
                        <a:t>Segment</a:t>
                      </a:r>
                    </a:p>
                  </a:txBody>
                  <a:tcPr anchor="ctr"/>
                </a:tc>
                <a:tc>
                  <a:txBody>
                    <a:bodyPr/>
                    <a:lstStyle/>
                    <a:p>
                      <a:pPr algn="ctr"/>
                      <a:r>
                        <a:rPr lang="en-US" sz="2400" b="1">
                          <a:solidFill>
                            <a:schemeClr val="tx1"/>
                          </a:solidFill>
                        </a:rPr>
                        <a:t>Country</a:t>
                      </a:r>
                    </a:p>
                  </a:txBody>
                  <a:tcPr anchor="ctr"/>
                </a:tc>
                <a:tc>
                  <a:txBody>
                    <a:bodyPr/>
                    <a:lstStyle/>
                    <a:p>
                      <a:pPr algn="ctr"/>
                      <a:r>
                        <a:rPr lang="en-US" sz="2400" b="1">
                          <a:solidFill>
                            <a:schemeClr val="tx1"/>
                          </a:solidFill>
                        </a:rPr>
                        <a:t>City</a:t>
                      </a:r>
                    </a:p>
                  </a:txBody>
                  <a:tcPr anchor="ctr"/>
                </a:tc>
                <a:tc>
                  <a:txBody>
                    <a:bodyPr/>
                    <a:lstStyle/>
                    <a:p>
                      <a:pPr algn="ctr"/>
                      <a:r>
                        <a:rPr lang="en-US" sz="2400" b="1">
                          <a:solidFill>
                            <a:schemeClr val="tx1"/>
                          </a:solidFill>
                        </a:rPr>
                        <a:t>State</a:t>
                      </a:r>
                    </a:p>
                  </a:txBody>
                  <a:tcPr anchor="ctr"/>
                </a:tc>
                <a:tc>
                  <a:txBody>
                    <a:bodyPr/>
                    <a:lstStyle/>
                    <a:p>
                      <a:pPr algn="ctr"/>
                      <a:r>
                        <a:rPr lang="en-US" sz="2400" b="1">
                          <a:solidFill>
                            <a:schemeClr val="tx1"/>
                          </a:solidFill>
                        </a:rPr>
                        <a:t>Postal Code</a:t>
                      </a:r>
                    </a:p>
                  </a:txBody>
                  <a:tcPr anchor="ctr"/>
                </a:tc>
                <a:extLst>
                  <a:ext uri="{0D108BD9-81ED-4DB2-BD59-A6C34878D82A}">
                    <a16:rowId xmlns:a16="http://schemas.microsoft.com/office/drawing/2014/main" val="1810805520"/>
                  </a:ext>
                </a:extLst>
              </a:tr>
              <a:tr h="997860">
                <a:tc>
                  <a:txBody>
                    <a:bodyPr/>
                    <a:lstStyle/>
                    <a:p>
                      <a:pPr algn="ctr"/>
                      <a:r>
                        <a:rPr lang="en-US" sz="2400" b="1">
                          <a:solidFill>
                            <a:schemeClr val="tx1"/>
                          </a:solidFill>
                        </a:rPr>
                        <a:t>Region</a:t>
                      </a:r>
                    </a:p>
                  </a:txBody>
                  <a:tcPr anchor="ctr"/>
                </a:tc>
                <a:tc>
                  <a:txBody>
                    <a:bodyPr/>
                    <a:lstStyle/>
                    <a:p>
                      <a:pPr algn="ctr"/>
                      <a:r>
                        <a:rPr lang="en-US" sz="2400" b="1">
                          <a:solidFill>
                            <a:schemeClr val="tx1"/>
                          </a:solidFill>
                        </a:rPr>
                        <a:t>Product ID</a:t>
                      </a:r>
                    </a:p>
                  </a:txBody>
                  <a:tcPr anchor="ctr"/>
                </a:tc>
                <a:tc>
                  <a:txBody>
                    <a:bodyPr/>
                    <a:lstStyle/>
                    <a:p>
                      <a:pPr algn="ctr"/>
                      <a:r>
                        <a:rPr lang="en-US" sz="2400" b="1">
                          <a:solidFill>
                            <a:schemeClr val="tx1"/>
                          </a:solidFill>
                        </a:rPr>
                        <a:t>Category</a:t>
                      </a:r>
                    </a:p>
                  </a:txBody>
                  <a:tcPr anchor="ctr"/>
                </a:tc>
                <a:tc>
                  <a:txBody>
                    <a:bodyPr/>
                    <a:lstStyle/>
                    <a:p>
                      <a:pPr algn="ctr"/>
                      <a:r>
                        <a:rPr lang="en-US" sz="2400" b="1">
                          <a:solidFill>
                            <a:schemeClr val="tx1"/>
                          </a:solidFill>
                        </a:rPr>
                        <a:t>Sub-Category</a:t>
                      </a:r>
                    </a:p>
                  </a:txBody>
                  <a:tcPr anchor="ctr"/>
                </a:tc>
                <a:tc>
                  <a:txBody>
                    <a:bodyPr/>
                    <a:lstStyle/>
                    <a:p>
                      <a:pPr algn="ctr"/>
                      <a:r>
                        <a:rPr lang="en-US" sz="2400" b="1">
                          <a:solidFill>
                            <a:schemeClr val="tx1"/>
                          </a:solidFill>
                        </a:rPr>
                        <a:t>Product Name</a:t>
                      </a:r>
                    </a:p>
                  </a:txBody>
                  <a:tcPr anchor="ctr"/>
                </a:tc>
                <a:tc>
                  <a:txBody>
                    <a:bodyPr/>
                    <a:lstStyle/>
                    <a:p>
                      <a:pPr algn="ctr"/>
                      <a:r>
                        <a:rPr lang="en-US" sz="2400" b="1">
                          <a:solidFill>
                            <a:schemeClr val="tx1"/>
                          </a:solidFill>
                        </a:rPr>
                        <a:t>Sales</a:t>
                      </a:r>
                    </a:p>
                  </a:txBody>
                  <a:tcPr anchor="ctr"/>
                </a:tc>
                <a:extLst>
                  <a:ext uri="{0D108BD9-81ED-4DB2-BD59-A6C34878D82A}">
                    <a16:rowId xmlns:a16="http://schemas.microsoft.com/office/drawing/2014/main" val="364825837"/>
                  </a:ext>
                </a:extLst>
              </a:tr>
            </a:tbl>
          </a:graphicData>
        </a:graphic>
      </p:graphicFrame>
      <p:pic>
        <p:nvPicPr>
          <p:cNvPr id="21" name="Hình ảnh 20" descr="Ảnh có chứa bầu trời, tòa nhà, mây, thành phố&#10;&#10;Nội dung do AI tạo ra có thể không chính xác.">
            <a:extLst>
              <a:ext uri="{FF2B5EF4-FFF2-40B4-BE49-F238E27FC236}">
                <a16:creationId xmlns:a16="http://schemas.microsoft.com/office/drawing/2014/main" id="{2E24B208-3B1A-65F9-0967-7D2B1BAEC7BA}"/>
              </a:ext>
            </a:extLst>
          </p:cNvPr>
          <p:cNvPicPr>
            <a:picLocks noChangeAspect="1"/>
          </p:cNvPicPr>
          <p:nvPr/>
        </p:nvPicPr>
        <p:blipFill>
          <a:blip r:embed="rId3">
            <a:extLst>
              <a:ext uri="{28A0092B-C50C-407E-A947-70E740481C1C}">
                <a14:useLocalDpi xmlns:a14="http://schemas.microsoft.com/office/drawing/2010/main" val="0"/>
              </a:ext>
            </a:extLst>
          </a:blip>
          <a:srcRect l="9950" r="73599" b="82450"/>
          <a:stretch/>
        </p:blipFill>
        <p:spPr>
          <a:xfrm rot="3745638">
            <a:off x="11152499" y="2205073"/>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22" name="Hình ảnh 21" descr="Ảnh có chứa bầu trời, tòa nhà, mây, thành phố&#10;&#10;Nội dung do AI tạo ra có thể không chính xác.">
            <a:extLst>
              <a:ext uri="{FF2B5EF4-FFF2-40B4-BE49-F238E27FC236}">
                <a16:creationId xmlns:a16="http://schemas.microsoft.com/office/drawing/2014/main" id="{C242F688-A7CE-E422-F820-82733D913CA8}"/>
              </a:ext>
            </a:extLst>
          </p:cNvPr>
          <p:cNvPicPr>
            <a:picLocks noChangeAspect="1"/>
          </p:cNvPicPr>
          <p:nvPr/>
        </p:nvPicPr>
        <p:blipFill>
          <a:blip r:embed="rId3">
            <a:extLst>
              <a:ext uri="{28A0092B-C50C-407E-A947-70E740481C1C}">
                <a14:useLocalDpi xmlns:a14="http://schemas.microsoft.com/office/drawing/2010/main" val="0"/>
              </a:ext>
            </a:extLst>
          </a:blip>
          <a:srcRect l="6761" t="19368" r="85848" b="70777"/>
          <a:stretch/>
        </p:blipFill>
        <p:spPr>
          <a:xfrm rot="19627271">
            <a:off x="-383318" y="1456278"/>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spTree>
    <p:extLst>
      <p:ext uri="{BB962C8B-B14F-4D97-AF65-F5344CB8AC3E}">
        <p14:creationId xmlns:p14="http://schemas.microsoft.com/office/powerpoint/2010/main" val="25196968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B7AC6-4619-6513-4C62-8FAC9B1A3400}"/>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4FC06A59-3C10-5C1E-BF85-D3324CC1A8C1}"/>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B3A5A75C-46EB-DAB4-B7CA-C7E7D4A2F3C0}"/>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D05A6E4F-45BD-81F2-BC23-96F59F0DF530}"/>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68BFC37F-D658-973F-823F-6D0FE176298B}"/>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72EA4D94-CC09-3BC1-8989-47811C9261AA}"/>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30466E91-4961-53AA-5095-ACD6C76221E0}"/>
              </a:ext>
            </a:extLst>
          </p:cNvPr>
          <p:cNvSpPr txBox="1"/>
          <p:nvPr/>
        </p:nvSpPr>
        <p:spPr>
          <a:xfrm>
            <a:off x="1286107" y="2184263"/>
            <a:ext cx="1692258" cy="707886"/>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sz="4000" b="1">
                <a:solidFill>
                  <a:schemeClr val="accent6">
                    <a:lumMod val="75000"/>
                  </a:schemeClr>
                </a:solidFill>
              </a:rPr>
              <a:t>EXCEL</a:t>
            </a:r>
          </a:p>
        </p:txBody>
      </p:sp>
      <p:sp>
        <p:nvSpPr>
          <p:cNvPr id="14" name="Hộp Văn bản 13">
            <a:extLst>
              <a:ext uri="{FF2B5EF4-FFF2-40B4-BE49-F238E27FC236}">
                <a16:creationId xmlns:a16="http://schemas.microsoft.com/office/drawing/2014/main" id="{1025BEF4-84D0-126F-887F-E2ACC1CF8773}"/>
              </a:ext>
            </a:extLst>
          </p:cNvPr>
          <p:cNvSpPr txBox="1"/>
          <p:nvPr/>
        </p:nvSpPr>
        <p:spPr>
          <a:xfrm>
            <a:off x="862496" y="4645683"/>
            <a:ext cx="2539478" cy="707886"/>
          </a:xfrm>
          <a:prstGeom prst="rect">
            <a:avLst/>
          </a:prstGeom>
          <a:noFill/>
        </p:spPr>
        <p:txBody>
          <a:bodyPr wrap="none" rtlCol="0">
            <a:spAutoFit/>
          </a:bodyPr>
          <a:lstStyle/>
          <a:p>
            <a:r>
              <a:rPr lang="en-US" sz="4000" b="1">
                <a:solidFill>
                  <a:schemeClr val="accent2"/>
                </a:solidFill>
              </a:rPr>
              <a:t>POWER BI</a:t>
            </a:r>
          </a:p>
        </p:txBody>
      </p:sp>
      <p:sp>
        <p:nvSpPr>
          <p:cNvPr id="21" name="Mũi tên: Xuống 20">
            <a:extLst>
              <a:ext uri="{FF2B5EF4-FFF2-40B4-BE49-F238E27FC236}">
                <a16:creationId xmlns:a16="http://schemas.microsoft.com/office/drawing/2014/main" id="{D27728FF-2A42-BD8B-7D5E-5833F615B400}"/>
              </a:ext>
            </a:extLst>
          </p:cNvPr>
          <p:cNvSpPr/>
          <p:nvPr/>
        </p:nvSpPr>
        <p:spPr>
          <a:xfrm>
            <a:off x="1985329" y="294771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Mũi tên: Xuống 21">
            <a:extLst>
              <a:ext uri="{FF2B5EF4-FFF2-40B4-BE49-F238E27FC236}">
                <a16:creationId xmlns:a16="http://schemas.microsoft.com/office/drawing/2014/main" id="{A6EEAF3F-1029-56DF-FF90-8847CACF9500}"/>
              </a:ext>
            </a:extLst>
          </p:cNvPr>
          <p:cNvSpPr/>
          <p:nvPr/>
        </p:nvSpPr>
        <p:spPr>
          <a:xfrm>
            <a:off x="1985329" y="417842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ộp Văn bản 23">
            <a:extLst>
              <a:ext uri="{FF2B5EF4-FFF2-40B4-BE49-F238E27FC236}">
                <a16:creationId xmlns:a16="http://schemas.microsoft.com/office/drawing/2014/main" id="{B8092EB3-604D-54C5-9F3E-C64CBE4C9274}"/>
              </a:ext>
            </a:extLst>
          </p:cNvPr>
          <p:cNvSpPr txBox="1"/>
          <p:nvPr/>
        </p:nvSpPr>
        <p:spPr>
          <a:xfrm>
            <a:off x="4109851" y="2030374"/>
            <a:ext cx="7048143"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a:t>Tách dataset ban đầu thành nhiều bảng dữ liệu riêng, lưu thành file csv.</a:t>
            </a:r>
          </a:p>
          <a:p>
            <a:pPr marL="342900" indent="-342900" algn="just">
              <a:buFont typeface="Arial" panose="020B0604020202020204" pitchFamily="34" charset="0"/>
              <a:buChar char="•"/>
            </a:pPr>
            <a:r>
              <a:rPr lang="en-US" sz="2000"/>
              <a:t>Chuẩn hóa và làm sạch dữ liệu.</a:t>
            </a:r>
          </a:p>
          <a:p>
            <a:pPr algn="just"/>
            <a:r>
              <a:rPr lang="en-US" sz="2000">
                <a:sym typeface="Wingdings" panose="05000000000000000000" pitchFamily="2" charset="2"/>
              </a:rPr>
              <a:t> Mục đích: tạo các file .csv để import vào SQL Server</a:t>
            </a:r>
            <a:endParaRPr lang="en-US" sz="2000"/>
          </a:p>
        </p:txBody>
      </p:sp>
      <p:pic>
        <p:nvPicPr>
          <p:cNvPr id="25" name="Hình ảnh 24" descr="Ảnh có chứa bầu trời, tòa nhà, mây, thành phố&#10;&#10;Nội dung do AI tạo ra có thể không chính xác.">
            <a:extLst>
              <a:ext uri="{FF2B5EF4-FFF2-40B4-BE49-F238E27FC236}">
                <a16:creationId xmlns:a16="http://schemas.microsoft.com/office/drawing/2014/main" id="{889A1208-E25D-9E5C-3591-8CCF58EB2A0A}"/>
              </a:ext>
            </a:extLst>
          </p:cNvPr>
          <p:cNvPicPr>
            <a:picLocks noChangeAspect="1"/>
          </p:cNvPicPr>
          <p:nvPr/>
        </p:nvPicPr>
        <p:blipFill>
          <a:blip r:embed="rId2">
            <a:extLst>
              <a:ext uri="{28A0092B-C50C-407E-A947-70E740481C1C}">
                <a14:useLocalDpi xmlns:a14="http://schemas.microsoft.com/office/drawing/2010/main" val="0"/>
              </a:ext>
            </a:extLst>
          </a:blip>
          <a:srcRect l="9950" r="73599" b="82450"/>
          <a:stretch/>
        </p:blipFill>
        <p:spPr>
          <a:xfrm rot="3745638">
            <a:off x="11310472" y="841883"/>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26" name="Hình ảnh 25" descr="Ảnh có chứa bầu trời, tòa nhà, mây, thành phố&#10;&#10;Nội dung do AI tạo ra có thể không chính xác.">
            <a:extLst>
              <a:ext uri="{FF2B5EF4-FFF2-40B4-BE49-F238E27FC236}">
                <a16:creationId xmlns:a16="http://schemas.microsoft.com/office/drawing/2014/main" id="{A0394592-0C41-64C7-DD1D-188E6659ED64}"/>
              </a:ext>
            </a:extLst>
          </p:cNvPr>
          <p:cNvPicPr>
            <a:picLocks noChangeAspect="1"/>
          </p:cNvPicPr>
          <p:nvPr/>
        </p:nvPicPr>
        <p:blipFill>
          <a:blip r:embed="rId2">
            <a:extLst>
              <a:ext uri="{28A0092B-C50C-407E-A947-70E740481C1C}">
                <a14:useLocalDpi xmlns:a14="http://schemas.microsoft.com/office/drawing/2010/main" val="0"/>
              </a:ext>
            </a:extLst>
          </a:blip>
          <a:srcRect l="6761" t="19368" r="85848" b="70777"/>
          <a:stretch/>
        </p:blipFill>
        <p:spPr>
          <a:xfrm rot="19627271">
            <a:off x="2055007" y="6506579"/>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sp>
        <p:nvSpPr>
          <p:cNvPr id="27" name="Hộp Văn bản 26">
            <a:extLst>
              <a:ext uri="{FF2B5EF4-FFF2-40B4-BE49-F238E27FC236}">
                <a16:creationId xmlns:a16="http://schemas.microsoft.com/office/drawing/2014/main" id="{562D005B-2B4E-3E5E-B9D3-D963F0A37A7F}"/>
              </a:ext>
            </a:extLst>
          </p:cNvPr>
          <p:cNvSpPr txBox="1"/>
          <p:nvPr/>
        </p:nvSpPr>
        <p:spPr>
          <a:xfrm>
            <a:off x="466843" y="3400044"/>
            <a:ext cx="3094117" cy="707886"/>
          </a:xfrm>
          <a:prstGeom prst="rect">
            <a:avLst/>
          </a:prstGeom>
          <a:noFill/>
        </p:spPr>
        <p:txBody>
          <a:bodyPr wrap="none" rtlCol="0">
            <a:spAutoFit/>
          </a:bodyPr>
          <a:lstStyle/>
          <a:p>
            <a:r>
              <a:rPr lang="en-US" sz="4000" b="1">
                <a:solidFill>
                  <a:srgbClr val="E2B90C"/>
                </a:solidFill>
              </a:rPr>
              <a:t>SQL SERVER</a:t>
            </a:r>
          </a:p>
        </p:txBody>
      </p:sp>
    </p:spTree>
    <p:extLst>
      <p:ext uri="{BB962C8B-B14F-4D97-AF65-F5344CB8AC3E}">
        <p14:creationId xmlns:p14="http://schemas.microsoft.com/office/powerpoint/2010/main" val="646974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7D40B2-FA29-A6E2-44E7-C01B05554220}"/>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7221BF59-F700-7B40-93F8-86BCE7EDFE46}"/>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49729368-0E74-6149-13E7-1A34FC1EB898}"/>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6FD77A75-A449-84EE-1C43-9D3B0AEFA967}"/>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AFB93AA2-B971-52C8-7E13-CE7541A46B76}"/>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AFC2D356-045B-9545-E450-833D2B87EAF5}"/>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24" name="Hộp Văn bản 23">
            <a:extLst>
              <a:ext uri="{FF2B5EF4-FFF2-40B4-BE49-F238E27FC236}">
                <a16:creationId xmlns:a16="http://schemas.microsoft.com/office/drawing/2014/main" id="{218C70D2-8DFB-3B8A-06EF-C92533A80513}"/>
              </a:ext>
            </a:extLst>
          </p:cNvPr>
          <p:cNvSpPr txBox="1"/>
          <p:nvPr/>
        </p:nvSpPr>
        <p:spPr>
          <a:xfrm>
            <a:off x="4109852" y="3092267"/>
            <a:ext cx="7747368"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a:t>Tạo database, import dữ liệu từ các file csv đã tách.</a:t>
            </a:r>
          </a:p>
          <a:p>
            <a:pPr marL="342900" indent="-342900" algn="just">
              <a:buFont typeface="Arial" panose="020B0604020202020204" pitchFamily="34" charset="0"/>
              <a:buChar char="•"/>
            </a:pPr>
            <a:r>
              <a:rPr lang="en-US" sz="2000"/>
              <a:t>Sử dụng các câu truy vấn để tính toán metrics.</a:t>
            </a:r>
          </a:p>
          <a:p>
            <a:pPr algn="just"/>
            <a:r>
              <a:rPr lang="en-US" sz="2000">
                <a:sym typeface="Wingdings" panose="05000000000000000000" pitchFamily="2" charset="2"/>
              </a:rPr>
              <a:t> Mục đích: Kết nối SQL Server với Power BI và import các phép toán metrics đã tính ở SQL sang BI.</a:t>
            </a:r>
            <a:endParaRPr lang="en-US" sz="2000"/>
          </a:p>
        </p:txBody>
      </p:sp>
      <p:pic>
        <p:nvPicPr>
          <p:cNvPr id="5" name="Hình ảnh 4" descr="Ảnh có chứa bầu trời, tòa nhà, mây, thành phố&#10;&#10;Nội dung do AI tạo ra có thể không chính xác.">
            <a:extLst>
              <a:ext uri="{FF2B5EF4-FFF2-40B4-BE49-F238E27FC236}">
                <a16:creationId xmlns:a16="http://schemas.microsoft.com/office/drawing/2014/main" id="{9E7A7CB0-38EE-FF23-8C31-9556DAD77415}"/>
              </a:ext>
            </a:extLst>
          </p:cNvPr>
          <p:cNvPicPr>
            <a:picLocks noChangeAspect="1"/>
          </p:cNvPicPr>
          <p:nvPr/>
        </p:nvPicPr>
        <p:blipFill>
          <a:blip r:embed="rId2">
            <a:extLst>
              <a:ext uri="{28A0092B-C50C-407E-A947-70E740481C1C}">
                <a14:useLocalDpi xmlns:a14="http://schemas.microsoft.com/office/drawing/2010/main" val="0"/>
              </a:ext>
            </a:extLst>
          </a:blip>
          <a:srcRect l="9950" r="73599" b="82450"/>
          <a:stretch/>
        </p:blipFill>
        <p:spPr>
          <a:xfrm rot="10800000">
            <a:off x="-1218758" y="4749403"/>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11" name="Hình ảnh 10" descr="Ảnh có chứa bầu trời, tòa nhà, mây, thành phố&#10;&#10;Nội dung do AI tạo ra có thể không chính xác.">
            <a:extLst>
              <a:ext uri="{FF2B5EF4-FFF2-40B4-BE49-F238E27FC236}">
                <a16:creationId xmlns:a16="http://schemas.microsoft.com/office/drawing/2014/main" id="{898D737A-FC9C-F49A-CEC8-42DDD93BF18C}"/>
              </a:ext>
            </a:extLst>
          </p:cNvPr>
          <p:cNvPicPr>
            <a:picLocks noChangeAspect="1"/>
          </p:cNvPicPr>
          <p:nvPr/>
        </p:nvPicPr>
        <p:blipFill>
          <a:blip r:embed="rId2">
            <a:extLst>
              <a:ext uri="{28A0092B-C50C-407E-A947-70E740481C1C}">
                <a14:useLocalDpi xmlns:a14="http://schemas.microsoft.com/office/drawing/2010/main" val="0"/>
              </a:ext>
            </a:extLst>
          </a:blip>
          <a:srcRect l="6761" t="19368" r="85848" b="70777"/>
          <a:stretch/>
        </p:blipFill>
        <p:spPr>
          <a:xfrm rot="19627271">
            <a:off x="11854069" y="1339735"/>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sp>
        <p:nvSpPr>
          <p:cNvPr id="13" name="Hộp Văn bản 12">
            <a:extLst>
              <a:ext uri="{FF2B5EF4-FFF2-40B4-BE49-F238E27FC236}">
                <a16:creationId xmlns:a16="http://schemas.microsoft.com/office/drawing/2014/main" id="{A045D640-6018-258D-2010-8CC5D10D93D7}"/>
              </a:ext>
            </a:extLst>
          </p:cNvPr>
          <p:cNvSpPr txBox="1"/>
          <p:nvPr/>
        </p:nvSpPr>
        <p:spPr>
          <a:xfrm>
            <a:off x="1286107" y="2184263"/>
            <a:ext cx="1692258" cy="707886"/>
          </a:xfrm>
          <a:prstGeom prst="rect">
            <a:avLst/>
          </a:prstGeom>
          <a:noFill/>
          <a:effectLst/>
        </p:spPr>
        <p:txBody>
          <a:bodyPr wrap="none" rtlCol="0">
            <a:spAutoFit/>
          </a:bodyPr>
          <a:lstStyle/>
          <a:p>
            <a:r>
              <a:rPr lang="en-US" sz="4000" b="1">
                <a:solidFill>
                  <a:schemeClr val="accent6">
                    <a:lumMod val="75000"/>
                  </a:schemeClr>
                </a:solidFill>
              </a:rPr>
              <a:t>EXCEL</a:t>
            </a:r>
          </a:p>
        </p:txBody>
      </p:sp>
      <p:sp>
        <p:nvSpPr>
          <p:cNvPr id="15" name="Hộp Văn bản 14">
            <a:extLst>
              <a:ext uri="{FF2B5EF4-FFF2-40B4-BE49-F238E27FC236}">
                <a16:creationId xmlns:a16="http://schemas.microsoft.com/office/drawing/2014/main" id="{DFE9D223-F2AC-5E96-1ED5-2BFF8C297939}"/>
              </a:ext>
            </a:extLst>
          </p:cNvPr>
          <p:cNvSpPr txBox="1"/>
          <p:nvPr/>
        </p:nvSpPr>
        <p:spPr>
          <a:xfrm>
            <a:off x="862496" y="4645683"/>
            <a:ext cx="2539478" cy="707886"/>
          </a:xfrm>
          <a:prstGeom prst="rect">
            <a:avLst/>
          </a:prstGeom>
          <a:noFill/>
        </p:spPr>
        <p:txBody>
          <a:bodyPr wrap="none" rtlCol="0">
            <a:spAutoFit/>
          </a:bodyPr>
          <a:lstStyle/>
          <a:p>
            <a:r>
              <a:rPr lang="en-US" sz="4000" b="1">
                <a:solidFill>
                  <a:schemeClr val="accent2"/>
                </a:solidFill>
              </a:rPr>
              <a:t>POWER BI</a:t>
            </a:r>
          </a:p>
        </p:txBody>
      </p:sp>
      <p:sp>
        <p:nvSpPr>
          <p:cNvPr id="16" name="Mũi tên: Xuống 15">
            <a:extLst>
              <a:ext uri="{FF2B5EF4-FFF2-40B4-BE49-F238E27FC236}">
                <a16:creationId xmlns:a16="http://schemas.microsoft.com/office/drawing/2014/main" id="{0890C0E4-4720-B760-FF01-3C7C37AF0FB6}"/>
              </a:ext>
            </a:extLst>
          </p:cNvPr>
          <p:cNvSpPr/>
          <p:nvPr/>
        </p:nvSpPr>
        <p:spPr>
          <a:xfrm>
            <a:off x="1985329" y="294771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Mũi tên: Xuống 16">
            <a:extLst>
              <a:ext uri="{FF2B5EF4-FFF2-40B4-BE49-F238E27FC236}">
                <a16:creationId xmlns:a16="http://schemas.microsoft.com/office/drawing/2014/main" id="{CA1C885E-0A85-A807-62F6-2E3798E2D1C5}"/>
              </a:ext>
            </a:extLst>
          </p:cNvPr>
          <p:cNvSpPr/>
          <p:nvPr/>
        </p:nvSpPr>
        <p:spPr>
          <a:xfrm>
            <a:off x="1985329" y="417842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ộp Văn bản 17">
            <a:extLst>
              <a:ext uri="{FF2B5EF4-FFF2-40B4-BE49-F238E27FC236}">
                <a16:creationId xmlns:a16="http://schemas.microsoft.com/office/drawing/2014/main" id="{94C4E8B9-A5ED-1F87-44EC-208D6BB12097}"/>
              </a:ext>
            </a:extLst>
          </p:cNvPr>
          <p:cNvSpPr txBox="1"/>
          <p:nvPr/>
        </p:nvSpPr>
        <p:spPr>
          <a:xfrm>
            <a:off x="466843" y="3400044"/>
            <a:ext cx="3094117" cy="707886"/>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sz="4000" b="1">
                <a:solidFill>
                  <a:srgbClr val="E2B90C"/>
                </a:solidFill>
              </a:rPr>
              <a:t>SQL SERVER</a:t>
            </a:r>
          </a:p>
        </p:txBody>
      </p:sp>
    </p:spTree>
    <p:extLst>
      <p:ext uri="{BB962C8B-B14F-4D97-AF65-F5344CB8AC3E}">
        <p14:creationId xmlns:p14="http://schemas.microsoft.com/office/powerpoint/2010/main" val="685904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B36A4-C2C5-7210-38BC-D38781895DE2}"/>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148ACBF8-8F6F-8F58-26E5-18ECAA664A0D}"/>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AD75FBC2-155C-2C7F-DE5F-9D2C0541BA42}"/>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83E5FC42-3F8A-86BF-C6CE-4D53777D5491}"/>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C8F616D5-AFED-0FD8-8C87-39C9E13AABE2}"/>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FABC83AF-195C-5349-9631-2710018081F9}"/>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24" name="Hộp Văn bản 23">
            <a:extLst>
              <a:ext uri="{FF2B5EF4-FFF2-40B4-BE49-F238E27FC236}">
                <a16:creationId xmlns:a16="http://schemas.microsoft.com/office/drawing/2014/main" id="{866C7FE2-3037-3CF9-DD77-9CAD44D43E71}"/>
              </a:ext>
            </a:extLst>
          </p:cNvPr>
          <p:cNvSpPr txBox="1"/>
          <p:nvPr/>
        </p:nvSpPr>
        <p:spPr>
          <a:xfrm>
            <a:off x="4109852" y="4493128"/>
            <a:ext cx="6593125" cy="1015663"/>
          </a:xfrm>
          <a:prstGeom prst="rect">
            <a:avLst/>
          </a:prstGeom>
          <a:noFill/>
        </p:spPr>
        <p:txBody>
          <a:bodyPr wrap="square" rtlCol="0">
            <a:spAutoFit/>
          </a:bodyPr>
          <a:lstStyle/>
          <a:p>
            <a:pPr marL="342900" indent="-342900">
              <a:buFont typeface="Arial" panose="020B0604020202020204" pitchFamily="34" charset="0"/>
              <a:buChar char="•"/>
            </a:pPr>
            <a:r>
              <a:rPr lang="en-US" sz="2000"/>
              <a:t>Kết nối Power BI với SQL</a:t>
            </a:r>
          </a:p>
          <a:p>
            <a:pPr marL="342900" indent="-342900">
              <a:buFont typeface="Arial" panose="020B0604020202020204" pitchFamily="34" charset="0"/>
              <a:buChar char="•"/>
            </a:pPr>
            <a:r>
              <a:rPr lang="en-US" sz="2000"/>
              <a:t>Thiết kế dashboard, trình bày insight trên báo cáo</a:t>
            </a:r>
          </a:p>
          <a:p>
            <a:pPr marL="342900" indent="-342900">
              <a:buFont typeface="Arial" panose="020B0604020202020204" pitchFamily="34" charset="0"/>
              <a:buChar char="•"/>
            </a:pPr>
            <a:r>
              <a:rPr lang="en-US" sz="2000"/>
              <a:t>Báo cáo kết quả và trả lời các câu hỏi đã đặt trước đó </a:t>
            </a:r>
          </a:p>
        </p:txBody>
      </p:sp>
      <p:sp>
        <p:nvSpPr>
          <p:cNvPr id="19" name="Hộp Văn bản 18">
            <a:extLst>
              <a:ext uri="{FF2B5EF4-FFF2-40B4-BE49-F238E27FC236}">
                <a16:creationId xmlns:a16="http://schemas.microsoft.com/office/drawing/2014/main" id="{431934A2-28BC-0BE0-BECB-6CAFCE506E35}"/>
              </a:ext>
            </a:extLst>
          </p:cNvPr>
          <p:cNvSpPr txBox="1"/>
          <p:nvPr/>
        </p:nvSpPr>
        <p:spPr>
          <a:xfrm>
            <a:off x="1286107" y="2184263"/>
            <a:ext cx="1692258" cy="707886"/>
          </a:xfrm>
          <a:prstGeom prst="rect">
            <a:avLst/>
          </a:prstGeom>
          <a:noFill/>
          <a:effectLst/>
        </p:spPr>
        <p:txBody>
          <a:bodyPr wrap="none" rtlCol="0">
            <a:spAutoFit/>
          </a:bodyPr>
          <a:lstStyle/>
          <a:p>
            <a:r>
              <a:rPr lang="en-US" sz="4000" b="1">
                <a:solidFill>
                  <a:schemeClr val="accent6">
                    <a:lumMod val="75000"/>
                  </a:schemeClr>
                </a:solidFill>
              </a:rPr>
              <a:t>EXCEL</a:t>
            </a:r>
          </a:p>
        </p:txBody>
      </p:sp>
      <p:sp>
        <p:nvSpPr>
          <p:cNvPr id="20" name="Hộp Văn bản 19">
            <a:extLst>
              <a:ext uri="{FF2B5EF4-FFF2-40B4-BE49-F238E27FC236}">
                <a16:creationId xmlns:a16="http://schemas.microsoft.com/office/drawing/2014/main" id="{60E258A8-5DDB-B62E-DDB3-2DE84AF51371}"/>
              </a:ext>
            </a:extLst>
          </p:cNvPr>
          <p:cNvSpPr txBox="1"/>
          <p:nvPr/>
        </p:nvSpPr>
        <p:spPr>
          <a:xfrm>
            <a:off x="862496" y="4645683"/>
            <a:ext cx="2539478" cy="707886"/>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sz="4000" b="1">
                <a:solidFill>
                  <a:schemeClr val="accent2"/>
                </a:solidFill>
              </a:rPr>
              <a:t>POWER BI</a:t>
            </a:r>
          </a:p>
        </p:txBody>
      </p:sp>
      <p:sp>
        <p:nvSpPr>
          <p:cNvPr id="23" name="Mũi tên: Xuống 22">
            <a:extLst>
              <a:ext uri="{FF2B5EF4-FFF2-40B4-BE49-F238E27FC236}">
                <a16:creationId xmlns:a16="http://schemas.microsoft.com/office/drawing/2014/main" id="{337E41BE-E57F-2E0C-594D-31B2613820FE}"/>
              </a:ext>
            </a:extLst>
          </p:cNvPr>
          <p:cNvSpPr/>
          <p:nvPr/>
        </p:nvSpPr>
        <p:spPr>
          <a:xfrm>
            <a:off x="1985329" y="294771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Mũi tên: Xuống 24">
            <a:extLst>
              <a:ext uri="{FF2B5EF4-FFF2-40B4-BE49-F238E27FC236}">
                <a16:creationId xmlns:a16="http://schemas.microsoft.com/office/drawing/2014/main" id="{E63358EE-5EDE-AF5C-53D2-ACB0FCFC62BC}"/>
              </a:ext>
            </a:extLst>
          </p:cNvPr>
          <p:cNvSpPr/>
          <p:nvPr/>
        </p:nvSpPr>
        <p:spPr>
          <a:xfrm>
            <a:off x="1985329" y="4178423"/>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ộp Văn bản 25">
            <a:extLst>
              <a:ext uri="{FF2B5EF4-FFF2-40B4-BE49-F238E27FC236}">
                <a16:creationId xmlns:a16="http://schemas.microsoft.com/office/drawing/2014/main" id="{7157C465-D051-37E5-99E2-F2219B90991E}"/>
              </a:ext>
            </a:extLst>
          </p:cNvPr>
          <p:cNvSpPr txBox="1"/>
          <p:nvPr/>
        </p:nvSpPr>
        <p:spPr>
          <a:xfrm>
            <a:off x="466843" y="3400044"/>
            <a:ext cx="3094117" cy="707886"/>
          </a:xfrm>
          <a:prstGeom prst="rect">
            <a:avLst/>
          </a:prstGeom>
          <a:noFill/>
        </p:spPr>
        <p:txBody>
          <a:bodyPr wrap="none" rtlCol="0">
            <a:spAutoFit/>
          </a:bodyPr>
          <a:lstStyle/>
          <a:p>
            <a:r>
              <a:rPr lang="en-US" sz="4000" b="1">
                <a:solidFill>
                  <a:srgbClr val="E2B90C"/>
                </a:solidFill>
              </a:rPr>
              <a:t>SQL SERVER</a:t>
            </a:r>
          </a:p>
        </p:txBody>
      </p:sp>
      <p:pic>
        <p:nvPicPr>
          <p:cNvPr id="27" name="Hình ảnh 26" descr="Ảnh có chứa bầu trời, tòa nhà, mây, thành phố&#10;&#10;Nội dung do AI tạo ra có thể không chính xác.">
            <a:extLst>
              <a:ext uri="{FF2B5EF4-FFF2-40B4-BE49-F238E27FC236}">
                <a16:creationId xmlns:a16="http://schemas.microsoft.com/office/drawing/2014/main" id="{F23C1E63-5B78-4BAB-FDB5-4B8A2877DB25}"/>
              </a:ext>
            </a:extLst>
          </p:cNvPr>
          <p:cNvPicPr>
            <a:picLocks noChangeAspect="1"/>
          </p:cNvPicPr>
          <p:nvPr/>
        </p:nvPicPr>
        <p:blipFill>
          <a:blip r:embed="rId2">
            <a:extLst>
              <a:ext uri="{28A0092B-C50C-407E-A947-70E740481C1C}">
                <a14:useLocalDpi xmlns:a14="http://schemas.microsoft.com/office/drawing/2010/main" val="0"/>
              </a:ext>
            </a:extLst>
          </a:blip>
          <a:srcRect l="9950" r="73599" b="82450"/>
          <a:stretch/>
        </p:blipFill>
        <p:spPr>
          <a:xfrm rot="14691699">
            <a:off x="-832449" y="-327900"/>
            <a:ext cx="1504245" cy="1203573"/>
          </a:xfrm>
          <a:custGeom>
            <a:avLst/>
            <a:gdLst>
              <a:gd name="connsiteX0" fmla="*/ 280474 w 1504245"/>
              <a:gd name="connsiteY0" fmla="*/ 0 h 1203573"/>
              <a:gd name="connsiteX1" fmla="*/ 1504245 w 1504245"/>
              <a:gd name="connsiteY1" fmla="*/ 0 h 1203573"/>
              <a:gd name="connsiteX2" fmla="*/ 1018105 w 1504245"/>
              <a:gd name="connsiteY2" fmla="*/ 916276 h 1203573"/>
              <a:gd name="connsiteX3" fmla="*/ 287297 w 1504245"/>
              <a:gd name="connsiteY3" fmla="*/ 1140425 h 1203573"/>
              <a:gd name="connsiteX4" fmla="*/ 287297 w 1504245"/>
              <a:gd name="connsiteY4" fmla="*/ 1140424 h 1203573"/>
              <a:gd name="connsiteX5" fmla="*/ 63149 w 1504245"/>
              <a:gd name="connsiteY5" fmla="*/ 409615 h 1203573"/>
              <a:gd name="connsiteX6" fmla="*/ 280474 w 1504245"/>
              <a:gd name="connsiteY6" fmla="*/ 0 h 12035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4245" h="1203573">
                <a:moveTo>
                  <a:pt x="280474" y="0"/>
                </a:moveTo>
                <a:lnTo>
                  <a:pt x="1504245" y="0"/>
                </a:lnTo>
                <a:lnTo>
                  <a:pt x="1018105" y="916276"/>
                </a:lnTo>
                <a:cubicBezTo>
                  <a:pt x="878194" y="1179980"/>
                  <a:pt x="551000" y="1280335"/>
                  <a:pt x="287297" y="1140425"/>
                </a:cubicBezTo>
                <a:lnTo>
                  <a:pt x="287297" y="1140424"/>
                </a:lnTo>
                <a:cubicBezTo>
                  <a:pt x="23593" y="1000513"/>
                  <a:pt x="-76760" y="673320"/>
                  <a:pt x="63149" y="409615"/>
                </a:cubicBezTo>
                <a:lnTo>
                  <a:pt x="280474" y="0"/>
                </a:lnTo>
                <a:close/>
              </a:path>
            </a:pathLst>
          </a:custGeom>
        </p:spPr>
      </p:pic>
      <p:pic>
        <p:nvPicPr>
          <p:cNvPr id="28" name="Hình ảnh 27" descr="Ảnh có chứa bầu trời, tòa nhà, mây, thành phố&#10;&#10;Nội dung do AI tạo ra có thể không chính xác.">
            <a:extLst>
              <a:ext uri="{FF2B5EF4-FFF2-40B4-BE49-F238E27FC236}">
                <a16:creationId xmlns:a16="http://schemas.microsoft.com/office/drawing/2014/main" id="{272A22E9-67AD-CF79-ECBF-C21D451A9BAE}"/>
              </a:ext>
            </a:extLst>
          </p:cNvPr>
          <p:cNvPicPr>
            <a:picLocks noChangeAspect="1"/>
          </p:cNvPicPr>
          <p:nvPr/>
        </p:nvPicPr>
        <p:blipFill>
          <a:blip r:embed="rId2">
            <a:extLst>
              <a:ext uri="{28A0092B-C50C-407E-A947-70E740481C1C}">
                <a14:useLocalDpi xmlns:a14="http://schemas.microsoft.com/office/drawing/2010/main" val="0"/>
              </a:ext>
            </a:extLst>
          </a:blip>
          <a:srcRect l="6761" t="19368" r="85848" b="70777"/>
          <a:stretch/>
        </p:blipFill>
        <p:spPr>
          <a:xfrm rot="19627271">
            <a:off x="11854068" y="2582039"/>
            <a:ext cx="675862" cy="675862"/>
          </a:xfrm>
          <a:custGeom>
            <a:avLst/>
            <a:gdLst>
              <a:gd name="connsiteX0" fmla="*/ 337931 w 675862"/>
              <a:gd name="connsiteY0" fmla="*/ 0 h 675862"/>
              <a:gd name="connsiteX1" fmla="*/ 675862 w 675862"/>
              <a:gd name="connsiteY1" fmla="*/ 337931 h 675862"/>
              <a:gd name="connsiteX2" fmla="*/ 337931 w 675862"/>
              <a:gd name="connsiteY2" fmla="*/ 675862 h 675862"/>
              <a:gd name="connsiteX3" fmla="*/ 0 w 675862"/>
              <a:gd name="connsiteY3" fmla="*/ 337931 h 675862"/>
              <a:gd name="connsiteX4" fmla="*/ 337931 w 675862"/>
              <a:gd name="connsiteY4" fmla="*/ 0 h 675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862" h="675862">
                <a:moveTo>
                  <a:pt x="337931" y="0"/>
                </a:moveTo>
                <a:cubicBezTo>
                  <a:pt x="524565" y="0"/>
                  <a:pt x="675862" y="151297"/>
                  <a:pt x="675862" y="337931"/>
                </a:cubicBezTo>
                <a:cubicBezTo>
                  <a:pt x="675862" y="524565"/>
                  <a:pt x="524565" y="675862"/>
                  <a:pt x="337931" y="675862"/>
                </a:cubicBezTo>
                <a:cubicBezTo>
                  <a:pt x="151297" y="675862"/>
                  <a:pt x="0" y="524565"/>
                  <a:pt x="0" y="337931"/>
                </a:cubicBezTo>
                <a:cubicBezTo>
                  <a:pt x="0" y="151297"/>
                  <a:pt x="151297" y="0"/>
                  <a:pt x="337931" y="0"/>
                </a:cubicBezTo>
                <a:close/>
              </a:path>
            </a:pathLst>
          </a:custGeom>
        </p:spPr>
      </p:pic>
    </p:spTree>
    <p:extLst>
      <p:ext uri="{BB962C8B-B14F-4D97-AF65-F5344CB8AC3E}">
        <p14:creationId xmlns:p14="http://schemas.microsoft.com/office/powerpoint/2010/main" val="3232619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BD078-D5EC-E805-F7FF-847AEFA4AFAC}"/>
            </a:ext>
          </a:extLst>
        </p:cNvPr>
        <p:cNvGrpSpPr/>
        <p:nvPr/>
      </p:nvGrpSpPr>
      <p:grpSpPr>
        <a:xfrm>
          <a:off x="0" y="0"/>
          <a:ext cx="0" cy="0"/>
          <a:chOff x="0" y="0"/>
          <a:chExt cx="0" cy="0"/>
        </a:xfrm>
      </p:grpSpPr>
      <p:sp>
        <p:nvSpPr>
          <p:cNvPr id="2" name="TextBox 16">
            <a:extLst>
              <a:ext uri="{FF2B5EF4-FFF2-40B4-BE49-F238E27FC236}">
                <a16:creationId xmlns:a16="http://schemas.microsoft.com/office/drawing/2014/main" id="{EF81A018-AA02-5784-3776-DAE0082B25BE}"/>
              </a:ext>
            </a:extLst>
          </p:cNvPr>
          <p:cNvSpPr txBox="1"/>
          <p:nvPr/>
        </p:nvSpPr>
        <p:spPr>
          <a:xfrm>
            <a:off x="915436" y="789379"/>
            <a:ext cx="1216800" cy="615553"/>
          </a:xfrm>
          <a:prstGeom prst="rect">
            <a:avLst/>
          </a:prstGeom>
          <a:noFill/>
        </p:spPr>
        <p:txBody>
          <a:bodyPr wrap="square" lIns="0" tIns="0" rIns="0" bIns="0" rtlCol="0">
            <a:spAutoFit/>
          </a:bodyPr>
          <a:lstStyle/>
          <a:p>
            <a:pPr algn="ctr"/>
            <a:r>
              <a:rPr lang="en-US" sz="800" b="1">
                <a:solidFill>
                  <a:schemeClr val="accent6"/>
                </a:solidFill>
              </a:rPr>
              <a:t>Báo cáo kết quả</a:t>
            </a:r>
          </a:p>
          <a:p>
            <a:pPr algn="ctr"/>
            <a:r>
              <a:rPr lang="en-US" sz="800"/>
              <a:t>Làm đúng theo yêu cầu của công ty và báo cáo kết quả nhận được khi hoàn thành phân tích dữ liệu</a:t>
            </a:r>
            <a:endParaRPr lang="en-US" sz="800" dirty="0"/>
          </a:p>
        </p:txBody>
      </p:sp>
      <p:sp>
        <p:nvSpPr>
          <p:cNvPr id="6" name="Oval 6">
            <a:extLst>
              <a:ext uri="{FF2B5EF4-FFF2-40B4-BE49-F238E27FC236}">
                <a16:creationId xmlns:a16="http://schemas.microsoft.com/office/drawing/2014/main" id="{D2914977-275A-2C77-315D-8CB247871A3A}"/>
              </a:ext>
            </a:extLst>
          </p:cNvPr>
          <p:cNvSpPr>
            <a:spLocks noChangeAspect="1"/>
          </p:cNvSpPr>
          <p:nvPr/>
        </p:nvSpPr>
        <p:spPr>
          <a:xfrm>
            <a:off x="-1269810" y="419116"/>
            <a:ext cx="1217580" cy="1217580"/>
          </a:xfrm>
          <a:prstGeom prst="ellipse">
            <a:avLst/>
          </a:prstGeom>
          <a:solidFill>
            <a:schemeClr val="accent4"/>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3600" b="1" kern="0"/>
              <a:t>I</a:t>
            </a:r>
            <a:endParaRPr kumimoji="0" lang="en-US" sz="3600" b="1" i="0" u="none" strike="noStrike" kern="0" cap="none" spc="0" normalizeH="0" baseline="0" noProof="0" dirty="0">
              <a:ln>
                <a:noFill/>
              </a:ln>
              <a:effectLst/>
              <a:uLnTx/>
              <a:uFillTx/>
            </a:endParaRPr>
          </a:p>
        </p:txBody>
      </p:sp>
      <p:sp>
        <p:nvSpPr>
          <p:cNvPr id="12" name="TextBox 15">
            <a:extLst>
              <a:ext uri="{FF2B5EF4-FFF2-40B4-BE49-F238E27FC236}">
                <a16:creationId xmlns:a16="http://schemas.microsoft.com/office/drawing/2014/main" id="{65C5160A-EE67-C5E4-7218-97B22EE145C7}"/>
              </a:ext>
            </a:extLst>
          </p:cNvPr>
          <p:cNvSpPr txBox="1"/>
          <p:nvPr/>
        </p:nvSpPr>
        <p:spPr>
          <a:xfrm>
            <a:off x="2444545" y="650879"/>
            <a:ext cx="3330614" cy="754053"/>
          </a:xfrm>
          <a:prstGeom prst="rect">
            <a:avLst/>
          </a:prstGeom>
          <a:noFill/>
        </p:spPr>
        <p:txBody>
          <a:bodyPr wrap="square" lIns="0" tIns="0" rIns="0" bIns="0" rtlCol="0">
            <a:spAutoFit/>
          </a:bodyPr>
          <a:lstStyle/>
          <a:p>
            <a:pPr algn="ctr"/>
            <a:r>
              <a:rPr lang="en-US" sz="4000" b="1">
                <a:solidFill>
                  <a:schemeClr val="accent5"/>
                </a:solidFill>
              </a:rPr>
              <a:t>Xử lý dữ liệu</a:t>
            </a:r>
            <a:endParaRPr lang="en-US" sz="4000" b="1" dirty="0">
              <a:solidFill>
                <a:schemeClr val="accent5"/>
              </a:solidFill>
            </a:endParaRPr>
          </a:p>
          <a:p>
            <a:pPr algn="ctr"/>
            <a:r>
              <a:rPr lang="en-US" sz="900">
                <a:solidFill>
                  <a:schemeClr val="bg1"/>
                </a:solidFill>
              </a:rPr>
              <a:t>Sử dụng Excel, SQL và PowerPoint BI để xử lý và phân tích dữ liệu</a:t>
            </a:r>
            <a:endParaRPr lang="en-US" sz="900" dirty="0">
              <a:solidFill>
                <a:schemeClr val="bg1"/>
              </a:solidFill>
            </a:endParaRPr>
          </a:p>
        </p:txBody>
      </p:sp>
      <p:sp>
        <p:nvSpPr>
          <p:cNvPr id="8" name="Oval 8">
            <a:extLst>
              <a:ext uri="{FF2B5EF4-FFF2-40B4-BE49-F238E27FC236}">
                <a16:creationId xmlns:a16="http://schemas.microsoft.com/office/drawing/2014/main" id="{6563CD1A-92FC-FD93-D7EF-9BB808014814}"/>
              </a:ext>
            </a:extLst>
          </p:cNvPr>
          <p:cNvSpPr/>
          <p:nvPr/>
        </p:nvSpPr>
        <p:spPr>
          <a:xfrm>
            <a:off x="783967" y="420297"/>
            <a:ext cx="1216800" cy="1216800"/>
          </a:xfrm>
          <a:prstGeom prst="ellipse">
            <a:avLst/>
          </a:prstGeom>
          <a:solidFill>
            <a:schemeClr val="accent6"/>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III</a:t>
            </a:r>
            <a:endParaRPr kumimoji="0" lang="en-US" sz="3600" b="1" i="0" u="none" strike="noStrike" kern="0" cap="none" spc="0" normalizeH="0" baseline="0" noProof="0" dirty="0">
              <a:ln>
                <a:noFill/>
              </a:ln>
              <a:effectLst/>
              <a:uLnTx/>
              <a:uFillTx/>
            </a:endParaRPr>
          </a:p>
        </p:txBody>
      </p:sp>
      <p:sp>
        <p:nvSpPr>
          <p:cNvPr id="7" name="Oval 7">
            <a:extLst>
              <a:ext uri="{FF2B5EF4-FFF2-40B4-BE49-F238E27FC236}">
                <a16:creationId xmlns:a16="http://schemas.microsoft.com/office/drawing/2014/main" id="{4BC2077F-3D13-0583-96E1-DB285CED915A}"/>
              </a:ext>
            </a:extLst>
          </p:cNvPr>
          <p:cNvSpPr>
            <a:spLocks noChangeAspect="1"/>
          </p:cNvSpPr>
          <p:nvPr/>
        </p:nvSpPr>
        <p:spPr>
          <a:xfrm>
            <a:off x="1085363" y="419896"/>
            <a:ext cx="1216800" cy="1216800"/>
          </a:xfrm>
          <a:prstGeom prst="ellipse">
            <a:avLst/>
          </a:prstGeom>
          <a:solidFill>
            <a:schemeClr val="accent5"/>
          </a:solidFill>
          <a:ln w="6350">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effectLst/>
                <a:uLnTx/>
                <a:uFillTx/>
              </a:rPr>
              <a:t>II</a:t>
            </a:r>
            <a:endParaRPr kumimoji="0" lang="en-US" sz="3600" b="1" i="0" u="none" strike="noStrike" kern="0" cap="none" spc="0" normalizeH="0" baseline="0" noProof="0" dirty="0">
              <a:ln>
                <a:noFill/>
              </a:ln>
              <a:effectLst/>
              <a:uLnTx/>
              <a:uFillTx/>
            </a:endParaRPr>
          </a:p>
        </p:txBody>
      </p:sp>
      <p:sp>
        <p:nvSpPr>
          <p:cNvPr id="9" name="Hộp Văn bản 8">
            <a:extLst>
              <a:ext uri="{FF2B5EF4-FFF2-40B4-BE49-F238E27FC236}">
                <a16:creationId xmlns:a16="http://schemas.microsoft.com/office/drawing/2014/main" id="{C3410A6D-616C-CD7B-66D4-033EB0D7FB5D}"/>
              </a:ext>
            </a:extLst>
          </p:cNvPr>
          <p:cNvSpPr txBox="1"/>
          <p:nvPr/>
        </p:nvSpPr>
        <p:spPr>
          <a:xfrm>
            <a:off x="10260508" y="674179"/>
            <a:ext cx="1692258" cy="707886"/>
          </a:xfrm>
          <a:prstGeom prst="rect">
            <a:avLst/>
          </a:prstGeom>
          <a:noFill/>
        </p:spPr>
        <p:txBody>
          <a:bodyPr wrap="none" rtlCol="0">
            <a:spAutoFit/>
          </a:bodyPr>
          <a:lstStyle/>
          <a:p>
            <a:r>
              <a:rPr lang="en-US" sz="4000" b="1">
                <a:solidFill>
                  <a:schemeClr val="accent6">
                    <a:lumMod val="75000"/>
                  </a:schemeClr>
                </a:solidFill>
              </a:rPr>
              <a:t>EXCEL</a:t>
            </a:r>
          </a:p>
        </p:txBody>
      </p:sp>
      <p:pic>
        <p:nvPicPr>
          <p:cNvPr id="16" name="Hình ảnh 15">
            <a:extLst>
              <a:ext uri="{FF2B5EF4-FFF2-40B4-BE49-F238E27FC236}">
                <a16:creationId xmlns:a16="http://schemas.microsoft.com/office/drawing/2014/main" id="{58FBB1CD-AABF-91E7-5A4A-63EE25DFE7A8}"/>
              </a:ext>
            </a:extLst>
          </p:cNvPr>
          <p:cNvPicPr>
            <a:picLocks noChangeAspect="1"/>
          </p:cNvPicPr>
          <p:nvPr/>
        </p:nvPicPr>
        <p:blipFill>
          <a:blip r:embed="rId2"/>
          <a:stretch>
            <a:fillRect/>
          </a:stretch>
        </p:blipFill>
        <p:spPr>
          <a:xfrm>
            <a:off x="987045" y="1782430"/>
            <a:ext cx="3481285" cy="3773770"/>
          </a:xfrm>
          <a:prstGeom prst="rect">
            <a:avLst/>
          </a:prstGeom>
        </p:spPr>
      </p:pic>
      <p:sp>
        <p:nvSpPr>
          <p:cNvPr id="18" name="Hộp Văn bản 17">
            <a:extLst>
              <a:ext uri="{FF2B5EF4-FFF2-40B4-BE49-F238E27FC236}">
                <a16:creationId xmlns:a16="http://schemas.microsoft.com/office/drawing/2014/main" id="{E8CB2A23-2812-BA6D-B1B5-B9D8E21E6850}"/>
              </a:ext>
            </a:extLst>
          </p:cNvPr>
          <p:cNvSpPr txBox="1"/>
          <p:nvPr/>
        </p:nvSpPr>
        <p:spPr>
          <a:xfrm>
            <a:off x="-2736473" y="4305767"/>
            <a:ext cx="2539478" cy="707886"/>
          </a:xfrm>
          <a:prstGeom prst="rect">
            <a:avLst/>
          </a:prstGeom>
          <a:noFill/>
        </p:spPr>
        <p:txBody>
          <a:bodyPr wrap="none" rtlCol="0">
            <a:spAutoFit/>
          </a:bodyPr>
          <a:lstStyle/>
          <a:p>
            <a:r>
              <a:rPr lang="en-US" sz="4000" b="1">
                <a:solidFill>
                  <a:schemeClr val="accent2"/>
                </a:solidFill>
              </a:rPr>
              <a:t>POWER BI</a:t>
            </a:r>
          </a:p>
        </p:txBody>
      </p:sp>
      <p:sp>
        <p:nvSpPr>
          <p:cNvPr id="19" name="Mũi tên: Xuống 18">
            <a:extLst>
              <a:ext uri="{FF2B5EF4-FFF2-40B4-BE49-F238E27FC236}">
                <a16:creationId xmlns:a16="http://schemas.microsoft.com/office/drawing/2014/main" id="{85BE5239-1AD0-1539-2F95-65574814BE03}"/>
              </a:ext>
            </a:extLst>
          </p:cNvPr>
          <p:cNvSpPr/>
          <p:nvPr/>
        </p:nvSpPr>
        <p:spPr>
          <a:xfrm>
            <a:off x="-1613640" y="3838507"/>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a:extLst>
              <a:ext uri="{FF2B5EF4-FFF2-40B4-BE49-F238E27FC236}">
                <a16:creationId xmlns:a16="http://schemas.microsoft.com/office/drawing/2014/main" id="{B9D9FD95-8AF2-F115-1BB6-5867F006E72F}"/>
              </a:ext>
            </a:extLst>
          </p:cNvPr>
          <p:cNvPicPr>
            <a:picLocks noChangeAspect="1"/>
          </p:cNvPicPr>
          <p:nvPr/>
        </p:nvPicPr>
        <p:blipFill>
          <a:blip r:embed="rId3"/>
          <a:stretch>
            <a:fillRect/>
          </a:stretch>
        </p:blipFill>
        <p:spPr>
          <a:xfrm>
            <a:off x="5775159" y="1696437"/>
            <a:ext cx="5389417" cy="4022616"/>
          </a:xfrm>
          <a:prstGeom prst="rect">
            <a:avLst/>
          </a:prstGeom>
        </p:spPr>
      </p:pic>
      <p:sp>
        <p:nvSpPr>
          <p:cNvPr id="13" name="Hộp Văn bản 12">
            <a:extLst>
              <a:ext uri="{FF2B5EF4-FFF2-40B4-BE49-F238E27FC236}">
                <a16:creationId xmlns:a16="http://schemas.microsoft.com/office/drawing/2014/main" id="{4D734D24-41C6-7B83-B928-BD2E8BE5990D}"/>
              </a:ext>
            </a:extLst>
          </p:cNvPr>
          <p:cNvSpPr txBox="1"/>
          <p:nvPr/>
        </p:nvSpPr>
        <p:spPr>
          <a:xfrm>
            <a:off x="1523836" y="5825892"/>
            <a:ext cx="7175362" cy="369332"/>
          </a:xfrm>
          <a:prstGeom prst="rect">
            <a:avLst/>
          </a:prstGeom>
          <a:noFill/>
        </p:spPr>
        <p:txBody>
          <a:bodyPr wrap="none" rtlCol="0">
            <a:spAutoFit/>
          </a:bodyPr>
          <a:lstStyle/>
          <a:p>
            <a:r>
              <a:rPr lang="en-US"/>
              <a:t>Import dataset train.csv vào Excel -&gt; bắt đầu transform data, tách bảng</a:t>
            </a:r>
          </a:p>
        </p:txBody>
      </p:sp>
      <p:sp>
        <p:nvSpPr>
          <p:cNvPr id="5" name="Hộp Văn bản 4">
            <a:extLst>
              <a:ext uri="{FF2B5EF4-FFF2-40B4-BE49-F238E27FC236}">
                <a16:creationId xmlns:a16="http://schemas.microsoft.com/office/drawing/2014/main" id="{27C950B3-C779-65DF-5B63-7C3A867A5C28}"/>
              </a:ext>
            </a:extLst>
          </p:cNvPr>
          <p:cNvSpPr txBox="1"/>
          <p:nvPr/>
        </p:nvSpPr>
        <p:spPr>
          <a:xfrm>
            <a:off x="-3013794" y="3019493"/>
            <a:ext cx="3094117" cy="707886"/>
          </a:xfrm>
          <a:prstGeom prst="rect">
            <a:avLst/>
          </a:prstGeom>
          <a:noFill/>
        </p:spPr>
        <p:txBody>
          <a:bodyPr wrap="none" rtlCol="0">
            <a:spAutoFit/>
          </a:bodyPr>
          <a:lstStyle/>
          <a:p>
            <a:r>
              <a:rPr lang="en-US" sz="4000" b="1">
                <a:solidFill>
                  <a:srgbClr val="E2B90C"/>
                </a:solidFill>
              </a:rPr>
              <a:t>SQL SERVER</a:t>
            </a:r>
          </a:p>
        </p:txBody>
      </p:sp>
      <p:sp>
        <p:nvSpPr>
          <p:cNvPr id="10" name="Mũi tên: Xuống 9">
            <a:extLst>
              <a:ext uri="{FF2B5EF4-FFF2-40B4-BE49-F238E27FC236}">
                <a16:creationId xmlns:a16="http://schemas.microsoft.com/office/drawing/2014/main" id="{8500A41B-1540-ACB1-394F-0BC5A0C14E96}"/>
              </a:ext>
            </a:extLst>
          </p:cNvPr>
          <p:cNvSpPr/>
          <p:nvPr/>
        </p:nvSpPr>
        <p:spPr>
          <a:xfrm rot="16200000">
            <a:off x="5220293" y="3577095"/>
            <a:ext cx="293811" cy="411695"/>
          </a:xfrm>
          <a:prstGeom prst="downArrow">
            <a:avLst/>
          </a:prstGeom>
          <a:solidFill>
            <a:srgbClr val="078FE6"/>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834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Chủ đề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hủ đề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Chủ đề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Chủ đề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9275</TotalTime>
  <Words>2107</Words>
  <Application>Microsoft Office PowerPoint</Application>
  <PresentationFormat>Màn hình rộng</PresentationFormat>
  <Paragraphs>320</Paragraphs>
  <Slides>27</Slides>
  <Notes>2</Notes>
  <HiddenSlides>0</HiddenSlides>
  <MMClips>0</MMClips>
  <ScaleCrop>false</ScaleCrop>
  <HeadingPairs>
    <vt:vector size="6" baseType="variant">
      <vt:variant>
        <vt:lpstr>Phông được Dùng</vt:lpstr>
      </vt:variant>
      <vt:variant>
        <vt:i4>6</vt:i4>
      </vt:variant>
      <vt:variant>
        <vt:lpstr>Chủ đề</vt:lpstr>
      </vt:variant>
      <vt:variant>
        <vt:i4>1</vt:i4>
      </vt:variant>
      <vt:variant>
        <vt:lpstr>Tiêu đề Bản chiếu</vt:lpstr>
      </vt:variant>
      <vt:variant>
        <vt:i4>27</vt:i4>
      </vt:variant>
    </vt:vector>
  </HeadingPairs>
  <TitlesOfParts>
    <vt:vector size="34" baseType="lpstr">
      <vt:lpstr>Aptos</vt:lpstr>
      <vt:lpstr>Aptos Display</vt:lpstr>
      <vt:lpstr>Arial</vt:lpstr>
      <vt:lpstr>Tahoma</vt:lpstr>
      <vt:lpstr>Times New Roman</vt:lpstr>
      <vt:lpstr>Wingdings</vt:lpstr>
      <vt:lpstr>Chủ đề Office</vt:lpstr>
      <vt:lpstr>Bản trình bày PowerPoint</vt:lpstr>
      <vt:lpstr>NỘI DUNG PROJECT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Nga Ngọc</dc:creator>
  <cp:lastModifiedBy>Nga Ngọc</cp:lastModifiedBy>
  <cp:revision>3</cp:revision>
  <dcterms:created xsi:type="dcterms:W3CDTF">2025-05-23T13:28:33Z</dcterms:created>
  <dcterms:modified xsi:type="dcterms:W3CDTF">2025-08-07T15:14:21Z</dcterms:modified>
</cp:coreProperties>
</file>