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8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0" autoAdjust="0"/>
    <p:restoredTop sz="58707" autoAdjust="0"/>
  </p:normalViewPr>
  <p:slideViewPr>
    <p:cSldViewPr snapToGrid="0">
      <p:cViewPr>
        <p:scale>
          <a:sx n="70" d="100"/>
          <a:sy n="70" d="100"/>
        </p:scale>
        <p:origin x="-183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24FD-5281-4A55-BBEC-CE35976B871B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76A3-4E4C-4D2F-9D14-BDC4EE47FC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504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4042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7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049-5924-4606-B72C-72DDED2D6C80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414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83BA-A38B-4779-B9C1-09C7DEB170F1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6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79A-8EAF-4F77-B8B1-76D898880E84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047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7A4F-496E-492A-BC0A-6E1F5E667EFD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69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B6B6-0D5C-45B6-A5DD-8012CB4CED4A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08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955-8554-4BA5-9C27-EC7008809C2C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86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6315-AC85-413A-A00E-50A3308DD167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4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E1D3-5DC9-4373-89E6-83875D51C9BF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9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83F3-ABE0-4A36-9430-C316A0F9A384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87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5E7-DA08-4F15-BC1F-AD1F6B42BB4A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85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9A-D645-4FD8-A36D-539215915DFD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820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97CA-0973-4C32-9559-3C8D7E263714}" type="datetime1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D30E-68F2-4F38-B90B-0B6F9EA9FA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36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>
            <a:extLst>
              <a:ext uri="{FF2B5EF4-FFF2-40B4-BE49-F238E27FC236}">
                <a16:creationId xmlns="" xmlns:a16="http://schemas.microsoft.com/office/drawing/2014/main" id="{C47ABF6F-EA3C-4C9C-AD54-66F938B85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6853" y="2734184"/>
            <a:ext cx="8520113" cy="1487487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 веб-сервиса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</a:p>
        </p:txBody>
      </p:sp>
      <p:sp>
        <p:nvSpPr>
          <p:cNvPr id="11" name="Shape 55">
            <a:extLst>
              <a:ext uri="{FF2B5EF4-FFF2-40B4-BE49-F238E27FC236}">
                <a16:creationId xmlns="" xmlns:a16="http://schemas.microsoft.com/office/drawing/2014/main" id="{9AB0499D-6CF2-4779-95D6-E697464ED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10827" y="4913596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Подготовила:</a:t>
            </a:r>
            <a:endParaRPr lang="ru-RU" sz="18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Нгуен Тху Нга</a:t>
            </a:r>
            <a:endParaRPr lang="ru-RU" sz="18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ИУ3-72</a:t>
            </a:r>
          </a:p>
        </p:txBody>
      </p:sp>
      <p:sp>
        <p:nvSpPr>
          <p:cNvPr id="12" name="Shape 56">
            <a:extLst>
              <a:ext uri="{FF2B5EF4-FFF2-40B4-BE49-F238E27FC236}">
                <a16:creationId xmlns="" xmlns:a16="http://schemas.microsoft.com/office/drawing/2014/main" id="{E7948D95-5313-46BE-AD20-4D9C2526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8" y="260065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3" name="Shape 57">
            <a:extLst>
              <a:ext uri="{FF2B5EF4-FFF2-40B4-BE49-F238E27FC236}">
                <a16:creationId xmlns="" xmlns:a16="http://schemas.microsoft.com/office/drawing/2014/main" id="{A56D05E3-7302-4294-9785-34FFCAD3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5" y="852204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" name="Shape 58">
            <a:extLst>
              <a:ext uri="{FF2B5EF4-FFF2-40B4-BE49-F238E27FC236}">
                <a16:creationId xmlns="" xmlns:a16="http://schemas.microsoft.com/office/drawing/2014/main" id="{4950F846-93AA-427E-81CB-0297844A09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35" y="457711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032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D7EFC3-C0D0-4FDB-9AAC-0985C8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5" y="264064"/>
            <a:ext cx="7886700" cy="8339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D1E132F-4250-4B42-90BC-8E85B20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903" y="1188720"/>
            <a:ext cx="7184571" cy="46242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86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1B5F1-33EA-449F-89F6-7D21BDA9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297205"/>
            <a:ext cx="7886700" cy="7676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диаграмма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A3BB001-9667-4BB1-A6E5-80BF90FE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646" y="966651"/>
            <a:ext cx="7772400" cy="4990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914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2E9BBE-9005-4038-B431-695F8FA5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244358"/>
            <a:ext cx="7886700" cy="72180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44038BE-8747-435E-A42D-D04B7A2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image7.png"/>
          <p:cNvPicPr/>
          <p:nvPr/>
        </p:nvPicPr>
        <p:blipFill>
          <a:blip r:embed="rId2" cstate="print"/>
          <a:srcRect r="1199"/>
          <a:stretch>
            <a:fillRect/>
          </a:stretch>
        </p:blipFill>
        <p:spPr>
          <a:xfrm>
            <a:off x="574766" y="862150"/>
            <a:ext cx="8151223" cy="5303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923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66F5AC-CF19-4C0F-8AB9-34BE646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63" y="136524"/>
            <a:ext cx="1795373" cy="77356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C11BB44-C54D-46D6-B908-4A1806C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="" xmlns:a16="http://schemas.microsoft.com/office/drawing/2014/main" id="{86C7F34B-D73A-4A9A-8BA3-D63DF22F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491" y="1627217"/>
            <a:ext cx="4650378" cy="2435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90" y="467541"/>
            <a:ext cx="3933554" cy="603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791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B64F7F-461B-4779-AF5F-B5E4EC2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76" y="258058"/>
            <a:ext cx="7886700" cy="8459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6D8A43-43E4-4EB0-BEE4-AEFE29D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DC54C966-7091-473B-9314-AD01956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76" y="1320824"/>
            <a:ext cx="7886700" cy="4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между двумя основными модулями проекта:</a:t>
            </a:r>
          </a:p>
        </p:txBody>
      </p:sp>
      <p:pic>
        <p:nvPicPr>
          <p:cNvPr id="7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770" y="2076994"/>
            <a:ext cx="7471955" cy="3931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47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31" y="966652"/>
            <a:ext cx="7563395" cy="52512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915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Picture 6"/>
          <p:cNvPicPr/>
          <p:nvPr/>
        </p:nvPicPr>
        <p:blipFill>
          <a:blip r:embed="rId2"/>
          <a:srcRect l="3251" t="27021" r="3764" b="6005"/>
          <a:stretch>
            <a:fillRect/>
          </a:stretch>
        </p:blipFill>
        <p:spPr bwMode="auto">
          <a:xfrm>
            <a:off x="1009933" y="1678676"/>
            <a:ext cx="6960359" cy="417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159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414839A-E4F9-4708-BB8A-755A2C39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EFA8D1A4-C8B7-4311-A5B3-B6C24C1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2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="" xmlns:a16="http://schemas.microsoft.com/office/drawing/2014/main" id="{EA9BAEEB-DCC7-49D3-8B73-E9EAC68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 l="2957" t="24480" r="4257" b="1365"/>
          <a:stretch>
            <a:fillRect/>
          </a:stretch>
        </p:blipFill>
        <p:spPr bwMode="auto">
          <a:xfrm>
            <a:off x="1487606" y="1583140"/>
            <a:ext cx="6005015" cy="398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3083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28CBDF1-9380-4A88-8DF0-D2A410D0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BAC385CD-095D-4019-84FB-27C2C747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3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F67FDFE5-C742-42C2-8216-F218632BF0EB}"/>
              </a:ext>
            </a:extLst>
          </p:cNvPr>
          <p:cNvSpPr txBox="1">
            <a:spLocks/>
          </p:cNvSpPr>
          <p:nvPr/>
        </p:nvSpPr>
        <p:spPr>
          <a:xfrm>
            <a:off x="628650" y="1051468"/>
            <a:ext cx="7886700" cy="51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3619" t="26097" r="4503" b="10624"/>
          <a:stretch>
            <a:fillRect/>
          </a:stretch>
        </p:blipFill>
        <p:spPr bwMode="auto">
          <a:xfrm>
            <a:off x="1187355" y="1856096"/>
            <a:ext cx="6741994" cy="353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4317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5895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4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Проверка уникальности первичного ключа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geozoneId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497" t="26559" r="6228" b="4850"/>
          <a:stretch>
            <a:fillRect/>
          </a:stretch>
        </p:blipFill>
        <p:spPr bwMode="auto">
          <a:xfrm>
            <a:off x="900753" y="1542198"/>
            <a:ext cx="6960358" cy="37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="" xmlns:a16="http://schemas.microsoft.com/office/drawing/2014/main" id="{446BA8D9-B54B-485B-A484-CF020BE08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39484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" name="Shape 64">
            <a:extLst>
              <a:ext uri="{FF2B5EF4-FFF2-40B4-BE49-F238E27FC236}">
                <a16:creationId xmlns="" xmlns:a16="http://schemas.microsoft.com/office/drawing/2014/main" id="{06C3E445-DD39-4581-958B-51FED63992D9}"/>
              </a:ext>
            </a:extLst>
          </p:cNvPr>
          <p:cNvSpPr txBox="1">
            <a:spLocks/>
          </p:cNvSpPr>
          <p:nvPr/>
        </p:nvSpPr>
        <p:spPr>
          <a:xfrm>
            <a:off x="409515" y="812572"/>
            <a:ext cx="8521700" cy="564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87350"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Портирование веб-сервиса </a:t>
            </a:r>
            <a:r>
              <a:rPr lang="en-US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GeofenceManager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изучить соответствующий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Manager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и его графический интерфейс в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Traccar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интерфейс компонента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хранение данных в БД (функционал должен быть инкапсулирован);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разделение модели данных и бизнес логики;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описать требования, конструкцию, особенности сборки и запуска в документации;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визуализацию данных в GUI;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обработка событий GUI и отправка команд;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5C0648E-F2EB-4B66-B692-E6936A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661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A58ECC-5A97-4EF5-B3EB-1CE88A20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9A107B59-8015-446F-A57F-D9A0BBB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5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2B141F86-973D-47C5-8B37-0B3B691B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rcRect l="3375" t="22171" r="4257" b="1826"/>
          <a:stretch>
            <a:fillRect/>
          </a:stretch>
        </p:blipFill>
        <p:spPr bwMode="auto">
          <a:xfrm>
            <a:off x="1310185" y="1651379"/>
            <a:ext cx="6550925" cy="379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981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F4BC4F7-1190-48F8-A693-04517532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7F38D0C0-4CCF-499C-88E1-6BE20D90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0D5B940B-6BB5-463F-A805-7F3F26A3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 l="3498" t="25173" r="4134" b="8990"/>
          <a:stretch>
            <a:fillRect/>
          </a:stretch>
        </p:blipFill>
        <p:spPr bwMode="auto">
          <a:xfrm>
            <a:off x="1132764" y="1774209"/>
            <a:ext cx="6632812" cy="380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224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00F865B-CAE7-4830-B422-55649DA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9FB4689C-ECA6-49C8-BA66-37653BC9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5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9D8CE4AD-1F46-4BB6-A15B-1E0B9087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 l="3616" t="25503" r="4420" b="9396"/>
          <a:stretch>
            <a:fillRect/>
          </a:stretch>
        </p:blipFill>
        <p:spPr bwMode="auto">
          <a:xfrm>
            <a:off x="1009933" y="1624084"/>
            <a:ext cx="7165075" cy="409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1022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0CA2D9-7887-4876-A5C8-84D4870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995"/>
            <a:ext cx="7886700" cy="8720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ADAF627-CC36-471F-9580-AB917992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3" y="1094287"/>
            <a:ext cx="8064414" cy="5239274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успешно портирован веб-сервис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Geofence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компонент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был протестирован методом ручного тестирования.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можно использовать как встраиваемый модуль для более удобного отображения в других системах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-трекинга, навигации и т.п.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веб-сервис 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315FA4A-96DA-4290-A570-7E377F0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722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1C8670-A6C8-46BA-BF8D-E7B2D7A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228" y="2559740"/>
            <a:ext cx="4031032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756051A-9906-468B-B28B-D62DD5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158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6F4A0B-5B39-401C-80A5-FD602F7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0462556-D421-4786-B005-BF255B0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0CB63E-B9A3-46BF-9F6A-C11C1AE5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7" y="1139826"/>
            <a:ext cx="7468975" cy="4870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34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A410406-01E2-4DB4-9F26-13E77F5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66DE3FAD-66FB-466F-8234-6B3E162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Liferay?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Картинки по запросу liferay">
            <a:extLst>
              <a:ext uri="{FF2B5EF4-FFF2-40B4-BE49-F238E27FC236}">
                <a16:creationId xmlns="" xmlns:a16="http://schemas.microsoft.com/office/drawing/2014/main" id="{5C013013-EA00-4850-8CB5-2634AF43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" y="814434"/>
            <a:ext cx="8714776" cy="544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80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C2B4CD9-7F75-4FF0-9C82-4A0E35A5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89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 портирования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4EDEC3B-B1B8-4A55-831E-A06B8DCD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00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 с множеством исходных файлов, без модульности;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производиться посредством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-зависимостей;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 представлен не в качестве модульного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множеством файлов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xml, java)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F9B78F2-FB0A-4623-9B49-0F6BDD4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77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745237-4C03-434E-86E2-D4736AD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3" y="244357"/>
            <a:ext cx="7281773" cy="885704"/>
          </a:xfrm>
        </p:spPr>
        <p:txBody>
          <a:bodyPr>
            <a:normAutofit/>
          </a:bodyPr>
          <a:lstStyle/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 окружении смежных систем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C4495C9-940A-4D3D-A245-F06013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CC3D30E-68F2-4F38-B90B-0B6F9EA9FACE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582" y="1050878"/>
            <a:ext cx="7438030" cy="52270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00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D18BCB-B3B0-49A3-8160-6DFB2DE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6524"/>
            <a:ext cx="7886700" cy="79081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A0215F8-3B10-497C-A682-3C663F25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0489" t="24434" r="26828" b="4589"/>
          <a:stretch>
            <a:fillRect/>
          </a:stretch>
        </p:blipFill>
        <p:spPr bwMode="auto">
          <a:xfrm>
            <a:off x="712694" y="860611"/>
            <a:ext cx="7624482" cy="535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40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66312E6-FE67-4C6E-9335-71288A8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Text Box 2">
            <a:extLst>
              <a:ext uri="{FF2B5EF4-FFF2-40B4-BE49-F238E27FC236}">
                <a16:creationId xmlns="" xmlns:a16="http://schemas.microsoft.com/office/drawing/2014/main" id="{BDFEC8AA-850A-4792-913A-B435DF21F075}"/>
              </a:ext>
            </a:extLst>
          </p:cNvPr>
          <p:cNvSpPr txBox="1">
            <a:spLocks/>
          </p:cNvSpPr>
          <p:nvPr/>
        </p:nvSpPr>
        <p:spPr>
          <a:xfrm>
            <a:off x="381359" y="83267"/>
            <a:ext cx="85217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0902" t="23271" r="27035" b="3426"/>
          <a:stretch>
            <a:fillRect/>
          </a:stretch>
        </p:blipFill>
        <p:spPr bwMode="auto">
          <a:xfrm>
            <a:off x="766482" y="578223"/>
            <a:ext cx="7812742" cy="5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605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Arial" charset="0"/>
              </a:rPr>
              <a:t>Выбор технических решений</a:t>
            </a:r>
            <a:br>
              <a:rPr lang="ru-RU" sz="2400" dirty="0" smtClean="0">
                <a:latin typeface="Times New Roman" pitchFamily="18" charset="0"/>
                <a:cs typeface="Arial" charset="0"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1023" t="28701" r="26518" b="30675"/>
          <a:stretch>
            <a:fillRect/>
          </a:stretch>
        </p:blipFill>
        <p:spPr bwMode="auto">
          <a:xfrm>
            <a:off x="1136469" y="866759"/>
            <a:ext cx="7039728" cy="358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407</Words>
  <Application>Microsoft Office PowerPoint</Application>
  <PresentationFormat>On-screen Show (4:3)</PresentationFormat>
  <Paragraphs>81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Тема Office</vt:lpstr>
      <vt:lpstr>Портирование веб-сервиса GeofenceManager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Техническое задание</vt:lpstr>
      <vt:lpstr>Что такое Traccar?</vt:lpstr>
      <vt:lpstr>Что такое Liferay?</vt:lpstr>
      <vt:lpstr>Система до портирования</vt:lpstr>
      <vt:lpstr>Система в окружении смежных систем</vt:lpstr>
      <vt:lpstr>Выявление заинтересованных сторон и их интересов</vt:lpstr>
      <vt:lpstr>Slide 8</vt:lpstr>
      <vt:lpstr>Выбор технических решений </vt:lpstr>
      <vt:lpstr>Диаграмма компонентов</vt:lpstr>
      <vt:lpstr>Модульная диаграмма </vt:lpstr>
      <vt:lpstr>Диаграмма классов</vt:lpstr>
      <vt:lpstr>Метрики</vt:lpstr>
      <vt:lpstr>Анализ зависимостей в коде системы 1</vt:lpstr>
      <vt:lpstr>Анализ зависимостей в коде системы 2</vt:lpstr>
      <vt:lpstr>Тестирование системы 1</vt:lpstr>
      <vt:lpstr>Тестирование системы 2</vt:lpstr>
      <vt:lpstr>Тестирование системы 3</vt:lpstr>
      <vt:lpstr>Тестирование системы 4 Проверка уникальности первичного ключа geozoneId </vt:lpstr>
      <vt:lpstr>Тестирование системы 5</vt:lpstr>
      <vt:lpstr>Тестирование системы 5</vt:lpstr>
      <vt:lpstr>Тестирование системы 5 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Mikhail Strakhov</dc:creator>
  <cp:lastModifiedBy>Laptop_Viet</cp:lastModifiedBy>
  <cp:revision>29</cp:revision>
  <dcterms:created xsi:type="dcterms:W3CDTF">2018-02-04T14:46:52Z</dcterms:created>
  <dcterms:modified xsi:type="dcterms:W3CDTF">2018-03-05T06:03:53Z</dcterms:modified>
</cp:coreProperties>
</file>