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7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9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54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7861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38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19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65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09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0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4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7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9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9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5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1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5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7EE7341-B274-428F-AAF5-E0FD15FEAE0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7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ganhduy/cdond-c3-projectstar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3 - Cloud </a:t>
            </a:r>
            <a:r>
              <a:rPr lang="en-US" dirty="0" err="1" smtClean="0"/>
              <a:t>DevOps</a:t>
            </a:r>
            <a:r>
              <a:rPr lang="en-US" dirty="0" smtClean="0"/>
              <a:t> Engineer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nguyen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github.com/nganhduy/cdond-c3-projectstarter</a:t>
            </a:r>
            <a:endParaRPr lang="en-US" dirty="0" smtClean="0"/>
          </a:p>
          <a:p>
            <a:r>
              <a:rPr lang="en-US" dirty="0" smtClean="0"/>
              <a:t>S3 URL: </a:t>
            </a:r>
            <a:r>
              <a:rPr lang="en-US" dirty="0"/>
              <a:t>http://udapeople-b8a075b.s3.amazonaws.com/index.html#/employees</a:t>
            </a:r>
          </a:p>
        </p:txBody>
      </p:sp>
    </p:spTree>
    <p:extLst>
      <p:ext uri="{BB962C8B-B14F-4D97-AF65-F5344CB8AC3E}">
        <p14:creationId xmlns:p14="http://schemas.microsoft.com/office/powerpoint/2010/main" val="24460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CircleCI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CircleCI</a:t>
            </a:r>
            <a:r>
              <a:rPr lang="en-US" dirty="0" smtClean="0"/>
              <a:t> builds successfully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663501"/>
            <a:ext cx="8940679" cy="263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5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CloudFormation</a:t>
            </a:r>
            <a:r>
              <a:rPr lang="en-US" dirty="0" smtClean="0"/>
              <a:t> stacks were created.</a:t>
            </a:r>
          </a:p>
          <a:p>
            <a:r>
              <a:rPr lang="en-US" dirty="0" smtClean="0"/>
              <a:t>1 S3 Bucket was created. </a:t>
            </a:r>
          </a:p>
          <a:p>
            <a:r>
              <a:rPr lang="en-US" dirty="0" smtClean="0"/>
              <a:t>2 EC2 instances were created </a:t>
            </a:r>
          </a:p>
          <a:p>
            <a:r>
              <a:rPr lang="en-US" dirty="0" smtClean="0"/>
              <a:t>1 RDS database was created.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0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UI: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34" y="1497110"/>
            <a:ext cx="8447833" cy="438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518" y="1456156"/>
            <a:ext cx="6167907" cy="496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83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</TotalTime>
  <Words>57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PROJECT 3 - Cloud DevOps Engineer</vt:lpstr>
      <vt:lpstr>URLS</vt:lpstr>
      <vt:lpstr>CircleCI Pipeline</vt:lpstr>
      <vt:lpstr>AWS Console</vt:lpstr>
      <vt:lpstr>Website UI:</vt:lpstr>
      <vt:lpstr>Database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3 - Cloud DevOps Engineer</dc:title>
  <dc:creator>Admin</dc:creator>
  <cp:lastModifiedBy>Admin</cp:lastModifiedBy>
  <cp:revision>10</cp:revision>
  <dcterms:created xsi:type="dcterms:W3CDTF">2023-04-24T14:26:47Z</dcterms:created>
  <dcterms:modified xsi:type="dcterms:W3CDTF">2023-04-24T16:51:48Z</dcterms:modified>
</cp:coreProperties>
</file>