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2" r:id="rId6"/>
    <p:sldId id="265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86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3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19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65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09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7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EE7341-B274-428F-AAF5-E0FD15FEAE08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C3F3-68D7-4863-9CE9-4E883EA56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ganhduy/cdond-c3-projectstar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3 - Cloud </a:t>
            </a:r>
            <a:r>
              <a:rPr lang="en-US" dirty="0" err="1" smtClean="0"/>
              <a:t>DevOps</a:t>
            </a:r>
            <a:r>
              <a:rPr lang="en-US" dirty="0" smtClean="0"/>
              <a:t> Engineer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nguyen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518" y="1456156"/>
            <a:ext cx="6167907" cy="496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github.com/nganhduy/cdond-c3-projectstarter</a:t>
            </a:r>
            <a:endParaRPr lang="en-US" dirty="0" smtClean="0"/>
          </a:p>
          <a:p>
            <a:r>
              <a:rPr lang="en-US" dirty="0" smtClean="0"/>
              <a:t>S3 URL: </a:t>
            </a:r>
            <a:r>
              <a:rPr lang="en-US" dirty="0"/>
              <a:t>http://udapeople-b8a075b.s3.amazonaws.com/index.html#/employees</a:t>
            </a:r>
          </a:p>
        </p:txBody>
      </p:sp>
    </p:spTree>
    <p:extLst>
      <p:ext uri="{BB962C8B-B14F-4D97-AF65-F5344CB8AC3E}">
        <p14:creationId xmlns:p14="http://schemas.microsoft.com/office/powerpoint/2010/main" val="244603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CI/CD?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136941" cy="344728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Continuous integration (CI)</a:t>
            </a:r>
            <a:r>
              <a:rPr lang="en-US" dirty="0"/>
              <a:t> is a software development process where teams integrate code early and often into a central repository where they can run frequent tests and validate changes.</a:t>
            </a:r>
          </a:p>
          <a:p>
            <a:r>
              <a:rPr lang="en-US" dirty="0"/>
              <a:t>CI reduces the amount of time spent on bug fixes and regression testing and ensures that everyone has a deep understanding of what’s happening inside the codebase and what features they’re developing for end-users.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 is the practice of getting all updates, fixes, features, and configuration changes either into production or into the hands of end-users as quickly (and safely) as possible.</a:t>
            </a:r>
          </a:p>
          <a:p>
            <a:r>
              <a:rPr lang="en-US" dirty="0"/>
              <a:t>CD aims to ensure that the code is always in a deployable state, even with developers making continuous updates to the codebase by bringing integration and testing together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2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33" y="2221360"/>
            <a:ext cx="5578225" cy="3447289"/>
          </a:xfrm>
        </p:spPr>
        <p:txBody>
          <a:bodyPr>
            <a:normAutofit/>
          </a:bodyPr>
          <a:lstStyle/>
          <a:p>
            <a:r>
              <a:rPr lang="en-US" dirty="0" smtClean="0"/>
              <a:t>Build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Release</a:t>
            </a:r>
          </a:p>
          <a:p>
            <a:r>
              <a:rPr lang="en-US" dirty="0" smtClean="0"/>
              <a:t>Deploy</a:t>
            </a:r>
          </a:p>
          <a:p>
            <a:r>
              <a:rPr lang="en-US" dirty="0" smtClean="0"/>
              <a:t>Validate</a:t>
            </a:r>
          </a:p>
        </p:txBody>
      </p:sp>
      <p:pic>
        <p:nvPicPr>
          <p:cNvPr id="1026" name="Picture 2" descr="What is CI/CD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558" y="2587189"/>
            <a:ext cx="4969878" cy="23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111" y="1658720"/>
            <a:ext cx="8598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CI/CD pipeline typically breaks down into the following stages: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3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CI/CD?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16324"/>
          </a:xfrm>
        </p:spPr>
        <p:txBody>
          <a:bodyPr>
            <a:noAutofit/>
          </a:bodyPr>
          <a:lstStyle/>
          <a:p>
            <a:r>
              <a:rPr lang="en-US" b="1" dirty="0"/>
              <a:t>Bring Products to Market Faster</a:t>
            </a:r>
          </a:p>
          <a:p>
            <a:r>
              <a:rPr lang="en-US" b="1" dirty="0"/>
              <a:t>Allows Developers to Deliver Products Consumers Want Now.</a:t>
            </a:r>
          </a:p>
          <a:p>
            <a:r>
              <a:rPr lang="en-US" b="1" dirty="0"/>
              <a:t>CI/CD enables organizations to respond to consumer needs as they evolve.</a:t>
            </a:r>
          </a:p>
          <a:p>
            <a:r>
              <a:rPr lang="en-US" b="1" dirty="0"/>
              <a:t>CI/CD plays a crucial role in shortening time to value.</a:t>
            </a:r>
          </a:p>
          <a:p>
            <a:r>
              <a:rPr lang="en-US" b="1" dirty="0"/>
              <a:t>CI/CD supports customer outcomes from a technical standpoint.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CI/CD </a:t>
            </a:r>
            <a:r>
              <a:rPr lang="en-US" sz="1800" dirty="0"/>
              <a:t>pipelines enable a much shorter time to market for new product features, creating happier customers and lowering strain on development.</a:t>
            </a:r>
          </a:p>
          <a:p>
            <a:r>
              <a:rPr lang="en-US" sz="1800" dirty="0"/>
              <a:t>The great increase in overall speed of delivery enabled by CI/CD pipelines improves an organization’s competitive edge.</a:t>
            </a:r>
          </a:p>
          <a:p>
            <a:r>
              <a:rPr lang="en-US" sz="1800" dirty="0"/>
              <a:t>Automation frees team members to focus on what they do best, yielding the best end products.</a:t>
            </a:r>
          </a:p>
          <a:p>
            <a:r>
              <a:rPr lang="en-US" sz="1800" dirty="0"/>
              <a:t>Organizations with a successful CI/CD pipeline can attract great talent. By moving away from traditional </a:t>
            </a:r>
            <a:r>
              <a:rPr lang="en-US" sz="1800" dirty="0">
                <a:hlinkClick r:id="rId2"/>
              </a:rPr>
              <a:t>waterfall methods</a:t>
            </a:r>
            <a:r>
              <a:rPr lang="en-US" sz="1800" dirty="0"/>
              <a:t>, engineers and developers are no longer bogged down with repetitive activities that are often highly dependent on the completion of other tasks. 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276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CircleCI</a:t>
            </a:r>
            <a:r>
              <a:rPr lang="en-US" dirty="0" smtClean="0"/>
              <a:t> builds successfully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63501"/>
            <a:ext cx="8940679" cy="26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CloudFormation</a:t>
            </a:r>
            <a:r>
              <a:rPr lang="en-US" dirty="0" smtClean="0"/>
              <a:t> stacks were created.</a:t>
            </a:r>
          </a:p>
          <a:p>
            <a:r>
              <a:rPr lang="en-US" dirty="0" smtClean="0"/>
              <a:t>1 S3 Bucket was created. </a:t>
            </a:r>
          </a:p>
          <a:p>
            <a:r>
              <a:rPr lang="en-US" dirty="0" smtClean="0"/>
              <a:t>2 EC2 instances were created </a:t>
            </a:r>
          </a:p>
          <a:p>
            <a:r>
              <a:rPr lang="en-US" dirty="0" smtClean="0"/>
              <a:t>1 RDS database was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0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UI: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34" y="1497110"/>
            <a:ext cx="8447833" cy="438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125</TotalTime>
  <Words>138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3 - Cloud DevOps Engineer</vt:lpstr>
      <vt:lpstr>URLS</vt:lpstr>
      <vt:lpstr>WHAT IS CI/CD?</vt:lpstr>
      <vt:lpstr>CI/CD</vt:lpstr>
      <vt:lpstr>CI/CD Phases</vt:lpstr>
      <vt:lpstr>What are the benefits of CI/CD?  </vt:lpstr>
      <vt:lpstr>CircleCI Pipeline</vt:lpstr>
      <vt:lpstr>AWS Console</vt:lpstr>
      <vt:lpstr>Website UI: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3 - Cloud DevOps Engineer</dc:title>
  <dc:creator>Admin</dc:creator>
  <cp:lastModifiedBy>Nguyen Anh Duy (CEP.ESS)</cp:lastModifiedBy>
  <cp:revision>12</cp:revision>
  <dcterms:created xsi:type="dcterms:W3CDTF">2023-04-24T14:26:47Z</dcterms:created>
  <dcterms:modified xsi:type="dcterms:W3CDTF">2023-04-26T07:45:40Z</dcterms:modified>
</cp:coreProperties>
</file>