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147"/>
  </p:normalViewPr>
  <p:slideViewPr>
    <p:cSldViewPr snapToGrid="0" snapToObjects="1">
      <p:cViewPr varScale="1">
        <p:scale>
          <a:sx n="65" d="100"/>
          <a:sy n="6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601B-ADA2-3C48-B0CF-CB5EA2930FC7}" type="datetimeFigureOut"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9534-752B-D046-B670-8A8FB9EF1E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Thanh-Sach LE</dc:creator>
  <cp:lastModifiedBy>Thanh-Sach LE</cp:lastModifiedBy>
  <cp:revision>1</cp:revision>
  <dcterms:created xsi:type="dcterms:W3CDTF">2016-09-11T23:54:11Z</dcterms:created>
  <dcterms:modified xsi:type="dcterms:W3CDTF">2016-09-11T23:54:23Z</dcterms:modified>
</cp:coreProperties>
</file>