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28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e6aeb5b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e6aeb5b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51012" y="609601"/>
            <a:ext cx="8676222" cy="3200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751012" y="3886200"/>
            <a:ext cx="8676222" cy="1905000"/>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4" name="Google Shape;14;p2"/>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141413" y="4732865"/>
            <a:ext cx="99060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a:spLocks noGrp="1"/>
          </p:cNvSpPr>
          <p:nvPr>
            <p:ph type="pic" idx="2"/>
          </p:nvPr>
        </p:nvSpPr>
        <p:spPr>
          <a:xfrm>
            <a:off x="1979612" y="932112"/>
            <a:ext cx="8225944" cy="3164976"/>
          </a:xfrm>
          <a:prstGeom prst="roundRect">
            <a:avLst>
              <a:gd name="adj" fmla="val 4380"/>
            </a:avLst>
          </a:prstGeom>
          <a:noFill/>
          <a:ln w="38100" cap="flat" cmpd="sng">
            <a:solidFill>
              <a:schemeClr val="dk2"/>
            </a:solidFill>
            <a:prstDash val="solid"/>
            <a:round/>
            <a:headEnd type="none" w="sm" len="sm"/>
            <a:tailEnd type="none" w="sm" len="sm"/>
          </a:ln>
        </p:spPr>
      </p:sp>
      <p:sp>
        <p:nvSpPr>
          <p:cNvPr id="71" name="Google Shape;71;p11"/>
          <p:cNvSpPr txBox="1">
            <a:spLocks noGrp="1"/>
          </p:cNvSpPr>
          <p:nvPr>
            <p:ph type="body" idx="1"/>
          </p:nvPr>
        </p:nvSpPr>
        <p:spPr>
          <a:xfrm>
            <a:off x="1141413" y="5299603"/>
            <a:ext cx="9906000" cy="493712"/>
          </a:xfrm>
          <a:prstGeom prst="rect">
            <a:avLst/>
          </a:prstGeom>
          <a:noFill/>
          <a:ln>
            <a:noFill/>
          </a:ln>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2" name="Google Shape;72;p11"/>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1141412" y="609601"/>
            <a:ext cx="9905999"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1141411" y="4343400"/>
            <a:ext cx="9906000"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None/>
              <a:defRPr sz="20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78" name="Google Shape;78;p12"/>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13"/>
          <p:cNvSpPr txBox="1"/>
          <p:nvPr/>
        </p:nvSpPr>
        <p:spPr>
          <a:xfrm>
            <a:off x="836612"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1"/>
              </a:buClr>
              <a:buSzPts val="8000"/>
              <a:buFont typeface="Century Gothic"/>
              <a:buNone/>
            </a:pPr>
            <a:r>
              <a:rPr lang="en-CA" sz="8000" b="0" i="0" u="none" strike="noStrike" cap="none">
                <a:solidFill>
                  <a:schemeClr val="accent1"/>
                </a:solidFill>
                <a:latin typeface="Century Gothic"/>
                <a:ea typeface="Century Gothic"/>
                <a:cs typeface="Century Gothic"/>
                <a:sym typeface="Century Gothic"/>
              </a:rPr>
              <a:t>“</a:t>
            </a:r>
            <a:endParaRPr/>
          </a:p>
        </p:txBody>
      </p:sp>
      <p:sp>
        <p:nvSpPr>
          <p:cNvPr id="83" name="Google Shape;83;p13"/>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accent1"/>
              </a:buClr>
              <a:buSzPts val="8000"/>
              <a:buFont typeface="Century Gothic"/>
              <a:buNone/>
            </a:pPr>
            <a:r>
              <a:rPr lang="en-CA" sz="8000" b="0" i="0" u="none" strike="noStrike" cap="none">
                <a:solidFill>
                  <a:schemeClr val="accent1"/>
                </a:solidFill>
                <a:latin typeface="Century Gothic"/>
                <a:ea typeface="Century Gothic"/>
                <a:cs typeface="Century Gothic"/>
                <a:sym typeface="Century Gothic"/>
              </a:rPr>
              <a:t>”</a:t>
            </a:r>
            <a:endParaRPr/>
          </a:p>
        </p:txBody>
      </p:sp>
      <p:sp>
        <p:nvSpPr>
          <p:cNvPr id="84" name="Google Shape;84;p13"/>
          <p:cNvSpPr txBox="1">
            <a:spLocks noGrp="1"/>
          </p:cNvSpPr>
          <p:nvPr>
            <p:ph type="title"/>
          </p:nvPr>
        </p:nvSpPr>
        <p:spPr>
          <a:xfrm>
            <a:off x="1446213" y="609601"/>
            <a:ext cx="9296398"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1674812" y="3352800"/>
            <a:ext cx="8839202"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Font typeface="Century Gothic"/>
              <a:buNone/>
              <a:defRPr/>
            </a:lvl1pPr>
            <a:lvl2pPr marL="914400" lvl="1" indent="-228600" algn="l">
              <a:spcBef>
                <a:spcPts val="600"/>
              </a:spcBef>
              <a:spcAft>
                <a:spcPts val="0"/>
              </a:spcAft>
              <a:buSzPts val="1800"/>
              <a:buFont typeface="Century Gothic"/>
              <a:buNone/>
              <a:defRPr/>
            </a:lvl2pPr>
            <a:lvl3pPr marL="1371600" lvl="2" indent="-228600" algn="l">
              <a:spcBef>
                <a:spcPts val="600"/>
              </a:spcBef>
              <a:spcAft>
                <a:spcPts val="0"/>
              </a:spcAft>
              <a:buSzPts val="1600"/>
              <a:buFont typeface="Century Gothic"/>
              <a:buNone/>
              <a:defRPr/>
            </a:lvl3pPr>
            <a:lvl4pPr marL="1828800" lvl="3" indent="-228600" algn="l">
              <a:spcBef>
                <a:spcPts val="600"/>
              </a:spcBef>
              <a:spcAft>
                <a:spcPts val="0"/>
              </a:spcAft>
              <a:buSzPts val="1400"/>
              <a:buFont typeface="Century Gothic"/>
              <a:buNone/>
              <a:defRPr/>
            </a:lvl4pPr>
            <a:lvl5pPr marL="2286000" lvl="4" indent="-228600" algn="l">
              <a:spcBef>
                <a:spcPts val="600"/>
              </a:spcBef>
              <a:spcAft>
                <a:spcPts val="0"/>
              </a:spcAft>
              <a:buSzPts val="1400"/>
              <a:buFont typeface="Century Gothic"/>
              <a:buNone/>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6" name="Google Shape;86;p13"/>
          <p:cNvSpPr txBox="1">
            <a:spLocks noGrp="1"/>
          </p:cNvSpPr>
          <p:nvPr>
            <p:ph type="body" idx="2"/>
          </p:nvPr>
        </p:nvSpPr>
        <p:spPr>
          <a:xfrm>
            <a:off x="1141411" y="4343400"/>
            <a:ext cx="9906000"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2000"/>
              <a:buNone/>
              <a:defRPr sz="2000">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7" name="Google Shape;87;p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141412" y="3308581"/>
            <a:ext cx="9906000"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1141410" y="4777381"/>
            <a:ext cx="9906001" cy="860400"/>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Char char="•"/>
              <a:defRPr sz="2000">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3" name="Google Shape;93;p14"/>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6"/>
        <p:cNvGrpSpPr/>
        <p:nvPr/>
      </p:nvGrpSpPr>
      <p:grpSpPr>
        <a:xfrm>
          <a:off x="0" y="0"/>
          <a:ext cx="0" cy="0"/>
          <a:chOff x="0" y="0"/>
          <a:chExt cx="0" cy="0"/>
        </a:xfrm>
      </p:grpSpPr>
      <p:sp>
        <p:nvSpPr>
          <p:cNvPr id="97" name="Google Shape;97;p15"/>
          <p:cNvSpPr txBox="1"/>
          <p:nvPr/>
        </p:nvSpPr>
        <p:spPr>
          <a:xfrm>
            <a:off x="836612"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1"/>
              </a:buClr>
              <a:buSzPts val="8000"/>
              <a:buFont typeface="Century Gothic"/>
              <a:buNone/>
            </a:pPr>
            <a:r>
              <a:rPr lang="en-CA" sz="8000" b="0" i="0" u="none" strike="noStrike" cap="none">
                <a:solidFill>
                  <a:schemeClr val="accent1"/>
                </a:solidFill>
                <a:latin typeface="Century Gothic"/>
                <a:ea typeface="Century Gothic"/>
                <a:cs typeface="Century Gothic"/>
                <a:sym typeface="Century Gothic"/>
              </a:rPr>
              <a:t>“</a:t>
            </a:r>
            <a:endParaRPr/>
          </a:p>
        </p:txBody>
      </p:sp>
      <p:sp>
        <p:nvSpPr>
          <p:cNvPr id="98" name="Google Shape;98;p15"/>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accent1"/>
              </a:buClr>
              <a:buSzPts val="8000"/>
              <a:buFont typeface="Century Gothic"/>
              <a:buNone/>
            </a:pPr>
            <a:r>
              <a:rPr lang="en-CA" sz="8000" b="0" i="0" u="none" strike="noStrike" cap="none">
                <a:solidFill>
                  <a:schemeClr val="accent1"/>
                </a:solidFill>
                <a:latin typeface="Century Gothic"/>
                <a:ea typeface="Century Gothic"/>
                <a:cs typeface="Century Gothic"/>
                <a:sym typeface="Century Gothic"/>
              </a:rPr>
              <a:t>”</a:t>
            </a:r>
            <a:endParaRPr/>
          </a:p>
        </p:txBody>
      </p:sp>
      <p:sp>
        <p:nvSpPr>
          <p:cNvPr id="99" name="Google Shape;99;p15"/>
          <p:cNvSpPr txBox="1">
            <a:spLocks noGrp="1"/>
          </p:cNvSpPr>
          <p:nvPr>
            <p:ph type="title"/>
          </p:nvPr>
        </p:nvSpPr>
        <p:spPr>
          <a:xfrm>
            <a:off x="1446213" y="609601"/>
            <a:ext cx="9296398"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1141412" y="3886200"/>
            <a:ext cx="9906000"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2400"/>
              <a:buNone/>
              <a:defRPr sz="2400" b="0" cap="none">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1" name="Google Shape;101;p15"/>
          <p:cNvSpPr txBox="1">
            <a:spLocks noGrp="1"/>
          </p:cNvSpPr>
          <p:nvPr>
            <p:ph type="body" idx="2"/>
          </p:nvPr>
        </p:nvSpPr>
        <p:spPr>
          <a:xfrm>
            <a:off x="1141411" y="4775200"/>
            <a:ext cx="9906000"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102" name="Google Shape;102;p15"/>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141412" y="609601"/>
            <a:ext cx="99059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body" idx="1"/>
          </p:nvPr>
        </p:nvSpPr>
        <p:spPr>
          <a:xfrm>
            <a:off x="1141412" y="3505200"/>
            <a:ext cx="99060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2800"/>
              <a:buNone/>
              <a:defRPr sz="2800" b="0" cap="none">
                <a:solidFill>
                  <a:schemeClr val="lt1"/>
                </a:solidFill>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8" name="Google Shape;108;p16"/>
          <p:cNvSpPr txBox="1">
            <a:spLocks noGrp="1"/>
          </p:cNvSpPr>
          <p:nvPr>
            <p:ph type="body" idx="2"/>
          </p:nvPr>
        </p:nvSpPr>
        <p:spPr>
          <a:xfrm>
            <a:off x="1141411" y="4343400"/>
            <a:ext cx="9906000"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109" name="Google Shape;109;p16"/>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6"/>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body" idx="1"/>
          </p:nvPr>
        </p:nvSpPr>
        <p:spPr>
          <a:xfrm rot="5400000">
            <a:off x="4532312" y="-723899"/>
            <a:ext cx="3124201" cy="990599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5" name="Google Shape;115;p17"/>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7"/>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rot="5400000">
            <a:off x="7351354" y="2095143"/>
            <a:ext cx="5181601" cy="2210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body" idx="1"/>
          </p:nvPr>
        </p:nvSpPr>
        <p:spPr>
          <a:xfrm rot="5400000">
            <a:off x="2322512" y="-571500"/>
            <a:ext cx="5181600" cy="7543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21" name="Google Shape;121;p18"/>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body" idx="1"/>
          </p:nvPr>
        </p:nvSpPr>
        <p:spPr>
          <a:xfrm>
            <a:off x="1141412" y="2666999"/>
            <a:ext cx="4876800" cy="3124201"/>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133" name="Google Shape;133;p20"/>
          <p:cNvSpPr txBox="1">
            <a:spLocks noGrp="1"/>
          </p:cNvSpPr>
          <p:nvPr>
            <p:ph type="body" idx="2"/>
          </p:nvPr>
        </p:nvSpPr>
        <p:spPr>
          <a:xfrm>
            <a:off x="6170612" y="2667000"/>
            <a:ext cx="4876800" cy="3124200"/>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134" name="Google Shape;134;p20"/>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0"/>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5" name="Google Shape;25;p4"/>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429280" y="2658533"/>
            <a:ext cx="458893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31" name="Google Shape;31;p5"/>
          <p:cNvSpPr txBox="1">
            <a:spLocks noGrp="1"/>
          </p:cNvSpPr>
          <p:nvPr>
            <p:ph type="body" idx="2"/>
          </p:nvPr>
        </p:nvSpPr>
        <p:spPr>
          <a:xfrm>
            <a:off x="1141412" y="3243262"/>
            <a:ext cx="4876800" cy="25479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32" name="Google Shape;32;p5"/>
          <p:cNvSpPr txBox="1">
            <a:spLocks noGrp="1"/>
          </p:cNvSpPr>
          <p:nvPr>
            <p:ph type="body" idx="3"/>
          </p:nvPr>
        </p:nvSpPr>
        <p:spPr>
          <a:xfrm>
            <a:off x="6443133" y="2667000"/>
            <a:ext cx="46042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33" name="Google Shape;33;p5"/>
          <p:cNvSpPr txBox="1">
            <a:spLocks noGrp="1"/>
          </p:cNvSpPr>
          <p:nvPr>
            <p:ph type="body" idx="4"/>
          </p:nvPr>
        </p:nvSpPr>
        <p:spPr>
          <a:xfrm>
            <a:off x="6170612" y="3243262"/>
            <a:ext cx="4876801" cy="254793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34" name="Google Shape;34;p5"/>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141412" y="2666999"/>
            <a:ext cx="4876800" cy="3124201"/>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40" name="Google Shape;40;p6"/>
          <p:cNvSpPr txBox="1">
            <a:spLocks noGrp="1"/>
          </p:cNvSpPr>
          <p:nvPr>
            <p:ph type="body" idx="2"/>
          </p:nvPr>
        </p:nvSpPr>
        <p:spPr>
          <a:xfrm>
            <a:off x="6170612" y="2667000"/>
            <a:ext cx="4876800" cy="3124200"/>
          </a:xfrm>
          <a:prstGeom prst="rect">
            <a:avLst/>
          </a:prstGeom>
          <a:noFill/>
          <a:ln>
            <a:noFill/>
          </a:ln>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sz="1800"/>
            </a:lvl1pPr>
            <a:lvl2pPr marL="914400" lvl="1" indent="-330200" algn="l">
              <a:spcBef>
                <a:spcPts val="600"/>
              </a:spcBef>
              <a:spcAft>
                <a:spcPts val="0"/>
              </a:spcAft>
              <a:buSzPts val="1600"/>
              <a:buChar char="•"/>
              <a:defRPr sz="1600"/>
            </a:lvl2pPr>
            <a:lvl3pPr marL="1371600" lvl="2" indent="-317500" algn="l">
              <a:spcBef>
                <a:spcPts val="600"/>
              </a:spcBef>
              <a:spcAft>
                <a:spcPts val="0"/>
              </a:spcAft>
              <a:buSzPts val="1400"/>
              <a:buChar char="•"/>
              <a:defRPr sz="1400"/>
            </a:lvl3pPr>
            <a:lvl4pPr marL="1828800" lvl="3" indent="-304800" algn="l">
              <a:spcBef>
                <a:spcPts val="600"/>
              </a:spcBef>
              <a:spcAft>
                <a:spcPts val="0"/>
              </a:spcAft>
              <a:buSzPts val="1200"/>
              <a:buChar char="•"/>
              <a:defRPr sz="1200"/>
            </a:lvl4pPr>
            <a:lvl5pPr marL="2286000" lvl="4" indent="-304800" algn="l">
              <a:spcBef>
                <a:spcPts val="600"/>
              </a:spcBef>
              <a:spcAft>
                <a:spcPts val="0"/>
              </a:spcAft>
              <a:buSzPts val="1200"/>
              <a:buChar char="•"/>
              <a:defRPr sz="1200"/>
            </a:lvl5pPr>
            <a:lvl6pPr marL="2743200" lvl="5" indent="-304800" algn="l">
              <a:spcBef>
                <a:spcPts val="600"/>
              </a:spcBef>
              <a:spcAft>
                <a:spcPts val="0"/>
              </a:spcAft>
              <a:buSzPts val="1200"/>
              <a:buChar char="•"/>
              <a:defRPr sz="1200"/>
            </a:lvl6pPr>
            <a:lvl7pPr marL="3200400" lvl="6" indent="-304800" algn="l">
              <a:spcBef>
                <a:spcPts val="600"/>
              </a:spcBef>
              <a:spcAft>
                <a:spcPts val="0"/>
              </a:spcAft>
              <a:buSzPts val="1200"/>
              <a:buChar char="•"/>
              <a:defRPr sz="1200"/>
            </a:lvl7pPr>
            <a:lvl8pPr marL="3657600" lvl="7" indent="-304800" algn="l">
              <a:spcBef>
                <a:spcPts val="600"/>
              </a:spcBef>
              <a:spcAft>
                <a:spcPts val="0"/>
              </a:spcAft>
              <a:buSzPts val="1200"/>
              <a:buChar char="•"/>
              <a:defRPr sz="1200"/>
            </a:lvl8pPr>
            <a:lvl9pPr marL="4114800" lvl="8" indent="-304800" algn="l">
              <a:spcBef>
                <a:spcPts val="600"/>
              </a:spcBef>
              <a:spcAft>
                <a:spcPts val="600"/>
              </a:spcAft>
              <a:buSzPts val="1200"/>
              <a:buChar char="•"/>
              <a:defRPr sz="1200"/>
            </a:lvl9pPr>
          </a:lstStyle>
          <a:p>
            <a:endParaRPr/>
          </a:p>
        </p:txBody>
      </p:sp>
      <p:sp>
        <p:nvSpPr>
          <p:cNvPr id="41" name="Google Shape;41;p6"/>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751013" y="3308581"/>
            <a:ext cx="8686800"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751011" y="4777381"/>
            <a:ext cx="8686801"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000"/>
              <a:buNone/>
              <a:defRPr sz="20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47" name="Google Shape;47;p7"/>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141411" y="1600200"/>
            <a:ext cx="3549121"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03812" y="609601"/>
            <a:ext cx="5943601" cy="5181600"/>
          </a:xfrm>
          <a:prstGeom prst="rect">
            <a:avLst/>
          </a:prstGeom>
          <a:noFill/>
          <a:ln>
            <a:noFill/>
          </a:ln>
        </p:spPr>
        <p:txBody>
          <a:bodyPr spcFirstLastPara="1" wrap="square" lIns="91425" tIns="45700" rIns="91425" bIns="45700" anchor="ctr" anchorCtr="0">
            <a:normAutofit/>
          </a:bodyPr>
          <a:lstStyle>
            <a:lvl1pPr marL="457200" lvl="0" indent="-355600" algn="l">
              <a:spcBef>
                <a:spcPts val="400"/>
              </a:spcBef>
              <a:spcAft>
                <a:spcPts val="0"/>
              </a:spcAft>
              <a:buSzPts val="2000"/>
              <a:buChar char="•"/>
              <a:defRPr sz="2000"/>
            </a:lvl1pPr>
            <a:lvl2pPr marL="914400" lvl="1" indent="-342900" algn="l">
              <a:spcBef>
                <a:spcPts val="600"/>
              </a:spcBef>
              <a:spcAft>
                <a:spcPts val="0"/>
              </a:spcAft>
              <a:buSzPts val="1800"/>
              <a:buChar char="•"/>
              <a:defRPr sz="1800"/>
            </a:lvl2pPr>
            <a:lvl3pPr marL="1371600" lvl="2" indent="-330200" algn="l">
              <a:spcBef>
                <a:spcPts val="600"/>
              </a:spcBef>
              <a:spcAft>
                <a:spcPts val="0"/>
              </a:spcAft>
              <a:buSzPts val="1600"/>
              <a:buChar char="•"/>
              <a:defRPr sz="1600"/>
            </a:lvl3pPr>
            <a:lvl4pPr marL="1828800" lvl="3" indent="-317500" algn="l">
              <a:spcBef>
                <a:spcPts val="600"/>
              </a:spcBef>
              <a:spcAft>
                <a:spcPts val="0"/>
              </a:spcAft>
              <a:buSzPts val="1400"/>
              <a:buChar char="•"/>
              <a:defRPr sz="1400"/>
            </a:lvl4pPr>
            <a:lvl5pPr marL="2286000" lvl="4" indent="-317500" algn="l">
              <a:spcBef>
                <a:spcPts val="600"/>
              </a:spcBef>
              <a:spcAft>
                <a:spcPts val="0"/>
              </a:spcAft>
              <a:buSzPts val="1400"/>
              <a:buChar char="•"/>
              <a:defRPr sz="1400"/>
            </a:lvl5pPr>
            <a:lvl6pPr marL="2743200" lvl="5" indent="-317500" algn="l">
              <a:spcBef>
                <a:spcPts val="600"/>
              </a:spcBef>
              <a:spcAft>
                <a:spcPts val="0"/>
              </a:spcAft>
              <a:buSzPts val="1400"/>
              <a:buChar char="•"/>
              <a:defRPr sz="1400"/>
            </a:lvl6pPr>
            <a:lvl7pPr marL="3200400" lvl="6" indent="-317500" algn="l">
              <a:spcBef>
                <a:spcPts val="600"/>
              </a:spcBef>
              <a:spcAft>
                <a:spcPts val="0"/>
              </a:spcAft>
              <a:buSzPts val="1400"/>
              <a:buChar char="•"/>
              <a:defRPr sz="1400"/>
            </a:lvl7pPr>
            <a:lvl8pPr marL="3657600" lvl="7" indent="-317500" algn="l">
              <a:spcBef>
                <a:spcPts val="600"/>
              </a:spcBef>
              <a:spcAft>
                <a:spcPts val="0"/>
              </a:spcAft>
              <a:buSzPts val="1400"/>
              <a:buChar char="•"/>
              <a:defRPr sz="1400"/>
            </a:lvl8pPr>
            <a:lvl9pPr marL="4114800" lvl="8" indent="-317500" algn="l">
              <a:spcBef>
                <a:spcPts val="600"/>
              </a:spcBef>
              <a:spcAft>
                <a:spcPts val="600"/>
              </a:spcAft>
              <a:buSzPts val="1400"/>
              <a:buChar char="•"/>
              <a:defRPr sz="1400"/>
            </a:lvl9pPr>
          </a:lstStyle>
          <a:p>
            <a:endParaRPr/>
          </a:p>
        </p:txBody>
      </p:sp>
      <p:sp>
        <p:nvSpPr>
          <p:cNvPr id="57" name="Google Shape;57;p9"/>
          <p:cNvSpPr txBox="1">
            <a:spLocks noGrp="1"/>
          </p:cNvSpPr>
          <p:nvPr>
            <p:ph type="body" idx="2"/>
          </p:nvPr>
        </p:nvSpPr>
        <p:spPr>
          <a:xfrm>
            <a:off x="1141411"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58" name="Google Shape;58;p9"/>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141411" y="1600200"/>
            <a:ext cx="5334001"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a:spLocks noGrp="1"/>
          </p:cNvSpPr>
          <p:nvPr>
            <p:ph type="pic" idx="2"/>
          </p:nvPr>
        </p:nvSpPr>
        <p:spPr>
          <a:xfrm>
            <a:off x="7433733" y="-18288"/>
            <a:ext cx="3276599" cy="6903720"/>
          </a:xfrm>
          <a:prstGeom prst="rect">
            <a:avLst/>
          </a:prstGeom>
          <a:noFill/>
          <a:ln w="38100" cap="flat" cmpd="sng">
            <a:solidFill>
              <a:schemeClr val="dk2"/>
            </a:solidFill>
            <a:prstDash val="solid"/>
            <a:round/>
            <a:headEnd type="none" w="sm" len="sm"/>
            <a:tailEnd type="none" w="sm" len="sm"/>
          </a:ln>
        </p:spPr>
      </p:sp>
      <p:sp>
        <p:nvSpPr>
          <p:cNvPr id="64" name="Google Shape;64;p10"/>
          <p:cNvSpPr txBox="1">
            <a:spLocks noGrp="1"/>
          </p:cNvSpPr>
          <p:nvPr>
            <p:ph type="body" idx="1"/>
          </p:nvPr>
        </p:nvSpPr>
        <p:spPr>
          <a:xfrm>
            <a:off x="1141411" y="2971800"/>
            <a:ext cx="5334001" cy="18288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800"/>
              <a:buNone/>
              <a:defRPr sz="18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5" name="Google Shape;65;p10"/>
          <p:cNvSpPr txBox="1">
            <a:spLocks noGrp="1"/>
          </p:cNvSpPr>
          <p:nvPr>
            <p:ph type="dt" idx="10"/>
          </p:nvPr>
        </p:nvSpPr>
        <p:spPr>
          <a:xfrm>
            <a:off x="6399212" y="5883275"/>
            <a:ext cx="914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141412" y="5883275"/>
            <a:ext cx="5105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0742612" y="5883275"/>
            <a:ext cx="3225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cstate="email">
            <a:alphaModFix/>
            <a:extLst>
              <a:ext uri="{28A0092B-C50C-407E-A947-70E740481C1C}">
                <a14:useLocalDpi xmlns:a14="http://schemas.microsoft.com/office/drawing/2010/main"/>
              </a:ext>
            </a:extLst>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marR="0" lvl="0" indent="-355600" algn="l" rtl="0">
              <a:spcBef>
                <a:spcPts val="400"/>
              </a:spcBef>
              <a:spcAft>
                <a:spcPts val="0"/>
              </a:spcAft>
              <a:buClr>
                <a:schemeClr val="lt1"/>
              </a:buClr>
              <a:buSzPts val="2000"/>
              <a:buFont typeface="Arial"/>
              <a:buChar char="•"/>
              <a:defRPr sz="2000" b="0" i="0" u="none" strike="noStrike" cap="small">
                <a:solidFill>
                  <a:schemeClr val="lt1"/>
                </a:solidFill>
                <a:latin typeface="Century Gothic"/>
                <a:ea typeface="Century Gothic"/>
                <a:cs typeface="Century Gothic"/>
                <a:sym typeface="Century Gothic"/>
              </a:defRPr>
            </a:lvl1pPr>
            <a:lvl2pPr marL="914400" marR="0" lvl="1" indent="-342900" algn="l" rtl="0">
              <a:spcBef>
                <a:spcPts val="600"/>
              </a:spcBef>
              <a:spcAft>
                <a:spcPts val="0"/>
              </a:spcAft>
              <a:buClr>
                <a:schemeClr val="lt1"/>
              </a:buClr>
              <a:buSzPts val="1800"/>
              <a:buFont typeface="Arial"/>
              <a:buChar char="•"/>
              <a:defRPr sz="1800" b="0" i="0" u="none" strike="noStrike" cap="small">
                <a:solidFill>
                  <a:schemeClr val="lt1"/>
                </a:solidFill>
                <a:latin typeface="Century Gothic"/>
                <a:ea typeface="Century Gothic"/>
                <a:cs typeface="Century Gothic"/>
                <a:sym typeface="Century Gothic"/>
              </a:defRPr>
            </a:lvl2pPr>
            <a:lvl3pPr marL="1371600" marR="0" lvl="2" indent="-330200" algn="l" rtl="0">
              <a:spcBef>
                <a:spcPts val="600"/>
              </a:spcBef>
              <a:spcAft>
                <a:spcPts val="0"/>
              </a:spcAft>
              <a:buClr>
                <a:schemeClr val="lt1"/>
              </a:buClr>
              <a:buSzPts val="1600"/>
              <a:buFont typeface="Arial"/>
              <a:buChar char="•"/>
              <a:defRPr sz="1600" b="0" i="0" u="none" strike="noStrike" cap="small">
                <a:solidFill>
                  <a:schemeClr val="lt1"/>
                </a:solidFill>
                <a:latin typeface="Century Gothic"/>
                <a:ea typeface="Century Gothic"/>
                <a:cs typeface="Century Gothic"/>
                <a:sym typeface="Century Gothic"/>
              </a:defRPr>
            </a:lvl3pPr>
            <a:lvl4pPr marL="1828800" marR="0" lvl="3" indent="-317500" algn="l" rtl="0">
              <a:spcBef>
                <a:spcPts val="600"/>
              </a:spcBef>
              <a:spcAft>
                <a:spcPts val="0"/>
              </a:spcAft>
              <a:buClr>
                <a:schemeClr val="lt1"/>
              </a:buClr>
              <a:buSzPts val="1400"/>
              <a:buFont typeface="Arial"/>
              <a:buChar char="•"/>
              <a:defRPr sz="1400" b="0" i="0" u="none" strike="noStrike" cap="small">
                <a:solidFill>
                  <a:schemeClr val="lt1"/>
                </a:solidFill>
                <a:latin typeface="Century Gothic"/>
                <a:ea typeface="Century Gothic"/>
                <a:cs typeface="Century Gothic"/>
                <a:sym typeface="Century Gothic"/>
              </a:defRPr>
            </a:lvl4pPr>
            <a:lvl5pPr marL="2286000" marR="0" lvl="4" indent="-317500" algn="l" rtl="0">
              <a:spcBef>
                <a:spcPts val="600"/>
              </a:spcBef>
              <a:spcAft>
                <a:spcPts val="0"/>
              </a:spcAft>
              <a:buClr>
                <a:schemeClr val="lt1"/>
              </a:buClr>
              <a:buSzPts val="1400"/>
              <a:buFont typeface="Arial"/>
              <a:buChar char="•"/>
              <a:defRPr sz="1400" b="0" i="0" u="none" strike="noStrike" cap="small">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9pPr>
          </a:lstStyle>
          <a:p>
            <a:endParaRPr/>
          </a:p>
        </p:txBody>
      </p:sp>
      <p:sp>
        <p:nvSpPr>
          <p:cNvPr id="8" name="Google Shape;8;p1"/>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rgbClr val="BFBFBF"/>
                </a:solidFill>
                <a:latin typeface="Century Gothic"/>
                <a:ea typeface="Century Gothic"/>
                <a:cs typeface="Century Gothic"/>
                <a:sym typeface="Century Gothic"/>
              </a:defRPr>
            </a:lvl1pPr>
            <a:lvl2pPr marL="0" marR="0" lvl="1" indent="0" algn="r" rtl="0">
              <a:spcBef>
                <a:spcPts val="0"/>
              </a:spcBef>
              <a:buNone/>
              <a:defRPr sz="900" b="1" i="0" u="none" strike="noStrike" cap="none">
                <a:solidFill>
                  <a:srgbClr val="BFBFBF"/>
                </a:solidFill>
                <a:latin typeface="Century Gothic"/>
                <a:ea typeface="Century Gothic"/>
                <a:cs typeface="Century Gothic"/>
                <a:sym typeface="Century Gothic"/>
              </a:defRPr>
            </a:lvl2pPr>
            <a:lvl3pPr marL="0" marR="0" lvl="2" indent="0" algn="r" rtl="0">
              <a:spcBef>
                <a:spcPts val="0"/>
              </a:spcBef>
              <a:buNone/>
              <a:defRPr sz="900" b="1" i="0" u="none" strike="noStrike" cap="none">
                <a:solidFill>
                  <a:srgbClr val="BFBFBF"/>
                </a:solidFill>
                <a:latin typeface="Century Gothic"/>
                <a:ea typeface="Century Gothic"/>
                <a:cs typeface="Century Gothic"/>
                <a:sym typeface="Century Gothic"/>
              </a:defRPr>
            </a:lvl3pPr>
            <a:lvl4pPr marL="0" marR="0" lvl="3" indent="0" algn="r" rtl="0">
              <a:spcBef>
                <a:spcPts val="0"/>
              </a:spcBef>
              <a:buNone/>
              <a:defRPr sz="900" b="1" i="0" u="none" strike="noStrike" cap="none">
                <a:solidFill>
                  <a:srgbClr val="BFBFBF"/>
                </a:solidFill>
                <a:latin typeface="Century Gothic"/>
                <a:ea typeface="Century Gothic"/>
                <a:cs typeface="Century Gothic"/>
                <a:sym typeface="Century Gothic"/>
              </a:defRPr>
            </a:lvl4pPr>
            <a:lvl5pPr marL="0" marR="0" lvl="4" indent="0" algn="r" rtl="0">
              <a:spcBef>
                <a:spcPts val="0"/>
              </a:spcBef>
              <a:buNone/>
              <a:defRPr sz="900" b="1" i="0" u="none" strike="noStrike" cap="none">
                <a:solidFill>
                  <a:srgbClr val="BFBFBF"/>
                </a:solidFill>
                <a:latin typeface="Century Gothic"/>
                <a:ea typeface="Century Gothic"/>
                <a:cs typeface="Century Gothic"/>
                <a:sym typeface="Century Gothic"/>
              </a:defRPr>
            </a:lvl5pPr>
            <a:lvl6pPr marL="0" marR="0" lvl="5" indent="0" algn="r" rtl="0">
              <a:spcBef>
                <a:spcPts val="0"/>
              </a:spcBef>
              <a:buNone/>
              <a:defRPr sz="900" b="1" i="0" u="none" strike="noStrike" cap="none">
                <a:solidFill>
                  <a:srgbClr val="BFBFBF"/>
                </a:solidFill>
                <a:latin typeface="Century Gothic"/>
                <a:ea typeface="Century Gothic"/>
                <a:cs typeface="Century Gothic"/>
                <a:sym typeface="Century Gothic"/>
              </a:defRPr>
            </a:lvl6pPr>
            <a:lvl7pPr marL="0" marR="0" lvl="6" indent="0" algn="r" rtl="0">
              <a:spcBef>
                <a:spcPts val="0"/>
              </a:spcBef>
              <a:buNone/>
              <a:defRPr sz="900" b="1" i="0" u="none" strike="noStrike" cap="none">
                <a:solidFill>
                  <a:srgbClr val="BFBFBF"/>
                </a:solidFill>
                <a:latin typeface="Century Gothic"/>
                <a:ea typeface="Century Gothic"/>
                <a:cs typeface="Century Gothic"/>
                <a:sym typeface="Century Gothic"/>
              </a:defRPr>
            </a:lvl7pPr>
            <a:lvl8pPr marL="0" marR="0" lvl="7" indent="0" algn="r" rtl="0">
              <a:spcBef>
                <a:spcPts val="0"/>
              </a:spcBef>
              <a:buNone/>
              <a:defRPr sz="900" b="1" i="0" u="none" strike="noStrike" cap="none">
                <a:solidFill>
                  <a:srgbClr val="BFBFBF"/>
                </a:solidFill>
                <a:latin typeface="Century Gothic"/>
                <a:ea typeface="Century Gothic"/>
                <a:cs typeface="Century Gothic"/>
                <a:sym typeface="Century Gothic"/>
              </a:defRPr>
            </a:lvl8pPr>
            <a:lvl9pPr marL="0" marR="0" lvl="8" indent="0" algn="r" rtl="0">
              <a:spcBef>
                <a:spcPts val="0"/>
              </a:spcBef>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6" name="Google Shape;126;p19"/>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marR="0" lvl="0" indent="-355600" algn="l" rtl="0">
              <a:spcBef>
                <a:spcPts val="400"/>
              </a:spcBef>
              <a:spcAft>
                <a:spcPts val="0"/>
              </a:spcAft>
              <a:buClr>
                <a:schemeClr val="dk1"/>
              </a:buClr>
              <a:buSzPts val="2000"/>
              <a:buFont typeface="Arial"/>
              <a:buChar char="•"/>
              <a:defRPr sz="2000" b="0" i="0" u="none" strike="noStrike" cap="small">
                <a:solidFill>
                  <a:schemeClr val="dk1"/>
                </a:solidFill>
                <a:latin typeface="Century Gothic"/>
                <a:ea typeface="Century Gothic"/>
                <a:cs typeface="Century Gothic"/>
                <a:sym typeface="Century Gothic"/>
              </a:defRPr>
            </a:lvl1pPr>
            <a:lvl2pPr marL="914400" marR="0" lvl="1" indent="-342900" algn="l" rtl="0">
              <a:spcBef>
                <a:spcPts val="600"/>
              </a:spcBef>
              <a:spcAft>
                <a:spcPts val="0"/>
              </a:spcAft>
              <a:buClr>
                <a:schemeClr val="dk1"/>
              </a:buClr>
              <a:buSzPts val="1800"/>
              <a:buFont typeface="Arial"/>
              <a:buChar char="•"/>
              <a:defRPr sz="1800" b="0" i="0" u="none" strike="noStrike" cap="small">
                <a:solidFill>
                  <a:schemeClr val="dk1"/>
                </a:solidFill>
                <a:latin typeface="Century Gothic"/>
                <a:ea typeface="Century Gothic"/>
                <a:cs typeface="Century Gothic"/>
                <a:sym typeface="Century Gothic"/>
              </a:defRPr>
            </a:lvl2pPr>
            <a:lvl3pPr marL="1371600" marR="0" lvl="2" indent="-330200" algn="l" rtl="0">
              <a:spcBef>
                <a:spcPts val="600"/>
              </a:spcBef>
              <a:spcAft>
                <a:spcPts val="0"/>
              </a:spcAft>
              <a:buClr>
                <a:schemeClr val="dk1"/>
              </a:buClr>
              <a:buSzPts val="1600"/>
              <a:buFont typeface="Arial"/>
              <a:buChar char="•"/>
              <a:defRPr sz="1600" b="0" i="0" u="none" strike="noStrike" cap="small">
                <a:solidFill>
                  <a:schemeClr val="dk1"/>
                </a:solidFill>
                <a:latin typeface="Century Gothic"/>
                <a:ea typeface="Century Gothic"/>
                <a:cs typeface="Century Gothic"/>
                <a:sym typeface="Century Gothic"/>
              </a:defRPr>
            </a:lvl3pPr>
            <a:lvl4pPr marL="1828800" marR="0" lvl="3" indent="-317500" algn="l" rtl="0">
              <a:spcBef>
                <a:spcPts val="600"/>
              </a:spcBef>
              <a:spcAft>
                <a:spcPts val="0"/>
              </a:spcAft>
              <a:buClr>
                <a:schemeClr val="dk1"/>
              </a:buClr>
              <a:buSzPts val="1400"/>
              <a:buFont typeface="Arial"/>
              <a:buChar char="•"/>
              <a:defRPr sz="1400" b="0" i="0" u="none" strike="noStrike" cap="small">
                <a:solidFill>
                  <a:schemeClr val="dk1"/>
                </a:solidFill>
                <a:latin typeface="Century Gothic"/>
                <a:ea typeface="Century Gothic"/>
                <a:cs typeface="Century Gothic"/>
                <a:sym typeface="Century Gothic"/>
              </a:defRPr>
            </a:lvl4pPr>
            <a:lvl5pPr marL="2286000" marR="0" lvl="4" indent="-317500" algn="l" rtl="0">
              <a:spcBef>
                <a:spcPts val="600"/>
              </a:spcBef>
              <a:spcAft>
                <a:spcPts val="0"/>
              </a:spcAft>
              <a:buClr>
                <a:schemeClr val="dk1"/>
              </a:buClr>
              <a:buSzPts val="1400"/>
              <a:buFont typeface="Arial"/>
              <a:buChar char="•"/>
              <a:defRPr sz="1400" b="0" i="0" u="none" strike="noStrike" cap="small">
                <a:solidFill>
                  <a:schemeClr val="dk1"/>
                </a:solidFill>
                <a:latin typeface="Century Gothic"/>
                <a:ea typeface="Century Gothic"/>
                <a:cs typeface="Century Gothic"/>
                <a:sym typeface="Century Gothic"/>
              </a:defRPr>
            </a:lvl5pPr>
            <a:lvl6pPr marL="2743200" marR="0" lvl="5" indent="-304800" algn="l" rtl="0">
              <a:spcBef>
                <a:spcPts val="600"/>
              </a:spcBef>
              <a:spcAft>
                <a:spcPts val="0"/>
              </a:spcAft>
              <a:buClr>
                <a:schemeClr val="dk1"/>
              </a:buClr>
              <a:buSzPts val="1200"/>
              <a:buFont typeface="Arial"/>
              <a:buChar char="•"/>
              <a:defRPr sz="1200" b="0" i="0" u="none" strike="noStrike" cap="small">
                <a:solidFill>
                  <a:schemeClr val="dk1"/>
                </a:solidFill>
                <a:latin typeface="Century Gothic"/>
                <a:ea typeface="Century Gothic"/>
                <a:cs typeface="Century Gothic"/>
                <a:sym typeface="Century Gothic"/>
              </a:defRPr>
            </a:lvl6pPr>
            <a:lvl7pPr marL="3200400" marR="0" lvl="6" indent="-304800" algn="l" rtl="0">
              <a:spcBef>
                <a:spcPts val="600"/>
              </a:spcBef>
              <a:spcAft>
                <a:spcPts val="0"/>
              </a:spcAft>
              <a:buClr>
                <a:schemeClr val="dk1"/>
              </a:buClr>
              <a:buSzPts val="1200"/>
              <a:buFont typeface="Arial"/>
              <a:buChar char="•"/>
              <a:defRPr sz="1200" b="0" i="0" u="none" strike="noStrike" cap="small">
                <a:solidFill>
                  <a:schemeClr val="dk1"/>
                </a:solidFill>
                <a:latin typeface="Century Gothic"/>
                <a:ea typeface="Century Gothic"/>
                <a:cs typeface="Century Gothic"/>
                <a:sym typeface="Century Gothic"/>
              </a:defRPr>
            </a:lvl7pPr>
            <a:lvl8pPr marL="3657600" marR="0" lvl="7" indent="-304800" algn="l" rtl="0">
              <a:spcBef>
                <a:spcPts val="600"/>
              </a:spcBef>
              <a:spcAft>
                <a:spcPts val="0"/>
              </a:spcAft>
              <a:buClr>
                <a:schemeClr val="dk1"/>
              </a:buClr>
              <a:buSzPts val="1200"/>
              <a:buFont typeface="Arial"/>
              <a:buChar char="•"/>
              <a:defRPr sz="1200" b="0" i="0" u="none" strike="noStrike" cap="small">
                <a:solidFill>
                  <a:schemeClr val="dk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dk1"/>
              </a:buClr>
              <a:buSzPts val="1200"/>
              <a:buFont typeface="Arial"/>
              <a:buChar char="•"/>
              <a:defRPr sz="1200" b="0" i="0" u="none" strike="noStrike" cap="small">
                <a:solidFill>
                  <a:schemeClr val="dk1"/>
                </a:solidFill>
                <a:latin typeface="Century Gothic"/>
                <a:ea typeface="Century Gothic"/>
                <a:cs typeface="Century Gothic"/>
                <a:sym typeface="Century Gothic"/>
              </a:defRPr>
            </a:lvl9pPr>
          </a:lstStyle>
          <a:p>
            <a:endParaRPr/>
          </a:p>
        </p:txBody>
      </p:sp>
      <p:sp>
        <p:nvSpPr>
          <p:cNvPr id="127" name="Google Shape;127;p19"/>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8" name="Google Shape;128;p19"/>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Google Shape;129;p19"/>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chemeClr val="dk1"/>
                </a:solidFill>
                <a:latin typeface="Century Gothic"/>
                <a:ea typeface="Century Gothic"/>
                <a:cs typeface="Century Gothic"/>
                <a:sym typeface="Century Gothic"/>
              </a:defRPr>
            </a:lvl1pPr>
            <a:lvl2pPr marL="0" marR="0" lvl="1" indent="0" algn="r" rtl="0">
              <a:spcBef>
                <a:spcPts val="0"/>
              </a:spcBef>
              <a:buNone/>
              <a:defRPr sz="900" b="1" i="0" u="none" strike="noStrike" cap="none">
                <a:solidFill>
                  <a:schemeClr val="dk1"/>
                </a:solidFill>
                <a:latin typeface="Century Gothic"/>
                <a:ea typeface="Century Gothic"/>
                <a:cs typeface="Century Gothic"/>
                <a:sym typeface="Century Gothic"/>
              </a:defRPr>
            </a:lvl2pPr>
            <a:lvl3pPr marL="0" marR="0" lvl="2" indent="0" algn="r" rtl="0">
              <a:spcBef>
                <a:spcPts val="0"/>
              </a:spcBef>
              <a:buNone/>
              <a:defRPr sz="900" b="1" i="0" u="none" strike="noStrike" cap="none">
                <a:solidFill>
                  <a:schemeClr val="dk1"/>
                </a:solidFill>
                <a:latin typeface="Century Gothic"/>
                <a:ea typeface="Century Gothic"/>
                <a:cs typeface="Century Gothic"/>
                <a:sym typeface="Century Gothic"/>
              </a:defRPr>
            </a:lvl3pPr>
            <a:lvl4pPr marL="0" marR="0" lvl="3" indent="0" algn="r" rtl="0">
              <a:spcBef>
                <a:spcPts val="0"/>
              </a:spcBef>
              <a:buNone/>
              <a:defRPr sz="900" b="1" i="0" u="none" strike="noStrike" cap="none">
                <a:solidFill>
                  <a:schemeClr val="dk1"/>
                </a:solidFill>
                <a:latin typeface="Century Gothic"/>
                <a:ea typeface="Century Gothic"/>
                <a:cs typeface="Century Gothic"/>
                <a:sym typeface="Century Gothic"/>
              </a:defRPr>
            </a:lvl4pPr>
            <a:lvl5pPr marL="0" marR="0" lvl="4" indent="0" algn="r" rtl="0">
              <a:spcBef>
                <a:spcPts val="0"/>
              </a:spcBef>
              <a:buNone/>
              <a:defRPr sz="900" b="1" i="0" u="none" strike="noStrike" cap="none">
                <a:solidFill>
                  <a:schemeClr val="dk1"/>
                </a:solidFill>
                <a:latin typeface="Century Gothic"/>
                <a:ea typeface="Century Gothic"/>
                <a:cs typeface="Century Gothic"/>
                <a:sym typeface="Century Gothic"/>
              </a:defRPr>
            </a:lvl5pPr>
            <a:lvl6pPr marL="0" marR="0" lvl="5" indent="0" algn="r" rtl="0">
              <a:spcBef>
                <a:spcPts val="0"/>
              </a:spcBef>
              <a:buNone/>
              <a:defRPr sz="900" b="1" i="0" u="none" strike="noStrike" cap="none">
                <a:solidFill>
                  <a:schemeClr val="dk1"/>
                </a:solidFill>
                <a:latin typeface="Century Gothic"/>
                <a:ea typeface="Century Gothic"/>
                <a:cs typeface="Century Gothic"/>
                <a:sym typeface="Century Gothic"/>
              </a:defRPr>
            </a:lvl6pPr>
            <a:lvl7pPr marL="0" marR="0" lvl="6" indent="0" algn="r" rtl="0">
              <a:spcBef>
                <a:spcPts val="0"/>
              </a:spcBef>
              <a:buNone/>
              <a:defRPr sz="900" b="1" i="0" u="none" strike="noStrike" cap="none">
                <a:solidFill>
                  <a:schemeClr val="dk1"/>
                </a:solidFill>
                <a:latin typeface="Century Gothic"/>
                <a:ea typeface="Century Gothic"/>
                <a:cs typeface="Century Gothic"/>
                <a:sym typeface="Century Gothic"/>
              </a:defRPr>
            </a:lvl7pPr>
            <a:lvl8pPr marL="0" marR="0" lvl="7" indent="0" algn="r" rtl="0">
              <a:spcBef>
                <a:spcPts val="0"/>
              </a:spcBef>
              <a:buNone/>
              <a:defRPr sz="900" b="1" i="0" u="none" strike="noStrike" cap="none">
                <a:solidFill>
                  <a:schemeClr val="dk1"/>
                </a:solidFill>
                <a:latin typeface="Century Gothic"/>
                <a:ea typeface="Century Gothic"/>
                <a:cs typeface="Century Gothic"/>
                <a:sym typeface="Century Gothic"/>
              </a:defRPr>
            </a:lvl8pPr>
            <a:lvl9pPr marL="0" marR="0" lvl="8" indent="0" algn="r" rtl="0">
              <a:spcBef>
                <a:spcPts val="0"/>
              </a:spcBef>
              <a:buNone/>
              <a:defRPr sz="900" b="1"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ctrTitle"/>
          </p:nvPr>
        </p:nvSpPr>
        <p:spPr>
          <a:xfrm>
            <a:off x="1751012" y="609601"/>
            <a:ext cx="8676222" cy="3200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entury Gothic"/>
              <a:buNone/>
            </a:pPr>
            <a:r>
              <a:rPr lang="en-CA" dirty="0"/>
              <a:t>Text Adventure Game</a:t>
            </a:r>
            <a:endParaRPr dirty="0"/>
          </a:p>
        </p:txBody>
      </p:sp>
      <p:sp>
        <p:nvSpPr>
          <p:cNvPr id="142" name="Google Shape;142;p21"/>
          <p:cNvSpPr txBox="1">
            <a:spLocks noGrp="1"/>
          </p:cNvSpPr>
          <p:nvPr>
            <p:ph type="subTitle" idx="1"/>
          </p:nvPr>
        </p:nvSpPr>
        <p:spPr>
          <a:xfrm>
            <a:off x="1751012" y="3886200"/>
            <a:ext cx="8676222" cy="1905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100"/>
              <a:buNone/>
            </a:pPr>
            <a:r>
              <a:rPr lang="en-CA"/>
              <a:t>Nicholas BeharrySIngh</a:t>
            </a:r>
            <a:endParaRPr/>
          </a:p>
          <a:p>
            <a:pPr marL="0" lvl="0" indent="0" algn="ctr" rtl="0">
              <a:spcBef>
                <a:spcPts val="1020"/>
              </a:spcBef>
              <a:spcAft>
                <a:spcPts val="0"/>
              </a:spcAft>
              <a:buSzPts val="2100"/>
              <a:buNone/>
            </a:pPr>
            <a:r>
              <a:rPr lang="en-CA"/>
              <a:t>Edison Ng</a:t>
            </a:r>
            <a:endParaRPr/>
          </a:p>
          <a:p>
            <a:pPr marL="0" lvl="0" indent="0" algn="ctr" rtl="0">
              <a:spcBef>
                <a:spcPts val="1020"/>
              </a:spcBef>
              <a:spcAft>
                <a:spcPts val="0"/>
              </a:spcAft>
              <a:buSzPts val="2100"/>
              <a:buNone/>
            </a:pPr>
            <a:r>
              <a:rPr lang="en-CA"/>
              <a:t>Ahn Nam Nguyen</a:t>
            </a:r>
            <a:endParaRPr/>
          </a:p>
          <a:p>
            <a:pPr marL="0" lvl="0" indent="0" algn="ctr" rtl="0">
              <a:spcBef>
                <a:spcPts val="1020"/>
              </a:spcBef>
              <a:spcAft>
                <a:spcPts val="0"/>
              </a:spcAft>
              <a:buSzPts val="2100"/>
              <a:buNone/>
            </a:pPr>
            <a:r>
              <a:rPr lang="en-CA"/>
              <a:t>Aanish Mufti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entury Gothic"/>
              <a:buNone/>
            </a:pPr>
            <a:r>
              <a:rPr lang="en-CA" sz="4400" dirty="0"/>
              <a:t>FIX = POLYMORPHISM</a:t>
            </a:r>
            <a:endParaRPr dirty="0"/>
          </a:p>
        </p:txBody>
      </p:sp>
      <p:sp>
        <p:nvSpPr>
          <p:cNvPr id="202" name="Google Shape;202;p30"/>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CA" dirty="0"/>
              <a:t>Instead of having all items in a room in a list of strings, we had all items as JSON objects.</a:t>
            </a:r>
            <a:endParaRPr dirty="0"/>
          </a:p>
          <a:p>
            <a:pPr marL="285750" lvl="0" indent="-285750" algn="l" rtl="0">
              <a:spcBef>
                <a:spcPts val="1000"/>
              </a:spcBef>
              <a:spcAft>
                <a:spcPts val="0"/>
              </a:spcAft>
              <a:buSzPts val="2000"/>
              <a:buChar char="•"/>
            </a:pPr>
            <a:r>
              <a:rPr lang="en-CA" dirty="0"/>
              <a:t>Each object has the details of the item and can be called with helper functions in order to alter this accordingly.</a:t>
            </a:r>
            <a:endParaRPr dirty="0"/>
          </a:p>
          <a:p>
            <a:pPr marL="285750" lvl="0" indent="-158750" algn="l" rtl="0">
              <a:spcBef>
                <a:spcPts val="1000"/>
              </a:spcBef>
              <a:spcAft>
                <a:spcPts val="0"/>
              </a:spcAft>
              <a:buSzPts val="2000"/>
              <a:buNone/>
            </a:pPr>
            <a:endParaRPr dirty="0"/>
          </a:p>
          <a:p>
            <a:pPr marL="285750" lvl="0" indent="-158750" algn="l" rtl="0">
              <a:spcBef>
                <a:spcPts val="1000"/>
              </a:spcBef>
              <a:spcAft>
                <a:spcPts val="0"/>
              </a:spcAft>
              <a:buSzPts val="2000"/>
              <a:buNone/>
            </a:pPr>
            <a:endParaRPr dirty="0"/>
          </a:p>
          <a:p>
            <a:pPr marL="285750" lvl="0" indent="-158750" algn="l" rtl="0">
              <a:spcBef>
                <a:spcPts val="1000"/>
              </a:spcBef>
              <a:spcAft>
                <a:spcPts val="0"/>
              </a:spcAft>
              <a:buSzPts val="2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31"/>
          <p:cNvSpPr/>
          <p:nvPr/>
        </p:nvSpPr>
        <p:spPr>
          <a:xfrm>
            <a:off x="0" y="0"/>
            <a:ext cx="12192000" cy="6858000"/>
          </a:xfrm>
          <a:prstGeom prst="rect">
            <a:avLst/>
          </a:prstGeom>
          <a:blipFill rotWithShape="1">
            <a:blip r:embed="rId3" cstate="email">
              <a:alphaModFix/>
              <a:extLst>
                <a:ext uri="{28A0092B-C50C-407E-A947-70E740481C1C}">
                  <a14:useLocalDpi xmlns:a14="http://schemas.microsoft.com/office/drawing/2010/main"/>
                </a:ext>
              </a:extLst>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8" name="Google Shape;208;p31"/>
          <p:cNvSpPr txBox="1">
            <a:spLocks noGrp="1"/>
          </p:cNvSpPr>
          <p:nvPr>
            <p:ph type="title"/>
          </p:nvPr>
        </p:nvSpPr>
        <p:spPr>
          <a:xfrm>
            <a:off x="6420465" y="609600"/>
            <a:ext cx="5122606"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200"/>
              <a:buFont typeface="Century Gothic"/>
              <a:buNone/>
            </a:pPr>
            <a:r>
              <a:rPr lang="en-CA">
                <a:solidFill>
                  <a:srgbClr val="FFFFFF"/>
                </a:solidFill>
              </a:rPr>
              <a:t>CUT AND PASTE PROGRAMMING</a:t>
            </a:r>
            <a:endParaRPr/>
          </a:p>
        </p:txBody>
      </p:sp>
      <p:sp>
        <p:nvSpPr>
          <p:cNvPr id="209" name="Google Shape;209;p31"/>
          <p:cNvSpPr txBox="1">
            <a:spLocks noGrp="1"/>
          </p:cNvSpPr>
          <p:nvPr>
            <p:ph type="body" idx="1"/>
          </p:nvPr>
        </p:nvSpPr>
        <p:spPr>
          <a:xfrm>
            <a:off x="6420465" y="2666999"/>
            <a:ext cx="5122606" cy="321627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800"/>
              <a:buChar char="•"/>
            </a:pPr>
            <a:r>
              <a:rPr lang="en-CA">
                <a:solidFill>
                  <a:srgbClr val="FFFFFF"/>
                </a:solidFill>
              </a:rPr>
              <a:t>It was easy to replicate the user input for several applications of the program (combat/moving/collecting an item/inspecting the room)</a:t>
            </a:r>
            <a:endParaRPr/>
          </a:p>
        </p:txBody>
      </p:sp>
      <p:sp>
        <p:nvSpPr>
          <p:cNvPr id="210" name="Google Shape;210;p31"/>
          <p:cNvSpPr/>
          <p:nvPr/>
        </p:nvSpPr>
        <p:spPr>
          <a:xfrm>
            <a:off x="652924" y="620720"/>
            <a:ext cx="5441895" cy="5272133"/>
          </a:xfrm>
          <a:prstGeom prst="roundRect">
            <a:avLst>
              <a:gd name="adj" fmla="val 3812"/>
            </a:avLst>
          </a:prstGeom>
          <a:solidFill>
            <a:schemeClr val="lt1"/>
          </a:solidFill>
          <a:ln w="38100" cap="flat" cmpd="sng">
            <a:solidFill>
              <a:srgbClr val="363D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1" name="Google Shape;211;p31" descr="Duplicate - Free multimedia icons"/>
          <p:cNvPicPr preferRelativeResize="0">
            <a:picLocks noGrp="1"/>
          </p:cNvPicPr>
          <p:nvPr>
            <p:ph type="body" idx="2"/>
          </p:nvPr>
        </p:nvPicPr>
        <p:blipFill rotWithShape="1">
          <a:blip r:embed="rId4" cstate="email">
            <a:alphaModFix/>
            <a:extLst>
              <a:ext uri="{28A0092B-C50C-407E-A947-70E740481C1C}">
                <a14:useLocalDpi xmlns:a14="http://schemas.microsoft.com/office/drawing/2010/main"/>
              </a:ext>
            </a:extLst>
          </a:blip>
          <a:srcRect/>
          <a:stretch/>
        </p:blipFill>
        <p:spPr>
          <a:xfrm>
            <a:off x="1232352" y="1115267"/>
            <a:ext cx="4283039" cy="42830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CA" sz="3600"/>
              <a:t>FIX = APPROPRIATE METHODS + UNIQUENESS</a:t>
            </a:r>
            <a:endParaRPr/>
          </a:p>
        </p:txBody>
      </p:sp>
      <p:sp>
        <p:nvSpPr>
          <p:cNvPr id="217" name="Google Shape;217;p32"/>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CA"/>
              <a:t>Creating appropriate methods for each class to better take advantage of using the data from each item.</a:t>
            </a:r>
            <a:endParaRPr/>
          </a:p>
          <a:p>
            <a:pPr marL="285750" lvl="0" indent="-285750" algn="l" rtl="0">
              <a:spcBef>
                <a:spcPts val="1000"/>
              </a:spcBef>
              <a:spcAft>
                <a:spcPts val="0"/>
              </a:spcAft>
              <a:buSzPts val="2000"/>
              <a:buChar char="•"/>
            </a:pPr>
            <a:r>
              <a:rPr lang="en-CA"/>
              <a:t>We moved away from each class having something too similar to each other which was the main issue which led to the cut and paste programming mistakes.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0" y="-11502"/>
            <a:ext cx="12191999"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entury Gothic"/>
              <a:buNone/>
            </a:pPr>
            <a:r>
              <a:rPr lang="en-CA" sz="3600"/>
              <a:t>SEPARATION GAME CODE AND DATA:</a:t>
            </a:r>
            <a:endParaRPr sz="3600"/>
          </a:p>
        </p:txBody>
      </p:sp>
      <p:sp>
        <p:nvSpPr>
          <p:cNvPr id="223" name="Google Shape;223;p33"/>
          <p:cNvSpPr txBox="1">
            <a:spLocks noGrp="1"/>
          </p:cNvSpPr>
          <p:nvPr>
            <p:ph type="body" idx="1"/>
          </p:nvPr>
        </p:nvSpPr>
        <p:spPr>
          <a:xfrm>
            <a:off x="218387" y="1381663"/>
            <a:ext cx="5613070" cy="5321062"/>
          </a:xfrm>
          <a:prstGeom prst="rect">
            <a:avLst/>
          </a:prstGeom>
          <a:noFill/>
          <a:ln>
            <a:noFill/>
          </a:ln>
        </p:spPr>
        <p:txBody>
          <a:bodyPr spcFirstLastPara="1" wrap="square" lIns="91425" tIns="45700" rIns="91425" bIns="45700" anchor="ctr" anchorCtr="0">
            <a:normAutofit lnSpcReduction="10000"/>
          </a:bodyPr>
          <a:lstStyle/>
          <a:p>
            <a:pPr marL="285750" lvl="0" indent="-285750" algn="l" rtl="0">
              <a:spcBef>
                <a:spcPts val="0"/>
              </a:spcBef>
              <a:spcAft>
                <a:spcPts val="0"/>
              </a:spcAft>
              <a:buSzPts val="2000"/>
              <a:buChar char="•"/>
            </a:pPr>
            <a:r>
              <a:rPr lang="en-CA"/>
              <a:t>Using JSON for storing scripting variables can be efficient in terms of readability and maintainability, especially for a large number of variables.</a:t>
            </a:r>
            <a:endParaRPr/>
          </a:p>
          <a:p>
            <a:pPr marL="285750" lvl="0" indent="-285750" algn="l" rtl="0">
              <a:spcBef>
                <a:spcPts val="1000"/>
              </a:spcBef>
              <a:spcAft>
                <a:spcPts val="0"/>
              </a:spcAft>
              <a:buSzPts val="2000"/>
              <a:buChar char="•"/>
            </a:pPr>
            <a:r>
              <a:rPr lang="en-CA"/>
              <a:t>Minimize game variable: migrating most game variable to JSON for  better management.</a:t>
            </a:r>
            <a:endParaRPr/>
          </a:p>
          <a:p>
            <a:pPr marL="285750" lvl="0" indent="-285750" algn="l" rtl="0">
              <a:spcBef>
                <a:spcPts val="1000"/>
              </a:spcBef>
              <a:spcAft>
                <a:spcPts val="0"/>
              </a:spcAft>
              <a:buSzPts val="2000"/>
              <a:buChar char="•"/>
            </a:pPr>
            <a:r>
              <a:rPr lang="en-CA"/>
              <a:t>Ease of Modification: Using JSON makes it easier to modify scripting variables without modifying the Python code. This can be beneficial for quick changes or for allowing non-programmers to modify the game's behavior.</a:t>
            </a:r>
            <a:endParaRPr/>
          </a:p>
          <a:p>
            <a:pPr marL="285750" lvl="0" indent="-285750" algn="l" rtl="0">
              <a:spcBef>
                <a:spcPts val="1000"/>
              </a:spcBef>
              <a:spcAft>
                <a:spcPts val="0"/>
              </a:spcAft>
              <a:buSzPts val="2000"/>
              <a:buChar char="•"/>
            </a:pPr>
            <a:r>
              <a:rPr lang="en-CA"/>
              <a:t>Expandability: Non programming person can handle game scripting without intercept game code</a:t>
            </a:r>
            <a:endParaRPr/>
          </a:p>
          <a:p>
            <a:pPr marL="285750" lvl="0" indent="-158750" algn="l" rtl="0">
              <a:spcBef>
                <a:spcPts val="1000"/>
              </a:spcBef>
              <a:spcAft>
                <a:spcPts val="0"/>
              </a:spcAft>
              <a:buSzPts val="2000"/>
              <a:buNone/>
            </a:pPr>
            <a:endParaRPr/>
          </a:p>
        </p:txBody>
      </p:sp>
      <p:pic>
        <p:nvPicPr>
          <p:cNvPr id="224" name="Google Shape;224;p33"/>
          <p:cNvPicPr preferRelativeResize="0"/>
          <p:nvPr/>
        </p:nvPicPr>
        <p:blipFill rotWithShape="1">
          <a:blip r:embed="rId3">
            <a:alphaModFix/>
          </a:blip>
          <a:srcRect/>
          <a:stretch/>
        </p:blipFill>
        <p:spPr>
          <a:xfrm>
            <a:off x="9010649" y="1381663"/>
            <a:ext cx="3181350"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1" y="5758"/>
            <a:ext cx="9174042"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entury Gothic"/>
              <a:buNone/>
            </a:pPr>
            <a:r>
              <a:rPr lang="en-CA" sz="3600" dirty="0"/>
              <a:t>CAMELCASE RULES FOR NAMING GAME VARIABLES AND METHODS:</a:t>
            </a:r>
            <a:br>
              <a:rPr lang="en-CA" sz="3600" dirty="0"/>
            </a:br>
            <a:endParaRPr sz="3600" dirty="0"/>
          </a:p>
        </p:txBody>
      </p:sp>
      <p:sp>
        <p:nvSpPr>
          <p:cNvPr id="230" name="Google Shape;230;p34"/>
          <p:cNvSpPr txBox="1">
            <a:spLocks noGrp="1"/>
          </p:cNvSpPr>
          <p:nvPr>
            <p:ph type="body" idx="1"/>
          </p:nvPr>
        </p:nvSpPr>
        <p:spPr>
          <a:xfrm>
            <a:off x="0" y="1828774"/>
            <a:ext cx="6478437" cy="5037827"/>
          </a:xfrm>
          <a:prstGeom prst="rect">
            <a:avLst/>
          </a:prstGeom>
          <a:noFill/>
          <a:ln>
            <a:noFill/>
          </a:ln>
        </p:spPr>
        <p:txBody>
          <a:bodyPr spcFirstLastPara="1" wrap="square" lIns="91425" tIns="45700" rIns="91425" bIns="45700" anchor="ctr" anchorCtr="0">
            <a:normAutofit fontScale="92500" lnSpcReduction="20000"/>
          </a:bodyPr>
          <a:lstStyle/>
          <a:p>
            <a:pPr marL="285750" lvl="0" indent="-168275" algn="l" rtl="0">
              <a:spcBef>
                <a:spcPts val="0"/>
              </a:spcBef>
              <a:spcAft>
                <a:spcPts val="0"/>
              </a:spcAft>
              <a:buSzPct val="100000"/>
              <a:buNone/>
            </a:pPr>
            <a:endParaRPr dirty="0"/>
          </a:p>
          <a:p>
            <a:pPr marL="285750" lvl="0" indent="-285750" algn="l" rtl="0">
              <a:spcBef>
                <a:spcPts val="970"/>
              </a:spcBef>
              <a:spcAft>
                <a:spcPts val="0"/>
              </a:spcAft>
              <a:buSzPct val="100000"/>
              <a:buChar char="•"/>
            </a:pPr>
            <a:r>
              <a:rPr lang="en-CA" dirty="0"/>
              <a:t>There are several advantages to applying camelCase rules for naming variables:</a:t>
            </a:r>
            <a:endParaRPr dirty="0"/>
          </a:p>
          <a:p>
            <a:pPr marL="285750" lvl="0" indent="-285750" algn="l" rtl="0">
              <a:spcBef>
                <a:spcPts val="970"/>
              </a:spcBef>
              <a:spcAft>
                <a:spcPts val="0"/>
              </a:spcAft>
              <a:buSzPct val="100000"/>
              <a:buChar char="•"/>
            </a:pPr>
            <a:r>
              <a:rPr lang="en-CA" dirty="0"/>
              <a:t>Readability: CamelCase makes variable names easier to read by visually separating words within the name.</a:t>
            </a:r>
            <a:endParaRPr dirty="0"/>
          </a:p>
          <a:p>
            <a:pPr marL="285750" lvl="0" indent="-285750" algn="l" rtl="0">
              <a:spcBef>
                <a:spcPts val="970"/>
              </a:spcBef>
              <a:spcAft>
                <a:spcPts val="0"/>
              </a:spcAft>
              <a:buSzPct val="100000"/>
              <a:buChar char="•"/>
            </a:pPr>
            <a:r>
              <a:rPr lang="en-CA" dirty="0"/>
              <a:t>Consistency: Following a consistent naming convention across your codebase improves readability and maintainability.</a:t>
            </a:r>
            <a:endParaRPr dirty="0"/>
          </a:p>
          <a:p>
            <a:pPr marL="285750" lvl="0" indent="-285750" algn="l" rtl="0">
              <a:spcBef>
                <a:spcPts val="970"/>
              </a:spcBef>
              <a:spcAft>
                <a:spcPts val="0"/>
              </a:spcAft>
              <a:buSzPct val="100000"/>
              <a:buChar char="•"/>
            </a:pPr>
            <a:r>
              <a:rPr lang="en-CA" dirty="0"/>
              <a:t>Conciseness: CamelCase allows you to create descriptive variable names without the need for underscores, leading to more concise code.</a:t>
            </a:r>
            <a:endParaRPr dirty="0"/>
          </a:p>
          <a:p>
            <a:pPr marL="285750" lvl="0" indent="-285750" algn="l" rtl="0">
              <a:spcBef>
                <a:spcPts val="970"/>
              </a:spcBef>
              <a:spcAft>
                <a:spcPts val="0"/>
              </a:spcAft>
              <a:buSzPct val="100000"/>
              <a:buChar char="•"/>
            </a:pPr>
            <a:r>
              <a:rPr lang="en-CA" dirty="0"/>
              <a:t>Clarity: CamelCase helps to make the purpose of a variable more clear by capitalizing the beginnings of words.</a:t>
            </a:r>
            <a:endParaRPr dirty="0"/>
          </a:p>
          <a:p>
            <a:pPr marL="285750" lvl="0" indent="-285750" algn="l" rtl="0">
              <a:spcBef>
                <a:spcPts val="970"/>
              </a:spcBef>
              <a:spcAft>
                <a:spcPts val="0"/>
              </a:spcAft>
              <a:buSzPct val="100000"/>
              <a:buChar char="•"/>
            </a:pPr>
            <a:r>
              <a:rPr lang="en-CA" dirty="0"/>
              <a:t>Compatibility: CamelCase is a widely used convention in many programming languages, making your code more familiar to other developers.</a:t>
            </a:r>
            <a:endParaRPr dirty="0"/>
          </a:p>
          <a:p>
            <a:pPr marL="285750" lvl="0" indent="-168275" algn="l" rtl="0">
              <a:spcBef>
                <a:spcPts val="970"/>
              </a:spcBef>
              <a:spcAft>
                <a:spcPts val="0"/>
              </a:spcAft>
              <a:buSzPct val="100000"/>
              <a:buNone/>
            </a:pPr>
            <a:endParaRPr dirty="0"/>
          </a:p>
          <a:p>
            <a:pPr marL="0" lvl="0" indent="0" algn="l" rtl="0">
              <a:spcBef>
                <a:spcPts val="970"/>
              </a:spcBef>
              <a:spcAft>
                <a:spcPts val="0"/>
              </a:spcAft>
              <a:buSzPct val="100000"/>
              <a:buNone/>
            </a:pPr>
            <a:endParaRPr dirty="0"/>
          </a:p>
          <a:p>
            <a:pPr marL="285750" lvl="0" indent="-168275" algn="l" rtl="0">
              <a:spcBef>
                <a:spcPts val="970"/>
              </a:spcBef>
              <a:spcAft>
                <a:spcPts val="0"/>
              </a:spcAft>
              <a:buSzPct val="100000"/>
              <a:buNone/>
            </a:pPr>
            <a:endParaRPr dirty="0"/>
          </a:p>
        </p:txBody>
      </p:sp>
      <p:pic>
        <p:nvPicPr>
          <p:cNvPr id="232" name="Google Shape;232;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9342407" y="1"/>
            <a:ext cx="2849591" cy="2234242"/>
          </a:xfrm>
          <a:prstGeom prst="rect">
            <a:avLst/>
          </a:prstGeom>
          <a:noFill/>
          <a:ln>
            <a:noFill/>
          </a:ln>
        </p:spPr>
      </p:pic>
      <p:pic>
        <p:nvPicPr>
          <p:cNvPr id="2" name="Picture 1">
            <a:extLst>
              <a:ext uri="{FF2B5EF4-FFF2-40B4-BE49-F238E27FC236}">
                <a16:creationId xmlns:a16="http://schemas.microsoft.com/office/drawing/2014/main" id="{6D47E3D0-5AFD-E873-B9D8-1CADB4E2926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186317" y="2234243"/>
            <a:ext cx="4005681" cy="2104845"/>
          </a:xfrm>
          <a:prstGeom prst="rect">
            <a:avLst/>
          </a:prstGeom>
        </p:spPr>
      </p:pic>
      <p:pic>
        <p:nvPicPr>
          <p:cNvPr id="3" name="Picture 2">
            <a:extLst>
              <a:ext uri="{FF2B5EF4-FFF2-40B4-BE49-F238E27FC236}">
                <a16:creationId xmlns:a16="http://schemas.microsoft.com/office/drawing/2014/main" id="{A20B5BDD-1E50-A908-3733-C3D5ED1BEE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38681" y="4339088"/>
            <a:ext cx="3300952" cy="23476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entury Gothic"/>
              <a:buNone/>
            </a:pPr>
            <a:r>
              <a:rPr lang="en-CA" sz="6600" dirty="0"/>
              <a:t>THANK YOU !!!</a:t>
            </a:r>
            <a:endParaRPr sz="6600" dirty="0"/>
          </a:p>
        </p:txBody>
      </p:sp>
      <p:sp>
        <p:nvSpPr>
          <p:cNvPr id="217" name="Google Shape;217;p32"/>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CA" b="1" dirty="0" err="1"/>
              <a:t>Github</a:t>
            </a:r>
            <a:r>
              <a:rPr lang="en-CA" b="1" dirty="0"/>
              <a:t>:</a:t>
            </a:r>
            <a:endParaRPr b="1" dirty="0"/>
          </a:p>
          <a:p>
            <a:pPr marL="285750" lvl="0" indent="-285750" algn="l" rtl="0">
              <a:spcBef>
                <a:spcPts val="1000"/>
              </a:spcBef>
              <a:spcAft>
                <a:spcPts val="0"/>
              </a:spcAft>
              <a:buSzPts val="2000"/>
              <a:buChar char="•"/>
            </a:pPr>
            <a:r>
              <a:rPr lang="en-CA" dirty="0"/>
              <a:t>https://github.com/nganhnam2510/TMU_CCPS406_Winter2024_Nam</a:t>
            </a:r>
            <a:endParaRPr dirty="0"/>
          </a:p>
        </p:txBody>
      </p:sp>
    </p:spTree>
    <p:extLst>
      <p:ext uri="{BB962C8B-B14F-4D97-AF65-F5344CB8AC3E}">
        <p14:creationId xmlns:p14="http://schemas.microsoft.com/office/powerpoint/2010/main" val="194648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Century Gothic"/>
              <a:buNone/>
            </a:pPr>
            <a:r>
              <a:rPr lang="en-CA"/>
              <a:t>STORYLINE</a:t>
            </a:r>
            <a:endParaRPr/>
          </a:p>
        </p:txBody>
      </p:sp>
      <p:sp>
        <p:nvSpPr>
          <p:cNvPr id="148" name="Google Shape;148;p22"/>
          <p:cNvSpPr txBox="1">
            <a:spLocks noGrp="1"/>
          </p:cNvSpPr>
          <p:nvPr>
            <p:ph type="body" idx="1"/>
          </p:nvPr>
        </p:nvSpPr>
        <p:spPr>
          <a:xfrm>
            <a:off x="1141425" y="2667000"/>
            <a:ext cx="9906000" cy="3529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CA" sz="2400"/>
              <a:t>You are brought into a dungeon by an evil mage named Bakura. He lures you in order to train you in a form of forbidden magic to eventually aid him in conquering the world. Bakura’s rival Sickama awaits for you at the dungeon’s entrance to inform you of Bakura’s evil plan. In addition, Sickama introduces you to the magic which Bakura uses.</a:t>
            </a:r>
            <a:endParaRPr sz="2400"/>
          </a:p>
          <a:p>
            <a:pPr marL="0" lvl="0" indent="0" algn="l" rtl="0">
              <a:spcBef>
                <a:spcPts val="0"/>
              </a:spcBef>
              <a:spcAft>
                <a:spcPts val="0"/>
              </a:spcAft>
              <a:buNone/>
            </a:pPr>
            <a:endParaRPr/>
          </a:p>
        </p:txBody>
      </p:sp>
      <p:pic>
        <p:nvPicPr>
          <p:cNvPr id="149" name="Google Shape;149;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433800" y="220650"/>
            <a:ext cx="4556650" cy="291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1141413" y="609600"/>
            <a:ext cx="9906000"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5" name="Google Shape;155;p23"/>
          <p:cNvSpPr txBox="1">
            <a:spLocks noGrp="1"/>
          </p:cNvSpPr>
          <p:nvPr>
            <p:ph type="body" idx="1"/>
          </p:nvPr>
        </p:nvSpPr>
        <p:spPr>
          <a:xfrm>
            <a:off x="1142988" y="3204874"/>
            <a:ext cx="9906000" cy="31242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CA" sz="2400"/>
              <a:t>The dungeon itself is full of many undead, magical creatures treated as mob fights for the player to gain experience in magical combat. After each battle, we gain experience and new spells. In addition, the rooms have clues and other important tools needed to progress through the dungeon. Sickama will be your guide throughout the dungeon and it is up to you to learn the dark arts of his magic to put an end to his plan.</a:t>
            </a:r>
            <a:endParaRPr sz="2400"/>
          </a:p>
          <a:p>
            <a:pPr marL="0" lvl="0" indent="0" algn="l" rtl="0">
              <a:spcBef>
                <a:spcPts val="600"/>
              </a:spcBef>
              <a:spcAft>
                <a:spcPts val="600"/>
              </a:spcAft>
              <a:buNone/>
            </a:pPr>
            <a:endParaRPr/>
          </a:p>
        </p:txBody>
      </p:sp>
      <p:pic>
        <p:nvPicPr>
          <p:cNvPr id="156" name="Google Shape;156;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49025" y="376874"/>
            <a:ext cx="2403324" cy="3015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164106" y="609600"/>
            <a:ext cx="3369133" cy="364285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000"/>
              <a:buFont typeface="Century Gothic"/>
              <a:buNone/>
            </a:pPr>
            <a:r>
              <a:rPr lang="en-CA" sz="4000"/>
              <a:t>FLOORPLAN</a:t>
            </a:r>
            <a:endParaRPr/>
          </a:p>
        </p:txBody>
      </p:sp>
      <p:pic>
        <p:nvPicPr>
          <p:cNvPr id="162" name="Google Shape;162;p24"/>
          <p:cNvPicPr preferRelativeResize="0">
            <a:picLocks noGrp="1"/>
          </p:cNvPicPr>
          <p:nvPr>
            <p:ph type="body" idx="1"/>
          </p:nvPr>
        </p:nvPicPr>
        <p:blipFill rotWithShape="1">
          <a:blip r:embed="rId4" cstate="email">
            <a:alphaModFix/>
            <a:extLst>
              <a:ext uri="{28A0092B-C50C-407E-A947-70E740481C1C}">
                <a14:useLocalDpi xmlns:a14="http://schemas.microsoft.com/office/drawing/2010/main"/>
              </a:ext>
            </a:extLst>
          </a:blip>
          <a:srcRect/>
          <a:stretch/>
        </p:blipFill>
        <p:spPr>
          <a:xfrm>
            <a:off x="636915" y="1191899"/>
            <a:ext cx="6915663" cy="4477890"/>
          </a:xfrm>
          <a:prstGeom prst="roundRect">
            <a:avLst>
              <a:gd name="adj" fmla="val 3517"/>
            </a:avLst>
          </a:prstGeom>
          <a:noFill/>
          <a:ln w="38100" cap="flat" cmpd="sng">
            <a:solidFill>
              <a:srgbClr val="363D46"/>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Century Gothic"/>
              <a:buNone/>
            </a:pPr>
            <a:r>
              <a:rPr lang="en-CA" sz="6000"/>
              <a:t>CREATIONAL PATTERNS</a:t>
            </a:r>
            <a:endParaRPr/>
          </a:p>
        </p:txBody>
      </p:sp>
      <p:sp>
        <p:nvSpPr>
          <p:cNvPr id="168" name="Google Shape;168;p25"/>
          <p:cNvSpPr txBox="1">
            <a:spLocks noGrp="1"/>
          </p:cNvSpPr>
          <p:nvPr>
            <p:ph type="body" idx="1"/>
          </p:nvPr>
        </p:nvSpPr>
        <p:spPr>
          <a:xfrm>
            <a:off x="1429280" y="2658533"/>
            <a:ext cx="4588931"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r>
              <a:rPr lang="en-CA"/>
              <a:t>Factory Method</a:t>
            </a:r>
            <a:endParaRPr/>
          </a:p>
        </p:txBody>
      </p:sp>
      <p:sp>
        <p:nvSpPr>
          <p:cNvPr id="169" name="Google Shape;169;p25"/>
          <p:cNvSpPr txBox="1">
            <a:spLocks noGrp="1"/>
          </p:cNvSpPr>
          <p:nvPr>
            <p:ph type="body" idx="2"/>
          </p:nvPr>
        </p:nvSpPr>
        <p:spPr>
          <a:xfrm>
            <a:off x="1141412" y="3243262"/>
            <a:ext cx="4876800" cy="25479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n-CA" sz="2400" b="0" i="0" u="none" strike="noStrike">
                <a:solidFill>
                  <a:schemeClr val="lt1"/>
                </a:solidFill>
                <a:latin typeface="Calibri"/>
                <a:ea typeface="Calibri"/>
                <a:cs typeface="Calibri"/>
                <a:sym typeface="Calibri"/>
              </a:rPr>
              <a:t>Our enemy class is designed as a template such that all enemies in our game are created based off of that template. Each individual enemy utilizes identical methods, with different values.</a:t>
            </a:r>
            <a:endParaRPr sz="2400">
              <a:solidFill>
                <a:schemeClr val="lt1"/>
              </a:solidFill>
            </a:endParaRPr>
          </a:p>
        </p:txBody>
      </p:sp>
      <p:sp>
        <p:nvSpPr>
          <p:cNvPr id="170" name="Google Shape;170;p25"/>
          <p:cNvSpPr txBox="1">
            <a:spLocks noGrp="1"/>
          </p:cNvSpPr>
          <p:nvPr>
            <p:ph type="body" idx="3"/>
          </p:nvPr>
        </p:nvSpPr>
        <p:spPr>
          <a:xfrm>
            <a:off x="6443133" y="2667000"/>
            <a:ext cx="4604280"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r>
              <a:rPr lang="en-CA"/>
              <a:t>Singleton method</a:t>
            </a:r>
            <a:endParaRPr/>
          </a:p>
        </p:txBody>
      </p:sp>
      <p:sp>
        <p:nvSpPr>
          <p:cNvPr id="171" name="Google Shape;171;p25"/>
          <p:cNvSpPr txBox="1">
            <a:spLocks noGrp="1"/>
          </p:cNvSpPr>
          <p:nvPr>
            <p:ph type="body" idx="4"/>
          </p:nvPr>
        </p:nvSpPr>
        <p:spPr>
          <a:xfrm>
            <a:off x="6170612" y="3243262"/>
            <a:ext cx="4876801" cy="25479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n-CA" sz="2400" b="0" i="0" u="none" strike="noStrike">
                <a:solidFill>
                  <a:schemeClr val="lt1"/>
                </a:solidFill>
                <a:latin typeface="Calibri"/>
                <a:ea typeface="Calibri"/>
                <a:cs typeface="Calibri"/>
                <a:sym typeface="Calibri"/>
              </a:rPr>
              <a:t>The character class was created with the Singleton method in mind, as it was intended that only one character could exist at any given moment.</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Century Gothic"/>
              <a:buNone/>
            </a:pPr>
            <a:r>
              <a:rPr lang="en-CA" sz="6000"/>
              <a:t>STRUCTURAL PATTERNS</a:t>
            </a:r>
            <a:endParaRPr/>
          </a:p>
        </p:txBody>
      </p:sp>
      <p:sp>
        <p:nvSpPr>
          <p:cNvPr id="177" name="Google Shape;177;p26"/>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4000"/>
              <a:buChar char="•"/>
            </a:pPr>
            <a:r>
              <a:rPr lang="en-CA" sz="4000"/>
              <a:t>Private Data class</a:t>
            </a:r>
            <a:endParaRPr/>
          </a:p>
          <a:p>
            <a:pPr marL="0" lvl="0" indent="0" algn="l" rtl="0">
              <a:spcBef>
                <a:spcPts val="1080"/>
              </a:spcBef>
              <a:spcAft>
                <a:spcPts val="0"/>
              </a:spcAft>
              <a:buSzPts val="2400"/>
              <a:buNone/>
            </a:pPr>
            <a:endParaRPr sz="2400"/>
          </a:p>
          <a:p>
            <a:pPr marL="0" lvl="0" indent="0" algn="l" rtl="0">
              <a:spcBef>
                <a:spcPts val="1080"/>
              </a:spcBef>
              <a:spcAft>
                <a:spcPts val="0"/>
              </a:spcAft>
              <a:buSzPts val="2400"/>
              <a:buNone/>
            </a:pPr>
            <a:r>
              <a:rPr lang="en-CA" sz="2400"/>
              <a:t>Both the enemy class and the character class hide their data from the other classes and allow access only through getter and setter methods. All of the data that we utilize is stored in the private classes after initialization through data from our json files</a:t>
            </a:r>
            <a:endParaRPr/>
          </a:p>
          <a:p>
            <a:pPr marL="0" lvl="0" indent="0" algn="l" rtl="0">
              <a:spcBef>
                <a:spcPts val="1000"/>
              </a:spcBef>
              <a:spcAft>
                <a:spcPts val="0"/>
              </a:spcAft>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Century Gothic"/>
              <a:buNone/>
            </a:pPr>
            <a:r>
              <a:rPr lang="en-CA" sz="6000"/>
              <a:t>BEHAVIOURAL PATTERNS</a:t>
            </a:r>
            <a:endParaRPr/>
          </a:p>
        </p:txBody>
      </p:sp>
      <p:sp>
        <p:nvSpPr>
          <p:cNvPr id="183" name="Google Shape;183;p27"/>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4000"/>
              <a:buChar char="•"/>
            </a:pPr>
            <a:r>
              <a:rPr lang="en-CA" sz="4000"/>
              <a:t>Command Methods</a:t>
            </a:r>
            <a:endParaRPr/>
          </a:p>
          <a:p>
            <a:pPr marL="0" lvl="0" indent="0" algn="l" rtl="0">
              <a:spcBef>
                <a:spcPts val="1080"/>
              </a:spcBef>
              <a:spcAft>
                <a:spcPts val="0"/>
              </a:spcAft>
              <a:buSzPts val="2400"/>
              <a:buNone/>
            </a:pPr>
            <a:endParaRPr sz="2400"/>
          </a:p>
          <a:p>
            <a:pPr marL="0" lvl="0" indent="0" algn="l" rtl="0">
              <a:spcBef>
                <a:spcPts val="1080"/>
              </a:spcBef>
              <a:spcAft>
                <a:spcPts val="0"/>
              </a:spcAft>
              <a:buSzPts val="2400"/>
              <a:buNone/>
            </a:pPr>
            <a:r>
              <a:rPr lang="en-CA" sz="2400"/>
              <a:t>The game engine takes the player input command verb and uses it to tell the other classes what actions to take, such as the ‘inventory’ command given to the game engine class prompting the character class to show inventory through the ‘show_inventory’ method.</a:t>
            </a:r>
            <a:endParaRPr/>
          </a:p>
          <a:p>
            <a:pPr marL="0" lvl="0" indent="0" algn="l" rtl="0">
              <a:spcBef>
                <a:spcPts val="10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8164106" y="609600"/>
            <a:ext cx="3369133" cy="364285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000"/>
              <a:buFont typeface="Century Gothic"/>
              <a:buNone/>
            </a:pPr>
            <a:r>
              <a:rPr lang="en-CA" sz="4000"/>
              <a:t>ANTIPATTERN</a:t>
            </a:r>
            <a:endParaRPr sz="4000"/>
          </a:p>
        </p:txBody>
      </p:sp>
      <p:pic>
        <p:nvPicPr>
          <p:cNvPr id="189" name="Google Shape;189;p28" descr="Spiral shell pattern"/>
          <p:cNvPicPr preferRelativeResize="0">
            <a:picLocks noGrp="1"/>
          </p:cNvPicPr>
          <p:nvPr>
            <p:ph type="body" idx="1"/>
          </p:nvPr>
        </p:nvPicPr>
        <p:blipFill rotWithShape="1">
          <a:blip r:embed="rId4" cstate="email">
            <a:alphaModFix/>
            <a:extLst>
              <a:ext uri="{28A0092B-C50C-407E-A947-70E740481C1C}">
                <a14:useLocalDpi xmlns:a14="http://schemas.microsoft.com/office/drawing/2010/main"/>
              </a:ext>
            </a:extLst>
          </a:blip>
          <a:srcRect/>
          <a:stretch/>
        </p:blipFill>
        <p:spPr>
          <a:xfrm>
            <a:off x="636915" y="664579"/>
            <a:ext cx="6915663" cy="5532530"/>
          </a:xfrm>
          <a:prstGeom prst="roundRect">
            <a:avLst>
              <a:gd name="adj" fmla="val 3517"/>
            </a:avLst>
          </a:prstGeom>
          <a:noFill/>
          <a:ln w="38100" cap="flat" cmpd="sng">
            <a:solidFill>
              <a:srgbClr val="363D46"/>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000"/>
              <a:buFont typeface="Century Gothic"/>
              <a:buNone/>
            </a:pPr>
            <a:r>
              <a:rPr lang="en-CA" sz="6000"/>
              <a:t>GOLDEN HAMMER</a:t>
            </a:r>
            <a:endParaRPr/>
          </a:p>
        </p:txBody>
      </p:sp>
      <p:sp>
        <p:nvSpPr>
          <p:cNvPr id="195" name="Google Shape;195;p29"/>
          <p:cNvSpPr txBox="1">
            <a:spLocks noGrp="1"/>
          </p:cNvSpPr>
          <p:nvPr>
            <p:ph type="body" idx="1"/>
          </p:nvPr>
        </p:nvSpPr>
        <p:spPr>
          <a:xfrm>
            <a:off x="1141412" y="2666999"/>
            <a:ext cx="4876800"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400"/>
              <a:buChar char="•"/>
            </a:pPr>
            <a:r>
              <a:rPr lang="en-CA" sz="2400"/>
              <a:t>Accidentally made all enemies similar</a:t>
            </a:r>
            <a:endParaRPr/>
          </a:p>
          <a:p>
            <a:pPr marL="285750" lvl="0" indent="-285750" algn="l" rtl="0">
              <a:spcBef>
                <a:spcPts val="1080"/>
              </a:spcBef>
              <a:spcAft>
                <a:spcPts val="0"/>
              </a:spcAft>
              <a:buSzPts val="2400"/>
              <a:buChar char="•"/>
            </a:pPr>
            <a:r>
              <a:rPr lang="en-CA" sz="2400"/>
              <a:t>All items in game were represented by text values which made it easy to make this mistake</a:t>
            </a:r>
            <a:endParaRPr/>
          </a:p>
        </p:txBody>
      </p:sp>
      <p:sp>
        <p:nvSpPr>
          <p:cNvPr id="196" name="Google Shape;196;p29"/>
          <p:cNvSpPr txBox="1">
            <a:spLocks noGrp="1"/>
          </p:cNvSpPr>
          <p:nvPr>
            <p:ph type="body" idx="2"/>
          </p:nvPr>
        </p:nvSpPr>
        <p:spPr>
          <a:xfrm>
            <a:off x="6170612" y="2667000"/>
            <a:ext cx="4876800" cy="3124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CA" sz="2800"/>
              <a:t>A tool should not be represented the same as a weapon!!!!!!!!!!!!!!!!!!</a:t>
            </a:r>
            <a:endParaRPr/>
          </a:p>
        </p:txBody>
      </p:sp>
    </p:spTree>
  </p:cSld>
  <p:clrMapOvr>
    <a:masterClrMapping/>
  </p:clrMapOvr>
</p:sld>
</file>

<file path=ppt/theme/theme1.xml><?xml version="1.0" encoding="utf-8"?>
<a:theme xmlns:a="http://schemas.openxmlformats.org/drawingml/2006/main"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736</Words>
  <Application>Microsoft Office PowerPoint</Application>
  <PresentationFormat>Widescreen</PresentationFormat>
  <Paragraphs>53</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Century Gothic</vt:lpstr>
      <vt:lpstr>Arial</vt:lpstr>
      <vt:lpstr>Calibri</vt:lpstr>
      <vt:lpstr>Mesh</vt:lpstr>
      <vt:lpstr>Mesh</vt:lpstr>
      <vt:lpstr>Text Adventure Game</vt:lpstr>
      <vt:lpstr>STORYLINE</vt:lpstr>
      <vt:lpstr>PowerPoint Presentation</vt:lpstr>
      <vt:lpstr>FLOORPLAN</vt:lpstr>
      <vt:lpstr>CREATIONAL PATTERNS</vt:lpstr>
      <vt:lpstr>STRUCTURAL PATTERNS</vt:lpstr>
      <vt:lpstr>BEHAVIOURAL PATTERNS</vt:lpstr>
      <vt:lpstr>ANTIPATTERN</vt:lpstr>
      <vt:lpstr>GOLDEN HAMMER</vt:lpstr>
      <vt:lpstr>FIX = POLYMORPHISM</vt:lpstr>
      <vt:lpstr>CUT AND PASTE PROGRAMMING</vt:lpstr>
      <vt:lpstr>FIX = APPROPRIATE METHODS + UNIQUENESS</vt:lpstr>
      <vt:lpstr>SEPARATION GAME CODE AND DATA:</vt:lpstr>
      <vt:lpstr>CAMELCASE RULES FOR NAMING GAME VARIABLES AND METHODS: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Nam Nguyen</cp:lastModifiedBy>
  <cp:revision>9</cp:revision>
  <dcterms:modified xsi:type="dcterms:W3CDTF">2024-04-12T19:39:46Z</dcterms:modified>
</cp:coreProperties>
</file>