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76" r:id="rId8"/>
    <p:sldId id="282" r:id="rId9"/>
    <p:sldId id="283" r:id="rId10"/>
    <p:sldId id="284" r:id="rId11"/>
    <p:sldId id="285" r:id="rId12"/>
    <p:sldId id="286" r:id="rId13"/>
    <p:sldId id="287" r:id="rId14"/>
    <p:sldId id="281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GB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Bấm để chỉnh sửa kiểu phụ đề của Bản cái</a:t>
            </a:r>
            <a:endParaRPr lang="en-GB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63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GB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2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GB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00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GB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1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43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GB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GB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GB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GB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6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54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GB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9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4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GB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56D8-A389-4587-A247-A63B922F989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EF980-5F68-443F-B081-6C9879E4F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7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198704" y="376179"/>
            <a:ext cx="10266218" cy="1202340"/>
          </a:xfrm>
        </p:spPr>
        <p:txBody>
          <a:bodyPr>
            <a:normAutofit fontScale="90000"/>
          </a:bodyPr>
          <a:lstStyle/>
          <a:p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TP.HCM</a:t>
            </a:r>
            <a:b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  <a:b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198704" y="2280697"/>
            <a:ext cx="10102645" cy="420112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r>
              <a:rPr lang="vi-VN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 ÁN</a:t>
            </a:r>
            <a:endParaRPr lang="en-US" sz="4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</a:t>
            </a:r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	ĐIỂN ANH-VIỆT</a:t>
            </a:r>
            <a:endParaRPr lang="en-US" sz="4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Môn </a:t>
            </a:r>
            <a:r>
              <a:rPr lang="vi-VN" sz="3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vi-VN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en-US" sz="32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 </a:t>
            </a:r>
            <a:r>
              <a:rPr lang="en-US" sz="3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vi-VN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vi-VN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  <a:endParaRPr lang="en-GB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4" y="0"/>
            <a:ext cx="1945212" cy="1609617"/>
          </a:xfrm>
          <a:prstGeom prst="rect">
            <a:avLst/>
          </a:prstGeom>
        </p:spPr>
      </p:pic>
      <p:sp>
        <p:nvSpPr>
          <p:cNvPr id="9" name="Hình chữ nhật 8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vi-V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Hình chữ nhật 9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vi-V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1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LISTENING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057" y="1825625"/>
            <a:ext cx="8190412" cy="4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0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NGỮ PHÁP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382794" cy="48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CÀI ĐẶT VÀ GIỚI THIỆU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874" y="1825625"/>
            <a:ext cx="75322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1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234" y="2176031"/>
            <a:ext cx="7903029" cy="38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3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3510115" y="456253"/>
            <a:ext cx="6386053" cy="1325563"/>
          </a:xfrm>
        </p:spPr>
        <p:txBody>
          <a:bodyPr>
            <a:normAutofit/>
          </a:bodyPr>
          <a:lstStyle/>
          <a:p>
            <a:r>
              <a:rPr lang="vi-VN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adana"/>
              </a:rPr>
              <a:t>V. CÀI ĐẶT VÀ KIỂM THỬ</a:t>
            </a:r>
            <a:endParaRPr lang="en-GB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adana"/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11" y="2312012"/>
            <a:ext cx="3744563" cy="37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35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674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444803" y="651171"/>
            <a:ext cx="7487123" cy="1325563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 SÁCH THÀNH VIÊN</a:t>
            </a:r>
            <a:r>
              <a:rPr lang="vi-VN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vi-VN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vi-VN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vi-VN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TEAM --</a:t>
            </a:r>
            <a:endParaRPr lang="en-GB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513279" y="1976734"/>
            <a:ext cx="8432069" cy="34334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vi-VN" sz="3600" b="1" dirty="0" smtClean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Lê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Phú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Trọng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Ngân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15520530</a:t>
            </a:r>
          </a:p>
          <a:p>
            <a:pPr marL="0" indent="0">
              <a:buNone/>
            </a:pP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 </a:t>
            </a: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Hồ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Hoàng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Phi Long	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15520439</a:t>
            </a:r>
          </a:p>
          <a:p>
            <a:pPr marL="0" indent="0">
              <a:buNone/>
            </a:pP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 </a:t>
            </a: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15520920</a:t>
            </a:r>
          </a:p>
        </p:txBody>
      </p:sp>
      <p:sp>
        <p:nvSpPr>
          <p:cNvPr id="4" name="Hình chữ nhật 3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vi-V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837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1292591" y="1272458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gray">
          <a:xfrm>
            <a:off x="1597391" y="1577258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/>
            <a:lightRig rig="flat" dir="t">
              <a:rot lat="0" lon="0" rev="2400000"/>
            </a:lightRig>
          </a:scene3d>
          <a:sp3d prstMaterial="softEdge">
            <a:bevelT w="762000" h="9652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3594974" y="1114779"/>
            <a:ext cx="7188093" cy="69600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4140925" y="1931257"/>
            <a:ext cx="4673851" cy="77691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4777684" y="2891757"/>
            <a:ext cx="4596053" cy="72044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  <a:cs typeface="Arial" charset="0"/>
              </a:rPr>
              <a:t>III. </a:t>
            </a:r>
            <a:r>
              <a:rPr lang="vi-VN" sz="2800" dirty="0">
                <a:solidFill>
                  <a:schemeClr val="accent4">
                    <a:lumMod val="10000"/>
                  </a:schemeClr>
                </a:solidFill>
                <a:cs typeface="Arial" charset="0"/>
              </a:rPr>
              <a:t>THIẾT KẾ GIAO DIỆN</a:t>
            </a:r>
            <a:endParaRPr lang="en-US" sz="2800" dirty="0">
              <a:solidFill>
                <a:schemeClr val="accent4">
                  <a:lumMod val="10000"/>
                </a:schemeClr>
              </a:solidFill>
              <a:cs typeface="Arial" charset="0"/>
            </a:endParaRPr>
          </a:p>
        </p:txBody>
      </p:sp>
      <p:sp>
        <p:nvSpPr>
          <p:cNvPr id="11" name="Rectangle 1"/>
          <p:cNvSpPr/>
          <p:nvPr/>
        </p:nvSpPr>
        <p:spPr>
          <a:xfrm>
            <a:off x="3707714" y="1242229"/>
            <a:ext cx="6962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  <a:latin typeface="+mj-lt"/>
                <a:cs typeface="Arial" charset="0"/>
              </a:rPr>
              <a:t>I. </a:t>
            </a:r>
            <a:r>
              <a:rPr lang="vi-VN" sz="2800" dirty="0" smtClean="0">
                <a:solidFill>
                  <a:schemeClr val="accent4">
                    <a:lumMod val="10000"/>
                  </a:schemeClr>
                </a:solidFill>
                <a:latin typeface="+mj-lt"/>
                <a:cs typeface="Arial" charset="0"/>
              </a:rPr>
              <a:t>XÁC ĐỊNH VÀ MÔ HÌNH HÓA YÊU CẦU</a:t>
            </a:r>
            <a:endParaRPr lang="en-US" sz="2800" dirty="0">
              <a:solidFill>
                <a:schemeClr val="accent4">
                  <a:lumMod val="1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14" name="Rectangle 16"/>
          <p:cNvSpPr/>
          <p:nvPr/>
        </p:nvSpPr>
        <p:spPr>
          <a:xfrm>
            <a:off x="4536722" y="2039477"/>
            <a:ext cx="4042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  <a:latin typeface="+mj-lt"/>
                <a:cs typeface="Arial" charset="0"/>
              </a:rPr>
              <a:t>II. </a:t>
            </a:r>
            <a:r>
              <a:rPr lang="vi-VN" sz="2800" dirty="0" smtClean="0">
                <a:solidFill>
                  <a:schemeClr val="accent4">
                    <a:lumMod val="10000"/>
                  </a:schemeClr>
                </a:solidFill>
                <a:latin typeface="+mj-lt"/>
                <a:cs typeface="Arial" charset="0"/>
              </a:rPr>
              <a:t>THIẾT KẾ HỆ THỐNG</a:t>
            </a:r>
            <a:endParaRPr lang="en-US" sz="2800" dirty="0">
              <a:solidFill>
                <a:schemeClr val="accent4">
                  <a:lumMod val="1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gray">
          <a:xfrm>
            <a:off x="1614793" y="2480456"/>
            <a:ext cx="2992437" cy="12003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NỘI DUNG BÁO CÁO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gray">
          <a:xfrm>
            <a:off x="4903615" y="3834707"/>
            <a:ext cx="4914585" cy="72044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latin typeface="+mj-lt"/>
              </a:rPr>
              <a:t>I</a:t>
            </a:r>
            <a:r>
              <a:rPr lang="vi-VN" sz="2800" dirty="0" smtClean="0">
                <a:latin typeface="+mj-lt"/>
              </a:rPr>
              <a:t>V. CÀI ĐẶT VÀ KIỂM THỬ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1911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4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3228108" y="0"/>
            <a:ext cx="7942229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adana"/>
              </a:rPr>
              <a:t>I. </a:t>
            </a:r>
            <a:r>
              <a:rPr lang="vi-VN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adana"/>
              </a:rPr>
              <a:t>XÁC ĐỊNH VÀ MÔ HÌNH HÓA YÊU CẦU</a:t>
            </a:r>
            <a:endParaRPr lang="en-GB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adana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538" y="2079983"/>
            <a:ext cx="3349882" cy="3349882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657121" y="5429865"/>
            <a:ext cx="553068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vi-VN" sz="3200" b="1" dirty="0" smtClean="0">
              <a:ln w="12700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</a:endParaRPr>
          </a:p>
          <a:p>
            <a:r>
              <a:rPr lang="vi-VN" sz="32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Phân </a:t>
            </a:r>
            <a:r>
              <a:rPr lang="vi-VN" sz="32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loại</a:t>
            </a:r>
            <a:r>
              <a:rPr lang="vi-VN" sz="32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vi-VN" sz="32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nó</a:t>
            </a:r>
            <a:r>
              <a:rPr lang="vi-VN" sz="32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như </a:t>
            </a:r>
            <a:r>
              <a:rPr lang="vi-VN" sz="32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thế</a:t>
            </a:r>
            <a:r>
              <a:rPr lang="vi-VN" sz="32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vi-VN" sz="32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nào</a:t>
            </a:r>
            <a:r>
              <a:rPr lang="vi-VN" sz="32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?</a:t>
            </a:r>
            <a:endParaRPr lang="vi-VN" sz="32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74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>
            <a:grpSpLocks/>
          </p:cNvGrpSpPr>
          <p:nvPr/>
        </p:nvGrpSpPr>
        <p:grpSpPr bwMode="auto">
          <a:xfrm flipH="1">
            <a:off x="6574658" y="2702256"/>
            <a:ext cx="4176915" cy="1234131"/>
            <a:chOff x="5187951" y="1304132"/>
            <a:chExt cx="3278980" cy="1604168"/>
          </a:xfrm>
        </p:grpSpPr>
        <p:sp>
          <p:nvSpPr>
            <p:cNvPr id="11" name="Freeform 8"/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solidFill>
              <a:srgbClr val="3D3D3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 Same Side Corner Rectangle 9"/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Rectangle 10"/>
          <p:cNvSpPr/>
          <p:nvPr/>
        </p:nvSpPr>
        <p:spPr>
          <a:xfrm>
            <a:off x="5522149" y="2703843"/>
            <a:ext cx="1073150" cy="827637"/>
          </a:xfrm>
          <a:prstGeom prst="rect">
            <a:avLst/>
          </a:pr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reeform 16"/>
          <p:cNvSpPr/>
          <p:nvPr/>
        </p:nvSpPr>
        <p:spPr>
          <a:xfrm>
            <a:off x="5010974" y="3521725"/>
            <a:ext cx="517525" cy="1155128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53C5F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 Same Side Corner Rectangle 17"/>
          <p:cNvSpPr/>
          <p:nvPr/>
        </p:nvSpPr>
        <p:spPr>
          <a:xfrm rot="16200000">
            <a:off x="3268982" y="2919197"/>
            <a:ext cx="766273" cy="27622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8"/>
          <p:cNvSpPr/>
          <p:nvPr/>
        </p:nvSpPr>
        <p:spPr>
          <a:xfrm>
            <a:off x="5522149" y="3524899"/>
            <a:ext cx="1073150" cy="775423"/>
          </a:xfrm>
          <a:prstGeom prst="rect">
            <a:avLst/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 flipH="1">
            <a:off x="6609586" y="4281615"/>
            <a:ext cx="4304219" cy="1150279"/>
            <a:chOff x="5187951" y="1304132"/>
            <a:chExt cx="3278980" cy="1604168"/>
          </a:xfrm>
          <a:solidFill>
            <a:schemeClr val="accent6"/>
          </a:solidFill>
        </p:grpSpPr>
        <p:sp>
          <p:nvSpPr>
            <p:cNvPr id="25" name="Freeform 8"/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ound Same Side Corner Rectangle 9"/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10"/>
          <p:cNvSpPr/>
          <p:nvPr/>
        </p:nvSpPr>
        <p:spPr>
          <a:xfrm>
            <a:off x="5542787" y="4268961"/>
            <a:ext cx="1073150" cy="771404"/>
          </a:xfrm>
          <a:prstGeom prst="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Freeform 5"/>
          <p:cNvSpPr/>
          <p:nvPr/>
        </p:nvSpPr>
        <p:spPr>
          <a:xfrm>
            <a:off x="5010974" y="2035017"/>
            <a:ext cx="517525" cy="1013924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FF658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6"/>
          <p:cNvSpPr/>
          <p:nvPr/>
        </p:nvSpPr>
        <p:spPr>
          <a:xfrm rot="16200000">
            <a:off x="2572851" y="597770"/>
            <a:ext cx="670935" cy="42053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ound Single Corner Rectangle 4"/>
          <p:cNvSpPr/>
          <p:nvPr/>
        </p:nvSpPr>
        <p:spPr>
          <a:xfrm>
            <a:off x="5522149" y="2036603"/>
            <a:ext cx="1073150" cy="677955"/>
          </a:xfrm>
          <a:prstGeom prst="round1Rect">
            <a:avLst>
              <a:gd name="adj" fmla="val 5000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reeform 16"/>
          <p:cNvSpPr/>
          <p:nvPr/>
        </p:nvSpPr>
        <p:spPr>
          <a:xfrm>
            <a:off x="5029297" y="5034700"/>
            <a:ext cx="517525" cy="1084081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ound Same Side Corner Rectangle 17"/>
          <p:cNvSpPr/>
          <p:nvPr/>
        </p:nvSpPr>
        <p:spPr>
          <a:xfrm rot="16200000">
            <a:off x="3025997" y="4116749"/>
            <a:ext cx="719144" cy="3284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18"/>
          <p:cNvSpPr/>
          <p:nvPr/>
        </p:nvSpPr>
        <p:spPr>
          <a:xfrm>
            <a:off x="5528499" y="5037803"/>
            <a:ext cx="1073150" cy="7277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4" name="Group 1"/>
          <p:cNvGrpSpPr>
            <a:grpSpLocks/>
          </p:cNvGrpSpPr>
          <p:nvPr/>
        </p:nvGrpSpPr>
        <p:grpSpPr bwMode="auto">
          <a:xfrm>
            <a:off x="2663717" y="613403"/>
            <a:ext cx="6519862" cy="560387"/>
            <a:chOff x="1631147" y="1316985"/>
            <a:chExt cx="5761832" cy="559049"/>
          </a:xfrm>
        </p:grpSpPr>
        <p:sp>
          <p:nvSpPr>
            <p:cNvPr id="35" name="Freeform 4"/>
            <p:cNvSpPr/>
            <p:nvPr/>
          </p:nvSpPr>
          <p:spPr>
            <a:xfrm>
              <a:off x="1631147" y="1316985"/>
              <a:ext cx="5761832" cy="559049"/>
            </a:xfrm>
            <a:custGeom>
              <a:avLst/>
              <a:gdLst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30956 w 5759450"/>
                <a:gd name="connsiteY10" fmla="*/ 28575 h 558800"/>
                <a:gd name="connsiteX11" fmla="*/ 22225 w 5759450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19050 w 5759450"/>
                <a:gd name="connsiteY10" fmla="*/ 35719 h 558800"/>
                <a:gd name="connsiteX11" fmla="*/ 22225 w 5759450"/>
                <a:gd name="connsiteY11" fmla="*/ 7938 h 558800"/>
                <a:gd name="connsiteX0" fmla="*/ 24606 w 5761831"/>
                <a:gd name="connsiteY0" fmla="*/ 7938 h 558800"/>
                <a:gd name="connsiteX1" fmla="*/ 377031 w 5761831"/>
                <a:gd name="connsiteY1" fmla="*/ 31750 h 558800"/>
                <a:gd name="connsiteX2" fmla="*/ 5076031 w 5761831"/>
                <a:gd name="connsiteY2" fmla="*/ 31750 h 558800"/>
                <a:gd name="connsiteX3" fmla="*/ 5761831 w 5761831"/>
                <a:gd name="connsiteY3" fmla="*/ 0 h 558800"/>
                <a:gd name="connsiteX4" fmla="*/ 5596731 w 5761831"/>
                <a:gd name="connsiteY4" fmla="*/ 273050 h 558800"/>
                <a:gd name="connsiteX5" fmla="*/ 5761831 w 5761831"/>
                <a:gd name="connsiteY5" fmla="*/ 546100 h 558800"/>
                <a:gd name="connsiteX6" fmla="*/ 5253831 w 5761831"/>
                <a:gd name="connsiteY6" fmla="*/ 558800 h 558800"/>
                <a:gd name="connsiteX7" fmla="*/ 656431 w 5761831"/>
                <a:gd name="connsiteY7" fmla="*/ 546100 h 558800"/>
                <a:gd name="connsiteX8" fmla="*/ 2381 w 5761831"/>
                <a:gd name="connsiteY8" fmla="*/ 527050 h 558800"/>
                <a:gd name="connsiteX9" fmla="*/ 192881 w 5761831"/>
                <a:gd name="connsiteY9" fmla="*/ 247650 h 558800"/>
                <a:gd name="connsiteX10" fmla="*/ 0 w 5761831"/>
                <a:gd name="connsiteY10" fmla="*/ 30957 h 558800"/>
                <a:gd name="connsiteX11" fmla="*/ 24606 w 5761831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61194 w 5759450"/>
                <a:gd name="connsiteY7" fmla="*/ 553244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5073650 w 5759450"/>
                <a:gd name="connsiteY2" fmla="*/ 31750 h 559049"/>
                <a:gd name="connsiteX3" fmla="*/ 5759450 w 5759450"/>
                <a:gd name="connsiteY3" fmla="*/ 0 h 559049"/>
                <a:gd name="connsiteX4" fmla="*/ 5594350 w 5759450"/>
                <a:gd name="connsiteY4" fmla="*/ 273050 h 559049"/>
                <a:gd name="connsiteX5" fmla="*/ 5759450 w 5759450"/>
                <a:gd name="connsiteY5" fmla="*/ 546100 h 559049"/>
                <a:gd name="connsiteX6" fmla="*/ 5251450 w 5759450"/>
                <a:gd name="connsiteY6" fmla="*/ 558800 h 559049"/>
                <a:gd name="connsiteX7" fmla="*/ 661194 w 5759450"/>
                <a:gd name="connsiteY7" fmla="*/ 553244 h 559049"/>
                <a:gd name="connsiteX8" fmla="*/ 0 w 5759450"/>
                <a:gd name="connsiteY8" fmla="*/ 527050 h 559049"/>
                <a:gd name="connsiteX9" fmla="*/ 200025 w 5759450"/>
                <a:gd name="connsiteY9" fmla="*/ 271463 h 559049"/>
                <a:gd name="connsiteX10" fmla="*/ 793 w 5759450"/>
                <a:gd name="connsiteY10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9163 w 5759450"/>
                <a:gd name="connsiteY2" fmla="*/ 28575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4831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0068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0131 w 5759450"/>
                <a:gd name="connsiteY3" fmla="*/ 30956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61529"/>
                <a:gd name="connsiteX1" fmla="*/ 374650 w 5759450"/>
                <a:gd name="connsiteY1" fmla="*/ 31750 h 561529"/>
                <a:gd name="connsiteX2" fmla="*/ 916782 w 5759450"/>
                <a:gd name="connsiteY2" fmla="*/ 19050 h 561529"/>
                <a:gd name="connsiteX3" fmla="*/ 4862512 w 5759450"/>
                <a:gd name="connsiteY3" fmla="*/ 19050 h 561529"/>
                <a:gd name="connsiteX4" fmla="*/ 5076032 w 5759450"/>
                <a:gd name="connsiteY4" fmla="*/ 26988 h 561529"/>
                <a:gd name="connsiteX5" fmla="*/ 5759450 w 5759450"/>
                <a:gd name="connsiteY5" fmla="*/ 0 h 561529"/>
                <a:gd name="connsiteX6" fmla="*/ 5577681 w 5759450"/>
                <a:gd name="connsiteY6" fmla="*/ 273050 h 561529"/>
                <a:gd name="connsiteX7" fmla="*/ 5754688 w 5759450"/>
                <a:gd name="connsiteY7" fmla="*/ 517525 h 561529"/>
                <a:gd name="connsiteX8" fmla="*/ 5251450 w 5759450"/>
                <a:gd name="connsiteY8" fmla="*/ 558800 h 561529"/>
                <a:gd name="connsiteX9" fmla="*/ 919163 w 5759450"/>
                <a:gd name="connsiteY9" fmla="*/ 550068 h 561529"/>
                <a:gd name="connsiteX10" fmla="*/ 661194 w 5759450"/>
                <a:gd name="connsiteY10" fmla="*/ 553244 h 561529"/>
                <a:gd name="connsiteX11" fmla="*/ 0 w 5759450"/>
                <a:gd name="connsiteY11" fmla="*/ 527050 h 561529"/>
                <a:gd name="connsiteX12" fmla="*/ 200025 w 5759450"/>
                <a:gd name="connsiteY12" fmla="*/ 271463 h 561529"/>
                <a:gd name="connsiteX13" fmla="*/ 793 w 5759450"/>
                <a:gd name="connsiteY13" fmla="*/ 7938 h 561529"/>
                <a:gd name="connsiteX0" fmla="*/ 793 w 5759450"/>
                <a:gd name="connsiteY0" fmla="*/ 7938 h 562791"/>
                <a:gd name="connsiteX1" fmla="*/ 374650 w 5759450"/>
                <a:gd name="connsiteY1" fmla="*/ 31750 h 562791"/>
                <a:gd name="connsiteX2" fmla="*/ 916782 w 5759450"/>
                <a:gd name="connsiteY2" fmla="*/ 19050 h 562791"/>
                <a:gd name="connsiteX3" fmla="*/ 4862512 w 5759450"/>
                <a:gd name="connsiteY3" fmla="*/ 19050 h 562791"/>
                <a:gd name="connsiteX4" fmla="*/ 5076032 w 5759450"/>
                <a:gd name="connsiteY4" fmla="*/ 26988 h 562791"/>
                <a:gd name="connsiteX5" fmla="*/ 5759450 w 5759450"/>
                <a:gd name="connsiteY5" fmla="*/ 0 h 562791"/>
                <a:gd name="connsiteX6" fmla="*/ 5577681 w 5759450"/>
                <a:gd name="connsiteY6" fmla="*/ 273050 h 562791"/>
                <a:gd name="connsiteX7" fmla="*/ 5754688 w 5759450"/>
                <a:gd name="connsiteY7" fmla="*/ 517525 h 562791"/>
                <a:gd name="connsiteX8" fmla="*/ 5251450 w 5759450"/>
                <a:gd name="connsiteY8" fmla="*/ 558800 h 562791"/>
                <a:gd name="connsiteX9" fmla="*/ 919163 w 5759450"/>
                <a:gd name="connsiteY9" fmla="*/ 550068 h 562791"/>
                <a:gd name="connsiteX10" fmla="*/ 661194 w 5759450"/>
                <a:gd name="connsiteY10" fmla="*/ 553244 h 562791"/>
                <a:gd name="connsiteX11" fmla="*/ 0 w 5759450"/>
                <a:gd name="connsiteY11" fmla="*/ 527050 h 562791"/>
                <a:gd name="connsiteX12" fmla="*/ 200025 w 5759450"/>
                <a:gd name="connsiteY12" fmla="*/ 271463 h 562791"/>
                <a:gd name="connsiteX13" fmla="*/ 793 w 5759450"/>
                <a:gd name="connsiteY13" fmla="*/ 7938 h 562791"/>
                <a:gd name="connsiteX0" fmla="*/ 793 w 5761832"/>
                <a:gd name="connsiteY0" fmla="*/ 7938 h 563259"/>
                <a:gd name="connsiteX1" fmla="*/ 374650 w 5761832"/>
                <a:gd name="connsiteY1" fmla="*/ 31750 h 563259"/>
                <a:gd name="connsiteX2" fmla="*/ 916782 w 5761832"/>
                <a:gd name="connsiteY2" fmla="*/ 19050 h 563259"/>
                <a:gd name="connsiteX3" fmla="*/ 4862512 w 5761832"/>
                <a:gd name="connsiteY3" fmla="*/ 19050 h 563259"/>
                <a:gd name="connsiteX4" fmla="*/ 5076032 w 5761832"/>
                <a:gd name="connsiteY4" fmla="*/ 26988 h 563259"/>
                <a:gd name="connsiteX5" fmla="*/ 5759450 w 5761832"/>
                <a:gd name="connsiteY5" fmla="*/ 0 h 563259"/>
                <a:gd name="connsiteX6" fmla="*/ 5577681 w 5761832"/>
                <a:gd name="connsiteY6" fmla="*/ 273050 h 563259"/>
                <a:gd name="connsiteX7" fmla="*/ 5761832 w 5761832"/>
                <a:gd name="connsiteY7" fmla="*/ 522287 h 563259"/>
                <a:gd name="connsiteX8" fmla="*/ 5251450 w 5761832"/>
                <a:gd name="connsiteY8" fmla="*/ 558800 h 563259"/>
                <a:gd name="connsiteX9" fmla="*/ 919163 w 5761832"/>
                <a:gd name="connsiteY9" fmla="*/ 550068 h 563259"/>
                <a:gd name="connsiteX10" fmla="*/ 661194 w 5761832"/>
                <a:gd name="connsiteY10" fmla="*/ 553244 h 563259"/>
                <a:gd name="connsiteX11" fmla="*/ 0 w 5761832"/>
                <a:gd name="connsiteY11" fmla="*/ 527050 h 563259"/>
                <a:gd name="connsiteX12" fmla="*/ 200025 w 5761832"/>
                <a:gd name="connsiteY12" fmla="*/ 271463 h 563259"/>
                <a:gd name="connsiteX13" fmla="*/ 793 w 5761832"/>
                <a:gd name="connsiteY13" fmla="*/ 7938 h 563259"/>
                <a:gd name="connsiteX0" fmla="*/ 793 w 5761832"/>
                <a:gd name="connsiteY0" fmla="*/ 7938 h 563781"/>
                <a:gd name="connsiteX1" fmla="*/ 374650 w 5761832"/>
                <a:gd name="connsiteY1" fmla="*/ 31750 h 563781"/>
                <a:gd name="connsiteX2" fmla="*/ 916782 w 5761832"/>
                <a:gd name="connsiteY2" fmla="*/ 19050 h 563781"/>
                <a:gd name="connsiteX3" fmla="*/ 4862512 w 5761832"/>
                <a:gd name="connsiteY3" fmla="*/ 19050 h 563781"/>
                <a:gd name="connsiteX4" fmla="*/ 5076032 w 5761832"/>
                <a:gd name="connsiteY4" fmla="*/ 26988 h 563781"/>
                <a:gd name="connsiteX5" fmla="*/ 5759450 w 5761832"/>
                <a:gd name="connsiteY5" fmla="*/ 0 h 563781"/>
                <a:gd name="connsiteX6" fmla="*/ 5577681 w 5761832"/>
                <a:gd name="connsiteY6" fmla="*/ 273050 h 563781"/>
                <a:gd name="connsiteX7" fmla="*/ 5761832 w 5761832"/>
                <a:gd name="connsiteY7" fmla="*/ 522287 h 563781"/>
                <a:gd name="connsiteX8" fmla="*/ 5251450 w 5761832"/>
                <a:gd name="connsiteY8" fmla="*/ 558800 h 563781"/>
                <a:gd name="connsiteX9" fmla="*/ 919163 w 5761832"/>
                <a:gd name="connsiteY9" fmla="*/ 550068 h 563781"/>
                <a:gd name="connsiteX10" fmla="*/ 661194 w 5761832"/>
                <a:gd name="connsiteY10" fmla="*/ 553244 h 563781"/>
                <a:gd name="connsiteX11" fmla="*/ 0 w 5761832"/>
                <a:gd name="connsiteY11" fmla="*/ 527050 h 563781"/>
                <a:gd name="connsiteX12" fmla="*/ 200025 w 5761832"/>
                <a:gd name="connsiteY12" fmla="*/ 271463 h 563781"/>
                <a:gd name="connsiteX13" fmla="*/ 793 w 5761832"/>
                <a:gd name="connsiteY13" fmla="*/ 7938 h 563781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4862512 w 5761832"/>
                <a:gd name="connsiteY3" fmla="*/ 19050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61832" h="559049">
                  <a:moveTo>
                    <a:pt x="793" y="7938"/>
                  </a:moveTo>
                  <a:cubicBezTo>
                    <a:pt x="123031" y="32544"/>
                    <a:pt x="250031" y="23813"/>
                    <a:pt x="374650" y="31750"/>
                  </a:cubicBezTo>
                  <a:cubicBezTo>
                    <a:pt x="555361" y="27517"/>
                    <a:pt x="750359" y="32808"/>
                    <a:pt x="916782" y="19050"/>
                  </a:cubicBezTo>
                  <a:lnTo>
                    <a:pt x="4862512" y="19050"/>
                  </a:lnTo>
                  <a:lnTo>
                    <a:pt x="5076032" y="26988"/>
                  </a:lnTo>
                  <a:cubicBezTo>
                    <a:pt x="5303838" y="39423"/>
                    <a:pt x="5643562" y="28046"/>
                    <a:pt x="5759450" y="0"/>
                  </a:cubicBezTo>
                  <a:cubicBezTo>
                    <a:pt x="5713942" y="126736"/>
                    <a:pt x="5635095" y="193939"/>
                    <a:pt x="5577681" y="273050"/>
                  </a:cubicBezTo>
                  <a:lnTo>
                    <a:pt x="5761832" y="522287"/>
                  </a:lnTo>
                  <a:cubicBezTo>
                    <a:pt x="5652030" y="552713"/>
                    <a:pt x="5526881" y="557212"/>
                    <a:pt x="5251450" y="558800"/>
                  </a:cubicBezTo>
                  <a:lnTo>
                    <a:pt x="919163" y="550068"/>
                  </a:lnTo>
                  <a:lnTo>
                    <a:pt x="661194" y="553244"/>
                  </a:lnTo>
                  <a:cubicBezTo>
                    <a:pt x="526521" y="556419"/>
                    <a:pt x="206111" y="573881"/>
                    <a:pt x="0" y="527050"/>
                  </a:cubicBezTo>
                  <a:lnTo>
                    <a:pt x="200025" y="271463"/>
                  </a:lnTo>
                  <a:cubicBezTo>
                    <a:pt x="124089" y="193146"/>
                    <a:pt x="79110" y="136261"/>
                    <a:pt x="793" y="7938"/>
                  </a:cubicBezTo>
                  <a:close/>
                </a:path>
              </a:pathLst>
            </a:custGeom>
            <a:gradFill flip="none" rotWithShape="1">
              <a:gsLst>
                <a:gs pos="1000">
                  <a:srgbClr val="EA9C00"/>
                </a:gs>
                <a:gs pos="14000">
                  <a:srgbClr val="BC7D00"/>
                </a:gs>
                <a:gs pos="50000">
                  <a:srgbClr val="EA9C00"/>
                </a:gs>
                <a:gs pos="99000">
                  <a:srgbClr val="EA9C00"/>
                </a:gs>
                <a:gs pos="86000">
                  <a:srgbClr val="BC7D00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Freeform 7"/>
            <p:cNvSpPr/>
            <p:nvPr/>
          </p:nvSpPr>
          <p:spPr>
            <a:xfrm>
              <a:off x="1732158" y="1373999"/>
              <a:ext cx="5562616" cy="452941"/>
            </a:xfrm>
            <a:custGeom>
              <a:avLst/>
              <a:gdLst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30956 w 5759450"/>
                <a:gd name="connsiteY10" fmla="*/ 28575 h 558800"/>
                <a:gd name="connsiteX11" fmla="*/ 22225 w 5759450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19050 w 5759450"/>
                <a:gd name="connsiteY10" fmla="*/ 35719 h 558800"/>
                <a:gd name="connsiteX11" fmla="*/ 22225 w 5759450"/>
                <a:gd name="connsiteY11" fmla="*/ 7938 h 558800"/>
                <a:gd name="connsiteX0" fmla="*/ 24606 w 5761831"/>
                <a:gd name="connsiteY0" fmla="*/ 7938 h 558800"/>
                <a:gd name="connsiteX1" fmla="*/ 377031 w 5761831"/>
                <a:gd name="connsiteY1" fmla="*/ 31750 h 558800"/>
                <a:gd name="connsiteX2" fmla="*/ 5076031 w 5761831"/>
                <a:gd name="connsiteY2" fmla="*/ 31750 h 558800"/>
                <a:gd name="connsiteX3" fmla="*/ 5761831 w 5761831"/>
                <a:gd name="connsiteY3" fmla="*/ 0 h 558800"/>
                <a:gd name="connsiteX4" fmla="*/ 5596731 w 5761831"/>
                <a:gd name="connsiteY4" fmla="*/ 273050 h 558800"/>
                <a:gd name="connsiteX5" fmla="*/ 5761831 w 5761831"/>
                <a:gd name="connsiteY5" fmla="*/ 546100 h 558800"/>
                <a:gd name="connsiteX6" fmla="*/ 5253831 w 5761831"/>
                <a:gd name="connsiteY6" fmla="*/ 558800 h 558800"/>
                <a:gd name="connsiteX7" fmla="*/ 656431 w 5761831"/>
                <a:gd name="connsiteY7" fmla="*/ 546100 h 558800"/>
                <a:gd name="connsiteX8" fmla="*/ 2381 w 5761831"/>
                <a:gd name="connsiteY8" fmla="*/ 527050 h 558800"/>
                <a:gd name="connsiteX9" fmla="*/ 192881 w 5761831"/>
                <a:gd name="connsiteY9" fmla="*/ 247650 h 558800"/>
                <a:gd name="connsiteX10" fmla="*/ 0 w 5761831"/>
                <a:gd name="connsiteY10" fmla="*/ 30957 h 558800"/>
                <a:gd name="connsiteX11" fmla="*/ 24606 w 5761831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61194 w 5759450"/>
                <a:gd name="connsiteY7" fmla="*/ 553244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5073650 w 5759450"/>
                <a:gd name="connsiteY2" fmla="*/ 31750 h 559049"/>
                <a:gd name="connsiteX3" fmla="*/ 5759450 w 5759450"/>
                <a:gd name="connsiteY3" fmla="*/ 0 h 559049"/>
                <a:gd name="connsiteX4" fmla="*/ 5594350 w 5759450"/>
                <a:gd name="connsiteY4" fmla="*/ 273050 h 559049"/>
                <a:gd name="connsiteX5" fmla="*/ 5759450 w 5759450"/>
                <a:gd name="connsiteY5" fmla="*/ 546100 h 559049"/>
                <a:gd name="connsiteX6" fmla="*/ 5251450 w 5759450"/>
                <a:gd name="connsiteY6" fmla="*/ 558800 h 559049"/>
                <a:gd name="connsiteX7" fmla="*/ 661194 w 5759450"/>
                <a:gd name="connsiteY7" fmla="*/ 553244 h 559049"/>
                <a:gd name="connsiteX8" fmla="*/ 0 w 5759450"/>
                <a:gd name="connsiteY8" fmla="*/ 527050 h 559049"/>
                <a:gd name="connsiteX9" fmla="*/ 200025 w 5759450"/>
                <a:gd name="connsiteY9" fmla="*/ 271463 h 559049"/>
                <a:gd name="connsiteX10" fmla="*/ 793 w 5759450"/>
                <a:gd name="connsiteY10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9163 w 5759450"/>
                <a:gd name="connsiteY2" fmla="*/ 28575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4831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0068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0131 w 5759450"/>
                <a:gd name="connsiteY3" fmla="*/ 30956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61529"/>
                <a:gd name="connsiteX1" fmla="*/ 374650 w 5759450"/>
                <a:gd name="connsiteY1" fmla="*/ 31750 h 561529"/>
                <a:gd name="connsiteX2" fmla="*/ 916782 w 5759450"/>
                <a:gd name="connsiteY2" fmla="*/ 19050 h 561529"/>
                <a:gd name="connsiteX3" fmla="*/ 4862512 w 5759450"/>
                <a:gd name="connsiteY3" fmla="*/ 19050 h 561529"/>
                <a:gd name="connsiteX4" fmla="*/ 5076032 w 5759450"/>
                <a:gd name="connsiteY4" fmla="*/ 26988 h 561529"/>
                <a:gd name="connsiteX5" fmla="*/ 5759450 w 5759450"/>
                <a:gd name="connsiteY5" fmla="*/ 0 h 561529"/>
                <a:gd name="connsiteX6" fmla="*/ 5577681 w 5759450"/>
                <a:gd name="connsiteY6" fmla="*/ 273050 h 561529"/>
                <a:gd name="connsiteX7" fmla="*/ 5754688 w 5759450"/>
                <a:gd name="connsiteY7" fmla="*/ 517525 h 561529"/>
                <a:gd name="connsiteX8" fmla="*/ 5251450 w 5759450"/>
                <a:gd name="connsiteY8" fmla="*/ 558800 h 561529"/>
                <a:gd name="connsiteX9" fmla="*/ 919163 w 5759450"/>
                <a:gd name="connsiteY9" fmla="*/ 550068 h 561529"/>
                <a:gd name="connsiteX10" fmla="*/ 661194 w 5759450"/>
                <a:gd name="connsiteY10" fmla="*/ 553244 h 561529"/>
                <a:gd name="connsiteX11" fmla="*/ 0 w 5759450"/>
                <a:gd name="connsiteY11" fmla="*/ 527050 h 561529"/>
                <a:gd name="connsiteX12" fmla="*/ 200025 w 5759450"/>
                <a:gd name="connsiteY12" fmla="*/ 271463 h 561529"/>
                <a:gd name="connsiteX13" fmla="*/ 793 w 5759450"/>
                <a:gd name="connsiteY13" fmla="*/ 7938 h 561529"/>
                <a:gd name="connsiteX0" fmla="*/ 793 w 5759450"/>
                <a:gd name="connsiteY0" fmla="*/ 7938 h 562791"/>
                <a:gd name="connsiteX1" fmla="*/ 374650 w 5759450"/>
                <a:gd name="connsiteY1" fmla="*/ 31750 h 562791"/>
                <a:gd name="connsiteX2" fmla="*/ 916782 w 5759450"/>
                <a:gd name="connsiteY2" fmla="*/ 19050 h 562791"/>
                <a:gd name="connsiteX3" fmla="*/ 4862512 w 5759450"/>
                <a:gd name="connsiteY3" fmla="*/ 19050 h 562791"/>
                <a:gd name="connsiteX4" fmla="*/ 5076032 w 5759450"/>
                <a:gd name="connsiteY4" fmla="*/ 26988 h 562791"/>
                <a:gd name="connsiteX5" fmla="*/ 5759450 w 5759450"/>
                <a:gd name="connsiteY5" fmla="*/ 0 h 562791"/>
                <a:gd name="connsiteX6" fmla="*/ 5577681 w 5759450"/>
                <a:gd name="connsiteY6" fmla="*/ 273050 h 562791"/>
                <a:gd name="connsiteX7" fmla="*/ 5754688 w 5759450"/>
                <a:gd name="connsiteY7" fmla="*/ 517525 h 562791"/>
                <a:gd name="connsiteX8" fmla="*/ 5251450 w 5759450"/>
                <a:gd name="connsiteY8" fmla="*/ 558800 h 562791"/>
                <a:gd name="connsiteX9" fmla="*/ 919163 w 5759450"/>
                <a:gd name="connsiteY9" fmla="*/ 550068 h 562791"/>
                <a:gd name="connsiteX10" fmla="*/ 661194 w 5759450"/>
                <a:gd name="connsiteY10" fmla="*/ 553244 h 562791"/>
                <a:gd name="connsiteX11" fmla="*/ 0 w 5759450"/>
                <a:gd name="connsiteY11" fmla="*/ 527050 h 562791"/>
                <a:gd name="connsiteX12" fmla="*/ 200025 w 5759450"/>
                <a:gd name="connsiteY12" fmla="*/ 271463 h 562791"/>
                <a:gd name="connsiteX13" fmla="*/ 793 w 5759450"/>
                <a:gd name="connsiteY13" fmla="*/ 7938 h 562791"/>
                <a:gd name="connsiteX0" fmla="*/ 793 w 5761832"/>
                <a:gd name="connsiteY0" fmla="*/ 7938 h 563259"/>
                <a:gd name="connsiteX1" fmla="*/ 374650 w 5761832"/>
                <a:gd name="connsiteY1" fmla="*/ 31750 h 563259"/>
                <a:gd name="connsiteX2" fmla="*/ 916782 w 5761832"/>
                <a:gd name="connsiteY2" fmla="*/ 19050 h 563259"/>
                <a:gd name="connsiteX3" fmla="*/ 4862512 w 5761832"/>
                <a:gd name="connsiteY3" fmla="*/ 19050 h 563259"/>
                <a:gd name="connsiteX4" fmla="*/ 5076032 w 5761832"/>
                <a:gd name="connsiteY4" fmla="*/ 26988 h 563259"/>
                <a:gd name="connsiteX5" fmla="*/ 5759450 w 5761832"/>
                <a:gd name="connsiteY5" fmla="*/ 0 h 563259"/>
                <a:gd name="connsiteX6" fmla="*/ 5577681 w 5761832"/>
                <a:gd name="connsiteY6" fmla="*/ 273050 h 563259"/>
                <a:gd name="connsiteX7" fmla="*/ 5761832 w 5761832"/>
                <a:gd name="connsiteY7" fmla="*/ 522287 h 563259"/>
                <a:gd name="connsiteX8" fmla="*/ 5251450 w 5761832"/>
                <a:gd name="connsiteY8" fmla="*/ 558800 h 563259"/>
                <a:gd name="connsiteX9" fmla="*/ 919163 w 5761832"/>
                <a:gd name="connsiteY9" fmla="*/ 550068 h 563259"/>
                <a:gd name="connsiteX10" fmla="*/ 661194 w 5761832"/>
                <a:gd name="connsiteY10" fmla="*/ 553244 h 563259"/>
                <a:gd name="connsiteX11" fmla="*/ 0 w 5761832"/>
                <a:gd name="connsiteY11" fmla="*/ 527050 h 563259"/>
                <a:gd name="connsiteX12" fmla="*/ 200025 w 5761832"/>
                <a:gd name="connsiteY12" fmla="*/ 271463 h 563259"/>
                <a:gd name="connsiteX13" fmla="*/ 793 w 5761832"/>
                <a:gd name="connsiteY13" fmla="*/ 7938 h 563259"/>
                <a:gd name="connsiteX0" fmla="*/ 793 w 5761832"/>
                <a:gd name="connsiteY0" fmla="*/ 7938 h 563781"/>
                <a:gd name="connsiteX1" fmla="*/ 374650 w 5761832"/>
                <a:gd name="connsiteY1" fmla="*/ 31750 h 563781"/>
                <a:gd name="connsiteX2" fmla="*/ 916782 w 5761832"/>
                <a:gd name="connsiteY2" fmla="*/ 19050 h 563781"/>
                <a:gd name="connsiteX3" fmla="*/ 4862512 w 5761832"/>
                <a:gd name="connsiteY3" fmla="*/ 19050 h 563781"/>
                <a:gd name="connsiteX4" fmla="*/ 5076032 w 5761832"/>
                <a:gd name="connsiteY4" fmla="*/ 26988 h 563781"/>
                <a:gd name="connsiteX5" fmla="*/ 5759450 w 5761832"/>
                <a:gd name="connsiteY5" fmla="*/ 0 h 563781"/>
                <a:gd name="connsiteX6" fmla="*/ 5577681 w 5761832"/>
                <a:gd name="connsiteY6" fmla="*/ 273050 h 563781"/>
                <a:gd name="connsiteX7" fmla="*/ 5761832 w 5761832"/>
                <a:gd name="connsiteY7" fmla="*/ 522287 h 563781"/>
                <a:gd name="connsiteX8" fmla="*/ 5251450 w 5761832"/>
                <a:gd name="connsiteY8" fmla="*/ 558800 h 563781"/>
                <a:gd name="connsiteX9" fmla="*/ 919163 w 5761832"/>
                <a:gd name="connsiteY9" fmla="*/ 550068 h 563781"/>
                <a:gd name="connsiteX10" fmla="*/ 661194 w 5761832"/>
                <a:gd name="connsiteY10" fmla="*/ 553244 h 563781"/>
                <a:gd name="connsiteX11" fmla="*/ 0 w 5761832"/>
                <a:gd name="connsiteY11" fmla="*/ 527050 h 563781"/>
                <a:gd name="connsiteX12" fmla="*/ 200025 w 5761832"/>
                <a:gd name="connsiteY12" fmla="*/ 271463 h 563781"/>
                <a:gd name="connsiteX13" fmla="*/ 793 w 5761832"/>
                <a:gd name="connsiteY13" fmla="*/ 7938 h 563781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4862512 w 5761832"/>
                <a:gd name="connsiteY3" fmla="*/ 19050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61832" h="559049">
                  <a:moveTo>
                    <a:pt x="793" y="7938"/>
                  </a:moveTo>
                  <a:cubicBezTo>
                    <a:pt x="123031" y="32544"/>
                    <a:pt x="250031" y="23813"/>
                    <a:pt x="374650" y="31750"/>
                  </a:cubicBezTo>
                  <a:cubicBezTo>
                    <a:pt x="555361" y="27517"/>
                    <a:pt x="750359" y="32808"/>
                    <a:pt x="916782" y="19050"/>
                  </a:cubicBezTo>
                  <a:lnTo>
                    <a:pt x="4862512" y="19050"/>
                  </a:lnTo>
                  <a:lnTo>
                    <a:pt x="5076032" y="26988"/>
                  </a:lnTo>
                  <a:cubicBezTo>
                    <a:pt x="5303838" y="39423"/>
                    <a:pt x="5643562" y="28046"/>
                    <a:pt x="5759450" y="0"/>
                  </a:cubicBezTo>
                  <a:cubicBezTo>
                    <a:pt x="5713942" y="126736"/>
                    <a:pt x="5635095" y="193939"/>
                    <a:pt x="5577681" y="273050"/>
                  </a:cubicBezTo>
                  <a:lnTo>
                    <a:pt x="5761832" y="522287"/>
                  </a:lnTo>
                  <a:cubicBezTo>
                    <a:pt x="5652030" y="552713"/>
                    <a:pt x="5526881" y="557212"/>
                    <a:pt x="5251450" y="558800"/>
                  </a:cubicBezTo>
                  <a:lnTo>
                    <a:pt x="919163" y="550068"/>
                  </a:lnTo>
                  <a:lnTo>
                    <a:pt x="661194" y="553244"/>
                  </a:lnTo>
                  <a:cubicBezTo>
                    <a:pt x="526521" y="556419"/>
                    <a:pt x="206111" y="573881"/>
                    <a:pt x="0" y="527050"/>
                  </a:cubicBezTo>
                  <a:lnTo>
                    <a:pt x="200025" y="271463"/>
                  </a:lnTo>
                  <a:cubicBezTo>
                    <a:pt x="124089" y="193146"/>
                    <a:pt x="79110" y="136261"/>
                    <a:pt x="793" y="7938"/>
                  </a:cubicBezTo>
                  <a:close/>
                </a:path>
              </a:pathLst>
            </a:custGeom>
            <a:noFill/>
            <a:ln w="19050">
              <a:solidFill>
                <a:srgbClr val="FFDB9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3595579" y="364165"/>
            <a:ext cx="4651375" cy="1010428"/>
            <a:chOff x="2671148" y="1311915"/>
            <a:chExt cx="3938587" cy="1011238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48" y="1311915"/>
              <a:ext cx="3938587" cy="1011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Rounded Rectangle 5"/>
            <p:cNvSpPr/>
            <p:nvPr/>
          </p:nvSpPr>
          <p:spPr>
            <a:xfrm>
              <a:off x="2762555" y="1386588"/>
              <a:ext cx="3777280" cy="861115"/>
            </a:xfrm>
            <a:prstGeom prst="roundRect">
              <a:avLst>
                <a:gd name="adj" fmla="val 12108"/>
              </a:avLst>
            </a:prstGeom>
            <a:noFill/>
            <a:ln w="19050">
              <a:solidFill>
                <a:srgbClr val="99663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Hình chữ nhật 42"/>
          <p:cNvSpPr/>
          <p:nvPr/>
        </p:nvSpPr>
        <p:spPr>
          <a:xfrm>
            <a:off x="4539840" y="559921"/>
            <a:ext cx="27238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PHÂN LOẠI</a:t>
            </a:r>
            <a:endParaRPr lang="vi-VN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4" name="TextBox 42"/>
          <p:cNvSpPr txBox="1">
            <a:spLocks noChangeArrowheads="1"/>
          </p:cNvSpPr>
          <p:nvPr/>
        </p:nvSpPr>
        <p:spPr bwMode="auto">
          <a:xfrm>
            <a:off x="5636447" y="2047087"/>
            <a:ext cx="841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01</a:t>
            </a:r>
          </a:p>
        </p:txBody>
      </p:sp>
      <p:sp>
        <p:nvSpPr>
          <p:cNvPr id="45" name="TextBox 42"/>
          <p:cNvSpPr txBox="1">
            <a:spLocks noChangeArrowheads="1"/>
          </p:cNvSpPr>
          <p:nvPr/>
        </p:nvSpPr>
        <p:spPr bwMode="auto">
          <a:xfrm>
            <a:off x="5638036" y="2773452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02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5652369" y="3552768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03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5638035" y="4336788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04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5622072" y="5034994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967592" y="2490371"/>
            <a:ext cx="4047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Các</a:t>
            </a: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yêu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cầu</a:t>
            </a: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nghiệp</a:t>
            </a: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vụ</a:t>
            </a:r>
            <a:endParaRPr lang="en-US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7233745" y="3222475"/>
            <a:ext cx="4522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Yêu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cầu</a:t>
            </a: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tiến</a:t>
            </a: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hóa</a:t>
            </a:r>
            <a:endParaRPr lang="en-US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3" name="TextBox 42"/>
          <p:cNvSpPr txBox="1">
            <a:spLocks noChangeArrowheads="1"/>
          </p:cNvSpPr>
          <p:nvPr/>
        </p:nvSpPr>
        <p:spPr bwMode="auto">
          <a:xfrm>
            <a:off x="2596287" y="4036540"/>
            <a:ext cx="31486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Yêu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cầu</a:t>
            </a: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hiệu</a:t>
            </a: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quả</a:t>
            </a:r>
            <a:endParaRPr lang="en-US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7287684" y="4771644"/>
            <a:ext cx="32976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Yêu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cầu</a:t>
            </a: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tiện</a:t>
            </a: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dụng</a:t>
            </a:r>
            <a:endParaRPr lang="en-US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5" name="TextBox 42"/>
          <p:cNvSpPr txBox="1">
            <a:spLocks noChangeArrowheads="1"/>
          </p:cNvSpPr>
          <p:nvPr/>
        </p:nvSpPr>
        <p:spPr bwMode="auto">
          <a:xfrm>
            <a:off x="1831164" y="5481310"/>
            <a:ext cx="3060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Yêu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cầu</a:t>
            </a: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bảo</a:t>
            </a:r>
            <a:r>
              <a:rPr lang="vi-VN" alt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vi-VN" alt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mật</a:t>
            </a:r>
            <a:endParaRPr lang="en-US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180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4" grpId="0"/>
      <p:bldP spid="45" grpId="0"/>
      <p:bldP spid="46" grpId="0"/>
      <p:bldP spid="47" grpId="0"/>
      <p:bldP spid="48" grpId="0"/>
      <p:bldP spid="51" grpId="0"/>
      <p:bldP spid="52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3510115" y="163865"/>
            <a:ext cx="6386053" cy="1325563"/>
          </a:xfrm>
        </p:spPr>
        <p:txBody>
          <a:bodyPr>
            <a:normAutofit/>
          </a:bodyPr>
          <a:lstStyle/>
          <a:p>
            <a:r>
              <a:rPr lang="vi-VN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adana"/>
              </a:rPr>
              <a:t>II. THIẾT KẾ HỆ THỐNG</a:t>
            </a:r>
            <a:endParaRPr lang="en-GB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adana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52" y="2063749"/>
            <a:ext cx="3612754" cy="3319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2873" y="5588149"/>
            <a:ext cx="610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hệ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thống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theo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đơn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lập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028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3908322" y="104872"/>
            <a:ext cx="5294672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adana"/>
              </a:rPr>
              <a:t>I</a:t>
            </a:r>
            <a:r>
              <a:rPr lang="vi-VN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adana"/>
              </a:rPr>
              <a:t>V</a:t>
            </a:r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adana"/>
              </a:rPr>
              <a:t>. </a:t>
            </a:r>
            <a:r>
              <a:rPr lang="vi-VN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adana"/>
              </a:rPr>
              <a:t>THIẾT KẾ GIAO DIỆN</a:t>
            </a:r>
            <a:endParaRPr lang="en-GB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adana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53" y="2403987"/>
            <a:ext cx="4753715" cy="380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1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TRANG CHỦ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09" y="1825624"/>
            <a:ext cx="9470571" cy="49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5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 TỪ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08" y="1825625"/>
            <a:ext cx="9535885" cy="48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140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Vadana</vt:lpstr>
      <vt:lpstr>Verdana</vt:lpstr>
      <vt:lpstr>Wingdings</vt:lpstr>
      <vt:lpstr>Office Theme</vt:lpstr>
      <vt:lpstr>ĐẠI HỌC QUỐC GIA TP.HCM TRƯỜNG ĐẠI HỌC CÔNG NGHỆ THÔNG TIN </vt:lpstr>
      <vt:lpstr>DANH SÁCH THÀNH VIÊN       -- NLT TEAM --</vt:lpstr>
      <vt:lpstr>PowerPoint Presentation</vt:lpstr>
      <vt:lpstr>I. XÁC ĐỊNH VÀ MÔ HÌNH HÓA YÊU CẦU</vt:lpstr>
      <vt:lpstr>PowerPoint Presentation</vt:lpstr>
      <vt:lpstr>II. THIẾT KẾ HỆ THỐNG</vt:lpstr>
      <vt:lpstr>IV. THIẾT KẾ GIAO DIỆN</vt:lpstr>
      <vt:lpstr>TRANG CHỦ </vt:lpstr>
      <vt:lpstr>TRA TỪ</vt:lpstr>
      <vt:lpstr>LISTENING </vt:lpstr>
      <vt:lpstr>NGỮ PHÁP</vt:lpstr>
      <vt:lpstr>CÀI ĐẶT VÀ GIỚI THIỆU </vt:lpstr>
      <vt:lpstr> TEST</vt:lpstr>
      <vt:lpstr>V. CÀI ĐẶT VÀ KIỂM THỬ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TP.HCM TRƯỜNG ĐẠI HỌC CÔNG NGHỆ THÔNG TIN</dc:title>
  <dc:creator>Tường Nguyễn Ngọc</dc:creator>
  <cp:lastModifiedBy>Windows User</cp:lastModifiedBy>
  <cp:revision>39</cp:revision>
  <dcterms:created xsi:type="dcterms:W3CDTF">2016-06-07T00:00:39Z</dcterms:created>
  <dcterms:modified xsi:type="dcterms:W3CDTF">2017-06-07T06:03:45Z</dcterms:modified>
</cp:coreProperties>
</file>