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Noto Sans Symbols" pitchFamily="2" charset="0"/>
      <p:regular r:id="rId44"/>
      <p:bold r:id="rId45"/>
    </p:embeddedFont>
    <p:embeddedFont>
      <p:font typeface="Oswald" panose="00000500000000000000" pitchFamily="2" charset="0"/>
      <p:regular r:id="rId46"/>
      <p:bold r:id="rId47"/>
    </p:embeddedFont>
    <p:embeddedFont>
      <p:font typeface="Quattrocento Sans" panose="020B0502050000020003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4jG79XXToEkql+lJRohVY0CPh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57BAC7-D597-4492-8CB9-5AC75DB64909}">
  <a:tblStyle styleId="{7857BAC7-D597-4492-8CB9-5AC75DB6490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9EFF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9EFF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22260852d_6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222260852d_6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2260852d_6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222260852d_6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22260852d_6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222260852d_6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22260852d_6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222260852d_6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2260852d_6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222260852d_6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22260852d_6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1222260852d_6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22260852d_6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1222260852d_6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22260852d_6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1222260852d_6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22260852d_6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1222260852d_6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2260852d_6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222260852d_6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22260852d_6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222260852d_6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22260852d_6_2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222260852d_6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22260852d_2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222260852d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22260852d_6_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1222260852d_6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22260852d_6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1222260852d_6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22260852d_6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1222260852d_6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22260852d_6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1222260852d_6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22260852d_6_2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1222260852d_6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22260852d_6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1222260852d_6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22260852d_6_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1222260852d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22260852d_6_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1222260852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22260852d_6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1222260852d_6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22260852d_6_2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1222260852d_6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22260852d_6_2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1222260852d_6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27961" y="4014216"/>
            <a:ext cx="7343191" cy="25658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PS</a:t>
            </a:r>
            <a:r>
              <a:rPr lang="en-US" sz="20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18293	</a:t>
            </a:r>
            <a:r>
              <a:rPr lang="en-US" sz="2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20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NGUYỄN HOÀNG DUY</a:t>
            </a:r>
            <a:endParaRPr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PS</a:t>
            </a:r>
            <a:r>
              <a:rPr lang="en-US" sz="20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18392	</a:t>
            </a:r>
            <a:r>
              <a:rPr lang="en-US" sz="2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20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NGUYỄN ĐÀO DANH LỢI</a:t>
            </a:r>
            <a:endParaRPr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PS</a:t>
            </a:r>
            <a:r>
              <a:rPr lang="en-US" sz="20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n-US" sz="2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r>
              <a:rPr lang="en-US" sz="20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393	</a:t>
            </a:r>
            <a:r>
              <a:rPr lang="en-US" sz="2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20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NGUYỄN ĐỨC DUY</a:t>
            </a:r>
            <a:endParaRPr sz="2000" b="1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PS</a:t>
            </a:r>
            <a:r>
              <a:rPr lang="en-US" sz="20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18442</a:t>
            </a:r>
            <a:r>
              <a:rPr lang="en-US" sz="2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	</a:t>
            </a:r>
            <a:r>
              <a:rPr lang="en-US" sz="20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VŨ TRUNG KIÊN</a:t>
            </a:r>
            <a:endParaRPr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PS</a:t>
            </a:r>
            <a:r>
              <a:rPr lang="en-US" sz="20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18328	</a:t>
            </a:r>
            <a:r>
              <a:rPr lang="en-US" sz="2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20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NGÔ HỒNG LINH</a:t>
            </a:r>
            <a:endParaRPr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PS18381</a:t>
            </a:r>
            <a:r>
              <a:rPr lang="en-US" sz="20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	DƯƠNG HUY PHI</a:t>
            </a:r>
            <a:endParaRPr sz="20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814088" y="2114420"/>
            <a:ext cx="5441920" cy="2029968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GIÁO VIÊN HƯỚNG DẪN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ThS :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LÊ ANH TÚ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3001" y="0"/>
            <a:ext cx="3865998" cy="146594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0" y="1667199"/>
            <a:ext cx="7343191" cy="1853241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 NÂNG CAO</a:t>
            </a:r>
            <a:endParaRPr sz="28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222260852d_6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22260852d_6_22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 TEST</a:t>
            </a:r>
            <a:endParaRPr sz="28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g1222260852d_6_22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g1222260852d_6_22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1.Test Login: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1.2 Code test login: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g1222260852d_6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900" y="2369150"/>
            <a:ext cx="3220850" cy="25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222260852d_6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2250" y="2369150"/>
            <a:ext cx="3441924" cy="24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222260852d_6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2675" y="2369150"/>
            <a:ext cx="4376102" cy="41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1222260852d_6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222260852d_6_36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 TEST</a:t>
            </a:r>
            <a:endParaRPr/>
          </a:p>
        </p:txBody>
      </p:sp>
      <p:sp>
        <p:nvSpPr>
          <p:cNvPr id="182" name="Google Shape;182;g1222260852d_6_36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g1222260852d_6_36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1.Test Login: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1.3 Kết quả test login: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g1222260852d_6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950" y="2393800"/>
            <a:ext cx="5828275" cy="40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1222260852d_6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222260852d_6_48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 TEST</a:t>
            </a:r>
            <a:endParaRPr/>
          </a:p>
        </p:txBody>
      </p:sp>
      <p:sp>
        <p:nvSpPr>
          <p:cNvPr id="191" name="Google Shape;191;g1222260852d_6_48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g1222260852d_6_48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2.Test đăng ký: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2.1 Test case đăng ký: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g1222260852d_6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325" y="2398900"/>
            <a:ext cx="10161352" cy="41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1222260852d_6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222260852d_6_83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 TEST</a:t>
            </a:r>
            <a:endParaRPr/>
          </a:p>
        </p:txBody>
      </p:sp>
      <p:sp>
        <p:nvSpPr>
          <p:cNvPr id="200" name="Google Shape;200;g1222260852d_6_83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1" name="Google Shape;201;g1222260852d_6_83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2.Test đăng ký: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2.2 Code test đăng ký: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g1222260852d_6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50" y="2312550"/>
            <a:ext cx="3722249" cy="36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222260852d_6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3288" y="2464950"/>
            <a:ext cx="3859348" cy="41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222260852d_6_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3625" y="2653002"/>
            <a:ext cx="3722250" cy="4057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222260852d_6_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27862" y="1018625"/>
            <a:ext cx="3581375" cy="17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1222260852d_6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222260852d_6_56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 TEST</a:t>
            </a:r>
            <a:endParaRPr/>
          </a:p>
        </p:txBody>
      </p:sp>
      <p:sp>
        <p:nvSpPr>
          <p:cNvPr id="212" name="Google Shape;212;g1222260852d_6_56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3" name="Google Shape;213;g1222260852d_6_56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2.Test đăng ký: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2.3 Kết quả test đăng ký: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g1222260852d_6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563" y="2617725"/>
            <a:ext cx="4740875" cy="32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1222260852d_6_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222260852d_6_103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 TEST</a:t>
            </a:r>
            <a:endParaRPr/>
          </a:p>
        </p:txBody>
      </p:sp>
      <p:sp>
        <p:nvSpPr>
          <p:cNvPr id="221" name="Google Shape;221;g1222260852d_6_103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2" name="Google Shape;222;g1222260852d_6_103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3.Test update: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3.1 Test case update: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g1222260852d_6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188" y="2384850"/>
            <a:ext cx="10249625" cy="38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1222260852d_6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222260852d_6_112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 TEST</a:t>
            </a:r>
            <a:endParaRPr/>
          </a:p>
        </p:txBody>
      </p:sp>
      <p:sp>
        <p:nvSpPr>
          <p:cNvPr id="230" name="Google Shape;230;g1222260852d_6_112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1" name="Google Shape;231;g1222260852d_6_112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3.Test update: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3.2 Code test update: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g1222260852d_6_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525" y="2324501"/>
            <a:ext cx="3955200" cy="216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222260852d_6_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325" y="4498025"/>
            <a:ext cx="4353175" cy="22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222260852d_6_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275" y="3950741"/>
            <a:ext cx="4804267" cy="24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222260852d_6_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4775" y="1227449"/>
            <a:ext cx="5120340" cy="26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1222260852d_6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222260852d_6_123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 TEST</a:t>
            </a:r>
            <a:endParaRPr/>
          </a:p>
        </p:txBody>
      </p:sp>
      <p:sp>
        <p:nvSpPr>
          <p:cNvPr id="242" name="Google Shape;242;g1222260852d_6_123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3" name="Google Shape;243;g1222260852d_6_123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3.Test update: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3.3 Kết quả test update: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g1222260852d_6_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225" y="2636375"/>
            <a:ext cx="6149550" cy="39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1222260852d_6_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222260852d_6_153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 TEST</a:t>
            </a:r>
            <a:endParaRPr/>
          </a:p>
        </p:txBody>
      </p:sp>
      <p:sp>
        <p:nvSpPr>
          <p:cNvPr id="251" name="Google Shape;251;g1222260852d_6_153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2" name="Google Shape;252;g1222260852d_6_153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4.Test delete: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4.1 Test case delete: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3" name="Google Shape;253;g1222260852d_6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00" y="2445175"/>
            <a:ext cx="10913000" cy="14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1222260852d_6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222260852d_6_161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 TEST</a:t>
            </a:r>
            <a:endParaRPr/>
          </a:p>
        </p:txBody>
      </p:sp>
      <p:sp>
        <p:nvSpPr>
          <p:cNvPr id="260" name="Google Shape;260;g1222260852d_6_161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1" name="Google Shape;261;g1222260852d_6_161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4.Test delete: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4.2 Code test delete: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g1222260852d_6_161"/>
          <p:cNvPicPr preferRelativeResize="0"/>
          <p:nvPr/>
        </p:nvPicPr>
        <p:blipFill rotWithShape="1">
          <a:blip r:embed="rId4">
            <a:alphaModFix/>
          </a:blip>
          <a:srcRect b="47056"/>
          <a:stretch/>
        </p:blipFill>
        <p:spPr>
          <a:xfrm>
            <a:off x="832175" y="2344700"/>
            <a:ext cx="4987849" cy="35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222260852d_6_161"/>
          <p:cNvPicPr preferRelativeResize="0"/>
          <p:nvPr/>
        </p:nvPicPr>
        <p:blipFill rotWithShape="1">
          <a:blip r:embed="rId4">
            <a:alphaModFix/>
          </a:blip>
          <a:srcRect t="69021"/>
          <a:stretch/>
        </p:blipFill>
        <p:spPr>
          <a:xfrm>
            <a:off x="6338875" y="3089200"/>
            <a:ext cx="5039425" cy="21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6096001" y="130628"/>
            <a:ext cx="6096000" cy="811763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NỘI DUNG CHÍNH</a:t>
            </a:r>
            <a:endParaRPr sz="28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755775" y="1707425"/>
            <a:ext cx="109542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2675" marR="0" lvl="0" indent="-53975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100"/>
              <a:buFont typeface="Noto Sans Symbols"/>
              <a:buChar char="⮚"/>
            </a:pPr>
            <a:r>
              <a:rPr lang="en-US" sz="3100" b="1" i="0" u="none" strike="noStrike" cap="non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GIỚI THIỆU DỰ ÁN</a:t>
            </a:r>
            <a:endParaRPr sz="900"/>
          </a:p>
          <a:p>
            <a:pPr marL="1082675" marR="0" lvl="0" indent="-539750" algn="l" rtl="0">
              <a:spcBef>
                <a:spcPts val="1200"/>
              </a:spcBef>
              <a:spcAft>
                <a:spcPts val="0"/>
              </a:spcAft>
              <a:buClr>
                <a:srgbClr val="2F5496"/>
              </a:buClr>
              <a:buSzPts val="3100"/>
              <a:buFont typeface="Noto Sans Symbols"/>
              <a:buChar char="⮚"/>
            </a:pPr>
            <a:r>
              <a:rPr lang="en-US" sz="3100" b="1" i="0" u="none" strike="noStrike" cap="non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 TEST</a:t>
            </a:r>
            <a:endParaRPr sz="900"/>
          </a:p>
          <a:p>
            <a:pPr marL="1082675" marR="0" lvl="0" indent="-539750" algn="l" rtl="0">
              <a:spcBef>
                <a:spcPts val="1200"/>
              </a:spcBef>
              <a:spcAft>
                <a:spcPts val="0"/>
              </a:spcAft>
              <a:buClr>
                <a:srgbClr val="2F5496"/>
              </a:buClr>
              <a:buSzPts val="3100"/>
              <a:buFont typeface="Noto Sans Symbols"/>
              <a:buChar char="⮚"/>
            </a:pPr>
            <a:r>
              <a:rPr lang="en-US" sz="3100" b="1" i="0" u="none" strike="noStrike" cap="non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TEST CASE/DATA</a:t>
            </a:r>
            <a:endParaRPr sz="3100" b="1" i="0" u="none" strike="noStrike" cap="none">
              <a:solidFill>
                <a:srgbClr val="2F549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082675" marR="0" lvl="0" indent="-539750" algn="l" rtl="0">
              <a:spcBef>
                <a:spcPts val="1200"/>
              </a:spcBef>
              <a:spcAft>
                <a:spcPts val="0"/>
              </a:spcAft>
              <a:buClr>
                <a:srgbClr val="2F5496"/>
              </a:buClr>
              <a:buSzPts val="3100"/>
              <a:buFont typeface="Noto Sans Symbols"/>
              <a:buChar char="⮚"/>
            </a:pPr>
            <a:r>
              <a:rPr lang="en-US" sz="3100" b="1" i="0" u="none" strike="noStrike" cap="non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SELENIUM + TESTNG + WEBDRIVER (DEMO)</a:t>
            </a:r>
            <a:endParaRPr sz="900"/>
          </a:p>
          <a:p>
            <a:pPr marL="1082675" marR="0" lvl="0" indent="-539750" algn="l" rtl="0">
              <a:spcBef>
                <a:spcPts val="1200"/>
              </a:spcBef>
              <a:spcAft>
                <a:spcPts val="0"/>
              </a:spcAft>
              <a:buClr>
                <a:srgbClr val="2F5496"/>
              </a:buClr>
              <a:buSzPts val="3100"/>
              <a:buFont typeface="Noto Sans Symbols"/>
              <a:buChar char="⮚"/>
            </a:pPr>
            <a:r>
              <a:rPr lang="en-US" sz="3100" b="1" i="0" u="none" strike="noStrike" cap="non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PHÂN CÔNG NHIỆM VỤ (TEST PLAN)</a:t>
            </a:r>
            <a:endParaRPr sz="900"/>
          </a:p>
          <a:p>
            <a:pPr marL="1082675" marR="0" lvl="0" indent="-539750" algn="l" rtl="0">
              <a:spcBef>
                <a:spcPts val="1200"/>
              </a:spcBef>
              <a:spcAft>
                <a:spcPts val="0"/>
              </a:spcAft>
              <a:buClr>
                <a:srgbClr val="2F5496"/>
              </a:buClr>
              <a:buSzPts val="3100"/>
              <a:buFont typeface="Noto Sans Symbols"/>
              <a:buChar char="⮚"/>
            </a:pPr>
            <a:r>
              <a:rPr lang="en-US" sz="3100" b="1" i="0" u="none" strike="noStrike" cap="non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BÁO CÁO KIỂM THỬ</a:t>
            </a:r>
            <a:endParaRPr sz="900"/>
          </a:p>
          <a:p>
            <a:pPr marL="1082675" marR="0" lvl="0" indent="-539750" algn="l" rtl="0">
              <a:spcBef>
                <a:spcPts val="1200"/>
              </a:spcBef>
              <a:spcAft>
                <a:spcPts val="0"/>
              </a:spcAft>
              <a:buClr>
                <a:srgbClr val="2F5496"/>
              </a:buClr>
              <a:buSzPts val="3100"/>
              <a:buFont typeface="Noto Sans Symbols"/>
              <a:buChar char="⮚"/>
            </a:pPr>
            <a:r>
              <a:rPr lang="en-US" sz="3100" b="1" i="0" u="none" strike="noStrike" cap="non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ƯU ĐIỂM, NHƯỢC ĐIỂM, HƯỚNG PHÁT TRIỂN </a:t>
            </a:r>
            <a:r>
              <a:rPr lang="en-US" sz="3100" b="1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VIỆC KIỂM THỬ</a:t>
            </a:r>
            <a:endParaRPr sz="3100" b="1" i="0" u="none" strike="noStrike" cap="none">
              <a:solidFill>
                <a:srgbClr val="2F549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082675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sz="3600" b="1" i="0" u="none" strike="noStrike" cap="none">
              <a:solidFill>
                <a:srgbClr val="2F549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140788" y="130628"/>
            <a:ext cx="3955211" cy="811763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1222260852d_6_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222260852d_6_172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 TEST</a:t>
            </a:r>
            <a:endParaRPr/>
          </a:p>
        </p:txBody>
      </p:sp>
      <p:sp>
        <p:nvSpPr>
          <p:cNvPr id="270" name="Google Shape;270;g1222260852d_6_172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1" name="Google Shape;271;g1222260852d_6_172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4.Test delete: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4.3 Kết quả test delete: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g1222260852d_6_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400" y="2588525"/>
            <a:ext cx="7477200" cy="38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1222260852d_6_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222260852d_6_290"/>
          <p:cNvSpPr/>
          <p:nvPr/>
        </p:nvSpPr>
        <p:spPr>
          <a:xfrm>
            <a:off x="615820" y="2430824"/>
            <a:ext cx="10960500" cy="19965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AUTOMATION</a:t>
            </a:r>
            <a:r>
              <a:rPr lang="en-US" sz="7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TEST</a:t>
            </a:r>
            <a:endParaRPr/>
          </a:p>
        </p:txBody>
      </p:sp>
      <p:sp>
        <p:nvSpPr>
          <p:cNvPr id="279" name="Google Shape;279;g1222260852d_6_290"/>
          <p:cNvSpPr/>
          <p:nvPr/>
        </p:nvSpPr>
        <p:spPr>
          <a:xfrm>
            <a:off x="2140788" y="130628"/>
            <a:ext cx="10051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 NÂNG CAO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0" name="Google Shape;280;g1222260852d_6_290"/>
          <p:cNvSpPr/>
          <p:nvPr/>
        </p:nvSpPr>
        <p:spPr>
          <a:xfrm>
            <a:off x="2480775" y="4141550"/>
            <a:ext cx="72306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TESTNG + SENIUM + WEBDRIVER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1222260852d_2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222260852d_2_4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 TEST</a:t>
            </a:r>
            <a:endParaRPr/>
          </a:p>
        </p:txBody>
      </p:sp>
      <p:sp>
        <p:nvSpPr>
          <p:cNvPr id="287" name="Google Shape;287;g1222260852d_2_4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8" name="Google Shape;288;g1222260852d_2_4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Test login: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1.1 Test data login: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g1222260852d_2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050" y="2725850"/>
            <a:ext cx="9476700" cy="31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1222260852d_6_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1222260852d_6_193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AUTOMATION TEST</a:t>
            </a:r>
            <a:endParaRPr sz="28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6" name="Google Shape;296;g1222260852d_6_193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7" name="Google Shape;297;g1222260852d_6_193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Test Login: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1.2 Code test login: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g1222260852d_6_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300" y="1038228"/>
            <a:ext cx="7718013" cy="5610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g1222260852d_6_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222260852d_6_203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AUTOMATION TEST</a:t>
            </a:r>
            <a:endParaRPr/>
          </a:p>
        </p:txBody>
      </p:sp>
      <p:sp>
        <p:nvSpPr>
          <p:cNvPr id="305" name="Google Shape;305;g1222260852d_6_203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6" name="Google Shape;306;g1222260852d_6_203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Test Login: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1.3 Kết quả test login: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7" name="Google Shape;307;g1222260852d_6_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63" y="2673775"/>
            <a:ext cx="11377276" cy="21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g1222260852d_6_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222260852d_6_211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AUTOMATION TEST</a:t>
            </a:r>
            <a:endParaRPr sz="28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4" name="Google Shape;314;g1222260852d_6_211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5" name="Google Shape;315;g1222260852d_6_211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Test đăng ký: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2.1 Test data đăng ký: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6" name="Google Shape;316;g1222260852d_6_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0" y="2626450"/>
            <a:ext cx="10606399" cy="32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1222260852d_6_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222260852d_6_219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AUTOMATION TEST</a:t>
            </a:r>
            <a:endParaRPr/>
          </a:p>
        </p:txBody>
      </p:sp>
      <p:sp>
        <p:nvSpPr>
          <p:cNvPr id="323" name="Google Shape;323;g1222260852d_6_219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4" name="Google Shape;324;g1222260852d_6_219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Test đăng ký: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2.2 Code test đăng ký: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5" name="Google Shape;325;g1222260852d_6_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925" y="1094828"/>
            <a:ext cx="7487348" cy="561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1222260852d_6_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222260852d_6_230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AUTOMATION TEST</a:t>
            </a:r>
            <a:endParaRPr/>
          </a:p>
        </p:txBody>
      </p:sp>
      <p:sp>
        <p:nvSpPr>
          <p:cNvPr id="332" name="Google Shape;332;g1222260852d_6_230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3" name="Google Shape;333;g1222260852d_6_230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Test đăng ký: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2.3 Kết quả test đăng ký: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4" name="Google Shape;334;g1222260852d_6_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300" y="942425"/>
            <a:ext cx="8672701" cy="41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1222260852d_6_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9300" y="5104450"/>
            <a:ext cx="8672701" cy="1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1222260852d_6_2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1222260852d_6_238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AUTOMATION TEST</a:t>
            </a:r>
            <a:endParaRPr/>
          </a:p>
        </p:txBody>
      </p:sp>
      <p:sp>
        <p:nvSpPr>
          <p:cNvPr id="342" name="Google Shape;342;g1222260852d_6_238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3" name="Google Shape;343;g1222260852d_6_238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Test update: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3.1 Test data update: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4" name="Google Shape;344;g1222260852d_6_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588" y="2606450"/>
            <a:ext cx="7810825" cy="21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g1222260852d_6_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1222260852d_6_246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AUTOMATION TEST</a:t>
            </a:r>
            <a:endParaRPr/>
          </a:p>
        </p:txBody>
      </p:sp>
      <p:sp>
        <p:nvSpPr>
          <p:cNvPr id="351" name="Google Shape;351;g1222260852d_6_246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2" name="Google Shape;352;g1222260852d_6_246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Test update: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3.2 Code test update: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3" name="Google Shape;353;g1222260852d_6_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50" y="2839800"/>
            <a:ext cx="5069826" cy="16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1222260852d_6_2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4925" y="1651400"/>
            <a:ext cx="6588299" cy="41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/>
          <p:nvPr/>
        </p:nvSpPr>
        <p:spPr>
          <a:xfrm>
            <a:off x="615820" y="2430824"/>
            <a:ext cx="10960359" cy="1996351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GIỚI THIỆU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2140788" y="130628"/>
            <a:ext cx="10051212" cy="811763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 NÂNG CAO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g1222260852d_6_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1222260852d_6_257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AUTOMATION TEST</a:t>
            </a:r>
            <a:endParaRPr/>
          </a:p>
        </p:txBody>
      </p:sp>
      <p:sp>
        <p:nvSpPr>
          <p:cNvPr id="361" name="Google Shape;361;g1222260852d_6_257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2" name="Google Shape;362;g1222260852d_6_257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Test update: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3.3 Kết quả test update: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3" name="Google Shape;363;g1222260852d_6_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875" y="2312550"/>
            <a:ext cx="10488262" cy="42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g1222260852d_6_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1222260852d_6_265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 TEST</a:t>
            </a:r>
            <a:endParaRPr/>
          </a:p>
        </p:txBody>
      </p:sp>
      <p:sp>
        <p:nvSpPr>
          <p:cNvPr id="370" name="Google Shape;370;g1222260852d_6_265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g1222260852d_6_265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Test delete: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4.1 Test data delete: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g1222260852d_6_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050" y="2964475"/>
            <a:ext cx="6701925" cy="21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g1222260852d_6_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1222260852d_6_273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AUTOMATION TEST</a:t>
            </a:r>
            <a:endParaRPr/>
          </a:p>
        </p:txBody>
      </p:sp>
      <p:sp>
        <p:nvSpPr>
          <p:cNvPr id="379" name="Google Shape;379;g1222260852d_6_273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0" name="Google Shape;380;g1222260852d_6_273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Test delete: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4.2 Code test delete: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1" name="Google Shape;381;g1222260852d_6_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925" y="1171028"/>
            <a:ext cx="7994675" cy="531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g1222260852d_6_2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1222260852d_6_282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AUTOMATION TEST</a:t>
            </a:r>
            <a:endParaRPr/>
          </a:p>
        </p:txBody>
      </p:sp>
      <p:sp>
        <p:nvSpPr>
          <p:cNvPr id="388" name="Google Shape;388;g1222260852d_6_282"/>
          <p:cNvSpPr/>
          <p:nvPr/>
        </p:nvSpPr>
        <p:spPr>
          <a:xfrm>
            <a:off x="2140790" y="130628"/>
            <a:ext cx="39552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9" name="Google Shape;389;g1222260852d_6_282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Test delete: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4.3 Kết quả test delete: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0" name="Google Shape;390;g1222260852d_6_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175" y="2902375"/>
            <a:ext cx="96393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2"/>
          <p:cNvSpPr/>
          <p:nvPr/>
        </p:nvSpPr>
        <p:spPr>
          <a:xfrm>
            <a:off x="2140790" y="130628"/>
            <a:ext cx="3587657" cy="811763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7" name="Google Shape;397;p12"/>
          <p:cNvSpPr/>
          <p:nvPr/>
        </p:nvSpPr>
        <p:spPr>
          <a:xfrm>
            <a:off x="5728447" y="130627"/>
            <a:ext cx="6463553" cy="811763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LÊN KẾ HOẠCH TRIỂN KHAI DỰ ÁN</a:t>
            </a:r>
            <a:endParaRPr/>
          </a:p>
        </p:txBody>
      </p:sp>
      <p:sp>
        <p:nvSpPr>
          <p:cNvPr id="398" name="Google Shape;398;p12"/>
          <p:cNvSpPr/>
          <p:nvPr/>
        </p:nvSpPr>
        <p:spPr>
          <a:xfrm>
            <a:off x="615820" y="2430824"/>
            <a:ext cx="10960359" cy="1996351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BÁO CÁO KẾT QUẢ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3"/>
          <p:cNvSpPr/>
          <p:nvPr/>
        </p:nvSpPr>
        <p:spPr>
          <a:xfrm>
            <a:off x="2140790" y="130628"/>
            <a:ext cx="3587657" cy="811763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5" name="Google Shape;405;p13"/>
          <p:cNvSpPr/>
          <p:nvPr/>
        </p:nvSpPr>
        <p:spPr>
          <a:xfrm>
            <a:off x="5728447" y="130627"/>
            <a:ext cx="6463553" cy="811763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LÊN KẾ HOẠCH TRIỂN KHAI DỰ ÁN</a:t>
            </a:r>
            <a:endParaRPr/>
          </a:p>
        </p:txBody>
      </p:sp>
      <p:sp>
        <p:nvSpPr>
          <p:cNvPr id="406" name="Google Shape;406;p13"/>
          <p:cNvSpPr/>
          <p:nvPr/>
        </p:nvSpPr>
        <p:spPr>
          <a:xfrm>
            <a:off x="0" y="1157722"/>
            <a:ext cx="3587657" cy="554538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BÁO CÁO KẾT QUẢ</a:t>
            </a:r>
            <a:endParaRPr sz="1200" b="1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407" name="Google Shape;407;p13"/>
          <p:cNvGraphicFramePr/>
          <p:nvPr/>
        </p:nvGraphicFramePr>
        <p:xfrm>
          <a:off x="1601216" y="274472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{7857BAC7-D597-4492-8CB9-5AC75DB64909}</a:tableStyleId>
              </a:tblPr>
              <a:tblGrid>
                <a:gridCol w="224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LOẠI KIẾM THỬ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SỐ TESTCASE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TEST PASS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TEST FAIL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UNIT TEST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TESNG + SELENIUM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Oswald"/>
                <a:ea typeface="Oswald"/>
                <a:cs typeface="Oswald"/>
                <a:sym typeface="Oswald"/>
              </a:rPr>
              <a:t>LỜI CẢM ƠN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3" name="Google Shape;413;p14"/>
          <p:cNvSpPr txBox="1">
            <a:spLocks noGrp="1"/>
          </p:cNvSpPr>
          <p:nvPr>
            <p:ph type="body" idx="1"/>
          </p:nvPr>
        </p:nvSpPr>
        <p:spPr>
          <a:xfrm>
            <a:off x="838200" y="1433851"/>
            <a:ext cx="10515600" cy="4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CẢM ƠN THẦY ĐÃ HỖ TRỢ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CẢM ƠN CÁC BẠN CÙNG ĐỒNG HÀNH.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KHÓ KHĂN: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sz="2400" dirty="0"/>
              <a:t>Trong quá trình thực hiện dự án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r>
              <a:rPr lang="en-US" sz="2400" dirty="0"/>
              <a:t> </a:t>
            </a:r>
            <a:r>
              <a:rPr lang="en-US" sz="2400" dirty="0" err="1"/>
              <a:t>trệ</a:t>
            </a:r>
            <a:r>
              <a:rPr lang="en-US" sz="2400" dirty="0"/>
              <a:t>, nhóm </a:t>
            </a:r>
            <a:r>
              <a:rPr lang="en-US" sz="2400" dirty="0" err="1"/>
              <a:t>thiếu</a:t>
            </a:r>
            <a:r>
              <a:rPr lang="en-US" sz="2400" dirty="0"/>
              <a:t> </a:t>
            </a:r>
            <a:r>
              <a:rPr lang="en-US" sz="2400" dirty="0" err="1"/>
              <a:t>tinh</a:t>
            </a:r>
            <a:r>
              <a:rPr lang="en-US" sz="2400" dirty="0"/>
              <a:t> </a:t>
            </a:r>
            <a:r>
              <a:rPr lang="en-US" sz="2400" dirty="0" err="1"/>
              <a:t>thần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giác</a:t>
            </a:r>
            <a:r>
              <a:rPr lang="en-US" sz="2400" dirty="0"/>
              <a:t>, chưa </a:t>
            </a:r>
            <a:r>
              <a:rPr lang="en-US" sz="2400" dirty="0" err="1"/>
              <a:t>đồng</a:t>
            </a:r>
            <a:r>
              <a:rPr lang="en-US" sz="2400" dirty="0"/>
              <a:t> quan </a:t>
            </a:r>
            <a:r>
              <a:rPr lang="en-US" sz="2400" dirty="0" err="1"/>
              <a:t>điểm</a:t>
            </a:r>
            <a:r>
              <a:rPr lang="en-US" sz="2400" dirty="0"/>
              <a:t> trong một </a:t>
            </a:r>
            <a:r>
              <a:rPr lang="en-US" sz="2400" dirty="0" err="1"/>
              <a:t>vài</a:t>
            </a:r>
            <a:r>
              <a:rPr lang="en-US" sz="2400" dirty="0"/>
              <a:t> vấn đề, một </a:t>
            </a:r>
            <a:r>
              <a:rPr lang="en-US" sz="2400" dirty="0" err="1"/>
              <a:t>số</a:t>
            </a:r>
            <a:r>
              <a:rPr lang="en-US" sz="2400" dirty="0"/>
              <a:t> thành viên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lơ</a:t>
            </a:r>
            <a:r>
              <a:rPr lang="en-US" sz="2400" dirty="0"/>
              <a:t> là không đầu </a:t>
            </a:r>
            <a:r>
              <a:rPr lang="en-US" sz="2400" dirty="0" err="1"/>
              <a:t>tự</a:t>
            </a:r>
            <a:r>
              <a:rPr lang="en-US" sz="2400" dirty="0"/>
              <a:t> thời gian, công </a:t>
            </a:r>
            <a:r>
              <a:rPr lang="en-US" sz="2400" dirty="0" err="1"/>
              <a:t>sức</a:t>
            </a:r>
            <a:r>
              <a:rPr lang="en-US" sz="2400" dirty="0"/>
              <a:t> để làm dự án.</a:t>
            </a:r>
            <a:endParaRPr sz="3800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THUẬN LỢI:</a:t>
            </a:r>
            <a:endParaRPr sz="2400" dirty="0"/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 sz="2400" dirty="0" err="1"/>
              <a:t>Mọi</a:t>
            </a:r>
            <a:r>
              <a:rPr lang="en-US" sz="2400" dirty="0"/>
              <a:t> thành viên trong nhóm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tranh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 với nhau, không </a:t>
            </a:r>
            <a:r>
              <a:rPr lang="en-US" sz="2400" dirty="0" err="1"/>
              <a:t>ngừng</a:t>
            </a:r>
            <a:r>
              <a:rPr lang="en-US" sz="2400" dirty="0"/>
              <a:t> </a:t>
            </a:r>
            <a:r>
              <a:rPr lang="en-US" sz="2400" dirty="0" err="1"/>
              <a:t>nỗ</a:t>
            </a:r>
            <a:r>
              <a:rPr lang="en-US" sz="2400" dirty="0"/>
              <a:t> lực để xây dựng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dự án </a:t>
            </a:r>
            <a:r>
              <a:rPr lang="en-US" sz="2400" dirty="0" err="1"/>
              <a:t>nhất</a:t>
            </a:r>
            <a:r>
              <a:rPr lang="en-US" sz="2400" dirty="0"/>
              <a:t>.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+"/>
            </a:pPr>
            <a:r>
              <a:rPr lang="en-US" sz="2400" dirty="0"/>
              <a:t>Được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 từ </a:t>
            </a:r>
            <a:r>
              <a:rPr lang="en-US" sz="2400" dirty="0" err="1"/>
              <a:t>thầy</a:t>
            </a:r>
            <a:r>
              <a:rPr lang="en-US" sz="2400" dirty="0"/>
              <a:t> trong những </a:t>
            </a:r>
            <a:r>
              <a:rPr lang="en-US" sz="2400" dirty="0" err="1"/>
              <a:t>buổi</a:t>
            </a:r>
            <a:r>
              <a:rPr lang="en-US" sz="2400" dirty="0"/>
              <a:t> lên </a:t>
            </a:r>
            <a:r>
              <a:rPr lang="en-US" sz="2400" dirty="0" err="1"/>
              <a:t>lớp</a:t>
            </a:r>
            <a:r>
              <a:rPr lang="en-US" sz="2400" dirty="0"/>
              <a:t>, </a:t>
            </a:r>
            <a:r>
              <a:rPr lang="en-US" sz="2400" dirty="0" err="1"/>
              <a:t>thầy</a:t>
            </a:r>
            <a:r>
              <a:rPr lang="en-US" sz="2400" dirty="0"/>
              <a:t> đã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, hướng </a:t>
            </a:r>
            <a:r>
              <a:rPr lang="en-US" sz="2400" dirty="0" err="1"/>
              <a:t>dẫn</a:t>
            </a:r>
            <a:r>
              <a:rPr lang="en-US" sz="2400" dirty="0"/>
              <a:t>, </a:t>
            </a:r>
            <a:r>
              <a:rPr lang="en-US" sz="2400" dirty="0" err="1"/>
              <a:t>góp</a:t>
            </a:r>
            <a:r>
              <a:rPr lang="en-US" sz="2400" dirty="0"/>
              <a:t> ý nên </a:t>
            </a:r>
            <a:r>
              <a:rPr lang="en-US" sz="2400" dirty="0" err="1"/>
              <a:t>khiến</a:t>
            </a:r>
            <a:r>
              <a:rPr lang="en-US" sz="2400" dirty="0"/>
              <a:t>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dàng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.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414" name="Google Shape;4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Thứ Tư, 11 Tháng Tám 2021</a:t>
            </a:r>
            <a:endParaRPr/>
          </a:p>
        </p:txBody>
      </p:sp>
      <p:sp>
        <p:nvSpPr>
          <p:cNvPr id="415" name="Google Shape;4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"/>
          <p:cNvSpPr/>
          <p:nvPr/>
        </p:nvSpPr>
        <p:spPr>
          <a:xfrm>
            <a:off x="6814088" y="2114420"/>
            <a:ext cx="5441920" cy="2029968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GIÁO VIÊN HƯỚNG DẪN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ThS : </a:t>
            </a:r>
            <a:r>
              <a:rPr lang="en-US" sz="2400" b="1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LÊ ANH TÚ</a:t>
            </a:r>
            <a:endParaRPr/>
          </a:p>
        </p:txBody>
      </p:sp>
      <p:pic>
        <p:nvPicPr>
          <p:cNvPr id="421" name="Google Shape;4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3001" y="0"/>
            <a:ext cx="3865998" cy="1465943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5"/>
          <p:cNvSpPr/>
          <p:nvPr/>
        </p:nvSpPr>
        <p:spPr>
          <a:xfrm>
            <a:off x="0" y="1667199"/>
            <a:ext cx="7343191" cy="1853241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 NÂNG CAO</a:t>
            </a:r>
            <a:endParaRPr sz="2800" b="1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0" y="4756054"/>
            <a:ext cx="121920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THANKS FOR WATCHING !!!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/>
          <p:nvPr/>
        </p:nvSpPr>
        <p:spPr>
          <a:xfrm>
            <a:off x="2140790" y="130628"/>
            <a:ext cx="3749022" cy="811763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5889813" y="130628"/>
            <a:ext cx="6302188" cy="811763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GIỚI THIỆU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936811" y="1325444"/>
            <a:ext cx="10318377" cy="1509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 WEBISTE </a:t>
            </a:r>
            <a:r>
              <a:rPr lang="en-US" sz="4400" b="1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NGHIỆN PHIM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475" y="2235700"/>
            <a:ext cx="7591049" cy="43181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/>
          <p:nvPr/>
        </p:nvSpPr>
        <p:spPr>
          <a:xfrm>
            <a:off x="2140790" y="130628"/>
            <a:ext cx="10051210" cy="811763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 NÂNG CAO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1157722"/>
            <a:ext cx="4059936" cy="554538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CẤU TRÚC TRANG WEB</a:t>
            </a:r>
            <a:endParaRPr sz="12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23" name="Google Shape;123;p5"/>
          <p:cNvGrpSpPr/>
          <p:nvPr/>
        </p:nvGrpSpPr>
        <p:grpSpPr>
          <a:xfrm>
            <a:off x="886975" y="1927375"/>
            <a:ext cx="11228775" cy="1554621"/>
            <a:chOff x="795535" y="2505675"/>
            <a:chExt cx="11228775" cy="2543140"/>
          </a:xfrm>
        </p:grpSpPr>
        <p:sp>
          <p:nvSpPr>
            <p:cNvPr id="124" name="Google Shape;124;p5"/>
            <p:cNvSpPr txBox="1"/>
            <p:nvPr/>
          </p:nvSpPr>
          <p:spPr>
            <a:xfrm>
              <a:off x="795535" y="2505675"/>
              <a:ext cx="5300400" cy="25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25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Noto Sans Symbols"/>
                <a:buChar char="▪"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TRANG CHỦ</a:t>
              </a:r>
              <a:endParaRPr sz="900"/>
            </a:p>
            <a:p>
              <a:pPr marL="457200" marR="0" lvl="0" indent="-425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Noto Sans Symbols"/>
                <a:buChar char="▪"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TRANG </a:t>
              </a: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QUẢN LÝ USER</a:t>
              </a:r>
              <a:endParaRPr sz="900"/>
            </a:p>
            <a:p>
              <a:pPr marL="45720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6306310" y="2505715"/>
              <a:ext cx="5718000" cy="25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25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Noto Sans Symbols"/>
                <a:buChar char="▪"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ĐĂNG NHẬP TÀI KHOẢN</a:t>
              </a:r>
              <a:endParaRPr sz="900"/>
            </a:p>
            <a:p>
              <a:pPr marL="457200" marR="0" lvl="0" indent="-425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Noto Sans Symbols"/>
                <a:buChar char="▪"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ĐĂNG KÝ TÀI KHOẢN</a:t>
              </a:r>
              <a:endParaRPr sz="900"/>
            </a:p>
          </p:txBody>
        </p:sp>
      </p:grpSp>
      <p:pic>
        <p:nvPicPr>
          <p:cNvPr id="126" name="Google Shape;1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00" y="3518625"/>
            <a:ext cx="5146950" cy="289209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pic>
        <p:nvPicPr>
          <p:cNvPr id="127" name="Google Shape;12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7300" y="3517095"/>
            <a:ext cx="5146950" cy="2895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/>
          <p:nvPr/>
        </p:nvSpPr>
        <p:spPr>
          <a:xfrm>
            <a:off x="6096000" y="130628"/>
            <a:ext cx="6096000" cy="811763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GIỚI THIỆU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2140790" y="130628"/>
            <a:ext cx="3955210" cy="811763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0" y="1166866"/>
            <a:ext cx="4059936" cy="554538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SƠ ĐỒ THỰC THỂ</a:t>
            </a:r>
            <a:endParaRPr sz="12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700" y="1945875"/>
            <a:ext cx="7224600" cy="49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/>
          <p:nvPr/>
        </p:nvSpPr>
        <p:spPr>
          <a:xfrm>
            <a:off x="2140790" y="130628"/>
            <a:ext cx="10051210" cy="811763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 NÂNG CAO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0" y="1157722"/>
            <a:ext cx="4059936" cy="554538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CHỨC NĂNG</a:t>
            </a:r>
            <a:endParaRPr sz="12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510630" y="2090481"/>
            <a:ext cx="519952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NGƯỜI </a:t>
            </a:r>
            <a:r>
              <a:rPr lang="en-US" sz="23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endParaRPr sz="1700"/>
          </a:p>
        </p:txBody>
      </p:sp>
      <p:sp>
        <p:nvSpPr>
          <p:cNvPr id="145" name="Google Shape;145;p7"/>
          <p:cNvSpPr txBox="1"/>
          <p:nvPr/>
        </p:nvSpPr>
        <p:spPr>
          <a:xfrm>
            <a:off x="923544" y="3063240"/>
            <a:ext cx="5109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Đăng ký 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ài khoản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✔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Đăng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hậ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tài khoản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6588342" y="2090480"/>
            <a:ext cx="519952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NGƯỜI QUẢN LÝ</a:t>
            </a:r>
            <a:endParaRPr sz="1700"/>
          </a:p>
        </p:txBody>
      </p:sp>
      <p:sp>
        <p:nvSpPr>
          <p:cNvPr id="147" name="Google Shape;147;p7"/>
          <p:cNvSpPr txBox="1"/>
          <p:nvPr/>
        </p:nvSpPr>
        <p:spPr>
          <a:xfrm>
            <a:off x="6778358" y="3072848"/>
            <a:ext cx="5009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Đăng nhập v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ới tài quản admin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Thêm / sửa / xóa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/>
          </a:p>
          <a:p>
            <a:pPr marL="1524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/>
          <p:nvPr/>
        </p:nvSpPr>
        <p:spPr>
          <a:xfrm>
            <a:off x="615820" y="2430824"/>
            <a:ext cx="10960359" cy="1996351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 TEST</a:t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2140788" y="130628"/>
            <a:ext cx="10051212" cy="811763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 NÂNG CAO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2670600" y="4208975"/>
            <a:ext cx="6850800" cy="8118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JUNIT4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628"/>
            <a:ext cx="2140789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9"/>
          <p:cNvSpPr/>
          <p:nvPr/>
        </p:nvSpPr>
        <p:spPr>
          <a:xfrm>
            <a:off x="6096000" y="130628"/>
            <a:ext cx="6096000" cy="811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 TEST</a:t>
            </a:r>
            <a:endParaRPr sz="2800"/>
          </a:p>
        </p:txBody>
      </p:sp>
      <p:sp>
        <p:nvSpPr>
          <p:cNvPr id="162" name="Google Shape;162;p9"/>
          <p:cNvSpPr/>
          <p:nvPr/>
        </p:nvSpPr>
        <p:spPr>
          <a:xfrm>
            <a:off x="2140790" y="130628"/>
            <a:ext cx="3955210" cy="811763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397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KIỂM THỬ</a:t>
            </a:r>
            <a:endParaRPr sz="14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4125" y="1532250"/>
            <a:ext cx="3818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1.Test Login: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1.1 Test case login: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025" y="2464075"/>
            <a:ext cx="10901951" cy="28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Office PowerPoint</Application>
  <PresentationFormat>Widescreen</PresentationFormat>
  <Paragraphs>173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Quattrocento Sans</vt:lpstr>
      <vt:lpstr>Oswald</vt:lpstr>
      <vt:lpstr>Noto Sans Symbols</vt:lpstr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LỜI CẢM ƠN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Hung</dc:creator>
  <cp:lastModifiedBy>Hoang Duy</cp:lastModifiedBy>
  <cp:revision>1</cp:revision>
  <dcterms:created xsi:type="dcterms:W3CDTF">2019-04-21T06:30:28Z</dcterms:created>
  <dcterms:modified xsi:type="dcterms:W3CDTF">2022-04-20T17:47:51Z</dcterms:modified>
</cp:coreProperties>
</file>