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6" r:id="rId3"/>
    <p:sldId id="265" r:id="rId4"/>
    <p:sldId id="441" r:id="rId5"/>
    <p:sldId id="321" r:id="rId6"/>
    <p:sldId id="442" r:id="rId7"/>
    <p:sldId id="443" r:id="rId8"/>
    <p:sldId id="444" r:id="rId9"/>
    <p:sldId id="445" r:id="rId10"/>
    <p:sldId id="446" r:id="rId11"/>
    <p:sldId id="447" r:id="rId12"/>
    <p:sldId id="449" r:id="rId13"/>
    <p:sldId id="450" r:id="rId14"/>
    <p:sldId id="451" r:id="rId15"/>
    <p:sldId id="292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DM Sans" pitchFamily="2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Raleway Black" pitchFamily="2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CC33"/>
    <a:srgbClr val="0A5200"/>
    <a:srgbClr val="012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E1DCD4-6338-4EA8-9A24-AE6B7FA22AD9}">
  <a:tblStyle styleId="{98E1DCD4-6338-4EA8-9A24-AE6B7FA22A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07" autoAdjust="0"/>
  </p:normalViewPr>
  <p:slideViewPr>
    <p:cSldViewPr snapToGrid="0">
      <p:cViewPr varScale="1">
        <p:scale>
          <a:sx n="97" d="100"/>
          <a:sy n="97" d="100"/>
        </p:scale>
        <p:origin x="104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0DE9D3A-B3E3-56F1-C2C4-FFAB72E012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35D59-3A05-346D-2707-2601A606E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B598B-BBBB-44CE-A0DF-55D81B97B038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3486D-E141-9E77-B4E8-03F4E73732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CCBE3-7629-0887-A5AE-306293F4BD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6832D-D550-48A7-AE0E-6B5DB8A5C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d1da8adc63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d1da8adc63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1123f29fd04_0_2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1123f29fd04_0_2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033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1123f29fd04_0_2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8" name="Google Shape;1808;g1123f29fd04_0_2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09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gd1da8adc63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9" name="Google Shape;2619;gd1da8adc63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095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gd1da8adc63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9" name="Google Shape;2619;gd1da8adc63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247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gd1da8adc63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9" name="Google Shape;2619;gd1da8adc63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492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0" name="Google Shape;4250;g1123f29fd04_0_5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1" name="Google Shape;4251;g1123f29fd04_0_5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1123f29fd04_0_2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1123f29fd04_0_2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612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1123f29fd04_0_2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8" name="Google Shape;1808;g1123f29fd04_0_2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1123f29fd04_0_2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8" name="Google Shape;1808;g1123f29fd04_0_2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63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gd1da8adc63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9" name="Google Shape;2619;gd1da8adc63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92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1123f29fd04_0_2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1123f29fd04_0_2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102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1123f29fd04_0_2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8" name="Google Shape;1808;g1123f29fd04_0_2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31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1123f29fd04_0_2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8" name="Google Shape;1808;g1123f29fd04_0_2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497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gd1da8adc63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9" name="Google Shape;2619;gd1da8adc63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50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30275" y="799475"/>
            <a:ext cx="58950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110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3400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98175" y="3793125"/>
            <a:ext cx="4012200" cy="358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1421575" y="2031963"/>
            <a:ext cx="6803700" cy="8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11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 rot="5400000">
            <a:off x="-676375" y="1436825"/>
            <a:ext cx="21231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4"/>
          </p:nvPr>
        </p:nvSpPr>
        <p:spPr>
          <a:xfrm rot="5400000">
            <a:off x="-559825" y="3621325"/>
            <a:ext cx="18900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-28650" y="272100"/>
            <a:ext cx="9201300" cy="4599300"/>
            <a:chOff x="-28650" y="272100"/>
            <a:chExt cx="9201300" cy="459930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-28650" y="2721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59547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854852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28650" y="487140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812412" y="2242350"/>
            <a:ext cx="5519100" cy="6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4019550" y="1012100"/>
            <a:ext cx="1104900" cy="1007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2270200" y="3723300"/>
            <a:ext cx="4533000" cy="387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7803674" y="274350"/>
            <a:ext cx="740253" cy="263814"/>
            <a:chOff x="8146574" y="4473425"/>
            <a:chExt cx="740253" cy="263814"/>
          </a:xfrm>
        </p:grpSpPr>
        <p:sp>
          <p:nvSpPr>
            <p:cNvPr id="24" name="Google Shape;24;p3"/>
            <p:cNvSpPr/>
            <p:nvPr/>
          </p:nvSpPr>
          <p:spPr>
            <a:xfrm>
              <a:off x="8146574" y="4473425"/>
              <a:ext cx="740253" cy="263814"/>
            </a:xfrm>
            <a:custGeom>
              <a:avLst/>
              <a:gdLst/>
              <a:ahLst/>
              <a:cxnLst/>
              <a:rect l="l" t="t" r="r" b="b"/>
              <a:pathLst>
                <a:path w="46007" h="28590" extrusionOk="0">
                  <a:moveTo>
                    <a:pt x="1" y="0"/>
                  </a:moveTo>
                  <a:lnTo>
                    <a:pt x="1" y="28589"/>
                  </a:lnTo>
                  <a:lnTo>
                    <a:pt x="46007" y="28589"/>
                  </a:lnTo>
                  <a:lnTo>
                    <a:pt x="46007" y="0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667243" y="4559040"/>
              <a:ext cx="87521" cy="87487"/>
            </a:xfrm>
            <a:custGeom>
              <a:avLst/>
              <a:gdLst/>
              <a:ahLst/>
              <a:cxnLst/>
              <a:rect l="l" t="t" r="r" b="b"/>
              <a:pathLst>
                <a:path w="1702" h="1701" extrusionOk="0">
                  <a:moveTo>
                    <a:pt x="105" y="1"/>
                  </a:moveTo>
                  <a:lnTo>
                    <a:pt x="36" y="35"/>
                  </a:lnTo>
                  <a:lnTo>
                    <a:pt x="1" y="139"/>
                  </a:lnTo>
                  <a:lnTo>
                    <a:pt x="36" y="209"/>
                  </a:lnTo>
                  <a:lnTo>
                    <a:pt x="660" y="868"/>
                  </a:lnTo>
                  <a:lnTo>
                    <a:pt x="36" y="1493"/>
                  </a:lnTo>
                  <a:lnTo>
                    <a:pt x="1" y="1597"/>
                  </a:lnTo>
                  <a:lnTo>
                    <a:pt x="36" y="1666"/>
                  </a:lnTo>
                  <a:lnTo>
                    <a:pt x="105" y="1701"/>
                  </a:lnTo>
                  <a:lnTo>
                    <a:pt x="209" y="1666"/>
                  </a:lnTo>
                  <a:lnTo>
                    <a:pt x="834" y="1041"/>
                  </a:lnTo>
                  <a:lnTo>
                    <a:pt x="1493" y="1666"/>
                  </a:lnTo>
                  <a:lnTo>
                    <a:pt x="1562" y="1701"/>
                  </a:lnTo>
                  <a:lnTo>
                    <a:pt x="1666" y="1666"/>
                  </a:lnTo>
                  <a:lnTo>
                    <a:pt x="1701" y="1597"/>
                  </a:lnTo>
                  <a:lnTo>
                    <a:pt x="1666" y="1493"/>
                  </a:lnTo>
                  <a:lnTo>
                    <a:pt x="1007" y="868"/>
                  </a:lnTo>
                  <a:lnTo>
                    <a:pt x="1666" y="209"/>
                  </a:lnTo>
                  <a:lnTo>
                    <a:pt x="1701" y="139"/>
                  </a:lnTo>
                  <a:lnTo>
                    <a:pt x="1666" y="35"/>
                  </a:lnTo>
                  <a:lnTo>
                    <a:pt x="1562" y="1"/>
                  </a:lnTo>
                  <a:lnTo>
                    <a:pt x="1493" y="35"/>
                  </a:lnTo>
                  <a:lnTo>
                    <a:pt x="834" y="695"/>
                  </a:lnTo>
                  <a:lnTo>
                    <a:pt x="209" y="35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8465662" y="4553691"/>
              <a:ext cx="99914" cy="99985"/>
            </a:xfrm>
            <a:custGeom>
              <a:avLst/>
              <a:gdLst/>
              <a:ahLst/>
              <a:cxnLst/>
              <a:rect l="l" t="t" r="r" b="b"/>
              <a:pathLst>
                <a:path w="1943" h="1944" extrusionOk="0">
                  <a:moveTo>
                    <a:pt x="1700" y="243"/>
                  </a:moveTo>
                  <a:lnTo>
                    <a:pt x="1700" y="1701"/>
                  </a:lnTo>
                  <a:lnTo>
                    <a:pt x="243" y="1701"/>
                  </a:lnTo>
                  <a:lnTo>
                    <a:pt x="243" y="243"/>
                  </a:lnTo>
                  <a:close/>
                  <a:moveTo>
                    <a:pt x="0" y="1"/>
                  </a:moveTo>
                  <a:lnTo>
                    <a:pt x="0" y="1943"/>
                  </a:lnTo>
                  <a:lnTo>
                    <a:pt x="1943" y="1943"/>
                  </a:lnTo>
                  <a:lnTo>
                    <a:pt x="1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264029" y="4603682"/>
              <a:ext cx="99965" cy="12498"/>
            </a:xfrm>
            <a:custGeom>
              <a:avLst/>
              <a:gdLst/>
              <a:ahLst/>
              <a:cxnLst/>
              <a:rect l="l" t="t" r="r" b="b"/>
              <a:pathLst>
                <a:path w="1944" h="243" extrusionOk="0">
                  <a:moveTo>
                    <a:pt x="104" y="0"/>
                  </a:moveTo>
                  <a:lnTo>
                    <a:pt x="35" y="35"/>
                  </a:lnTo>
                  <a:lnTo>
                    <a:pt x="0" y="139"/>
                  </a:lnTo>
                  <a:lnTo>
                    <a:pt x="35" y="208"/>
                  </a:lnTo>
                  <a:lnTo>
                    <a:pt x="104" y="243"/>
                  </a:lnTo>
                  <a:lnTo>
                    <a:pt x="1839" y="243"/>
                  </a:lnTo>
                  <a:lnTo>
                    <a:pt x="1908" y="208"/>
                  </a:lnTo>
                  <a:lnTo>
                    <a:pt x="1943" y="139"/>
                  </a:lnTo>
                  <a:lnTo>
                    <a:pt x="1908" y="35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subTitle" idx="3"/>
          </p:nvPr>
        </p:nvSpPr>
        <p:spPr>
          <a:xfrm rot="5400000">
            <a:off x="-676375" y="1436825"/>
            <a:ext cx="21231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4"/>
          </p:nvPr>
        </p:nvSpPr>
        <p:spPr>
          <a:xfrm rot="5400000">
            <a:off x="-559825" y="3621325"/>
            <a:ext cx="18900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-28650" y="272100"/>
            <a:ext cx="9201300" cy="4599300"/>
            <a:chOff x="-28650" y="272100"/>
            <a:chExt cx="9201300" cy="4599300"/>
          </a:xfrm>
        </p:grpSpPr>
        <p:cxnSp>
          <p:nvCxnSpPr>
            <p:cNvPr id="31" name="Google Shape;31;p3"/>
            <p:cNvCxnSpPr/>
            <p:nvPr/>
          </p:nvCxnSpPr>
          <p:spPr>
            <a:xfrm>
              <a:off x="-28650" y="2721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 rot="10800000">
              <a:off x="59547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 rot="10800000">
              <a:off x="854852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28650" y="487140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>
            <a:spLocks noGrp="1"/>
          </p:cNvSpPr>
          <p:nvPr>
            <p:ph type="title"/>
          </p:nvPr>
        </p:nvSpPr>
        <p:spPr>
          <a:xfrm>
            <a:off x="2941049" y="3155700"/>
            <a:ext cx="3261900" cy="3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1"/>
          </p:nvPr>
        </p:nvSpPr>
        <p:spPr>
          <a:xfrm>
            <a:off x="1931400" y="1580400"/>
            <a:ext cx="5281200" cy="15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200" name="Google Shape;200;p14"/>
          <p:cNvGrpSpPr/>
          <p:nvPr/>
        </p:nvGrpSpPr>
        <p:grpSpPr>
          <a:xfrm>
            <a:off x="7803674" y="274350"/>
            <a:ext cx="740253" cy="263814"/>
            <a:chOff x="7803674" y="274350"/>
            <a:chExt cx="740253" cy="263814"/>
          </a:xfrm>
        </p:grpSpPr>
        <p:sp>
          <p:nvSpPr>
            <p:cNvPr id="201" name="Google Shape;201;p14"/>
            <p:cNvSpPr/>
            <p:nvPr/>
          </p:nvSpPr>
          <p:spPr>
            <a:xfrm>
              <a:off x="7803674" y="274350"/>
              <a:ext cx="740253" cy="263814"/>
            </a:xfrm>
            <a:custGeom>
              <a:avLst/>
              <a:gdLst/>
              <a:ahLst/>
              <a:cxnLst/>
              <a:rect l="l" t="t" r="r" b="b"/>
              <a:pathLst>
                <a:path w="46007" h="28590" extrusionOk="0">
                  <a:moveTo>
                    <a:pt x="1" y="0"/>
                  </a:moveTo>
                  <a:lnTo>
                    <a:pt x="1" y="28589"/>
                  </a:lnTo>
                  <a:lnTo>
                    <a:pt x="46007" y="28589"/>
                  </a:lnTo>
                  <a:lnTo>
                    <a:pt x="46007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8324343" y="359965"/>
              <a:ext cx="87521" cy="87487"/>
            </a:xfrm>
            <a:custGeom>
              <a:avLst/>
              <a:gdLst/>
              <a:ahLst/>
              <a:cxnLst/>
              <a:rect l="l" t="t" r="r" b="b"/>
              <a:pathLst>
                <a:path w="1702" h="1701" extrusionOk="0">
                  <a:moveTo>
                    <a:pt x="105" y="1"/>
                  </a:moveTo>
                  <a:lnTo>
                    <a:pt x="36" y="35"/>
                  </a:lnTo>
                  <a:lnTo>
                    <a:pt x="1" y="139"/>
                  </a:lnTo>
                  <a:lnTo>
                    <a:pt x="36" y="209"/>
                  </a:lnTo>
                  <a:lnTo>
                    <a:pt x="660" y="868"/>
                  </a:lnTo>
                  <a:lnTo>
                    <a:pt x="36" y="1493"/>
                  </a:lnTo>
                  <a:lnTo>
                    <a:pt x="1" y="1597"/>
                  </a:lnTo>
                  <a:lnTo>
                    <a:pt x="36" y="1666"/>
                  </a:lnTo>
                  <a:lnTo>
                    <a:pt x="105" y="1701"/>
                  </a:lnTo>
                  <a:lnTo>
                    <a:pt x="209" y="1666"/>
                  </a:lnTo>
                  <a:lnTo>
                    <a:pt x="834" y="1041"/>
                  </a:lnTo>
                  <a:lnTo>
                    <a:pt x="1493" y="1666"/>
                  </a:lnTo>
                  <a:lnTo>
                    <a:pt x="1562" y="1701"/>
                  </a:lnTo>
                  <a:lnTo>
                    <a:pt x="1666" y="1666"/>
                  </a:lnTo>
                  <a:lnTo>
                    <a:pt x="1701" y="1597"/>
                  </a:lnTo>
                  <a:lnTo>
                    <a:pt x="1666" y="1493"/>
                  </a:lnTo>
                  <a:lnTo>
                    <a:pt x="1007" y="868"/>
                  </a:lnTo>
                  <a:lnTo>
                    <a:pt x="1666" y="209"/>
                  </a:lnTo>
                  <a:lnTo>
                    <a:pt x="1701" y="139"/>
                  </a:lnTo>
                  <a:lnTo>
                    <a:pt x="1666" y="35"/>
                  </a:lnTo>
                  <a:lnTo>
                    <a:pt x="1562" y="1"/>
                  </a:lnTo>
                  <a:lnTo>
                    <a:pt x="1493" y="35"/>
                  </a:lnTo>
                  <a:lnTo>
                    <a:pt x="834" y="695"/>
                  </a:lnTo>
                  <a:lnTo>
                    <a:pt x="209" y="35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8122762" y="354616"/>
              <a:ext cx="99914" cy="99985"/>
            </a:xfrm>
            <a:custGeom>
              <a:avLst/>
              <a:gdLst/>
              <a:ahLst/>
              <a:cxnLst/>
              <a:rect l="l" t="t" r="r" b="b"/>
              <a:pathLst>
                <a:path w="1943" h="1944" extrusionOk="0">
                  <a:moveTo>
                    <a:pt x="1700" y="243"/>
                  </a:moveTo>
                  <a:lnTo>
                    <a:pt x="1700" y="1701"/>
                  </a:lnTo>
                  <a:lnTo>
                    <a:pt x="243" y="1701"/>
                  </a:lnTo>
                  <a:lnTo>
                    <a:pt x="243" y="243"/>
                  </a:lnTo>
                  <a:close/>
                  <a:moveTo>
                    <a:pt x="0" y="1"/>
                  </a:moveTo>
                  <a:lnTo>
                    <a:pt x="0" y="1943"/>
                  </a:lnTo>
                  <a:lnTo>
                    <a:pt x="1943" y="1943"/>
                  </a:lnTo>
                  <a:lnTo>
                    <a:pt x="1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7921129" y="404607"/>
              <a:ext cx="99965" cy="12498"/>
            </a:xfrm>
            <a:custGeom>
              <a:avLst/>
              <a:gdLst/>
              <a:ahLst/>
              <a:cxnLst/>
              <a:rect l="l" t="t" r="r" b="b"/>
              <a:pathLst>
                <a:path w="1944" h="243" extrusionOk="0">
                  <a:moveTo>
                    <a:pt x="104" y="0"/>
                  </a:moveTo>
                  <a:lnTo>
                    <a:pt x="35" y="35"/>
                  </a:lnTo>
                  <a:lnTo>
                    <a:pt x="0" y="139"/>
                  </a:lnTo>
                  <a:lnTo>
                    <a:pt x="35" y="208"/>
                  </a:lnTo>
                  <a:lnTo>
                    <a:pt x="104" y="243"/>
                  </a:lnTo>
                  <a:lnTo>
                    <a:pt x="1839" y="243"/>
                  </a:lnTo>
                  <a:lnTo>
                    <a:pt x="1908" y="208"/>
                  </a:lnTo>
                  <a:lnTo>
                    <a:pt x="1943" y="139"/>
                  </a:lnTo>
                  <a:lnTo>
                    <a:pt x="1908" y="35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4"/>
          <p:cNvSpPr txBox="1">
            <a:spLocks noGrp="1"/>
          </p:cNvSpPr>
          <p:nvPr>
            <p:ph type="subTitle" idx="2"/>
          </p:nvPr>
        </p:nvSpPr>
        <p:spPr>
          <a:xfrm rot="5400000">
            <a:off x="-676375" y="1436825"/>
            <a:ext cx="21231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3"/>
          </p:nvPr>
        </p:nvSpPr>
        <p:spPr>
          <a:xfrm rot="5400000">
            <a:off x="-559825" y="3621325"/>
            <a:ext cx="18900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grpSp>
        <p:nvGrpSpPr>
          <p:cNvPr id="207" name="Google Shape;207;p14"/>
          <p:cNvGrpSpPr/>
          <p:nvPr/>
        </p:nvGrpSpPr>
        <p:grpSpPr>
          <a:xfrm>
            <a:off x="-28650" y="272100"/>
            <a:ext cx="9201300" cy="4599300"/>
            <a:chOff x="-28650" y="272100"/>
            <a:chExt cx="9201300" cy="4599300"/>
          </a:xfrm>
        </p:grpSpPr>
        <p:cxnSp>
          <p:nvCxnSpPr>
            <p:cNvPr id="208" name="Google Shape;208;p14"/>
            <p:cNvCxnSpPr/>
            <p:nvPr/>
          </p:nvCxnSpPr>
          <p:spPr>
            <a:xfrm>
              <a:off x="-28650" y="2721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14"/>
            <p:cNvCxnSpPr/>
            <p:nvPr/>
          </p:nvCxnSpPr>
          <p:spPr>
            <a:xfrm rot="10800000">
              <a:off x="59547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14"/>
            <p:cNvCxnSpPr/>
            <p:nvPr/>
          </p:nvCxnSpPr>
          <p:spPr>
            <a:xfrm rot="10800000">
              <a:off x="854852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-28650" y="487140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/>
          </p:nvPr>
        </p:nvSpPr>
        <p:spPr>
          <a:xfrm>
            <a:off x="1012763" y="2585197"/>
            <a:ext cx="23364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3" name="Google Shape;353;p24"/>
          <p:cNvSpPr txBox="1">
            <a:spLocks noGrp="1"/>
          </p:cNvSpPr>
          <p:nvPr>
            <p:ph type="subTitle" idx="1"/>
          </p:nvPr>
        </p:nvSpPr>
        <p:spPr>
          <a:xfrm>
            <a:off x="1012763" y="2990799"/>
            <a:ext cx="23364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4"/>
          <p:cNvSpPr txBox="1">
            <a:spLocks noGrp="1"/>
          </p:cNvSpPr>
          <p:nvPr>
            <p:ph type="title" idx="2"/>
          </p:nvPr>
        </p:nvSpPr>
        <p:spPr>
          <a:xfrm>
            <a:off x="3403800" y="2585197"/>
            <a:ext cx="23364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5" name="Google Shape;355;p24"/>
          <p:cNvSpPr txBox="1">
            <a:spLocks noGrp="1"/>
          </p:cNvSpPr>
          <p:nvPr>
            <p:ph type="subTitle" idx="3"/>
          </p:nvPr>
        </p:nvSpPr>
        <p:spPr>
          <a:xfrm>
            <a:off x="3403800" y="2990799"/>
            <a:ext cx="23364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4"/>
          <p:cNvSpPr txBox="1">
            <a:spLocks noGrp="1"/>
          </p:cNvSpPr>
          <p:nvPr>
            <p:ph type="title" idx="4"/>
          </p:nvPr>
        </p:nvSpPr>
        <p:spPr>
          <a:xfrm>
            <a:off x="5794838" y="2585197"/>
            <a:ext cx="23364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7" name="Google Shape;357;p24"/>
          <p:cNvSpPr txBox="1">
            <a:spLocks noGrp="1"/>
          </p:cNvSpPr>
          <p:nvPr>
            <p:ph type="subTitle" idx="5"/>
          </p:nvPr>
        </p:nvSpPr>
        <p:spPr>
          <a:xfrm>
            <a:off x="5794838" y="2990799"/>
            <a:ext cx="23364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4"/>
          <p:cNvSpPr txBox="1">
            <a:spLocks noGrp="1"/>
          </p:cNvSpPr>
          <p:nvPr>
            <p:ph type="title" idx="6"/>
          </p:nvPr>
        </p:nvSpPr>
        <p:spPr>
          <a:xfrm>
            <a:off x="1400100" y="604850"/>
            <a:ext cx="634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4"/>
          <p:cNvSpPr txBox="1">
            <a:spLocks noGrp="1"/>
          </p:cNvSpPr>
          <p:nvPr>
            <p:ph type="subTitle" idx="7"/>
          </p:nvPr>
        </p:nvSpPr>
        <p:spPr>
          <a:xfrm rot="5400000">
            <a:off x="-676375" y="1436825"/>
            <a:ext cx="21231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60" name="Google Shape;360;p24"/>
          <p:cNvSpPr txBox="1">
            <a:spLocks noGrp="1"/>
          </p:cNvSpPr>
          <p:nvPr>
            <p:ph type="subTitle" idx="8"/>
          </p:nvPr>
        </p:nvSpPr>
        <p:spPr>
          <a:xfrm rot="5400000">
            <a:off x="-559825" y="3621325"/>
            <a:ext cx="18900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grpSp>
        <p:nvGrpSpPr>
          <p:cNvPr id="361" name="Google Shape;361;p24"/>
          <p:cNvGrpSpPr/>
          <p:nvPr/>
        </p:nvGrpSpPr>
        <p:grpSpPr>
          <a:xfrm>
            <a:off x="-28650" y="272100"/>
            <a:ext cx="9201300" cy="4599300"/>
            <a:chOff x="-28650" y="272100"/>
            <a:chExt cx="9201300" cy="4599300"/>
          </a:xfrm>
        </p:grpSpPr>
        <p:cxnSp>
          <p:nvCxnSpPr>
            <p:cNvPr id="362" name="Google Shape;362;p24"/>
            <p:cNvCxnSpPr/>
            <p:nvPr/>
          </p:nvCxnSpPr>
          <p:spPr>
            <a:xfrm>
              <a:off x="-28650" y="2721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24"/>
            <p:cNvCxnSpPr/>
            <p:nvPr/>
          </p:nvCxnSpPr>
          <p:spPr>
            <a:xfrm rot="10800000">
              <a:off x="59547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24"/>
            <p:cNvCxnSpPr/>
            <p:nvPr/>
          </p:nvCxnSpPr>
          <p:spPr>
            <a:xfrm rot="10800000">
              <a:off x="854852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24"/>
            <p:cNvCxnSpPr/>
            <p:nvPr/>
          </p:nvCxnSpPr>
          <p:spPr>
            <a:xfrm>
              <a:off x="-28650" y="487140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>
            <a:spLocks noGrp="1"/>
          </p:cNvSpPr>
          <p:nvPr>
            <p:ph type="ctrTitle"/>
          </p:nvPr>
        </p:nvSpPr>
        <p:spPr>
          <a:xfrm>
            <a:off x="3676575" y="667313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6" name="Google Shape;556;p34"/>
          <p:cNvSpPr txBox="1">
            <a:spLocks noGrp="1"/>
          </p:cNvSpPr>
          <p:nvPr>
            <p:ph type="subTitle" idx="1"/>
          </p:nvPr>
        </p:nvSpPr>
        <p:spPr>
          <a:xfrm>
            <a:off x="3671700" y="1586850"/>
            <a:ext cx="4293900" cy="12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57" name="Google Shape;557;p34"/>
          <p:cNvSpPr txBox="1"/>
          <p:nvPr/>
        </p:nvSpPr>
        <p:spPr>
          <a:xfrm>
            <a:off x="3503025" y="3841825"/>
            <a:ext cx="46311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/>
              </a:rPr>
              <a:t>Slidesgo</a:t>
            </a:r>
            <a:r>
              <a:rPr lang="en" sz="1100"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100" b="1"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/>
              </a:rPr>
              <a:t>Flaticon</a:t>
            </a:r>
            <a:r>
              <a:rPr lang="en" sz="1100">
                <a:latin typeface="DM Sans"/>
                <a:ea typeface="DM Sans"/>
                <a:cs typeface="DM Sans"/>
                <a:sym typeface="DM Sans"/>
              </a:rPr>
              <a:t> and infographics &amp; images by </a:t>
            </a:r>
            <a:r>
              <a:rPr lang="en" sz="1100" b="1"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Freepik</a:t>
            </a:r>
            <a:endParaRPr sz="1100"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8" name="Google Shape;558;p34"/>
          <p:cNvSpPr txBox="1">
            <a:spLocks noGrp="1"/>
          </p:cNvSpPr>
          <p:nvPr>
            <p:ph type="subTitle" idx="2"/>
          </p:nvPr>
        </p:nvSpPr>
        <p:spPr>
          <a:xfrm rot="5400000">
            <a:off x="-676375" y="1436825"/>
            <a:ext cx="21231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9" name="Google Shape;559;p34"/>
          <p:cNvSpPr txBox="1">
            <a:spLocks noGrp="1"/>
          </p:cNvSpPr>
          <p:nvPr>
            <p:ph type="subTitle" idx="3"/>
          </p:nvPr>
        </p:nvSpPr>
        <p:spPr>
          <a:xfrm rot="5400000">
            <a:off x="-559825" y="3621325"/>
            <a:ext cx="18900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grpSp>
        <p:nvGrpSpPr>
          <p:cNvPr id="560" name="Google Shape;560;p34"/>
          <p:cNvGrpSpPr/>
          <p:nvPr/>
        </p:nvGrpSpPr>
        <p:grpSpPr>
          <a:xfrm>
            <a:off x="-28650" y="272100"/>
            <a:ext cx="9201300" cy="4599300"/>
            <a:chOff x="-28650" y="272100"/>
            <a:chExt cx="9201300" cy="4599300"/>
          </a:xfrm>
        </p:grpSpPr>
        <p:cxnSp>
          <p:nvCxnSpPr>
            <p:cNvPr id="561" name="Google Shape;561;p34"/>
            <p:cNvCxnSpPr/>
            <p:nvPr/>
          </p:nvCxnSpPr>
          <p:spPr>
            <a:xfrm>
              <a:off x="-28650" y="2721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34"/>
            <p:cNvCxnSpPr/>
            <p:nvPr/>
          </p:nvCxnSpPr>
          <p:spPr>
            <a:xfrm rot="10800000">
              <a:off x="59547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34"/>
            <p:cNvCxnSpPr/>
            <p:nvPr/>
          </p:nvCxnSpPr>
          <p:spPr>
            <a:xfrm rot="10800000">
              <a:off x="854852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34"/>
            <p:cNvCxnSpPr/>
            <p:nvPr/>
          </p:nvCxnSpPr>
          <p:spPr>
            <a:xfrm>
              <a:off x="-28650" y="487140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6" name="Google Shape;566;p35"/>
          <p:cNvCxnSpPr/>
          <p:nvPr/>
        </p:nvCxnSpPr>
        <p:spPr>
          <a:xfrm>
            <a:off x="-28650" y="4871400"/>
            <a:ext cx="9201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7" name="Google Shape;567;p35"/>
          <p:cNvGrpSpPr/>
          <p:nvPr/>
        </p:nvGrpSpPr>
        <p:grpSpPr>
          <a:xfrm>
            <a:off x="7743206" y="4046953"/>
            <a:ext cx="616248" cy="615772"/>
            <a:chOff x="8346306" y="4043753"/>
            <a:chExt cx="616248" cy="615772"/>
          </a:xfrm>
        </p:grpSpPr>
        <p:sp>
          <p:nvSpPr>
            <p:cNvPr id="568" name="Google Shape;568;p35"/>
            <p:cNvSpPr/>
            <p:nvPr/>
          </p:nvSpPr>
          <p:spPr>
            <a:xfrm>
              <a:off x="8446318" y="4157816"/>
              <a:ext cx="516235" cy="501709"/>
            </a:xfrm>
            <a:custGeom>
              <a:avLst/>
              <a:gdLst/>
              <a:ahLst/>
              <a:cxnLst/>
              <a:rect l="l" t="t" r="r" b="b"/>
              <a:pathLst>
                <a:path w="23420" h="22761" extrusionOk="0">
                  <a:moveTo>
                    <a:pt x="1" y="1"/>
                  </a:moveTo>
                  <a:lnTo>
                    <a:pt x="1" y="22761"/>
                  </a:lnTo>
                  <a:lnTo>
                    <a:pt x="23420" y="22761"/>
                  </a:lnTo>
                  <a:lnTo>
                    <a:pt x="2342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8478434" y="4253414"/>
              <a:ext cx="452004" cy="373995"/>
            </a:xfrm>
            <a:custGeom>
              <a:avLst/>
              <a:gdLst/>
              <a:ahLst/>
              <a:cxnLst/>
              <a:rect l="l" t="t" r="r" b="b"/>
              <a:pathLst>
                <a:path w="20506" h="16967" extrusionOk="0">
                  <a:moveTo>
                    <a:pt x="1" y="1"/>
                  </a:moveTo>
                  <a:lnTo>
                    <a:pt x="1" y="16967"/>
                  </a:lnTo>
                  <a:lnTo>
                    <a:pt x="20506" y="16967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8820291" y="4205251"/>
              <a:ext cx="20676" cy="3064"/>
            </a:xfrm>
            <a:custGeom>
              <a:avLst/>
              <a:gdLst/>
              <a:ahLst/>
              <a:cxnLst/>
              <a:rect l="l" t="t" r="r" b="b"/>
              <a:pathLst>
                <a:path w="938" h="139" extrusionOk="0">
                  <a:moveTo>
                    <a:pt x="1" y="0"/>
                  </a:moveTo>
                  <a:lnTo>
                    <a:pt x="1" y="139"/>
                  </a:lnTo>
                  <a:lnTo>
                    <a:pt x="937" y="139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8905948" y="4198352"/>
              <a:ext cx="16091" cy="16091"/>
            </a:xfrm>
            <a:custGeom>
              <a:avLst/>
              <a:gdLst/>
              <a:ahLst/>
              <a:cxnLst/>
              <a:rect l="l" t="t" r="r" b="b"/>
              <a:pathLst>
                <a:path w="730" h="730" extrusionOk="0">
                  <a:moveTo>
                    <a:pt x="105" y="1"/>
                  </a:moveTo>
                  <a:lnTo>
                    <a:pt x="0" y="105"/>
                  </a:lnTo>
                  <a:lnTo>
                    <a:pt x="660" y="729"/>
                  </a:lnTo>
                  <a:lnTo>
                    <a:pt x="729" y="660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8905948" y="4198352"/>
              <a:ext cx="16091" cy="16091"/>
            </a:xfrm>
            <a:custGeom>
              <a:avLst/>
              <a:gdLst/>
              <a:ahLst/>
              <a:cxnLst/>
              <a:rect l="l" t="t" r="r" b="b"/>
              <a:pathLst>
                <a:path w="730" h="730" extrusionOk="0">
                  <a:moveTo>
                    <a:pt x="660" y="1"/>
                  </a:moveTo>
                  <a:lnTo>
                    <a:pt x="0" y="660"/>
                  </a:lnTo>
                  <a:lnTo>
                    <a:pt x="105" y="729"/>
                  </a:lnTo>
                  <a:lnTo>
                    <a:pt x="729" y="105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8863120" y="4197602"/>
              <a:ext cx="18383" cy="17612"/>
            </a:xfrm>
            <a:custGeom>
              <a:avLst/>
              <a:gdLst/>
              <a:ahLst/>
              <a:cxnLst/>
              <a:rect l="l" t="t" r="r" b="b"/>
              <a:pathLst>
                <a:path w="834" h="799" extrusionOk="0">
                  <a:moveTo>
                    <a:pt x="694" y="139"/>
                  </a:moveTo>
                  <a:lnTo>
                    <a:pt x="694" y="659"/>
                  </a:lnTo>
                  <a:lnTo>
                    <a:pt x="139" y="659"/>
                  </a:lnTo>
                  <a:lnTo>
                    <a:pt x="139" y="139"/>
                  </a:lnTo>
                  <a:close/>
                  <a:moveTo>
                    <a:pt x="1" y="0"/>
                  </a:moveTo>
                  <a:lnTo>
                    <a:pt x="1" y="798"/>
                  </a:lnTo>
                  <a:lnTo>
                    <a:pt x="833" y="798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4" name="Google Shape;574;p35"/>
            <p:cNvGrpSpPr/>
            <p:nvPr/>
          </p:nvGrpSpPr>
          <p:grpSpPr>
            <a:xfrm>
              <a:off x="8346306" y="4043753"/>
              <a:ext cx="516235" cy="501709"/>
              <a:chOff x="8346306" y="4043753"/>
              <a:chExt cx="516235" cy="501709"/>
            </a:xfrm>
          </p:grpSpPr>
          <p:sp>
            <p:nvSpPr>
              <p:cNvPr id="575" name="Google Shape;575;p35"/>
              <p:cNvSpPr/>
              <p:nvPr/>
            </p:nvSpPr>
            <p:spPr>
              <a:xfrm>
                <a:off x="8346306" y="4043753"/>
                <a:ext cx="516235" cy="501709"/>
              </a:xfrm>
              <a:custGeom>
                <a:avLst/>
                <a:gdLst/>
                <a:ahLst/>
                <a:cxnLst/>
                <a:rect l="l" t="t" r="r" b="b"/>
                <a:pathLst>
                  <a:path w="23420" h="22761" extrusionOk="0">
                    <a:moveTo>
                      <a:pt x="1" y="1"/>
                    </a:moveTo>
                    <a:lnTo>
                      <a:pt x="1" y="22761"/>
                    </a:lnTo>
                    <a:lnTo>
                      <a:pt x="23420" y="22761"/>
                    </a:lnTo>
                    <a:lnTo>
                      <a:pt x="234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5"/>
              <p:cNvSpPr/>
              <p:nvPr/>
            </p:nvSpPr>
            <p:spPr>
              <a:xfrm>
                <a:off x="8378422" y="4139351"/>
                <a:ext cx="452004" cy="373995"/>
              </a:xfrm>
              <a:custGeom>
                <a:avLst/>
                <a:gdLst/>
                <a:ahLst/>
                <a:cxnLst/>
                <a:rect l="l" t="t" r="r" b="b"/>
                <a:pathLst>
                  <a:path w="20506" h="16967" extrusionOk="0">
                    <a:moveTo>
                      <a:pt x="1" y="1"/>
                    </a:moveTo>
                    <a:lnTo>
                      <a:pt x="1" y="16967"/>
                    </a:lnTo>
                    <a:lnTo>
                      <a:pt x="20506" y="16967"/>
                    </a:lnTo>
                    <a:lnTo>
                      <a:pt x="2050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5"/>
              <p:cNvSpPr/>
              <p:nvPr/>
            </p:nvSpPr>
            <p:spPr>
              <a:xfrm>
                <a:off x="8720279" y="4091188"/>
                <a:ext cx="20676" cy="3064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9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937" y="139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5"/>
              <p:cNvSpPr/>
              <p:nvPr/>
            </p:nvSpPr>
            <p:spPr>
              <a:xfrm>
                <a:off x="8805936" y="4084289"/>
                <a:ext cx="16091" cy="16091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30" extrusionOk="0">
                    <a:moveTo>
                      <a:pt x="105" y="1"/>
                    </a:moveTo>
                    <a:lnTo>
                      <a:pt x="0" y="105"/>
                    </a:lnTo>
                    <a:lnTo>
                      <a:pt x="660" y="729"/>
                    </a:lnTo>
                    <a:lnTo>
                      <a:pt x="729" y="660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5"/>
              <p:cNvSpPr/>
              <p:nvPr/>
            </p:nvSpPr>
            <p:spPr>
              <a:xfrm>
                <a:off x="8805936" y="4084289"/>
                <a:ext cx="16091" cy="16091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30" extrusionOk="0">
                    <a:moveTo>
                      <a:pt x="660" y="1"/>
                    </a:moveTo>
                    <a:lnTo>
                      <a:pt x="0" y="660"/>
                    </a:lnTo>
                    <a:lnTo>
                      <a:pt x="105" y="729"/>
                    </a:lnTo>
                    <a:lnTo>
                      <a:pt x="729" y="105"/>
                    </a:lnTo>
                    <a:lnTo>
                      <a:pt x="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5"/>
              <p:cNvSpPr/>
              <p:nvPr/>
            </p:nvSpPr>
            <p:spPr>
              <a:xfrm>
                <a:off x="8763107" y="4083540"/>
                <a:ext cx="18383" cy="17612"/>
              </a:xfrm>
              <a:custGeom>
                <a:avLst/>
                <a:gdLst/>
                <a:ahLst/>
                <a:cxnLst/>
                <a:rect l="l" t="t" r="r" b="b"/>
                <a:pathLst>
                  <a:path w="834" h="799" extrusionOk="0">
                    <a:moveTo>
                      <a:pt x="694" y="139"/>
                    </a:moveTo>
                    <a:lnTo>
                      <a:pt x="694" y="659"/>
                    </a:lnTo>
                    <a:lnTo>
                      <a:pt x="139" y="659"/>
                    </a:lnTo>
                    <a:lnTo>
                      <a:pt x="139" y="139"/>
                    </a:lnTo>
                    <a:close/>
                    <a:moveTo>
                      <a:pt x="1" y="0"/>
                    </a:moveTo>
                    <a:lnTo>
                      <a:pt x="1" y="798"/>
                    </a:lnTo>
                    <a:lnTo>
                      <a:pt x="833" y="798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1" name="Google Shape;581;p35"/>
          <p:cNvGrpSpPr/>
          <p:nvPr/>
        </p:nvGrpSpPr>
        <p:grpSpPr>
          <a:xfrm>
            <a:off x="828750" y="4162788"/>
            <a:ext cx="739738" cy="499927"/>
            <a:chOff x="8009738" y="444900"/>
            <a:chExt cx="739738" cy="499927"/>
          </a:xfrm>
        </p:grpSpPr>
        <p:grpSp>
          <p:nvGrpSpPr>
            <p:cNvPr id="582" name="Google Shape;582;p35"/>
            <p:cNvGrpSpPr/>
            <p:nvPr/>
          </p:nvGrpSpPr>
          <p:grpSpPr>
            <a:xfrm>
              <a:off x="8114513" y="444900"/>
              <a:ext cx="634963" cy="406652"/>
              <a:chOff x="8114513" y="444900"/>
              <a:chExt cx="634963" cy="406652"/>
            </a:xfrm>
          </p:grpSpPr>
          <p:sp>
            <p:nvSpPr>
              <p:cNvPr id="583" name="Google Shape;583;p35"/>
              <p:cNvSpPr/>
              <p:nvPr/>
            </p:nvSpPr>
            <p:spPr>
              <a:xfrm>
                <a:off x="8114513" y="444900"/>
                <a:ext cx="634950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5"/>
              <p:cNvSpPr/>
              <p:nvPr/>
            </p:nvSpPr>
            <p:spPr>
              <a:xfrm>
                <a:off x="8706063" y="463100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1" y="1"/>
                    </a:moveTo>
                    <a:lnTo>
                      <a:pt x="868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5"/>
              <p:cNvSpPr/>
              <p:nvPr/>
            </p:nvSpPr>
            <p:spPr>
              <a:xfrm>
                <a:off x="8706063" y="463100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868" y="1"/>
                    </a:moveTo>
                    <a:lnTo>
                      <a:pt x="1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5"/>
              <p:cNvSpPr/>
              <p:nvPr/>
            </p:nvSpPr>
            <p:spPr>
              <a:xfrm>
                <a:off x="8114525" y="503900"/>
                <a:ext cx="634950" cy="347652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7" name="Google Shape;587;p35"/>
            <p:cNvGrpSpPr/>
            <p:nvPr/>
          </p:nvGrpSpPr>
          <p:grpSpPr>
            <a:xfrm>
              <a:off x="8009738" y="538175"/>
              <a:ext cx="634963" cy="406652"/>
              <a:chOff x="8009738" y="538175"/>
              <a:chExt cx="634963" cy="406652"/>
            </a:xfrm>
          </p:grpSpPr>
          <p:sp>
            <p:nvSpPr>
              <p:cNvPr id="588" name="Google Shape;588;p35"/>
              <p:cNvSpPr/>
              <p:nvPr/>
            </p:nvSpPr>
            <p:spPr>
              <a:xfrm>
                <a:off x="8009738" y="538175"/>
                <a:ext cx="634950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8601288" y="556375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1" y="1"/>
                    </a:moveTo>
                    <a:lnTo>
                      <a:pt x="868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5"/>
              <p:cNvSpPr/>
              <p:nvPr/>
            </p:nvSpPr>
            <p:spPr>
              <a:xfrm>
                <a:off x="8601288" y="556375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868" y="1"/>
                    </a:moveTo>
                    <a:lnTo>
                      <a:pt x="1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5"/>
              <p:cNvSpPr/>
              <p:nvPr/>
            </p:nvSpPr>
            <p:spPr>
              <a:xfrm>
                <a:off x="8009750" y="597175"/>
                <a:ext cx="634950" cy="347652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2" name="Google Shape;592;p35"/>
          <p:cNvGrpSpPr/>
          <p:nvPr/>
        </p:nvGrpSpPr>
        <p:grpSpPr>
          <a:xfrm>
            <a:off x="7803674" y="274350"/>
            <a:ext cx="740253" cy="263814"/>
            <a:chOff x="8146574" y="4473425"/>
            <a:chExt cx="740253" cy="263814"/>
          </a:xfrm>
        </p:grpSpPr>
        <p:sp>
          <p:nvSpPr>
            <p:cNvPr id="593" name="Google Shape;593;p35"/>
            <p:cNvSpPr/>
            <p:nvPr/>
          </p:nvSpPr>
          <p:spPr>
            <a:xfrm>
              <a:off x="8146574" y="4473425"/>
              <a:ext cx="740253" cy="263814"/>
            </a:xfrm>
            <a:custGeom>
              <a:avLst/>
              <a:gdLst/>
              <a:ahLst/>
              <a:cxnLst/>
              <a:rect l="l" t="t" r="r" b="b"/>
              <a:pathLst>
                <a:path w="46007" h="28590" extrusionOk="0">
                  <a:moveTo>
                    <a:pt x="1" y="0"/>
                  </a:moveTo>
                  <a:lnTo>
                    <a:pt x="1" y="28589"/>
                  </a:lnTo>
                  <a:lnTo>
                    <a:pt x="46007" y="28589"/>
                  </a:lnTo>
                  <a:lnTo>
                    <a:pt x="46007" y="0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8667243" y="4559040"/>
              <a:ext cx="87521" cy="87487"/>
            </a:xfrm>
            <a:custGeom>
              <a:avLst/>
              <a:gdLst/>
              <a:ahLst/>
              <a:cxnLst/>
              <a:rect l="l" t="t" r="r" b="b"/>
              <a:pathLst>
                <a:path w="1702" h="1701" extrusionOk="0">
                  <a:moveTo>
                    <a:pt x="105" y="1"/>
                  </a:moveTo>
                  <a:lnTo>
                    <a:pt x="36" y="35"/>
                  </a:lnTo>
                  <a:lnTo>
                    <a:pt x="1" y="139"/>
                  </a:lnTo>
                  <a:lnTo>
                    <a:pt x="36" y="209"/>
                  </a:lnTo>
                  <a:lnTo>
                    <a:pt x="660" y="868"/>
                  </a:lnTo>
                  <a:lnTo>
                    <a:pt x="36" y="1493"/>
                  </a:lnTo>
                  <a:lnTo>
                    <a:pt x="1" y="1597"/>
                  </a:lnTo>
                  <a:lnTo>
                    <a:pt x="36" y="1666"/>
                  </a:lnTo>
                  <a:lnTo>
                    <a:pt x="105" y="1701"/>
                  </a:lnTo>
                  <a:lnTo>
                    <a:pt x="209" y="1666"/>
                  </a:lnTo>
                  <a:lnTo>
                    <a:pt x="834" y="1041"/>
                  </a:lnTo>
                  <a:lnTo>
                    <a:pt x="1493" y="1666"/>
                  </a:lnTo>
                  <a:lnTo>
                    <a:pt x="1562" y="1701"/>
                  </a:lnTo>
                  <a:lnTo>
                    <a:pt x="1666" y="1666"/>
                  </a:lnTo>
                  <a:lnTo>
                    <a:pt x="1701" y="1597"/>
                  </a:lnTo>
                  <a:lnTo>
                    <a:pt x="1666" y="1493"/>
                  </a:lnTo>
                  <a:lnTo>
                    <a:pt x="1007" y="868"/>
                  </a:lnTo>
                  <a:lnTo>
                    <a:pt x="1666" y="209"/>
                  </a:lnTo>
                  <a:lnTo>
                    <a:pt x="1701" y="139"/>
                  </a:lnTo>
                  <a:lnTo>
                    <a:pt x="1666" y="35"/>
                  </a:lnTo>
                  <a:lnTo>
                    <a:pt x="1562" y="1"/>
                  </a:lnTo>
                  <a:lnTo>
                    <a:pt x="1493" y="35"/>
                  </a:lnTo>
                  <a:lnTo>
                    <a:pt x="834" y="695"/>
                  </a:lnTo>
                  <a:lnTo>
                    <a:pt x="209" y="35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8465662" y="4553691"/>
              <a:ext cx="99914" cy="99985"/>
            </a:xfrm>
            <a:custGeom>
              <a:avLst/>
              <a:gdLst/>
              <a:ahLst/>
              <a:cxnLst/>
              <a:rect l="l" t="t" r="r" b="b"/>
              <a:pathLst>
                <a:path w="1943" h="1944" extrusionOk="0">
                  <a:moveTo>
                    <a:pt x="1700" y="243"/>
                  </a:moveTo>
                  <a:lnTo>
                    <a:pt x="1700" y="1701"/>
                  </a:lnTo>
                  <a:lnTo>
                    <a:pt x="243" y="1701"/>
                  </a:lnTo>
                  <a:lnTo>
                    <a:pt x="243" y="243"/>
                  </a:lnTo>
                  <a:close/>
                  <a:moveTo>
                    <a:pt x="0" y="1"/>
                  </a:moveTo>
                  <a:lnTo>
                    <a:pt x="0" y="1943"/>
                  </a:lnTo>
                  <a:lnTo>
                    <a:pt x="1943" y="1943"/>
                  </a:lnTo>
                  <a:lnTo>
                    <a:pt x="1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8264029" y="4603682"/>
              <a:ext cx="99965" cy="12498"/>
            </a:xfrm>
            <a:custGeom>
              <a:avLst/>
              <a:gdLst/>
              <a:ahLst/>
              <a:cxnLst/>
              <a:rect l="l" t="t" r="r" b="b"/>
              <a:pathLst>
                <a:path w="1944" h="243" extrusionOk="0">
                  <a:moveTo>
                    <a:pt x="104" y="0"/>
                  </a:moveTo>
                  <a:lnTo>
                    <a:pt x="35" y="35"/>
                  </a:lnTo>
                  <a:lnTo>
                    <a:pt x="0" y="139"/>
                  </a:lnTo>
                  <a:lnTo>
                    <a:pt x="35" y="208"/>
                  </a:lnTo>
                  <a:lnTo>
                    <a:pt x="104" y="243"/>
                  </a:lnTo>
                  <a:lnTo>
                    <a:pt x="1839" y="243"/>
                  </a:lnTo>
                  <a:lnTo>
                    <a:pt x="1908" y="208"/>
                  </a:lnTo>
                  <a:lnTo>
                    <a:pt x="1943" y="139"/>
                  </a:lnTo>
                  <a:lnTo>
                    <a:pt x="1908" y="35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35"/>
          <p:cNvSpPr txBox="1">
            <a:spLocks noGrp="1"/>
          </p:cNvSpPr>
          <p:nvPr>
            <p:ph type="subTitle" idx="1"/>
          </p:nvPr>
        </p:nvSpPr>
        <p:spPr>
          <a:xfrm rot="5400000">
            <a:off x="-676375" y="1436825"/>
            <a:ext cx="21231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98" name="Google Shape;598;p35"/>
          <p:cNvSpPr txBox="1">
            <a:spLocks noGrp="1"/>
          </p:cNvSpPr>
          <p:nvPr>
            <p:ph type="subTitle" idx="2"/>
          </p:nvPr>
        </p:nvSpPr>
        <p:spPr>
          <a:xfrm rot="5400000">
            <a:off x="-559825" y="3621325"/>
            <a:ext cx="18900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grpSp>
        <p:nvGrpSpPr>
          <p:cNvPr id="599" name="Google Shape;599;p35"/>
          <p:cNvGrpSpPr/>
          <p:nvPr/>
        </p:nvGrpSpPr>
        <p:grpSpPr>
          <a:xfrm>
            <a:off x="999064" y="-1277365"/>
            <a:ext cx="3457467" cy="2307086"/>
            <a:chOff x="999064" y="-1277365"/>
            <a:chExt cx="3457467" cy="2307086"/>
          </a:xfrm>
        </p:grpSpPr>
        <p:sp>
          <p:nvSpPr>
            <p:cNvPr id="600" name="Google Shape;600;p35"/>
            <p:cNvSpPr/>
            <p:nvPr/>
          </p:nvSpPr>
          <p:spPr>
            <a:xfrm>
              <a:off x="999064" y="-1277365"/>
              <a:ext cx="3457467" cy="2301166"/>
            </a:xfrm>
            <a:custGeom>
              <a:avLst/>
              <a:gdLst/>
              <a:ahLst/>
              <a:cxnLst/>
              <a:rect l="l" t="t" r="r" b="b"/>
              <a:pathLst>
                <a:path w="25697" h="17103" extrusionOk="0">
                  <a:moveTo>
                    <a:pt x="25609" y="89"/>
                  </a:moveTo>
                  <a:lnTo>
                    <a:pt x="25609" y="17015"/>
                  </a:lnTo>
                  <a:lnTo>
                    <a:pt x="88" y="17015"/>
                  </a:lnTo>
                  <a:lnTo>
                    <a:pt x="88" y="89"/>
                  </a:lnTo>
                  <a:close/>
                  <a:moveTo>
                    <a:pt x="0" y="1"/>
                  </a:moveTo>
                  <a:lnTo>
                    <a:pt x="0" y="17103"/>
                  </a:lnTo>
                  <a:lnTo>
                    <a:pt x="25697" y="17103"/>
                  </a:lnTo>
                  <a:lnTo>
                    <a:pt x="25697" y="17059"/>
                  </a:lnTo>
                  <a:lnTo>
                    <a:pt x="256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999064" y="-1271445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999064" y="-1271445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1378622" y="-1271445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1378622" y="-1271445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1764101" y="-1271445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1764101" y="-1271445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2143525" y="-1271445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2143525" y="-1271445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2523083" y="-1271445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2523083" y="-1271445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2908562" y="-1271445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2908562" y="-1271445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3288120" y="-1271445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3288120" y="-1271445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3673599" y="-1271445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3673599" y="-1271445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4053158" y="-1271445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4053158" y="-1271445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1010904" y="-897806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extrusionOk="0">
                  <a:moveTo>
                    <a:pt x="0" y="1"/>
                  </a:moveTo>
                  <a:lnTo>
                    <a:pt x="0" y="89"/>
                  </a:lnTo>
                  <a:lnTo>
                    <a:pt x="25477" y="89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1010904" y="-897806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fill="none" extrusionOk="0">
                  <a:moveTo>
                    <a:pt x="25477" y="1"/>
                  </a:moveTo>
                  <a:lnTo>
                    <a:pt x="0" y="1"/>
                  </a:lnTo>
                  <a:lnTo>
                    <a:pt x="0" y="89"/>
                  </a:lnTo>
                  <a:lnTo>
                    <a:pt x="25477" y="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1010904" y="-512328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extrusionOk="0">
                  <a:moveTo>
                    <a:pt x="0" y="1"/>
                  </a:moveTo>
                  <a:lnTo>
                    <a:pt x="0" y="89"/>
                  </a:lnTo>
                  <a:lnTo>
                    <a:pt x="25477" y="89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1010904" y="-512328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fill="none" extrusionOk="0">
                  <a:moveTo>
                    <a:pt x="25477" y="1"/>
                  </a:moveTo>
                  <a:lnTo>
                    <a:pt x="0" y="1"/>
                  </a:lnTo>
                  <a:lnTo>
                    <a:pt x="0" y="89"/>
                  </a:lnTo>
                  <a:lnTo>
                    <a:pt x="25477" y="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1010904" y="-132769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extrusionOk="0">
                  <a:moveTo>
                    <a:pt x="0" y="1"/>
                  </a:moveTo>
                  <a:lnTo>
                    <a:pt x="0" y="89"/>
                  </a:lnTo>
                  <a:lnTo>
                    <a:pt x="25477" y="89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1010904" y="-132769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fill="none" extrusionOk="0">
                  <a:moveTo>
                    <a:pt x="25477" y="1"/>
                  </a:moveTo>
                  <a:lnTo>
                    <a:pt x="0" y="1"/>
                  </a:lnTo>
                  <a:lnTo>
                    <a:pt x="0" y="89"/>
                  </a:lnTo>
                  <a:lnTo>
                    <a:pt x="25477" y="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1010904" y="632268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extrusionOk="0">
                  <a:moveTo>
                    <a:pt x="0" y="1"/>
                  </a:moveTo>
                  <a:lnTo>
                    <a:pt x="0" y="89"/>
                  </a:lnTo>
                  <a:lnTo>
                    <a:pt x="25477" y="89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1010904" y="632268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fill="none" extrusionOk="0">
                  <a:moveTo>
                    <a:pt x="25477" y="1"/>
                  </a:moveTo>
                  <a:lnTo>
                    <a:pt x="0" y="1"/>
                  </a:lnTo>
                  <a:lnTo>
                    <a:pt x="0" y="89"/>
                  </a:lnTo>
                  <a:lnTo>
                    <a:pt x="25477" y="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35"/>
          <p:cNvGrpSpPr/>
          <p:nvPr/>
        </p:nvGrpSpPr>
        <p:grpSpPr>
          <a:xfrm>
            <a:off x="-28650" y="272100"/>
            <a:ext cx="9201300" cy="4599300"/>
            <a:chOff x="-28650" y="272100"/>
            <a:chExt cx="9201300" cy="4599300"/>
          </a:xfrm>
        </p:grpSpPr>
        <p:cxnSp>
          <p:nvCxnSpPr>
            <p:cNvPr id="628" name="Google Shape;628;p35"/>
            <p:cNvCxnSpPr/>
            <p:nvPr/>
          </p:nvCxnSpPr>
          <p:spPr>
            <a:xfrm>
              <a:off x="-28650" y="2721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35"/>
            <p:cNvCxnSpPr/>
            <p:nvPr/>
          </p:nvCxnSpPr>
          <p:spPr>
            <a:xfrm rot="10800000">
              <a:off x="59547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35"/>
            <p:cNvCxnSpPr/>
            <p:nvPr/>
          </p:nvCxnSpPr>
          <p:spPr>
            <a:xfrm rot="10800000">
              <a:off x="854852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35"/>
            <p:cNvCxnSpPr/>
            <p:nvPr/>
          </p:nvCxnSpPr>
          <p:spPr>
            <a:xfrm>
              <a:off x="-28650" y="487140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3" name="Google Shape;633;p36"/>
          <p:cNvCxnSpPr/>
          <p:nvPr/>
        </p:nvCxnSpPr>
        <p:spPr>
          <a:xfrm>
            <a:off x="-28650" y="4871400"/>
            <a:ext cx="9201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4" name="Google Shape;634;p36"/>
          <p:cNvGrpSpPr/>
          <p:nvPr/>
        </p:nvGrpSpPr>
        <p:grpSpPr>
          <a:xfrm>
            <a:off x="7485021" y="4115951"/>
            <a:ext cx="884879" cy="593594"/>
            <a:chOff x="7547121" y="4126026"/>
            <a:chExt cx="884879" cy="593594"/>
          </a:xfrm>
        </p:grpSpPr>
        <p:grpSp>
          <p:nvGrpSpPr>
            <p:cNvPr id="635" name="Google Shape;635;p36"/>
            <p:cNvGrpSpPr/>
            <p:nvPr/>
          </p:nvGrpSpPr>
          <p:grpSpPr>
            <a:xfrm>
              <a:off x="7547121" y="4126026"/>
              <a:ext cx="807768" cy="501969"/>
              <a:chOff x="7868946" y="4011726"/>
              <a:chExt cx="807768" cy="501969"/>
            </a:xfrm>
          </p:grpSpPr>
          <p:sp>
            <p:nvSpPr>
              <p:cNvPr id="636" name="Google Shape;636;p36"/>
              <p:cNvSpPr/>
              <p:nvPr/>
            </p:nvSpPr>
            <p:spPr>
              <a:xfrm>
                <a:off x="7868946" y="4011726"/>
                <a:ext cx="807768" cy="501969"/>
              </a:xfrm>
              <a:custGeom>
                <a:avLst/>
                <a:gdLst/>
                <a:ahLst/>
                <a:cxnLst/>
                <a:rect l="l" t="t" r="r" b="b"/>
                <a:pathLst>
                  <a:path w="46007" h="28590" extrusionOk="0">
                    <a:moveTo>
                      <a:pt x="1" y="0"/>
                    </a:moveTo>
                    <a:lnTo>
                      <a:pt x="1" y="28589"/>
                    </a:lnTo>
                    <a:lnTo>
                      <a:pt x="46007" y="28589"/>
                    </a:lnTo>
                    <a:lnTo>
                      <a:pt x="4600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6"/>
              <p:cNvSpPr/>
              <p:nvPr/>
            </p:nvSpPr>
            <p:spPr>
              <a:xfrm>
                <a:off x="8624304" y="4040959"/>
                <a:ext cx="29883" cy="2986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701" extrusionOk="0">
                    <a:moveTo>
                      <a:pt x="105" y="1"/>
                    </a:moveTo>
                    <a:lnTo>
                      <a:pt x="36" y="35"/>
                    </a:lnTo>
                    <a:lnTo>
                      <a:pt x="1" y="139"/>
                    </a:lnTo>
                    <a:lnTo>
                      <a:pt x="36" y="209"/>
                    </a:lnTo>
                    <a:lnTo>
                      <a:pt x="660" y="868"/>
                    </a:lnTo>
                    <a:lnTo>
                      <a:pt x="36" y="1493"/>
                    </a:lnTo>
                    <a:lnTo>
                      <a:pt x="1" y="1597"/>
                    </a:lnTo>
                    <a:lnTo>
                      <a:pt x="36" y="1666"/>
                    </a:lnTo>
                    <a:lnTo>
                      <a:pt x="105" y="1701"/>
                    </a:lnTo>
                    <a:lnTo>
                      <a:pt x="209" y="1666"/>
                    </a:lnTo>
                    <a:lnTo>
                      <a:pt x="834" y="1041"/>
                    </a:lnTo>
                    <a:lnTo>
                      <a:pt x="1493" y="1666"/>
                    </a:lnTo>
                    <a:lnTo>
                      <a:pt x="1562" y="1701"/>
                    </a:lnTo>
                    <a:lnTo>
                      <a:pt x="1666" y="1666"/>
                    </a:lnTo>
                    <a:lnTo>
                      <a:pt x="1701" y="1597"/>
                    </a:lnTo>
                    <a:lnTo>
                      <a:pt x="1666" y="1493"/>
                    </a:lnTo>
                    <a:lnTo>
                      <a:pt x="1007" y="868"/>
                    </a:lnTo>
                    <a:lnTo>
                      <a:pt x="1666" y="209"/>
                    </a:lnTo>
                    <a:lnTo>
                      <a:pt x="1701" y="139"/>
                    </a:lnTo>
                    <a:lnTo>
                      <a:pt x="1666" y="35"/>
                    </a:lnTo>
                    <a:lnTo>
                      <a:pt x="1562" y="1"/>
                    </a:lnTo>
                    <a:lnTo>
                      <a:pt x="1493" y="35"/>
                    </a:lnTo>
                    <a:lnTo>
                      <a:pt x="834" y="695"/>
                    </a:lnTo>
                    <a:lnTo>
                      <a:pt x="209" y="35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6"/>
              <p:cNvSpPr/>
              <p:nvPr/>
            </p:nvSpPr>
            <p:spPr>
              <a:xfrm>
                <a:off x="8562186" y="4039133"/>
                <a:ext cx="34114" cy="34132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1944" extrusionOk="0">
                    <a:moveTo>
                      <a:pt x="1700" y="243"/>
                    </a:moveTo>
                    <a:lnTo>
                      <a:pt x="1700" y="1701"/>
                    </a:lnTo>
                    <a:lnTo>
                      <a:pt x="243" y="1701"/>
                    </a:lnTo>
                    <a:lnTo>
                      <a:pt x="243" y="243"/>
                    </a:lnTo>
                    <a:close/>
                    <a:moveTo>
                      <a:pt x="0" y="1"/>
                    </a:moveTo>
                    <a:lnTo>
                      <a:pt x="0" y="1943"/>
                    </a:lnTo>
                    <a:lnTo>
                      <a:pt x="1943" y="1943"/>
                    </a:lnTo>
                    <a:lnTo>
                      <a:pt x="19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6"/>
              <p:cNvSpPr/>
              <p:nvPr/>
            </p:nvSpPr>
            <p:spPr>
              <a:xfrm>
                <a:off x="8506143" y="4056199"/>
                <a:ext cx="34132" cy="4266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243" extrusionOk="0">
                    <a:moveTo>
                      <a:pt x="104" y="0"/>
                    </a:moveTo>
                    <a:lnTo>
                      <a:pt x="35" y="35"/>
                    </a:lnTo>
                    <a:lnTo>
                      <a:pt x="0" y="139"/>
                    </a:lnTo>
                    <a:lnTo>
                      <a:pt x="35" y="208"/>
                    </a:lnTo>
                    <a:lnTo>
                      <a:pt x="104" y="243"/>
                    </a:lnTo>
                    <a:lnTo>
                      <a:pt x="1839" y="243"/>
                    </a:lnTo>
                    <a:lnTo>
                      <a:pt x="1908" y="208"/>
                    </a:lnTo>
                    <a:lnTo>
                      <a:pt x="1943" y="139"/>
                    </a:lnTo>
                    <a:lnTo>
                      <a:pt x="1908" y="35"/>
                    </a:lnTo>
                    <a:lnTo>
                      <a:pt x="18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6"/>
            <p:cNvGrpSpPr/>
            <p:nvPr/>
          </p:nvGrpSpPr>
          <p:grpSpPr>
            <a:xfrm>
              <a:off x="7623321" y="4217651"/>
              <a:ext cx="808679" cy="501969"/>
              <a:chOff x="6592596" y="2373026"/>
              <a:chExt cx="808679" cy="501969"/>
            </a:xfrm>
          </p:grpSpPr>
          <p:sp>
            <p:nvSpPr>
              <p:cNvPr id="641" name="Google Shape;641;p36"/>
              <p:cNvSpPr/>
              <p:nvPr/>
            </p:nvSpPr>
            <p:spPr>
              <a:xfrm>
                <a:off x="6592596" y="2373026"/>
                <a:ext cx="807768" cy="501969"/>
              </a:xfrm>
              <a:custGeom>
                <a:avLst/>
                <a:gdLst/>
                <a:ahLst/>
                <a:cxnLst/>
                <a:rect l="l" t="t" r="r" b="b"/>
                <a:pathLst>
                  <a:path w="46007" h="28590" extrusionOk="0">
                    <a:moveTo>
                      <a:pt x="1" y="0"/>
                    </a:moveTo>
                    <a:lnTo>
                      <a:pt x="1" y="28589"/>
                    </a:lnTo>
                    <a:lnTo>
                      <a:pt x="46007" y="28589"/>
                    </a:lnTo>
                    <a:lnTo>
                      <a:pt x="4600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6"/>
              <p:cNvSpPr/>
              <p:nvPr/>
            </p:nvSpPr>
            <p:spPr>
              <a:xfrm>
                <a:off x="7347954" y="2402259"/>
                <a:ext cx="29883" cy="2986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701" extrusionOk="0">
                    <a:moveTo>
                      <a:pt x="105" y="1"/>
                    </a:moveTo>
                    <a:lnTo>
                      <a:pt x="36" y="35"/>
                    </a:lnTo>
                    <a:lnTo>
                      <a:pt x="1" y="139"/>
                    </a:lnTo>
                    <a:lnTo>
                      <a:pt x="36" y="209"/>
                    </a:lnTo>
                    <a:lnTo>
                      <a:pt x="660" y="868"/>
                    </a:lnTo>
                    <a:lnTo>
                      <a:pt x="36" y="1493"/>
                    </a:lnTo>
                    <a:lnTo>
                      <a:pt x="1" y="1597"/>
                    </a:lnTo>
                    <a:lnTo>
                      <a:pt x="36" y="1666"/>
                    </a:lnTo>
                    <a:lnTo>
                      <a:pt x="105" y="1701"/>
                    </a:lnTo>
                    <a:lnTo>
                      <a:pt x="209" y="1666"/>
                    </a:lnTo>
                    <a:lnTo>
                      <a:pt x="834" y="1041"/>
                    </a:lnTo>
                    <a:lnTo>
                      <a:pt x="1493" y="1666"/>
                    </a:lnTo>
                    <a:lnTo>
                      <a:pt x="1562" y="1701"/>
                    </a:lnTo>
                    <a:lnTo>
                      <a:pt x="1666" y="1666"/>
                    </a:lnTo>
                    <a:lnTo>
                      <a:pt x="1701" y="1597"/>
                    </a:lnTo>
                    <a:lnTo>
                      <a:pt x="1666" y="1493"/>
                    </a:lnTo>
                    <a:lnTo>
                      <a:pt x="1007" y="868"/>
                    </a:lnTo>
                    <a:lnTo>
                      <a:pt x="1666" y="209"/>
                    </a:lnTo>
                    <a:lnTo>
                      <a:pt x="1701" y="139"/>
                    </a:lnTo>
                    <a:lnTo>
                      <a:pt x="1666" y="35"/>
                    </a:lnTo>
                    <a:lnTo>
                      <a:pt x="1562" y="1"/>
                    </a:lnTo>
                    <a:lnTo>
                      <a:pt x="1493" y="35"/>
                    </a:lnTo>
                    <a:lnTo>
                      <a:pt x="834" y="695"/>
                    </a:lnTo>
                    <a:lnTo>
                      <a:pt x="209" y="35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6"/>
              <p:cNvSpPr/>
              <p:nvPr/>
            </p:nvSpPr>
            <p:spPr>
              <a:xfrm>
                <a:off x="7285836" y="2400433"/>
                <a:ext cx="34114" cy="34132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1944" extrusionOk="0">
                    <a:moveTo>
                      <a:pt x="1700" y="243"/>
                    </a:moveTo>
                    <a:lnTo>
                      <a:pt x="1700" y="1701"/>
                    </a:lnTo>
                    <a:lnTo>
                      <a:pt x="243" y="1701"/>
                    </a:lnTo>
                    <a:lnTo>
                      <a:pt x="243" y="243"/>
                    </a:lnTo>
                    <a:close/>
                    <a:moveTo>
                      <a:pt x="0" y="1"/>
                    </a:moveTo>
                    <a:lnTo>
                      <a:pt x="0" y="1943"/>
                    </a:lnTo>
                    <a:lnTo>
                      <a:pt x="1943" y="1943"/>
                    </a:lnTo>
                    <a:lnTo>
                      <a:pt x="19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6"/>
              <p:cNvSpPr/>
              <p:nvPr/>
            </p:nvSpPr>
            <p:spPr>
              <a:xfrm>
                <a:off x="7229793" y="2417499"/>
                <a:ext cx="34132" cy="4266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243" extrusionOk="0">
                    <a:moveTo>
                      <a:pt x="104" y="0"/>
                    </a:moveTo>
                    <a:lnTo>
                      <a:pt x="35" y="35"/>
                    </a:lnTo>
                    <a:lnTo>
                      <a:pt x="0" y="139"/>
                    </a:lnTo>
                    <a:lnTo>
                      <a:pt x="35" y="208"/>
                    </a:lnTo>
                    <a:lnTo>
                      <a:pt x="104" y="243"/>
                    </a:lnTo>
                    <a:lnTo>
                      <a:pt x="1839" y="243"/>
                    </a:lnTo>
                    <a:lnTo>
                      <a:pt x="1908" y="208"/>
                    </a:lnTo>
                    <a:lnTo>
                      <a:pt x="1943" y="139"/>
                    </a:lnTo>
                    <a:lnTo>
                      <a:pt x="1908" y="35"/>
                    </a:lnTo>
                    <a:lnTo>
                      <a:pt x="18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5" name="Google Shape;645;p36"/>
              <p:cNvCxnSpPr/>
              <p:nvPr/>
            </p:nvCxnSpPr>
            <p:spPr>
              <a:xfrm>
                <a:off x="6594875" y="2465800"/>
                <a:ext cx="806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46" name="Google Shape;646;p36"/>
          <p:cNvGrpSpPr/>
          <p:nvPr/>
        </p:nvGrpSpPr>
        <p:grpSpPr>
          <a:xfrm>
            <a:off x="828747" y="484279"/>
            <a:ext cx="605939" cy="733425"/>
            <a:chOff x="7743897" y="444129"/>
            <a:chExt cx="605939" cy="733425"/>
          </a:xfrm>
        </p:grpSpPr>
        <p:grpSp>
          <p:nvGrpSpPr>
            <p:cNvPr id="647" name="Google Shape;647;p36"/>
            <p:cNvGrpSpPr/>
            <p:nvPr/>
          </p:nvGrpSpPr>
          <p:grpSpPr>
            <a:xfrm>
              <a:off x="7743897" y="600104"/>
              <a:ext cx="444014" cy="577450"/>
              <a:chOff x="7743897" y="600104"/>
              <a:chExt cx="444014" cy="577450"/>
            </a:xfrm>
          </p:grpSpPr>
          <p:sp>
            <p:nvSpPr>
              <p:cNvPr id="648" name="Google Shape;648;p36"/>
              <p:cNvSpPr/>
              <p:nvPr/>
            </p:nvSpPr>
            <p:spPr>
              <a:xfrm>
                <a:off x="7743897" y="600104"/>
                <a:ext cx="444011" cy="577450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7418" extrusionOk="0">
                    <a:moveTo>
                      <a:pt x="1" y="0"/>
                    </a:moveTo>
                    <a:lnTo>
                      <a:pt x="1" y="17417"/>
                    </a:lnTo>
                    <a:lnTo>
                      <a:pt x="13393" y="17417"/>
                    </a:lnTo>
                    <a:lnTo>
                      <a:pt x="13393" y="4164"/>
                    </a:lnTo>
                    <a:lnTo>
                      <a:pt x="1006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6"/>
              <p:cNvSpPr/>
              <p:nvPr/>
            </p:nvSpPr>
            <p:spPr>
              <a:xfrm>
                <a:off x="8077480" y="600104"/>
                <a:ext cx="110431" cy="138047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4164" extrusionOk="0">
                    <a:moveTo>
                      <a:pt x="0" y="0"/>
                    </a:moveTo>
                    <a:lnTo>
                      <a:pt x="0" y="4164"/>
                    </a:lnTo>
                    <a:lnTo>
                      <a:pt x="3331" y="4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0" name="Google Shape;650;p36"/>
              <p:cNvCxnSpPr/>
              <p:nvPr/>
            </p:nvCxnSpPr>
            <p:spPr>
              <a:xfrm>
                <a:off x="7809313" y="834013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36"/>
              <p:cNvCxnSpPr/>
              <p:nvPr/>
            </p:nvCxnSpPr>
            <p:spPr>
              <a:xfrm>
                <a:off x="7809313" y="888838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36"/>
              <p:cNvCxnSpPr/>
              <p:nvPr/>
            </p:nvCxnSpPr>
            <p:spPr>
              <a:xfrm>
                <a:off x="7809313" y="941088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3" name="Google Shape;653;p36"/>
            <p:cNvGrpSpPr/>
            <p:nvPr/>
          </p:nvGrpSpPr>
          <p:grpSpPr>
            <a:xfrm>
              <a:off x="7824860" y="522117"/>
              <a:ext cx="444014" cy="577450"/>
              <a:chOff x="2255047" y="690567"/>
              <a:chExt cx="444014" cy="577450"/>
            </a:xfrm>
          </p:grpSpPr>
          <p:sp>
            <p:nvSpPr>
              <p:cNvPr id="654" name="Google Shape;654;p36"/>
              <p:cNvSpPr/>
              <p:nvPr/>
            </p:nvSpPr>
            <p:spPr>
              <a:xfrm>
                <a:off x="2255047" y="690567"/>
                <a:ext cx="444011" cy="577450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7418" extrusionOk="0">
                    <a:moveTo>
                      <a:pt x="1" y="0"/>
                    </a:moveTo>
                    <a:lnTo>
                      <a:pt x="1" y="17417"/>
                    </a:lnTo>
                    <a:lnTo>
                      <a:pt x="13393" y="17417"/>
                    </a:lnTo>
                    <a:lnTo>
                      <a:pt x="13393" y="4164"/>
                    </a:lnTo>
                    <a:lnTo>
                      <a:pt x="1006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6"/>
              <p:cNvSpPr/>
              <p:nvPr/>
            </p:nvSpPr>
            <p:spPr>
              <a:xfrm>
                <a:off x="2588630" y="690567"/>
                <a:ext cx="110431" cy="138047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4164" extrusionOk="0">
                    <a:moveTo>
                      <a:pt x="0" y="0"/>
                    </a:moveTo>
                    <a:lnTo>
                      <a:pt x="0" y="4164"/>
                    </a:lnTo>
                    <a:lnTo>
                      <a:pt x="3331" y="4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6" name="Google Shape;656;p36"/>
              <p:cNvCxnSpPr/>
              <p:nvPr/>
            </p:nvCxnSpPr>
            <p:spPr>
              <a:xfrm>
                <a:off x="2320463" y="924475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36"/>
              <p:cNvCxnSpPr/>
              <p:nvPr/>
            </p:nvCxnSpPr>
            <p:spPr>
              <a:xfrm>
                <a:off x="2320463" y="979300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36"/>
              <p:cNvCxnSpPr/>
              <p:nvPr/>
            </p:nvCxnSpPr>
            <p:spPr>
              <a:xfrm>
                <a:off x="2320463" y="1031550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9" name="Google Shape;659;p36"/>
            <p:cNvGrpSpPr/>
            <p:nvPr/>
          </p:nvGrpSpPr>
          <p:grpSpPr>
            <a:xfrm>
              <a:off x="7905822" y="444129"/>
              <a:ext cx="444014" cy="577450"/>
              <a:chOff x="2255047" y="690567"/>
              <a:chExt cx="444014" cy="577450"/>
            </a:xfrm>
          </p:grpSpPr>
          <p:sp>
            <p:nvSpPr>
              <p:cNvPr id="660" name="Google Shape;660;p36"/>
              <p:cNvSpPr/>
              <p:nvPr/>
            </p:nvSpPr>
            <p:spPr>
              <a:xfrm>
                <a:off x="2255047" y="690567"/>
                <a:ext cx="444011" cy="577450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7418" extrusionOk="0">
                    <a:moveTo>
                      <a:pt x="1" y="0"/>
                    </a:moveTo>
                    <a:lnTo>
                      <a:pt x="1" y="17417"/>
                    </a:lnTo>
                    <a:lnTo>
                      <a:pt x="13393" y="17417"/>
                    </a:lnTo>
                    <a:lnTo>
                      <a:pt x="13393" y="4164"/>
                    </a:lnTo>
                    <a:lnTo>
                      <a:pt x="1006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6"/>
              <p:cNvSpPr/>
              <p:nvPr/>
            </p:nvSpPr>
            <p:spPr>
              <a:xfrm>
                <a:off x="2588630" y="690567"/>
                <a:ext cx="110431" cy="138047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4164" extrusionOk="0">
                    <a:moveTo>
                      <a:pt x="0" y="0"/>
                    </a:moveTo>
                    <a:lnTo>
                      <a:pt x="0" y="4164"/>
                    </a:lnTo>
                    <a:lnTo>
                      <a:pt x="3331" y="4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2" name="Google Shape;662;p36"/>
              <p:cNvCxnSpPr/>
              <p:nvPr/>
            </p:nvCxnSpPr>
            <p:spPr>
              <a:xfrm>
                <a:off x="2320463" y="924475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36"/>
              <p:cNvCxnSpPr/>
              <p:nvPr/>
            </p:nvCxnSpPr>
            <p:spPr>
              <a:xfrm>
                <a:off x="2320463" y="979300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36"/>
              <p:cNvCxnSpPr/>
              <p:nvPr/>
            </p:nvCxnSpPr>
            <p:spPr>
              <a:xfrm>
                <a:off x="2320463" y="1031550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65" name="Google Shape;665;p36"/>
          <p:cNvGrpSpPr/>
          <p:nvPr/>
        </p:nvGrpSpPr>
        <p:grpSpPr>
          <a:xfrm>
            <a:off x="759625" y="4233775"/>
            <a:ext cx="539125" cy="502575"/>
            <a:chOff x="712000" y="400050"/>
            <a:chExt cx="539125" cy="502575"/>
          </a:xfrm>
        </p:grpSpPr>
        <p:grpSp>
          <p:nvGrpSpPr>
            <p:cNvPr id="666" name="Google Shape;666;p36"/>
            <p:cNvGrpSpPr/>
            <p:nvPr/>
          </p:nvGrpSpPr>
          <p:grpSpPr>
            <a:xfrm>
              <a:off x="712000" y="400050"/>
              <a:ext cx="353400" cy="353400"/>
              <a:chOff x="1457325" y="419100"/>
              <a:chExt cx="353400" cy="353400"/>
            </a:xfrm>
          </p:grpSpPr>
          <p:sp>
            <p:nvSpPr>
              <p:cNvPr id="667" name="Google Shape;667;p36"/>
              <p:cNvSpPr/>
              <p:nvPr/>
            </p:nvSpPr>
            <p:spPr>
              <a:xfrm>
                <a:off x="1457325" y="419100"/>
                <a:ext cx="353400" cy="353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6"/>
              <p:cNvSpPr/>
              <p:nvPr/>
            </p:nvSpPr>
            <p:spPr>
              <a:xfrm>
                <a:off x="1515775" y="478640"/>
                <a:ext cx="236505" cy="234318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644" fill="none" extrusionOk="0">
                    <a:moveTo>
                      <a:pt x="3157" y="0"/>
                    </a:moveTo>
                    <a:lnTo>
                      <a:pt x="1839" y="1319"/>
                    </a:lnTo>
                    <a:lnTo>
                      <a:pt x="486" y="0"/>
                    </a:lnTo>
                    <a:lnTo>
                      <a:pt x="0" y="486"/>
                    </a:lnTo>
                    <a:lnTo>
                      <a:pt x="1319" y="1805"/>
                    </a:lnTo>
                    <a:lnTo>
                      <a:pt x="0" y="3158"/>
                    </a:lnTo>
                    <a:lnTo>
                      <a:pt x="486" y="3643"/>
                    </a:lnTo>
                    <a:lnTo>
                      <a:pt x="1839" y="2325"/>
                    </a:lnTo>
                    <a:lnTo>
                      <a:pt x="3157" y="3643"/>
                    </a:lnTo>
                    <a:lnTo>
                      <a:pt x="3678" y="3158"/>
                    </a:lnTo>
                    <a:lnTo>
                      <a:pt x="2325" y="1805"/>
                    </a:lnTo>
                    <a:lnTo>
                      <a:pt x="3678" y="486"/>
                    </a:lnTo>
                    <a:lnTo>
                      <a:pt x="3157" y="0"/>
                    </a:lnTo>
                    <a:lnTo>
                      <a:pt x="315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9" name="Google Shape;669;p36"/>
            <p:cNvGrpSpPr/>
            <p:nvPr/>
          </p:nvGrpSpPr>
          <p:grpSpPr>
            <a:xfrm>
              <a:off x="1005725" y="657225"/>
              <a:ext cx="245400" cy="245400"/>
              <a:chOff x="904875" y="1114425"/>
              <a:chExt cx="245400" cy="245400"/>
            </a:xfrm>
          </p:grpSpPr>
          <p:sp>
            <p:nvSpPr>
              <p:cNvPr id="670" name="Google Shape;670;p36"/>
              <p:cNvSpPr/>
              <p:nvPr/>
            </p:nvSpPr>
            <p:spPr>
              <a:xfrm>
                <a:off x="904875" y="1114425"/>
                <a:ext cx="245400" cy="245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6"/>
              <p:cNvSpPr/>
              <p:nvPr/>
            </p:nvSpPr>
            <p:spPr>
              <a:xfrm>
                <a:off x="981600" y="1196400"/>
                <a:ext cx="91950" cy="911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644" fill="none" extrusionOk="0">
                    <a:moveTo>
                      <a:pt x="3157" y="0"/>
                    </a:moveTo>
                    <a:lnTo>
                      <a:pt x="1839" y="1319"/>
                    </a:lnTo>
                    <a:lnTo>
                      <a:pt x="486" y="0"/>
                    </a:lnTo>
                    <a:lnTo>
                      <a:pt x="0" y="486"/>
                    </a:lnTo>
                    <a:lnTo>
                      <a:pt x="1319" y="1805"/>
                    </a:lnTo>
                    <a:lnTo>
                      <a:pt x="0" y="3158"/>
                    </a:lnTo>
                    <a:lnTo>
                      <a:pt x="486" y="3643"/>
                    </a:lnTo>
                    <a:lnTo>
                      <a:pt x="1839" y="2325"/>
                    </a:lnTo>
                    <a:lnTo>
                      <a:pt x="3157" y="3643"/>
                    </a:lnTo>
                    <a:lnTo>
                      <a:pt x="3678" y="3158"/>
                    </a:lnTo>
                    <a:lnTo>
                      <a:pt x="2325" y="1805"/>
                    </a:lnTo>
                    <a:lnTo>
                      <a:pt x="3678" y="486"/>
                    </a:lnTo>
                    <a:lnTo>
                      <a:pt x="3157" y="0"/>
                    </a:lnTo>
                    <a:lnTo>
                      <a:pt x="3157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2" name="Google Shape;672;p36"/>
          <p:cNvSpPr/>
          <p:nvPr/>
        </p:nvSpPr>
        <p:spPr>
          <a:xfrm rot="10800000">
            <a:off x="7926438" y="471511"/>
            <a:ext cx="351497" cy="348221"/>
          </a:xfrm>
          <a:custGeom>
            <a:avLst/>
            <a:gdLst/>
            <a:ahLst/>
            <a:cxnLst/>
            <a:rect l="l" t="t" r="r" b="b"/>
            <a:pathLst>
              <a:path w="3678" h="3644" fill="none" extrusionOk="0">
                <a:moveTo>
                  <a:pt x="3157" y="0"/>
                </a:moveTo>
                <a:lnTo>
                  <a:pt x="1839" y="1319"/>
                </a:lnTo>
                <a:lnTo>
                  <a:pt x="486" y="0"/>
                </a:lnTo>
                <a:lnTo>
                  <a:pt x="0" y="486"/>
                </a:lnTo>
                <a:lnTo>
                  <a:pt x="1319" y="1805"/>
                </a:lnTo>
                <a:lnTo>
                  <a:pt x="0" y="3158"/>
                </a:lnTo>
                <a:lnTo>
                  <a:pt x="486" y="3643"/>
                </a:lnTo>
                <a:lnTo>
                  <a:pt x="1839" y="2325"/>
                </a:lnTo>
                <a:lnTo>
                  <a:pt x="3157" y="3643"/>
                </a:lnTo>
                <a:lnTo>
                  <a:pt x="3678" y="3158"/>
                </a:lnTo>
                <a:lnTo>
                  <a:pt x="2325" y="1805"/>
                </a:lnTo>
                <a:lnTo>
                  <a:pt x="3678" y="486"/>
                </a:lnTo>
                <a:lnTo>
                  <a:pt x="3157" y="0"/>
                </a:lnTo>
                <a:lnTo>
                  <a:pt x="3157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6"/>
          <p:cNvSpPr txBox="1">
            <a:spLocks noGrp="1"/>
          </p:cNvSpPr>
          <p:nvPr>
            <p:ph type="subTitle" idx="1"/>
          </p:nvPr>
        </p:nvSpPr>
        <p:spPr>
          <a:xfrm rot="5400000">
            <a:off x="-676375" y="1436825"/>
            <a:ext cx="21231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74" name="Google Shape;674;p36"/>
          <p:cNvSpPr txBox="1">
            <a:spLocks noGrp="1"/>
          </p:cNvSpPr>
          <p:nvPr>
            <p:ph type="subTitle" idx="2"/>
          </p:nvPr>
        </p:nvSpPr>
        <p:spPr>
          <a:xfrm rot="5400000">
            <a:off x="-559825" y="3621325"/>
            <a:ext cx="18900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grpSp>
        <p:nvGrpSpPr>
          <p:cNvPr id="675" name="Google Shape;675;p36"/>
          <p:cNvGrpSpPr/>
          <p:nvPr/>
        </p:nvGrpSpPr>
        <p:grpSpPr>
          <a:xfrm>
            <a:off x="-28650" y="272100"/>
            <a:ext cx="9201300" cy="4599300"/>
            <a:chOff x="-28650" y="272100"/>
            <a:chExt cx="9201300" cy="4599300"/>
          </a:xfrm>
        </p:grpSpPr>
        <p:cxnSp>
          <p:nvCxnSpPr>
            <p:cNvPr id="676" name="Google Shape;676;p36"/>
            <p:cNvCxnSpPr/>
            <p:nvPr/>
          </p:nvCxnSpPr>
          <p:spPr>
            <a:xfrm>
              <a:off x="-28650" y="2721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36"/>
            <p:cNvCxnSpPr/>
            <p:nvPr/>
          </p:nvCxnSpPr>
          <p:spPr>
            <a:xfrm rot="10800000">
              <a:off x="59547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36"/>
            <p:cNvCxnSpPr/>
            <p:nvPr/>
          </p:nvCxnSpPr>
          <p:spPr>
            <a:xfrm rot="10800000">
              <a:off x="854852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36"/>
            <p:cNvCxnSpPr/>
            <p:nvPr/>
          </p:nvCxnSpPr>
          <p:spPr>
            <a:xfrm>
              <a:off x="-28650" y="487140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37"/>
          <p:cNvGrpSpPr/>
          <p:nvPr/>
        </p:nvGrpSpPr>
        <p:grpSpPr>
          <a:xfrm>
            <a:off x="4872689" y="3723260"/>
            <a:ext cx="3457467" cy="2307086"/>
            <a:chOff x="4872689" y="3723260"/>
            <a:chExt cx="3457467" cy="2307086"/>
          </a:xfrm>
        </p:grpSpPr>
        <p:sp>
          <p:nvSpPr>
            <p:cNvPr id="682" name="Google Shape;682;p37"/>
            <p:cNvSpPr/>
            <p:nvPr/>
          </p:nvSpPr>
          <p:spPr>
            <a:xfrm>
              <a:off x="4872689" y="3723260"/>
              <a:ext cx="3457467" cy="2301166"/>
            </a:xfrm>
            <a:custGeom>
              <a:avLst/>
              <a:gdLst/>
              <a:ahLst/>
              <a:cxnLst/>
              <a:rect l="l" t="t" r="r" b="b"/>
              <a:pathLst>
                <a:path w="25697" h="17103" extrusionOk="0">
                  <a:moveTo>
                    <a:pt x="25609" y="89"/>
                  </a:moveTo>
                  <a:lnTo>
                    <a:pt x="25609" y="17015"/>
                  </a:lnTo>
                  <a:lnTo>
                    <a:pt x="88" y="17015"/>
                  </a:lnTo>
                  <a:lnTo>
                    <a:pt x="88" y="89"/>
                  </a:lnTo>
                  <a:close/>
                  <a:moveTo>
                    <a:pt x="0" y="1"/>
                  </a:moveTo>
                  <a:lnTo>
                    <a:pt x="0" y="17103"/>
                  </a:lnTo>
                  <a:lnTo>
                    <a:pt x="25697" y="17103"/>
                  </a:lnTo>
                  <a:lnTo>
                    <a:pt x="25697" y="17059"/>
                  </a:lnTo>
                  <a:lnTo>
                    <a:pt x="256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4872689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4872689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5252247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5252247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5637726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5637726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6017150" y="3729180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6017150" y="3729180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6396708" y="3729180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6396708" y="3729180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6782187" y="3729180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6782187" y="3729180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7161745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7161745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7547224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7547224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7926783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7926783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4884529" y="4102819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extrusionOk="0">
                  <a:moveTo>
                    <a:pt x="0" y="1"/>
                  </a:moveTo>
                  <a:lnTo>
                    <a:pt x="0" y="89"/>
                  </a:lnTo>
                  <a:lnTo>
                    <a:pt x="25477" y="89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4884529" y="4102819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fill="none" extrusionOk="0">
                  <a:moveTo>
                    <a:pt x="25477" y="1"/>
                  </a:moveTo>
                  <a:lnTo>
                    <a:pt x="0" y="1"/>
                  </a:lnTo>
                  <a:lnTo>
                    <a:pt x="0" y="89"/>
                  </a:lnTo>
                  <a:lnTo>
                    <a:pt x="25477" y="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884529" y="4488297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extrusionOk="0">
                  <a:moveTo>
                    <a:pt x="0" y="1"/>
                  </a:moveTo>
                  <a:lnTo>
                    <a:pt x="0" y="89"/>
                  </a:lnTo>
                  <a:lnTo>
                    <a:pt x="25477" y="89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884529" y="4488297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fill="none" extrusionOk="0">
                  <a:moveTo>
                    <a:pt x="25477" y="1"/>
                  </a:moveTo>
                  <a:lnTo>
                    <a:pt x="0" y="1"/>
                  </a:lnTo>
                  <a:lnTo>
                    <a:pt x="0" y="89"/>
                  </a:lnTo>
                  <a:lnTo>
                    <a:pt x="25477" y="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4884529" y="5253334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extrusionOk="0">
                  <a:moveTo>
                    <a:pt x="0" y="1"/>
                  </a:moveTo>
                  <a:lnTo>
                    <a:pt x="0" y="89"/>
                  </a:lnTo>
                  <a:lnTo>
                    <a:pt x="25477" y="89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4884529" y="5253334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fill="none" extrusionOk="0">
                  <a:moveTo>
                    <a:pt x="25477" y="1"/>
                  </a:moveTo>
                  <a:lnTo>
                    <a:pt x="0" y="1"/>
                  </a:lnTo>
                  <a:lnTo>
                    <a:pt x="0" y="89"/>
                  </a:lnTo>
                  <a:lnTo>
                    <a:pt x="25477" y="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4884529" y="5632893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extrusionOk="0">
                  <a:moveTo>
                    <a:pt x="0" y="1"/>
                  </a:moveTo>
                  <a:lnTo>
                    <a:pt x="0" y="89"/>
                  </a:lnTo>
                  <a:lnTo>
                    <a:pt x="25477" y="89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4884529" y="5632893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fill="none" extrusionOk="0">
                  <a:moveTo>
                    <a:pt x="25477" y="1"/>
                  </a:moveTo>
                  <a:lnTo>
                    <a:pt x="0" y="1"/>
                  </a:lnTo>
                  <a:lnTo>
                    <a:pt x="0" y="89"/>
                  </a:lnTo>
                  <a:lnTo>
                    <a:pt x="25477" y="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9" name="Google Shape;709;p37"/>
            <p:cNvCxnSpPr/>
            <p:nvPr/>
          </p:nvCxnSpPr>
          <p:spPr>
            <a:xfrm>
              <a:off x="8330150" y="3783875"/>
              <a:ext cx="0" cy="1359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0" name="Google Shape;710;p37"/>
          <p:cNvGrpSpPr/>
          <p:nvPr/>
        </p:nvGrpSpPr>
        <p:grpSpPr>
          <a:xfrm>
            <a:off x="7456806" y="4605318"/>
            <a:ext cx="975187" cy="156026"/>
            <a:chOff x="6804851" y="2564100"/>
            <a:chExt cx="748474" cy="119744"/>
          </a:xfrm>
        </p:grpSpPr>
        <p:sp>
          <p:nvSpPr>
            <p:cNvPr id="711" name="Google Shape;711;p37"/>
            <p:cNvSpPr/>
            <p:nvPr/>
          </p:nvSpPr>
          <p:spPr>
            <a:xfrm>
              <a:off x="6804851" y="2564100"/>
              <a:ext cx="748474" cy="119744"/>
            </a:xfrm>
            <a:custGeom>
              <a:avLst/>
              <a:gdLst/>
              <a:ahLst/>
              <a:cxnLst/>
              <a:rect l="l" t="t" r="r" b="b"/>
              <a:pathLst>
                <a:path w="45590" h="4893" extrusionOk="0">
                  <a:moveTo>
                    <a:pt x="0" y="1"/>
                  </a:moveTo>
                  <a:lnTo>
                    <a:pt x="0" y="4893"/>
                  </a:lnTo>
                  <a:lnTo>
                    <a:pt x="45590" y="4893"/>
                  </a:lnTo>
                  <a:lnTo>
                    <a:pt x="45590" y="1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2" name="Google Shape;712;p37"/>
            <p:cNvGrpSpPr/>
            <p:nvPr/>
          </p:nvGrpSpPr>
          <p:grpSpPr>
            <a:xfrm>
              <a:off x="6832025" y="2584483"/>
              <a:ext cx="431484" cy="82416"/>
              <a:chOff x="6832025" y="2584483"/>
              <a:chExt cx="431484" cy="82416"/>
            </a:xfrm>
          </p:grpSpPr>
          <p:sp>
            <p:nvSpPr>
              <p:cNvPr id="713" name="Google Shape;713;p37"/>
              <p:cNvSpPr/>
              <p:nvPr/>
            </p:nvSpPr>
            <p:spPr>
              <a:xfrm>
                <a:off x="6832025" y="2584483"/>
                <a:ext cx="36549" cy="82416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3367" extrusionOk="0">
                    <a:moveTo>
                      <a:pt x="1" y="1"/>
                    </a:moveTo>
                    <a:lnTo>
                      <a:pt x="1" y="3366"/>
                    </a:lnTo>
                    <a:lnTo>
                      <a:pt x="1493" y="3366"/>
                    </a:lnTo>
                    <a:lnTo>
                      <a:pt x="14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7"/>
              <p:cNvSpPr/>
              <p:nvPr/>
            </p:nvSpPr>
            <p:spPr>
              <a:xfrm>
                <a:off x="6886395" y="2584483"/>
                <a:ext cx="37381" cy="82416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3367" extrusionOk="0">
                    <a:moveTo>
                      <a:pt x="0" y="1"/>
                    </a:moveTo>
                    <a:lnTo>
                      <a:pt x="0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7"/>
              <p:cNvSpPr/>
              <p:nvPr/>
            </p:nvSpPr>
            <p:spPr>
              <a:xfrm>
                <a:off x="6945832" y="2584483"/>
                <a:ext cx="36549" cy="82416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3367" extrusionOk="0">
                    <a:moveTo>
                      <a:pt x="1" y="1"/>
                    </a:moveTo>
                    <a:lnTo>
                      <a:pt x="1" y="3366"/>
                    </a:lnTo>
                    <a:lnTo>
                      <a:pt x="1493" y="3366"/>
                    </a:lnTo>
                    <a:lnTo>
                      <a:pt x="14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7"/>
              <p:cNvSpPr/>
              <p:nvPr/>
            </p:nvSpPr>
            <p:spPr>
              <a:xfrm>
                <a:off x="7000202" y="2584483"/>
                <a:ext cx="37381" cy="82416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3367" extrusionOk="0">
                    <a:moveTo>
                      <a:pt x="0" y="1"/>
                    </a:moveTo>
                    <a:lnTo>
                      <a:pt x="0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7"/>
              <p:cNvSpPr/>
              <p:nvPr/>
            </p:nvSpPr>
            <p:spPr>
              <a:xfrm>
                <a:off x="7057094" y="2584483"/>
                <a:ext cx="37405" cy="82416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3367" extrusionOk="0">
                    <a:moveTo>
                      <a:pt x="1" y="1"/>
                    </a:moveTo>
                    <a:lnTo>
                      <a:pt x="1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7"/>
              <p:cNvSpPr/>
              <p:nvPr/>
            </p:nvSpPr>
            <p:spPr>
              <a:xfrm>
                <a:off x="7112321" y="2584483"/>
                <a:ext cx="37381" cy="82416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3367" extrusionOk="0">
                    <a:moveTo>
                      <a:pt x="0" y="1"/>
                    </a:moveTo>
                    <a:lnTo>
                      <a:pt x="0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7"/>
              <p:cNvSpPr/>
              <p:nvPr/>
            </p:nvSpPr>
            <p:spPr>
              <a:xfrm>
                <a:off x="7170926" y="2584483"/>
                <a:ext cx="37381" cy="82416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3367" extrusionOk="0">
                    <a:moveTo>
                      <a:pt x="0" y="1"/>
                    </a:moveTo>
                    <a:lnTo>
                      <a:pt x="0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7"/>
              <p:cNvSpPr/>
              <p:nvPr/>
            </p:nvSpPr>
            <p:spPr>
              <a:xfrm>
                <a:off x="7226128" y="2584483"/>
                <a:ext cx="37381" cy="82416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3367" extrusionOk="0">
                    <a:moveTo>
                      <a:pt x="0" y="1"/>
                    </a:moveTo>
                    <a:lnTo>
                      <a:pt x="0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1" name="Google Shape;721;p37"/>
          <p:cNvSpPr txBox="1">
            <a:spLocks noGrp="1"/>
          </p:cNvSpPr>
          <p:nvPr>
            <p:ph type="subTitle" idx="1"/>
          </p:nvPr>
        </p:nvSpPr>
        <p:spPr>
          <a:xfrm rot="5400000">
            <a:off x="-676375" y="1436825"/>
            <a:ext cx="21231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22" name="Google Shape;722;p37"/>
          <p:cNvSpPr txBox="1">
            <a:spLocks noGrp="1"/>
          </p:cNvSpPr>
          <p:nvPr>
            <p:ph type="subTitle" idx="2"/>
          </p:nvPr>
        </p:nvSpPr>
        <p:spPr>
          <a:xfrm rot="5400000">
            <a:off x="-559825" y="3621325"/>
            <a:ext cx="18900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grpSp>
        <p:nvGrpSpPr>
          <p:cNvPr id="723" name="Google Shape;723;p37"/>
          <p:cNvGrpSpPr/>
          <p:nvPr/>
        </p:nvGrpSpPr>
        <p:grpSpPr>
          <a:xfrm rot="10800000">
            <a:off x="1114539" y="-905890"/>
            <a:ext cx="3457467" cy="2307086"/>
            <a:chOff x="4872689" y="3723260"/>
            <a:chExt cx="3457467" cy="2307086"/>
          </a:xfrm>
        </p:grpSpPr>
        <p:sp>
          <p:nvSpPr>
            <p:cNvPr id="724" name="Google Shape;724;p37"/>
            <p:cNvSpPr/>
            <p:nvPr/>
          </p:nvSpPr>
          <p:spPr>
            <a:xfrm>
              <a:off x="4872689" y="3723260"/>
              <a:ext cx="3457467" cy="2301166"/>
            </a:xfrm>
            <a:custGeom>
              <a:avLst/>
              <a:gdLst/>
              <a:ahLst/>
              <a:cxnLst/>
              <a:rect l="l" t="t" r="r" b="b"/>
              <a:pathLst>
                <a:path w="25697" h="17103" extrusionOk="0">
                  <a:moveTo>
                    <a:pt x="25609" y="89"/>
                  </a:moveTo>
                  <a:lnTo>
                    <a:pt x="25609" y="17015"/>
                  </a:lnTo>
                  <a:lnTo>
                    <a:pt x="88" y="17015"/>
                  </a:lnTo>
                  <a:lnTo>
                    <a:pt x="88" y="89"/>
                  </a:lnTo>
                  <a:close/>
                  <a:moveTo>
                    <a:pt x="0" y="1"/>
                  </a:moveTo>
                  <a:lnTo>
                    <a:pt x="0" y="17103"/>
                  </a:lnTo>
                  <a:lnTo>
                    <a:pt x="25697" y="17103"/>
                  </a:lnTo>
                  <a:lnTo>
                    <a:pt x="25697" y="17059"/>
                  </a:lnTo>
                  <a:lnTo>
                    <a:pt x="256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4872689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4872689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5252247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5252247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5637726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5637726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6017150" y="3729180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6017150" y="3729180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6396708" y="3729180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6396708" y="3729180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6782187" y="3729180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6782187" y="3729180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7161745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7161745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7547224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7547224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7926783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7926783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884529" y="4102819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extrusionOk="0">
                  <a:moveTo>
                    <a:pt x="0" y="1"/>
                  </a:moveTo>
                  <a:lnTo>
                    <a:pt x="0" y="89"/>
                  </a:lnTo>
                  <a:lnTo>
                    <a:pt x="25477" y="89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4884529" y="4102819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fill="none" extrusionOk="0">
                  <a:moveTo>
                    <a:pt x="25477" y="1"/>
                  </a:moveTo>
                  <a:lnTo>
                    <a:pt x="0" y="1"/>
                  </a:lnTo>
                  <a:lnTo>
                    <a:pt x="0" y="89"/>
                  </a:lnTo>
                  <a:lnTo>
                    <a:pt x="25477" y="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4884529" y="4488297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extrusionOk="0">
                  <a:moveTo>
                    <a:pt x="0" y="1"/>
                  </a:moveTo>
                  <a:lnTo>
                    <a:pt x="0" y="89"/>
                  </a:lnTo>
                  <a:lnTo>
                    <a:pt x="25477" y="89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4884529" y="4488297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fill="none" extrusionOk="0">
                  <a:moveTo>
                    <a:pt x="25477" y="1"/>
                  </a:moveTo>
                  <a:lnTo>
                    <a:pt x="0" y="1"/>
                  </a:lnTo>
                  <a:lnTo>
                    <a:pt x="0" y="89"/>
                  </a:lnTo>
                  <a:lnTo>
                    <a:pt x="25477" y="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4884529" y="5253334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extrusionOk="0">
                  <a:moveTo>
                    <a:pt x="0" y="1"/>
                  </a:moveTo>
                  <a:lnTo>
                    <a:pt x="0" y="89"/>
                  </a:lnTo>
                  <a:lnTo>
                    <a:pt x="25477" y="89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4884529" y="5253334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fill="none" extrusionOk="0">
                  <a:moveTo>
                    <a:pt x="25477" y="1"/>
                  </a:moveTo>
                  <a:lnTo>
                    <a:pt x="0" y="1"/>
                  </a:lnTo>
                  <a:lnTo>
                    <a:pt x="0" y="89"/>
                  </a:lnTo>
                  <a:lnTo>
                    <a:pt x="25477" y="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4884529" y="5632893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extrusionOk="0">
                  <a:moveTo>
                    <a:pt x="0" y="1"/>
                  </a:moveTo>
                  <a:lnTo>
                    <a:pt x="0" y="89"/>
                  </a:lnTo>
                  <a:lnTo>
                    <a:pt x="25477" y="89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4884529" y="5632893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fill="none" extrusionOk="0">
                  <a:moveTo>
                    <a:pt x="25477" y="1"/>
                  </a:moveTo>
                  <a:lnTo>
                    <a:pt x="0" y="1"/>
                  </a:lnTo>
                  <a:lnTo>
                    <a:pt x="0" y="89"/>
                  </a:lnTo>
                  <a:lnTo>
                    <a:pt x="25477" y="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51" name="Google Shape;751;p37"/>
            <p:cNvCxnSpPr/>
            <p:nvPr/>
          </p:nvCxnSpPr>
          <p:spPr>
            <a:xfrm>
              <a:off x="8330150" y="3783875"/>
              <a:ext cx="0" cy="1359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2" name="Google Shape;752;p37"/>
          <p:cNvGrpSpPr/>
          <p:nvPr/>
        </p:nvGrpSpPr>
        <p:grpSpPr>
          <a:xfrm>
            <a:off x="782974" y="476215"/>
            <a:ext cx="802450" cy="784311"/>
            <a:chOff x="712005" y="384639"/>
            <a:chExt cx="569922" cy="557039"/>
          </a:xfrm>
        </p:grpSpPr>
        <p:grpSp>
          <p:nvGrpSpPr>
            <p:cNvPr id="753" name="Google Shape;753;p37"/>
            <p:cNvGrpSpPr/>
            <p:nvPr/>
          </p:nvGrpSpPr>
          <p:grpSpPr>
            <a:xfrm>
              <a:off x="712005" y="384639"/>
              <a:ext cx="497703" cy="483698"/>
              <a:chOff x="794331" y="401591"/>
              <a:chExt cx="516235" cy="501709"/>
            </a:xfrm>
          </p:grpSpPr>
          <p:sp>
            <p:nvSpPr>
              <p:cNvPr id="754" name="Google Shape;754;p37"/>
              <p:cNvSpPr/>
              <p:nvPr/>
            </p:nvSpPr>
            <p:spPr>
              <a:xfrm>
                <a:off x="794331" y="401591"/>
                <a:ext cx="516235" cy="501709"/>
              </a:xfrm>
              <a:custGeom>
                <a:avLst/>
                <a:gdLst/>
                <a:ahLst/>
                <a:cxnLst/>
                <a:rect l="l" t="t" r="r" b="b"/>
                <a:pathLst>
                  <a:path w="23420" h="22761" extrusionOk="0">
                    <a:moveTo>
                      <a:pt x="1" y="1"/>
                    </a:moveTo>
                    <a:lnTo>
                      <a:pt x="1" y="22761"/>
                    </a:lnTo>
                    <a:lnTo>
                      <a:pt x="23420" y="22761"/>
                    </a:lnTo>
                    <a:lnTo>
                      <a:pt x="234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7"/>
              <p:cNvSpPr/>
              <p:nvPr/>
            </p:nvSpPr>
            <p:spPr>
              <a:xfrm>
                <a:off x="826447" y="497189"/>
                <a:ext cx="452004" cy="373995"/>
              </a:xfrm>
              <a:custGeom>
                <a:avLst/>
                <a:gdLst/>
                <a:ahLst/>
                <a:cxnLst/>
                <a:rect l="l" t="t" r="r" b="b"/>
                <a:pathLst>
                  <a:path w="20506" h="16967" extrusionOk="0">
                    <a:moveTo>
                      <a:pt x="1" y="1"/>
                    </a:moveTo>
                    <a:lnTo>
                      <a:pt x="1" y="16967"/>
                    </a:lnTo>
                    <a:lnTo>
                      <a:pt x="20506" y="16967"/>
                    </a:lnTo>
                    <a:lnTo>
                      <a:pt x="2050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7"/>
              <p:cNvSpPr/>
              <p:nvPr/>
            </p:nvSpPr>
            <p:spPr>
              <a:xfrm>
                <a:off x="1168304" y="449026"/>
                <a:ext cx="20676" cy="3064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9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937" y="139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7"/>
              <p:cNvSpPr/>
              <p:nvPr/>
            </p:nvSpPr>
            <p:spPr>
              <a:xfrm>
                <a:off x="1253961" y="442127"/>
                <a:ext cx="16091" cy="16091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30" extrusionOk="0">
                    <a:moveTo>
                      <a:pt x="660" y="1"/>
                    </a:moveTo>
                    <a:lnTo>
                      <a:pt x="0" y="660"/>
                    </a:lnTo>
                    <a:lnTo>
                      <a:pt x="105" y="729"/>
                    </a:lnTo>
                    <a:lnTo>
                      <a:pt x="729" y="105"/>
                    </a:lnTo>
                    <a:lnTo>
                      <a:pt x="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7"/>
              <p:cNvSpPr/>
              <p:nvPr/>
            </p:nvSpPr>
            <p:spPr>
              <a:xfrm>
                <a:off x="1211132" y="441377"/>
                <a:ext cx="18383" cy="17612"/>
              </a:xfrm>
              <a:custGeom>
                <a:avLst/>
                <a:gdLst/>
                <a:ahLst/>
                <a:cxnLst/>
                <a:rect l="l" t="t" r="r" b="b"/>
                <a:pathLst>
                  <a:path w="834" h="799" extrusionOk="0">
                    <a:moveTo>
                      <a:pt x="694" y="139"/>
                    </a:moveTo>
                    <a:lnTo>
                      <a:pt x="694" y="659"/>
                    </a:lnTo>
                    <a:lnTo>
                      <a:pt x="139" y="659"/>
                    </a:lnTo>
                    <a:lnTo>
                      <a:pt x="139" y="139"/>
                    </a:lnTo>
                    <a:close/>
                    <a:moveTo>
                      <a:pt x="1" y="0"/>
                    </a:moveTo>
                    <a:lnTo>
                      <a:pt x="1" y="798"/>
                    </a:lnTo>
                    <a:lnTo>
                      <a:pt x="833" y="798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9" name="Google Shape;759;p37"/>
            <p:cNvGrpSpPr/>
            <p:nvPr/>
          </p:nvGrpSpPr>
          <p:grpSpPr>
            <a:xfrm>
              <a:off x="1057682" y="538173"/>
              <a:ext cx="224245" cy="403505"/>
              <a:chOff x="8063823" y="2506947"/>
              <a:chExt cx="198009" cy="356296"/>
            </a:xfrm>
          </p:grpSpPr>
          <p:sp>
            <p:nvSpPr>
              <p:cNvPr id="760" name="Google Shape;760;p37"/>
              <p:cNvSpPr/>
              <p:nvPr/>
            </p:nvSpPr>
            <p:spPr>
              <a:xfrm>
                <a:off x="8063823" y="2506947"/>
                <a:ext cx="198009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903" extrusionOk="0">
                    <a:moveTo>
                      <a:pt x="1" y="0"/>
                    </a:moveTo>
                    <a:lnTo>
                      <a:pt x="1" y="902"/>
                    </a:lnTo>
                    <a:lnTo>
                      <a:pt x="4511" y="902"/>
                    </a:lnTo>
                    <a:lnTo>
                      <a:pt x="4511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7"/>
              <p:cNvSpPr/>
              <p:nvPr/>
            </p:nvSpPr>
            <p:spPr>
              <a:xfrm>
                <a:off x="8063823" y="2823615"/>
                <a:ext cx="198009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903" extrusionOk="0">
                    <a:moveTo>
                      <a:pt x="1" y="1"/>
                    </a:moveTo>
                    <a:lnTo>
                      <a:pt x="1" y="903"/>
                    </a:lnTo>
                    <a:lnTo>
                      <a:pt x="4511" y="903"/>
                    </a:lnTo>
                    <a:lnTo>
                      <a:pt x="4511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7"/>
              <p:cNvSpPr/>
              <p:nvPr/>
            </p:nvSpPr>
            <p:spPr>
              <a:xfrm>
                <a:off x="8082122" y="2546531"/>
                <a:ext cx="159917" cy="275642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6281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214" y="2915"/>
                    </a:lnTo>
                    <a:lnTo>
                      <a:pt x="1214" y="3366"/>
                    </a:lnTo>
                    <a:lnTo>
                      <a:pt x="0" y="4511"/>
                    </a:lnTo>
                    <a:lnTo>
                      <a:pt x="0" y="6280"/>
                    </a:lnTo>
                    <a:lnTo>
                      <a:pt x="3643" y="6280"/>
                    </a:lnTo>
                    <a:lnTo>
                      <a:pt x="3643" y="4511"/>
                    </a:lnTo>
                    <a:lnTo>
                      <a:pt x="2463" y="3366"/>
                    </a:lnTo>
                    <a:lnTo>
                      <a:pt x="2463" y="2915"/>
                    </a:lnTo>
                    <a:lnTo>
                      <a:pt x="3643" y="1735"/>
                    </a:lnTo>
                    <a:lnTo>
                      <a:pt x="364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7"/>
              <p:cNvSpPr/>
              <p:nvPr/>
            </p:nvSpPr>
            <p:spPr>
              <a:xfrm>
                <a:off x="8086686" y="2756648"/>
                <a:ext cx="152281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493" extrusionOk="0">
                    <a:moveTo>
                      <a:pt x="1527" y="0"/>
                    </a:moveTo>
                    <a:lnTo>
                      <a:pt x="0" y="1492"/>
                    </a:lnTo>
                    <a:lnTo>
                      <a:pt x="3470" y="1492"/>
                    </a:lnTo>
                    <a:lnTo>
                      <a:pt x="19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7"/>
              <p:cNvSpPr/>
              <p:nvPr/>
            </p:nvSpPr>
            <p:spPr>
              <a:xfrm>
                <a:off x="8086686" y="2756648"/>
                <a:ext cx="152281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493" fill="none" extrusionOk="0">
                    <a:moveTo>
                      <a:pt x="1527" y="0"/>
                    </a:moveTo>
                    <a:lnTo>
                      <a:pt x="0" y="1492"/>
                    </a:lnTo>
                    <a:lnTo>
                      <a:pt x="3470" y="1492"/>
                    </a:lnTo>
                    <a:lnTo>
                      <a:pt x="194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7"/>
              <p:cNvSpPr/>
              <p:nvPr/>
            </p:nvSpPr>
            <p:spPr>
              <a:xfrm>
                <a:off x="8153654" y="2726192"/>
                <a:ext cx="18344" cy="1983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417" y="451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7"/>
              <p:cNvSpPr/>
              <p:nvPr/>
            </p:nvSpPr>
            <p:spPr>
              <a:xfrm>
                <a:off x="8153654" y="2698765"/>
                <a:ext cx="18344" cy="1983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417" y="452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7"/>
              <p:cNvSpPr/>
              <p:nvPr/>
            </p:nvSpPr>
            <p:spPr>
              <a:xfrm>
                <a:off x="8124734" y="2628726"/>
                <a:ext cx="74648" cy="27472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626" extrusionOk="0">
                    <a:moveTo>
                      <a:pt x="1" y="1"/>
                    </a:moveTo>
                    <a:lnTo>
                      <a:pt x="660" y="625"/>
                    </a:lnTo>
                    <a:lnTo>
                      <a:pt x="1076" y="625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8" name="Google Shape;768;p37"/>
          <p:cNvGrpSpPr/>
          <p:nvPr/>
        </p:nvGrpSpPr>
        <p:grpSpPr>
          <a:xfrm>
            <a:off x="-28650" y="272100"/>
            <a:ext cx="9201300" cy="4599300"/>
            <a:chOff x="-28650" y="272100"/>
            <a:chExt cx="9201300" cy="4599300"/>
          </a:xfrm>
        </p:grpSpPr>
        <p:cxnSp>
          <p:nvCxnSpPr>
            <p:cNvPr id="769" name="Google Shape;769;p37"/>
            <p:cNvCxnSpPr/>
            <p:nvPr/>
          </p:nvCxnSpPr>
          <p:spPr>
            <a:xfrm>
              <a:off x="-28650" y="2721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37"/>
            <p:cNvCxnSpPr/>
            <p:nvPr/>
          </p:nvCxnSpPr>
          <p:spPr>
            <a:xfrm rot="10800000">
              <a:off x="59547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37"/>
            <p:cNvCxnSpPr/>
            <p:nvPr/>
          </p:nvCxnSpPr>
          <p:spPr>
            <a:xfrm rot="10800000">
              <a:off x="854852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37"/>
            <p:cNvCxnSpPr/>
            <p:nvPr/>
          </p:nvCxnSpPr>
          <p:spPr>
            <a:xfrm>
              <a:off x="-28650" y="487140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70" r:id="rId5"/>
    <p:sldLayoutId id="2147483680" r:id="rId6"/>
    <p:sldLayoutId id="2147483681" r:id="rId7"/>
    <p:sldLayoutId id="2147483682" r:id="rId8"/>
    <p:sldLayoutId id="214748368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41"/>
          <p:cNvGrpSpPr/>
          <p:nvPr/>
        </p:nvGrpSpPr>
        <p:grpSpPr>
          <a:xfrm rot="10800000">
            <a:off x="4068492" y="3407430"/>
            <a:ext cx="4041877" cy="382134"/>
            <a:chOff x="4171261" y="4165423"/>
            <a:chExt cx="4138299" cy="382134"/>
          </a:xfrm>
        </p:grpSpPr>
        <p:sp>
          <p:nvSpPr>
            <p:cNvPr id="784" name="Google Shape;784;p41"/>
            <p:cNvSpPr/>
            <p:nvPr/>
          </p:nvSpPr>
          <p:spPr>
            <a:xfrm>
              <a:off x="4171261" y="4165423"/>
              <a:ext cx="4104000" cy="338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4205560" y="4209156"/>
              <a:ext cx="4104000" cy="338400"/>
            </a:xfrm>
            <a:prstGeom prst="rect">
              <a:avLst/>
            </a:prstGeom>
            <a:solidFill>
              <a:srgbClr val="B5B1A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41"/>
          <p:cNvSpPr txBox="1">
            <a:spLocks noGrp="1"/>
          </p:cNvSpPr>
          <p:nvPr>
            <p:ph type="ctrTitle"/>
          </p:nvPr>
        </p:nvSpPr>
        <p:spPr>
          <a:xfrm>
            <a:off x="1550229" y="1328772"/>
            <a:ext cx="6675046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1100"/>
              </a:spcBef>
              <a:spcAft>
                <a:spcPts val="200"/>
              </a:spcAft>
              <a:buNone/>
            </a:pPr>
            <a:r>
              <a:rPr lang="en" sz="2800" dirty="0"/>
              <a:t>Sửa bài tập về nhà</a:t>
            </a:r>
            <a:endParaRPr sz="2800" dirty="0"/>
          </a:p>
        </p:txBody>
      </p:sp>
      <p:sp>
        <p:nvSpPr>
          <p:cNvPr id="787" name="Google Shape;787;p41"/>
          <p:cNvSpPr txBox="1">
            <a:spLocks noGrp="1"/>
          </p:cNvSpPr>
          <p:nvPr>
            <p:ph type="subTitle" idx="1"/>
          </p:nvPr>
        </p:nvSpPr>
        <p:spPr>
          <a:xfrm>
            <a:off x="4026519" y="3346385"/>
            <a:ext cx="4012200" cy="3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4</a:t>
            </a:r>
            <a:endParaRPr dirty="0"/>
          </a:p>
        </p:txBody>
      </p:sp>
      <p:sp>
        <p:nvSpPr>
          <p:cNvPr id="788" name="Google Shape;788;p41"/>
          <p:cNvSpPr txBox="1">
            <a:spLocks noGrp="1"/>
          </p:cNvSpPr>
          <p:nvPr>
            <p:ph type="ctrTitle" idx="2"/>
          </p:nvPr>
        </p:nvSpPr>
        <p:spPr>
          <a:xfrm>
            <a:off x="1741271" y="2081047"/>
            <a:ext cx="6484004" cy="7999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11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BRUTE FORCE</a:t>
            </a:r>
            <a:endParaRPr dirty="0"/>
          </a:p>
        </p:txBody>
      </p:sp>
      <p:sp>
        <p:nvSpPr>
          <p:cNvPr id="789" name="Google Shape;789;p41"/>
          <p:cNvSpPr/>
          <p:nvPr/>
        </p:nvSpPr>
        <p:spPr>
          <a:xfrm>
            <a:off x="2697197" y="2880975"/>
            <a:ext cx="5413172" cy="56777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aleway;900"/>
            </a:endParaRPr>
          </a:p>
        </p:txBody>
      </p:sp>
      <p:grpSp>
        <p:nvGrpSpPr>
          <p:cNvPr id="790" name="Google Shape;790;p41"/>
          <p:cNvGrpSpPr/>
          <p:nvPr/>
        </p:nvGrpSpPr>
        <p:grpSpPr>
          <a:xfrm>
            <a:off x="932703" y="3781417"/>
            <a:ext cx="817910" cy="745383"/>
            <a:chOff x="932703" y="3781417"/>
            <a:chExt cx="817910" cy="745383"/>
          </a:xfrm>
        </p:grpSpPr>
        <p:sp>
          <p:nvSpPr>
            <p:cNvPr id="791" name="Google Shape;791;p41"/>
            <p:cNvSpPr/>
            <p:nvPr/>
          </p:nvSpPr>
          <p:spPr>
            <a:xfrm>
              <a:off x="933450" y="4122400"/>
              <a:ext cx="373200" cy="40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2" name="Google Shape;792;p41"/>
            <p:cNvGrpSpPr/>
            <p:nvPr/>
          </p:nvGrpSpPr>
          <p:grpSpPr>
            <a:xfrm>
              <a:off x="1306597" y="3781417"/>
              <a:ext cx="444016" cy="577456"/>
              <a:chOff x="1016988" y="2859950"/>
              <a:chExt cx="503476" cy="654786"/>
            </a:xfrm>
          </p:grpSpPr>
          <p:sp>
            <p:nvSpPr>
              <p:cNvPr id="793" name="Google Shape;793;p41"/>
              <p:cNvSpPr/>
              <p:nvPr/>
            </p:nvSpPr>
            <p:spPr>
              <a:xfrm>
                <a:off x="1016988" y="2859950"/>
                <a:ext cx="503476" cy="654786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7418" extrusionOk="0">
                    <a:moveTo>
                      <a:pt x="1" y="0"/>
                    </a:moveTo>
                    <a:lnTo>
                      <a:pt x="1" y="17417"/>
                    </a:lnTo>
                    <a:lnTo>
                      <a:pt x="13393" y="17417"/>
                    </a:lnTo>
                    <a:lnTo>
                      <a:pt x="13393" y="4164"/>
                    </a:lnTo>
                    <a:lnTo>
                      <a:pt x="1006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1"/>
              <p:cNvSpPr/>
              <p:nvPr/>
            </p:nvSpPr>
            <p:spPr>
              <a:xfrm>
                <a:off x="1395242" y="2859950"/>
                <a:ext cx="125221" cy="156535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4164" extrusionOk="0">
                    <a:moveTo>
                      <a:pt x="0" y="0"/>
                    </a:moveTo>
                    <a:lnTo>
                      <a:pt x="0" y="4164"/>
                    </a:lnTo>
                    <a:lnTo>
                      <a:pt x="3331" y="416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5" name="Google Shape;795;p41"/>
            <p:cNvSpPr/>
            <p:nvPr/>
          </p:nvSpPr>
          <p:spPr>
            <a:xfrm>
              <a:off x="932703" y="4185159"/>
              <a:ext cx="726899" cy="339330"/>
            </a:xfrm>
            <a:custGeom>
              <a:avLst/>
              <a:gdLst/>
              <a:ahLst/>
              <a:cxnLst/>
              <a:rect l="l" t="t" r="r" b="b"/>
              <a:pathLst>
                <a:path w="18806" h="8779" extrusionOk="0">
                  <a:moveTo>
                    <a:pt x="2499" y="0"/>
                  </a:moveTo>
                  <a:lnTo>
                    <a:pt x="1" y="8778"/>
                  </a:lnTo>
                  <a:lnTo>
                    <a:pt x="16273" y="8778"/>
                  </a:lnTo>
                  <a:lnTo>
                    <a:pt x="18805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6" name="Google Shape;796;p41"/>
            <p:cNvCxnSpPr/>
            <p:nvPr/>
          </p:nvCxnSpPr>
          <p:spPr>
            <a:xfrm>
              <a:off x="1372013" y="4015325"/>
              <a:ext cx="31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41"/>
            <p:cNvCxnSpPr/>
            <p:nvPr/>
          </p:nvCxnSpPr>
          <p:spPr>
            <a:xfrm>
              <a:off x="1372013" y="4070150"/>
              <a:ext cx="31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41"/>
            <p:cNvCxnSpPr/>
            <p:nvPr/>
          </p:nvCxnSpPr>
          <p:spPr>
            <a:xfrm>
              <a:off x="1372013" y="4122400"/>
              <a:ext cx="31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99" name="Google Shape;799;p41"/>
            <p:cNvGrpSpPr/>
            <p:nvPr/>
          </p:nvGrpSpPr>
          <p:grpSpPr>
            <a:xfrm>
              <a:off x="1218731" y="3831462"/>
              <a:ext cx="154828" cy="154841"/>
              <a:chOff x="2459513" y="3929147"/>
              <a:chExt cx="129900" cy="129900"/>
            </a:xfrm>
          </p:grpSpPr>
          <p:sp>
            <p:nvSpPr>
              <p:cNvPr id="800" name="Google Shape;800;p41"/>
              <p:cNvSpPr/>
              <p:nvPr/>
            </p:nvSpPr>
            <p:spPr>
              <a:xfrm>
                <a:off x="2459513" y="3929147"/>
                <a:ext cx="129900" cy="129900"/>
              </a:xfrm>
              <a:prstGeom prst="ellipse">
                <a:avLst/>
              </a:prstGeom>
              <a:solidFill>
                <a:srgbClr val="023D6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1"/>
              <p:cNvSpPr/>
              <p:nvPr/>
            </p:nvSpPr>
            <p:spPr>
              <a:xfrm>
                <a:off x="2480472" y="3950104"/>
                <a:ext cx="87900" cy="87900"/>
              </a:xfrm>
              <a:prstGeom prst="mathPlus">
                <a:avLst>
                  <a:gd name="adj1" fmla="val 0"/>
                </a:avLst>
              </a:prstGeom>
              <a:solidFill>
                <a:srgbClr val="B5B1A7"/>
              </a:solidFill>
              <a:ln w="9525" cap="flat" cmpd="sng">
                <a:solidFill>
                  <a:srgbClr val="B5B1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2" name="Google Shape;802;p41"/>
          <p:cNvGrpSpPr/>
          <p:nvPr/>
        </p:nvGrpSpPr>
        <p:grpSpPr>
          <a:xfrm>
            <a:off x="881421" y="586095"/>
            <a:ext cx="919147" cy="621946"/>
            <a:chOff x="881421" y="586095"/>
            <a:chExt cx="919147" cy="621946"/>
          </a:xfrm>
        </p:grpSpPr>
        <p:grpSp>
          <p:nvGrpSpPr>
            <p:cNvPr id="803" name="Google Shape;803;p41"/>
            <p:cNvGrpSpPr/>
            <p:nvPr/>
          </p:nvGrpSpPr>
          <p:grpSpPr>
            <a:xfrm>
              <a:off x="881421" y="586095"/>
              <a:ext cx="919147" cy="621946"/>
              <a:chOff x="1023977" y="757514"/>
              <a:chExt cx="1105010" cy="747711"/>
            </a:xfrm>
          </p:grpSpPr>
          <p:grpSp>
            <p:nvGrpSpPr>
              <p:cNvPr id="804" name="Google Shape;804;p41"/>
              <p:cNvGrpSpPr/>
              <p:nvPr/>
            </p:nvGrpSpPr>
            <p:grpSpPr>
              <a:xfrm>
                <a:off x="1023977" y="871814"/>
                <a:ext cx="1019285" cy="633411"/>
                <a:chOff x="893025" y="871800"/>
                <a:chExt cx="1150175" cy="714750"/>
              </a:xfrm>
            </p:grpSpPr>
            <p:sp>
              <p:nvSpPr>
                <p:cNvPr id="805" name="Google Shape;805;p41"/>
                <p:cNvSpPr/>
                <p:nvPr/>
              </p:nvSpPr>
              <p:spPr>
                <a:xfrm>
                  <a:off x="893025" y="871800"/>
                  <a:ext cx="1150175" cy="71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07" h="28590" extrusionOk="0">
                      <a:moveTo>
                        <a:pt x="1" y="0"/>
                      </a:moveTo>
                      <a:lnTo>
                        <a:pt x="1" y="28589"/>
                      </a:lnTo>
                      <a:lnTo>
                        <a:pt x="46007" y="28589"/>
                      </a:lnTo>
                      <a:lnTo>
                        <a:pt x="4600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41"/>
                <p:cNvSpPr/>
                <p:nvPr/>
              </p:nvSpPr>
              <p:spPr>
                <a:xfrm>
                  <a:off x="893025" y="871800"/>
                  <a:ext cx="1150175" cy="128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07" h="28590" extrusionOk="0">
                      <a:moveTo>
                        <a:pt x="1" y="0"/>
                      </a:moveTo>
                      <a:lnTo>
                        <a:pt x="1" y="28589"/>
                      </a:lnTo>
                      <a:lnTo>
                        <a:pt x="46007" y="28589"/>
                      </a:lnTo>
                      <a:lnTo>
                        <a:pt x="4600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41"/>
                <p:cNvSpPr/>
                <p:nvPr/>
              </p:nvSpPr>
              <p:spPr>
                <a:xfrm>
                  <a:off x="1968575" y="913425"/>
                  <a:ext cx="42550" cy="4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2" h="1701" extrusionOk="0">
                      <a:moveTo>
                        <a:pt x="105" y="1"/>
                      </a:moveTo>
                      <a:lnTo>
                        <a:pt x="36" y="35"/>
                      </a:lnTo>
                      <a:lnTo>
                        <a:pt x="1" y="139"/>
                      </a:lnTo>
                      <a:lnTo>
                        <a:pt x="36" y="209"/>
                      </a:lnTo>
                      <a:lnTo>
                        <a:pt x="660" y="868"/>
                      </a:lnTo>
                      <a:lnTo>
                        <a:pt x="36" y="1493"/>
                      </a:lnTo>
                      <a:lnTo>
                        <a:pt x="1" y="1597"/>
                      </a:lnTo>
                      <a:lnTo>
                        <a:pt x="36" y="1666"/>
                      </a:lnTo>
                      <a:lnTo>
                        <a:pt x="105" y="1701"/>
                      </a:lnTo>
                      <a:lnTo>
                        <a:pt x="209" y="1666"/>
                      </a:lnTo>
                      <a:lnTo>
                        <a:pt x="834" y="1041"/>
                      </a:lnTo>
                      <a:lnTo>
                        <a:pt x="1493" y="1666"/>
                      </a:lnTo>
                      <a:lnTo>
                        <a:pt x="1562" y="1701"/>
                      </a:lnTo>
                      <a:lnTo>
                        <a:pt x="1666" y="1666"/>
                      </a:lnTo>
                      <a:lnTo>
                        <a:pt x="1701" y="1597"/>
                      </a:lnTo>
                      <a:lnTo>
                        <a:pt x="1666" y="1493"/>
                      </a:lnTo>
                      <a:lnTo>
                        <a:pt x="1007" y="868"/>
                      </a:lnTo>
                      <a:lnTo>
                        <a:pt x="1666" y="209"/>
                      </a:lnTo>
                      <a:lnTo>
                        <a:pt x="1701" y="139"/>
                      </a:lnTo>
                      <a:lnTo>
                        <a:pt x="1666" y="35"/>
                      </a:lnTo>
                      <a:lnTo>
                        <a:pt x="1562" y="1"/>
                      </a:lnTo>
                      <a:lnTo>
                        <a:pt x="1493" y="35"/>
                      </a:lnTo>
                      <a:lnTo>
                        <a:pt x="834" y="695"/>
                      </a:lnTo>
                      <a:lnTo>
                        <a:pt x="209" y="35"/>
                      </a:lnTo>
                      <a:lnTo>
                        <a:pt x="1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41"/>
                <p:cNvSpPr/>
                <p:nvPr/>
              </p:nvSpPr>
              <p:spPr>
                <a:xfrm>
                  <a:off x="1880125" y="910825"/>
                  <a:ext cx="48575" cy="4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" h="1944" extrusionOk="0">
                      <a:moveTo>
                        <a:pt x="1700" y="243"/>
                      </a:moveTo>
                      <a:lnTo>
                        <a:pt x="1700" y="1701"/>
                      </a:lnTo>
                      <a:lnTo>
                        <a:pt x="243" y="1701"/>
                      </a:lnTo>
                      <a:lnTo>
                        <a:pt x="243" y="243"/>
                      </a:lnTo>
                      <a:close/>
                      <a:moveTo>
                        <a:pt x="0" y="1"/>
                      </a:moveTo>
                      <a:lnTo>
                        <a:pt x="0" y="1943"/>
                      </a:lnTo>
                      <a:lnTo>
                        <a:pt x="1943" y="1943"/>
                      </a:lnTo>
                      <a:lnTo>
                        <a:pt x="19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41"/>
                <p:cNvSpPr/>
                <p:nvPr/>
              </p:nvSpPr>
              <p:spPr>
                <a:xfrm>
                  <a:off x="1800325" y="935125"/>
                  <a:ext cx="48600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4" h="243" extrusionOk="0">
                      <a:moveTo>
                        <a:pt x="104" y="0"/>
                      </a:moveTo>
                      <a:lnTo>
                        <a:pt x="35" y="35"/>
                      </a:lnTo>
                      <a:lnTo>
                        <a:pt x="0" y="139"/>
                      </a:lnTo>
                      <a:lnTo>
                        <a:pt x="35" y="208"/>
                      </a:lnTo>
                      <a:lnTo>
                        <a:pt x="104" y="243"/>
                      </a:lnTo>
                      <a:lnTo>
                        <a:pt x="1839" y="243"/>
                      </a:lnTo>
                      <a:lnTo>
                        <a:pt x="1908" y="208"/>
                      </a:lnTo>
                      <a:lnTo>
                        <a:pt x="1943" y="139"/>
                      </a:lnTo>
                      <a:lnTo>
                        <a:pt x="1908" y="35"/>
                      </a:lnTo>
                      <a:lnTo>
                        <a:pt x="18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0" name="Google Shape;810;p41"/>
              <p:cNvGrpSpPr/>
              <p:nvPr/>
            </p:nvGrpSpPr>
            <p:grpSpPr>
              <a:xfrm>
                <a:off x="1066840" y="814664"/>
                <a:ext cx="1019285" cy="633411"/>
                <a:chOff x="893025" y="871800"/>
                <a:chExt cx="1150175" cy="714750"/>
              </a:xfrm>
            </p:grpSpPr>
            <p:sp>
              <p:nvSpPr>
                <p:cNvPr id="811" name="Google Shape;811;p41"/>
                <p:cNvSpPr/>
                <p:nvPr/>
              </p:nvSpPr>
              <p:spPr>
                <a:xfrm>
                  <a:off x="893025" y="871800"/>
                  <a:ext cx="1150175" cy="71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07" h="28590" extrusionOk="0">
                      <a:moveTo>
                        <a:pt x="1" y="0"/>
                      </a:moveTo>
                      <a:lnTo>
                        <a:pt x="1" y="28589"/>
                      </a:lnTo>
                      <a:lnTo>
                        <a:pt x="46007" y="28589"/>
                      </a:lnTo>
                      <a:lnTo>
                        <a:pt x="4600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41"/>
                <p:cNvSpPr/>
                <p:nvPr/>
              </p:nvSpPr>
              <p:spPr>
                <a:xfrm>
                  <a:off x="893025" y="871800"/>
                  <a:ext cx="1150175" cy="128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07" h="28590" extrusionOk="0">
                      <a:moveTo>
                        <a:pt x="1" y="0"/>
                      </a:moveTo>
                      <a:lnTo>
                        <a:pt x="1" y="28589"/>
                      </a:lnTo>
                      <a:lnTo>
                        <a:pt x="46007" y="28589"/>
                      </a:lnTo>
                      <a:lnTo>
                        <a:pt x="4600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41"/>
                <p:cNvSpPr/>
                <p:nvPr/>
              </p:nvSpPr>
              <p:spPr>
                <a:xfrm>
                  <a:off x="1968575" y="913425"/>
                  <a:ext cx="42550" cy="4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2" h="1701" extrusionOk="0">
                      <a:moveTo>
                        <a:pt x="105" y="1"/>
                      </a:moveTo>
                      <a:lnTo>
                        <a:pt x="36" y="35"/>
                      </a:lnTo>
                      <a:lnTo>
                        <a:pt x="1" y="139"/>
                      </a:lnTo>
                      <a:lnTo>
                        <a:pt x="36" y="209"/>
                      </a:lnTo>
                      <a:lnTo>
                        <a:pt x="660" y="868"/>
                      </a:lnTo>
                      <a:lnTo>
                        <a:pt x="36" y="1493"/>
                      </a:lnTo>
                      <a:lnTo>
                        <a:pt x="1" y="1597"/>
                      </a:lnTo>
                      <a:lnTo>
                        <a:pt x="36" y="1666"/>
                      </a:lnTo>
                      <a:lnTo>
                        <a:pt x="105" y="1701"/>
                      </a:lnTo>
                      <a:lnTo>
                        <a:pt x="209" y="1666"/>
                      </a:lnTo>
                      <a:lnTo>
                        <a:pt x="834" y="1041"/>
                      </a:lnTo>
                      <a:lnTo>
                        <a:pt x="1493" y="1666"/>
                      </a:lnTo>
                      <a:lnTo>
                        <a:pt x="1562" y="1701"/>
                      </a:lnTo>
                      <a:lnTo>
                        <a:pt x="1666" y="1666"/>
                      </a:lnTo>
                      <a:lnTo>
                        <a:pt x="1701" y="1597"/>
                      </a:lnTo>
                      <a:lnTo>
                        <a:pt x="1666" y="1493"/>
                      </a:lnTo>
                      <a:lnTo>
                        <a:pt x="1007" y="868"/>
                      </a:lnTo>
                      <a:lnTo>
                        <a:pt x="1666" y="209"/>
                      </a:lnTo>
                      <a:lnTo>
                        <a:pt x="1701" y="139"/>
                      </a:lnTo>
                      <a:lnTo>
                        <a:pt x="1666" y="35"/>
                      </a:lnTo>
                      <a:lnTo>
                        <a:pt x="1562" y="1"/>
                      </a:lnTo>
                      <a:lnTo>
                        <a:pt x="1493" y="35"/>
                      </a:lnTo>
                      <a:lnTo>
                        <a:pt x="834" y="695"/>
                      </a:lnTo>
                      <a:lnTo>
                        <a:pt x="209" y="35"/>
                      </a:lnTo>
                      <a:lnTo>
                        <a:pt x="1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41"/>
                <p:cNvSpPr/>
                <p:nvPr/>
              </p:nvSpPr>
              <p:spPr>
                <a:xfrm>
                  <a:off x="1880125" y="910825"/>
                  <a:ext cx="48575" cy="4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" h="1944" extrusionOk="0">
                      <a:moveTo>
                        <a:pt x="1700" y="243"/>
                      </a:moveTo>
                      <a:lnTo>
                        <a:pt x="1700" y="1701"/>
                      </a:lnTo>
                      <a:lnTo>
                        <a:pt x="243" y="1701"/>
                      </a:lnTo>
                      <a:lnTo>
                        <a:pt x="243" y="243"/>
                      </a:lnTo>
                      <a:close/>
                      <a:moveTo>
                        <a:pt x="0" y="1"/>
                      </a:moveTo>
                      <a:lnTo>
                        <a:pt x="0" y="1943"/>
                      </a:lnTo>
                      <a:lnTo>
                        <a:pt x="1943" y="1943"/>
                      </a:lnTo>
                      <a:lnTo>
                        <a:pt x="19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41"/>
                <p:cNvSpPr/>
                <p:nvPr/>
              </p:nvSpPr>
              <p:spPr>
                <a:xfrm>
                  <a:off x="1800325" y="935125"/>
                  <a:ext cx="48600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4" h="243" extrusionOk="0">
                      <a:moveTo>
                        <a:pt x="104" y="0"/>
                      </a:moveTo>
                      <a:lnTo>
                        <a:pt x="35" y="35"/>
                      </a:lnTo>
                      <a:lnTo>
                        <a:pt x="0" y="139"/>
                      </a:lnTo>
                      <a:lnTo>
                        <a:pt x="35" y="208"/>
                      </a:lnTo>
                      <a:lnTo>
                        <a:pt x="104" y="243"/>
                      </a:lnTo>
                      <a:lnTo>
                        <a:pt x="1839" y="243"/>
                      </a:lnTo>
                      <a:lnTo>
                        <a:pt x="1908" y="208"/>
                      </a:lnTo>
                      <a:lnTo>
                        <a:pt x="1943" y="139"/>
                      </a:lnTo>
                      <a:lnTo>
                        <a:pt x="1908" y="35"/>
                      </a:lnTo>
                      <a:lnTo>
                        <a:pt x="18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41"/>
              <p:cNvGrpSpPr/>
              <p:nvPr/>
            </p:nvGrpSpPr>
            <p:grpSpPr>
              <a:xfrm>
                <a:off x="1109702" y="757514"/>
                <a:ext cx="1019285" cy="633411"/>
                <a:chOff x="893025" y="871800"/>
                <a:chExt cx="1150175" cy="714750"/>
              </a:xfrm>
            </p:grpSpPr>
            <p:sp>
              <p:nvSpPr>
                <p:cNvPr id="817" name="Google Shape;817;p41"/>
                <p:cNvSpPr/>
                <p:nvPr/>
              </p:nvSpPr>
              <p:spPr>
                <a:xfrm>
                  <a:off x="893025" y="871800"/>
                  <a:ext cx="1150175" cy="71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07" h="28590" extrusionOk="0">
                      <a:moveTo>
                        <a:pt x="1" y="0"/>
                      </a:moveTo>
                      <a:lnTo>
                        <a:pt x="1" y="28589"/>
                      </a:lnTo>
                      <a:lnTo>
                        <a:pt x="46007" y="28589"/>
                      </a:lnTo>
                      <a:lnTo>
                        <a:pt x="4600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41"/>
                <p:cNvSpPr/>
                <p:nvPr/>
              </p:nvSpPr>
              <p:spPr>
                <a:xfrm>
                  <a:off x="893025" y="871800"/>
                  <a:ext cx="1150175" cy="128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07" h="28590" extrusionOk="0">
                      <a:moveTo>
                        <a:pt x="1" y="0"/>
                      </a:moveTo>
                      <a:lnTo>
                        <a:pt x="1" y="28589"/>
                      </a:lnTo>
                      <a:lnTo>
                        <a:pt x="46007" y="28589"/>
                      </a:lnTo>
                      <a:lnTo>
                        <a:pt x="4600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41"/>
                <p:cNvSpPr/>
                <p:nvPr/>
              </p:nvSpPr>
              <p:spPr>
                <a:xfrm>
                  <a:off x="1968575" y="913425"/>
                  <a:ext cx="42550" cy="4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2" h="1701" extrusionOk="0">
                      <a:moveTo>
                        <a:pt x="105" y="1"/>
                      </a:moveTo>
                      <a:lnTo>
                        <a:pt x="36" y="35"/>
                      </a:lnTo>
                      <a:lnTo>
                        <a:pt x="1" y="139"/>
                      </a:lnTo>
                      <a:lnTo>
                        <a:pt x="36" y="209"/>
                      </a:lnTo>
                      <a:lnTo>
                        <a:pt x="660" y="868"/>
                      </a:lnTo>
                      <a:lnTo>
                        <a:pt x="36" y="1493"/>
                      </a:lnTo>
                      <a:lnTo>
                        <a:pt x="1" y="1597"/>
                      </a:lnTo>
                      <a:lnTo>
                        <a:pt x="36" y="1666"/>
                      </a:lnTo>
                      <a:lnTo>
                        <a:pt x="105" y="1701"/>
                      </a:lnTo>
                      <a:lnTo>
                        <a:pt x="209" y="1666"/>
                      </a:lnTo>
                      <a:lnTo>
                        <a:pt x="834" y="1041"/>
                      </a:lnTo>
                      <a:lnTo>
                        <a:pt x="1493" y="1666"/>
                      </a:lnTo>
                      <a:lnTo>
                        <a:pt x="1562" y="1701"/>
                      </a:lnTo>
                      <a:lnTo>
                        <a:pt x="1666" y="1666"/>
                      </a:lnTo>
                      <a:lnTo>
                        <a:pt x="1701" y="1597"/>
                      </a:lnTo>
                      <a:lnTo>
                        <a:pt x="1666" y="1493"/>
                      </a:lnTo>
                      <a:lnTo>
                        <a:pt x="1007" y="868"/>
                      </a:lnTo>
                      <a:lnTo>
                        <a:pt x="1666" y="209"/>
                      </a:lnTo>
                      <a:lnTo>
                        <a:pt x="1701" y="139"/>
                      </a:lnTo>
                      <a:lnTo>
                        <a:pt x="1666" y="35"/>
                      </a:lnTo>
                      <a:lnTo>
                        <a:pt x="1562" y="1"/>
                      </a:lnTo>
                      <a:lnTo>
                        <a:pt x="1493" y="35"/>
                      </a:lnTo>
                      <a:lnTo>
                        <a:pt x="834" y="695"/>
                      </a:lnTo>
                      <a:lnTo>
                        <a:pt x="209" y="35"/>
                      </a:lnTo>
                      <a:lnTo>
                        <a:pt x="1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41"/>
                <p:cNvSpPr/>
                <p:nvPr/>
              </p:nvSpPr>
              <p:spPr>
                <a:xfrm>
                  <a:off x="1880125" y="910825"/>
                  <a:ext cx="48575" cy="4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" h="1944" extrusionOk="0">
                      <a:moveTo>
                        <a:pt x="1700" y="243"/>
                      </a:moveTo>
                      <a:lnTo>
                        <a:pt x="1700" y="1701"/>
                      </a:lnTo>
                      <a:lnTo>
                        <a:pt x="243" y="1701"/>
                      </a:lnTo>
                      <a:lnTo>
                        <a:pt x="243" y="243"/>
                      </a:lnTo>
                      <a:close/>
                      <a:moveTo>
                        <a:pt x="0" y="1"/>
                      </a:moveTo>
                      <a:lnTo>
                        <a:pt x="0" y="1943"/>
                      </a:lnTo>
                      <a:lnTo>
                        <a:pt x="1943" y="1943"/>
                      </a:lnTo>
                      <a:lnTo>
                        <a:pt x="19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41"/>
                <p:cNvSpPr/>
                <p:nvPr/>
              </p:nvSpPr>
              <p:spPr>
                <a:xfrm>
                  <a:off x="1800325" y="935125"/>
                  <a:ext cx="48600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4" h="243" extrusionOk="0">
                      <a:moveTo>
                        <a:pt x="104" y="0"/>
                      </a:moveTo>
                      <a:lnTo>
                        <a:pt x="35" y="35"/>
                      </a:lnTo>
                      <a:lnTo>
                        <a:pt x="0" y="139"/>
                      </a:lnTo>
                      <a:lnTo>
                        <a:pt x="35" y="208"/>
                      </a:lnTo>
                      <a:lnTo>
                        <a:pt x="104" y="243"/>
                      </a:lnTo>
                      <a:lnTo>
                        <a:pt x="1839" y="243"/>
                      </a:lnTo>
                      <a:lnTo>
                        <a:pt x="1908" y="208"/>
                      </a:lnTo>
                      <a:lnTo>
                        <a:pt x="1943" y="139"/>
                      </a:lnTo>
                      <a:lnTo>
                        <a:pt x="1908" y="35"/>
                      </a:lnTo>
                      <a:lnTo>
                        <a:pt x="18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22" name="Google Shape;822;p41"/>
            <p:cNvGrpSpPr/>
            <p:nvPr/>
          </p:nvGrpSpPr>
          <p:grpSpPr>
            <a:xfrm>
              <a:off x="1057300" y="830088"/>
              <a:ext cx="639514" cy="133970"/>
              <a:chOff x="1052525" y="1621350"/>
              <a:chExt cx="639514" cy="133970"/>
            </a:xfrm>
          </p:grpSpPr>
          <p:sp>
            <p:nvSpPr>
              <p:cNvPr id="823" name="Google Shape;823;p41"/>
              <p:cNvSpPr/>
              <p:nvPr/>
            </p:nvSpPr>
            <p:spPr>
              <a:xfrm>
                <a:off x="1052525" y="1621350"/>
                <a:ext cx="639514" cy="133970"/>
              </a:xfrm>
              <a:custGeom>
                <a:avLst/>
                <a:gdLst/>
                <a:ahLst/>
                <a:cxnLst/>
                <a:rect l="l" t="t" r="r" b="b"/>
                <a:pathLst>
                  <a:path w="45590" h="4893" extrusionOk="0">
                    <a:moveTo>
                      <a:pt x="0" y="1"/>
                    </a:moveTo>
                    <a:lnTo>
                      <a:pt x="0" y="4893"/>
                    </a:lnTo>
                    <a:lnTo>
                      <a:pt x="45590" y="4893"/>
                    </a:lnTo>
                    <a:lnTo>
                      <a:pt x="4559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1"/>
              <p:cNvSpPr/>
              <p:nvPr/>
            </p:nvSpPr>
            <p:spPr>
              <a:xfrm>
                <a:off x="1090409" y="1644119"/>
                <a:ext cx="44226" cy="92188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3367" extrusionOk="0">
                    <a:moveTo>
                      <a:pt x="1" y="1"/>
                    </a:moveTo>
                    <a:lnTo>
                      <a:pt x="1" y="3366"/>
                    </a:lnTo>
                    <a:lnTo>
                      <a:pt x="1493" y="3366"/>
                    </a:lnTo>
                    <a:lnTo>
                      <a:pt x="1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1"/>
              <p:cNvSpPr/>
              <p:nvPr/>
            </p:nvSpPr>
            <p:spPr>
              <a:xfrm>
                <a:off x="1156200" y="1644119"/>
                <a:ext cx="45234" cy="92188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3367" extrusionOk="0">
                    <a:moveTo>
                      <a:pt x="0" y="1"/>
                    </a:moveTo>
                    <a:lnTo>
                      <a:pt x="0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1"/>
              <p:cNvSpPr/>
              <p:nvPr/>
            </p:nvSpPr>
            <p:spPr>
              <a:xfrm>
                <a:off x="1228124" y="1644119"/>
                <a:ext cx="44226" cy="92188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3367" extrusionOk="0">
                    <a:moveTo>
                      <a:pt x="1" y="1"/>
                    </a:moveTo>
                    <a:lnTo>
                      <a:pt x="1" y="3366"/>
                    </a:lnTo>
                    <a:lnTo>
                      <a:pt x="1493" y="3366"/>
                    </a:lnTo>
                    <a:lnTo>
                      <a:pt x="1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1"/>
              <p:cNvSpPr/>
              <p:nvPr/>
            </p:nvSpPr>
            <p:spPr>
              <a:xfrm>
                <a:off x="1293915" y="1644119"/>
                <a:ext cx="45234" cy="92188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3367" extrusionOk="0">
                    <a:moveTo>
                      <a:pt x="0" y="1"/>
                    </a:moveTo>
                    <a:lnTo>
                      <a:pt x="0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1"/>
              <p:cNvSpPr/>
              <p:nvPr/>
            </p:nvSpPr>
            <p:spPr>
              <a:xfrm>
                <a:off x="1362758" y="1644119"/>
                <a:ext cx="45263" cy="92188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3367" extrusionOk="0">
                    <a:moveTo>
                      <a:pt x="1" y="1"/>
                    </a:moveTo>
                    <a:lnTo>
                      <a:pt x="1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47"/>
          <p:cNvSpPr txBox="1">
            <a:spLocks noGrp="1"/>
          </p:cNvSpPr>
          <p:nvPr>
            <p:ph type="title"/>
          </p:nvPr>
        </p:nvSpPr>
        <p:spPr>
          <a:xfrm>
            <a:off x="587829" y="2385171"/>
            <a:ext cx="7968342" cy="6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ĐÈN GIAO THÔNG</a:t>
            </a:r>
            <a:endParaRPr sz="4800" dirty="0"/>
          </a:p>
        </p:txBody>
      </p:sp>
      <p:sp>
        <p:nvSpPr>
          <p:cNvPr id="1472" name="Google Shape;1472;p47"/>
          <p:cNvSpPr txBox="1">
            <a:spLocks noGrp="1"/>
          </p:cNvSpPr>
          <p:nvPr>
            <p:ph type="title" idx="2"/>
          </p:nvPr>
        </p:nvSpPr>
        <p:spPr>
          <a:xfrm>
            <a:off x="4019550" y="1012100"/>
            <a:ext cx="11049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III</a:t>
            </a:r>
            <a:endParaRPr dirty="0"/>
          </a:p>
        </p:txBody>
      </p:sp>
      <p:grpSp>
        <p:nvGrpSpPr>
          <p:cNvPr id="1474" name="Google Shape;1474;p47"/>
          <p:cNvGrpSpPr/>
          <p:nvPr/>
        </p:nvGrpSpPr>
        <p:grpSpPr>
          <a:xfrm>
            <a:off x="3961844" y="943192"/>
            <a:ext cx="1220312" cy="1123720"/>
            <a:chOff x="1087275" y="1394225"/>
            <a:chExt cx="906150" cy="834425"/>
          </a:xfrm>
        </p:grpSpPr>
        <p:sp>
          <p:nvSpPr>
            <p:cNvPr id="1475" name="Google Shape;1475;p47"/>
            <p:cNvSpPr/>
            <p:nvPr/>
          </p:nvSpPr>
          <p:spPr>
            <a:xfrm>
              <a:off x="1495050" y="1394225"/>
              <a:ext cx="91800" cy="91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7"/>
            <p:cNvSpPr/>
            <p:nvPr/>
          </p:nvSpPr>
          <p:spPr>
            <a:xfrm>
              <a:off x="1495050" y="2136850"/>
              <a:ext cx="91800" cy="91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7"/>
            <p:cNvSpPr/>
            <p:nvPr/>
          </p:nvSpPr>
          <p:spPr>
            <a:xfrm>
              <a:off x="1087275" y="1745250"/>
              <a:ext cx="91800" cy="91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7"/>
            <p:cNvSpPr/>
            <p:nvPr/>
          </p:nvSpPr>
          <p:spPr>
            <a:xfrm>
              <a:off x="1901625" y="1745250"/>
              <a:ext cx="91800" cy="91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1" name="Google Shape;1481;p47"/>
          <p:cNvGrpSpPr/>
          <p:nvPr/>
        </p:nvGrpSpPr>
        <p:grpSpPr>
          <a:xfrm>
            <a:off x="788197" y="3812354"/>
            <a:ext cx="739153" cy="733425"/>
            <a:chOff x="711997" y="3993954"/>
            <a:chExt cx="739153" cy="733425"/>
          </a:xfrm>
        </p:grpSpPr>
        <p:grpSp>
          <p:nvGrpSpPr>
            <p:cNvPr id="1482" name="Google Shape;1482;p47"/>
            <p:cNvGrpSpPr/>
            <p:nvPr/>
          </p:nvGrpSpPr>
          <p:grpSpPr>
            <a:xfrm>
              <a:off x="711997" y="3993954"/>
              <a:ext cx="605939" cy="733425"/>
              <a:chOff x="854872" y="593529"/>
              <a:chExt cx="605939" cy="733425"/>
            </a:xfrm>
          </p:grpSpPr>
          <p:grpSp>
            <p:nvGrpSpPr>
              <p:cNvPr id="1483" name="Google Shape;1483;p47"/>
              <p:cNvGrpSpPr/>
              <p:nvPr/>
            </p:nvGrpSpPr>
            <p:grpSpPr>
              <a:xfrm>
                <a:off x="854872" y="749504"/>
                <a:ext cx="444014" cy="577450"/>
                <a:chOff x="2255047" y="690567"/>
                <a:chExt cx="444014" cy="577450"/>
              </a:xfrm>
            </p:grpSpPr>
            <p:sp>
              <p:nvSpPr>
                <p:cNvPr id="1484" name="Google Shape;1484;p47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1485;p47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86" name="Google Shape;1486;p47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7" name="Google Shape;1487;p47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8" name="Google Shape;1488;p47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89" name="Google Shape;1489;p47"/>
              <p:cNvGrpSpPr/>
              <p:nvPr/>
            </p:nvGrpSpPr>
            <p:grpSpPr>
              <a:xfrm>
                <a:off x="935835" y="671517"/>
                <a:ext cx="444014" cy="577450"/>
                <a:chOff x="2255047" y="690567"/>
                <a:chExt cx="444014" cy="577450"/>
              </a:xfrm>
            </p:grpSpPr>
            <p:sp>
              <p:nvSpPr>
                <p:cNvPr id="1490" name="Google Shape;1490;p47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47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92" name="Google Shape;1492;p47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3" name="Google Shape;1493;p47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4" name="Google Shape;1494;p47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95" name="Google Shape;1495;p47"/>
              <p:cNvGrpSpPr/>
              <p:nvPr/>
            </p:nvGrpSpPr>
            <p:grpSpPr>
              <a:xfrm>
                <a:off x="1016797" y="593529"/>
                <a:ext cx="444014" cy="577450"/>
                <a:chOff x="2255047" y="690567"/>
                <a:chExt cx="444014" cy="577450"/>
              </a:xfrm>
            </p:grpSpPr>
            <p:sp>
              <p:nvSpPr>
                <p:cNvPr id="1496" name="Google Shape;1496;p47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7" name="Google Shape;1497;p47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98" name="Google Shape;1498;p47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9" name="Google Shape;1499;p47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00" name="Google Shape;1500;p47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501" name="Google Shape;1501;p47"/>
            <p:cNvGrpSpPr/>
            <p:nvPr/>
          </p:nvGrpSpPr>
          <p:grpSpPr>
            <a:xfrm>
              <a:off x="1205750" y="4359925"/>
              <a:ext cx="245400" cy="245400"/>
              <a:chOff x="904875" y="1114425"/>
              <a:chExt cx="245400" cy="245400"/>
            </a:xfrm>
          </p:grpSpPr>
          <p:sp>
            <p:nvSpPr>
              <p:cNvPr id="1502" name="Google Shape;1502;p47"/>
              <p:cNvSpPr/>
              <p:nvPr/>
            </p:nvSpPr>
            <p:spPr>
              <a:xfrm>
                <a:off x="904875" y="1114425"/>
                <a:ext cx="245400" cy="245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7"/>
              <p:cNvSpPr/>
              <p:nvPr/>
            </p:nvSpPr>
            <p:spPr>
              <a:xfrm>
                <a:off x="981600" y="1196400"/>
                <a:ext cx="91950" cy="911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644" fill="none" extrusionOk="0">
                    <a:moveTo>
                      <a:pt x="3157" y="0"/>
                    </a:moveTo>
                    <a:lnTo>
                      <a:pt x="1839" y="1319"/>
                    </a:lnTo>
                    <a:lnTo>
                      <a:pt x="486" y="0"/>
                    </a:lnTo>
                    <a:lnTo>
                      <a:pt x="0" y="486"/>
                    </a:lnTo>
                    <a:lnTo>
                      <a:pt x="1319" y="1805"/>
                    </a:lnTo>
                    <a:lnTo>
                      <a:pt x="0" y="3158"/>
                    </a:lnTo>
                    <a:lnTo>
                      <a:pt x="486" y="3643"/>
                    </a:lnTo>
                    <a:lnTo>
                      <a:pt x="1839" y="2325"/>
                    </a:lnTo>
                    <a:lnTo>
                      <a:pt x="3157" y="3643"/>
                    </a:lnTo>
                    <a:lnTo>
                      <a:pt x="3678" y="3158"/>
                    </a:lnTo>
                    <a:lnTo>
                      <a:pt x="2325" y="1805"/>
                    </a:lnTo>
                    <a:lnTo>
                      <a:pt x="3678" y="486"/>
                    </a:lnTo>
                    <a:lnTo>
                      <a:pt x="3157" y="0"/>
                    </a:lnTo>
                    <a:lnTo>
                      <a:pt x="3157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863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0" name="Google Shape;1810;p50"/>
          <p:cNvGrpSpPr/>
          <p:nvPr/>
        </p:nvGrpSpPr>
        <p:grpSpPr>
          <a:xfrm>
            <a:off x="1768006" y="1060824"/>
            <a:ext cx="5916266" cy="3331424"/>
            <a:chOff x="1665631" y="965574"/>
            <a:chExt cx="5916266" cy="3331424"/>
          </a:xfrm>
        </p:grpSpPr>
        <p:grpSp>
          <p:nvGrpSpPr>
            <p:cNvPr id="1811" name="Google Shape;1811;p50"/>
            <p:cNvGrpSpPr/>
            <p:nvPr/>
          </p:nvGrpSpPr>
          <p:grpSpPr>
            <a:xfrm>
              <a:off x="1765675" y="1084649"/>
              <a:ext cx="5816222" cy="3212350"/>
              <a:chOff x="1770475" y="1079874"/>
              <a:chExt cx="5816222" cy="3212350"/>
            </a:xfrm>
          </p:grpSpPr>
          <p:grpSp>
            <p:nvGrpSpPr>
              <p:cNvPr id="1812" name="Google Shape;1812;p50"/>
              <p:cNvGrpSpPr/>
              <p:nvPr/>
            </p:nvGrpSpPr>
            <p:grpSpPr>
              <a:xfrm>
                <a:off x="1770488" y="1079874"/>
                <a:ext cx="5816179" cy="326924"/>
                <a:chOff x="1662150" y="959424"/>
                <a:chExt cx="5816179" cy="326924"/>
              </a:xfrm>
            </p:grpSpPr>
            <p:sp>
              <p:nvSpPr>
                <p:cNvPr id="1813" name="Google Shape;1813;p50"/>
                <p:cNvSpPr/>
                <p:nvPr/>
              </p:nvSpPr>
              <p:spPr>
                <a:xfrm>
                  <a:off x="1662150" y="959425"/>
                  <a:ext cx="5816179" cy="326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55" h="3991" extrusionOk="0">
                      <a:moveTo>
                        <a:pt x="1" y="0"/>
                      </a:moveTo>
                      <a:lnTo>
                        <a:pt x="1" y="3990"/>
                      </a:lnTo>
                      <a:lnTo>
                        <a:pt x="58254" y="3990"/>
                      </a:lnTo>
                      <a:lnTo>
                        <a:pt x="58254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14" name="Google Shape;1814;p50"/>
                <p:cNvGrpSpPr/>
                <p:nvPr/>
              </p:nvGrpSpPr>
              <p:grpSpPr>
                <a:xfrm>
                  <a:off x="1764526" y="959424"/>
                  <a:ext cx="5589241" cy="326923"/>
                  <a:chOff x="1764526" y="959424"/>
                  <a:chExt cx="5589241" cy="326923"/>
                </a:xfrm>
              </p:grpSpPr>
              <p:sp>
                <p:nvSpPr>
                  <p:cNvPr id="1815" name="Google Shape;1815;p50"/>
                  <p:cNvSpPr/>
                  <p:nvPr/>
                </p:nvSpPr>
                <p:spPr>
                  <a:xfrm>
                    <a:off x="1980533" y="959424"/>
                    <a:ext cx="17120" cy="326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3991" extrusionOk="0">
                        <a:moveTo>
                          <a:pt x="1" y="0"/>
                        </a:moveTo>
                        <a:lnTo>
                          <a:pt x="1" y="3990"/>
                        </a:lnTo>
                        <a:lnTo>
                          <a:pt x="209" y="3990"/>
                        </a:lnTo>
                        <a:lnTo>
                          <a:pt x="209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6" name="Google Shape;1816;p50"/>
                  <p:cNvSpPr/>
                  <p:nvPr/>
                </p:nvSpPr>
                <p:spPr>
                  <a:xfrm>
                    <a:off x="1764526" y="1030443"/>
                    <a:ext cx="105258" cy="18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" h="2256" extrusionOk="0">
                        <a:moveTo>
                          <a:pt x="1285" y="1"/>
                        </a:moveTo>
                        <a:lnTo>
                          <a:pt x="1" y="1146"/>
                        </a:lnTo>
                        <a:lnTo>
                          <a:pt x="1285" y="2256"/>
                        </a:lnTo>
                        <a:lnTo>
                          <a:pt x="1285" y="1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7" name="Google Shape;1817;p50"/>
                  <p:cNvSpPr/>
                  <p:nvPr/>
                </p:nvSpPr>
                <p:spPr>
                  <a:xfrm>
                    <a:off x="7117856" y="959424"/>
                    <a:ext cx="17120" cy="326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3991" extrusionOk="0">
                        <a:moveTo>
                          <a:pt x="0" y="0"/>
                        </a:moveTo>
                        <a:lnTo>
                          <a:pt x="0" y="3990"/>
                        </a:lnTo>
                        <a:lnTo>
                          <a:pt x="208" y="3990"/>
                        </a:lnTo>
                        <a:lnTo>
                          <a:pt x="208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8" name="Google Shape;1818;p50"/>
                  <p:cNvSpPr/>
                  <p:nvPr/>
                </p:nvSpPr>
                <p:spPr>
                  <a:xfrm>
                    <a:off x="7245724" y="1030443"/>
                    <a:ext cx="108043" cy="18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2256" extrusionOk="0">
                        <a:moveTo>
                          <a:pt x="0" y="1"/>
                        </a:moveTo>
                        <a:lnTo>
                          <a:pt x="0" y="2256"/>
                        </a:lnTo>
                        <a:lnTo>
                          <a:pt x="1319" y="114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819" name="Google Shape;1819;p50"/>
              <p:cNvSpPr/>
              <p:nvPr/>
            </p:nvSpPr>
            <p:spPr>
              <a:xfrm>
                <a:off x="1770475" y="1406800"/>
                <a:ext cx="5816222" cy="2885423"/>
              </a:xfrm>
              <a:custGeom>
                <a:avLst/>
                <a:gdLst/>
                <a:ahLst/>
                <a:cxnLst/>
                <a:rect l="l" t="t" r="r" b="b"/>
                <a:pathLst>
                  <a:path w="58289" h="52980" extrusionOk="0">
                    <a:moveTo>
                      <a:pt x="1" y="0"/>
                    </a:moveTo>
                    <a:lnTo>
                      <a:pt x="1" y="52980"/>
                    </a:lnTo>
                    <a:lnTo>
                      <a:pt x="58289" y="52980"/>
                    </a:lnTo>
                    <a:lnTo>
                      <a:pt x="58289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0" name="Google Shape;1820;p50"/>
            <p:cNvGrpSpPr/>
            <p:nvPr/>
          </p:nvGrpSpPr>
          <p:grpSpPr>
            <a:xfrm>
              <a:off x="1665631" y="965574"/>
              <a:ext cx="5816222" cy="3212350"/>
              <a:chOff x="1770475" y="1079874"/>
              <a:chExt cx="5816222" cy="3212350"/>
            </a:xfrm>
          </p:grpSpPr>
          <p:grpSp>
            <p:nvGrpSpPr>
              <p:cNvPr id="1821" name="Google Shape;1821;p50"/>
              <p:cNvGrpSpPr/>
              <p:nvPr/>
            </p:nvGrpSpPr>
            <p:grpSpPr>
              <a:xfrm>
                <a:off x="1770488" y="1079874"/>
                <a:ext cx="5816179" cy="326924"/>
                <a:chOff x="1662150" y="959424"/>
                <a:chExt cx="5816179" cy="326924"/>
              </a:xfrm>
            </p:grpSpPr>
            <p:sp>
              <p:nvSpPr>
                <p:cNvPr id="1822" name="Google Shape;1822;p50"/>
                <p:cNvSpPr/>
                <p:nvPr/>
              </p:nvSpPr>
              <p:spPr>
                <a:xfrm>
                  <a:off x="1662150" y="959425"/>
                  <a:ext cx="5816179" cy="326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55" h="3991" extrusionOk="0">
                      <a:moveTo>
                        <a:pt x="1" y="0"/>
                      </a:moveTo>
                      <a:lnTo>
                        <a:pt x="1" y="3990"/>
                      </a:lnTo>
                      <a:lnTo>
                        <a:pt x="58254" y="3990"/>
                      </a:lnTo>
                      <a:lnTo>
                        <a:pt x="58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23" name="Google Shape;1823;p50"/>
                <p:cNvGrpSpPr/>
                <p:nvPr/>
              </p:nvGrpSpPr>
              <p:grpSpPr>
                <a:xfrm>
                  <a:off x="1764526" y="959424"/>
                  <a:ext cx="5589241" cy="326923"/>
                  <a:chOff x="1764526" y="959424"/>
                  <a:chExt cx="5589241" cy="326923"/>
                </a:xfrm>
              </p:grpSpPr>
              <p:sp>
                <p:nvSpPr>
                  <p:cNvPr id="1824" name="Google Shape;1824;p50"/>
                  <p:cNvSpPr/>
                  <p:nvPr/>
                </p:nvSpPr>
                <p:spPr>
                  <a:xfrm>
                    <a:off x="1980533" y="959424"/>
                    <a:ext cx="17120" cy="326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3991" extrusionOk="0">
                        <a:moveTo>
                          <a:pt x="1" y="0"/>
                        </a:moveTo>
                        <a:lnTo>
                          <a:pt x="1" y="3990"/>
                        </a:lnTo>
                        <a:lnTo>
                          <a:pt x="209" y="3990"/>
                        </a:lnTo>
                        <a:lnTo>
                          <a:pt x="20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5" name="Google Shape;1825;p50"/>
                  <p:cNvSpPr/>
                  <p:nvPr/>
                </p:nvSpPr>
                <p:spPr>
                  <a:xfrm>
                    <a:off x="1764526" y="1030443"/>
                    <a:ext cx="105258" cy="18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" h="2256" extrusionOk="0">
                        <a:moveTo>
                          <a:pt x="1285" y="1"/>
                        </a:moveTo>
                        <a:lnTo>
                          <a:pt x="1" y="1146"/>
                        </a:lnTo>
                        <a:lnTo>
                          <a:pt x="1285" y="2256"/>
                        </a:lnTo>
                        <a:lnTo>
                          <a:pt x="1285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6" name="Google Shape;1826;p50"/>
                  <p:cNvSpPr/>
                  <p:nvPr/>
                </p:nvSpPr>
                <p:spPr>
                  <a:xfrm>
                    <a:off x="7117856" y="959424"/>
                    <a:ext cx="17120" cy="326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3991" extrusionOk="0">
                        <a:moveTo>
                          <a:pt x="0" y="0"/>
                        </a:moveTo>
                        <a:lnTo>
                          <a:pt x="0" y="3990"/>
                        </a:lnTo>
                        <a:lnTo>
                          <a:pt x="208" y="3990"/>
                        </a:lnTo>
                        <a:lnTo>
                          <a:pt x="208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7" name="Google Shape;1827;p50"/>
                  <p:cNvSpPr/>
                  <p:nvPr/>
                </p:nvSpPr>
                <p:spPr>
                  <a:xfrm>
                    <a:off x="7245724" y="1030443"/>
                    <a:ext cx="108043" cy="18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2256" extrusionOk="0">
                        <a:moveTo>
                          <a:pt x="0" y="1"/>
                        </a:moveTo>
                        <a:lnTo>
                          <a:pt x="0" y="2256"/>
                        </a:lnTo>
                        <a:lnTo>
                          <a:pt x="1319" y="114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828" name="Google Shape;1828;p50"/>
              <p:cNvSpPr/>
              <p:nvPr/>
            </p:nvSpPr>
            <p:spPr>
              <a:xfrm>
                <a:off x="1770475" y="1406800"/>
                <a:ext cx="5816222" cy="2885423"/>
              </a:xfrm>
              <a:custGeom>
                <a:avLst/>
                <a:gdLst/>
                <a:ahLst/>
                <a:cxnLst/>
                <a:rect l="l" t="t" r="r" b="b"/>
                <a:pathLst>
                  <a:path w="58289" h="52980" extrusionOk="0">
                    <a:moveTo>
                      <a:pt x="1" y="0"/>
                    </a:moveTo>
                    <a:lnTo>
                      <a:pt x="1" y="52980"/>
                    </a:lnTo>
                    <a:lnTo>
                      <a:pt x="58289" y="52980"/>
                    </a:lnTo>
                    <a:lnTo>
                      <a:pt x="582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29" name="Google Shape;1829;p50"/>
          <p:cNvGrpSpPr/>
          <p:nvPr/>
        </p:nvGrpSpPr>
        <p:grpSpPr>
          <a:xfrm>
            <a:off x="1662145" y="965575"/>
            <a:ext cx="5819710" cy="3212350"/>
            <a:chOff x="1662150" y="965574"/>
            <a:chExt cx="5819710" cy="3212350"/>
          </a:xfrm>
        </p:grpSpPr>
        <p:sp>
          <p:nvSpPr>
            <p:cNvPr id="1830" name="Google Shape;1830;p50"/>
            <p:cNvSpPr/>
            <p:nvPr/>
          </p:nvSpPr>
          <p:spPr>
            <a:xfrm>
              <a:off x="1665638" y="1292501"/>
              <a:ext cx="5816222" cy="2885423"/>
            </a:xfrm>
            <a:custGeom>
              <a:avLst/>
              <a:gdLst/>
              <a:ahLst/>
              <a:cxnLst/>
              <a:rect l="l" t="t" r="r" b="b"/>
              <a:pathLst>
                <a:path w="58289" h="52980" extrusionOk="0">
                  <a:moveTo>
                    <a:pt x="1" y="0"/>
                  </a:moveTo>
                  <a:lnTo>
                    <a:pt x="1" y="52980"/>
                  </a:lnTo>
                  <a:lnTo>
                    <a:pt x="58289" y="52980"/>
                  </a:lnTo>
                  <a:lnTo>
                    <a:pt x="58289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1" name="Google Shape;1831;p50"/>
            <p:cNvGrpSpPr/>
            <p:nvPr/>
          </p:nvGrpSpPr>
          <p:grpSpPr>
            <a:xfrm>
              <a:off x="1662150" y="965574"/>
              <a:ext cx="5819675" cy="326925"/>
              <a:chOff x="1662163" y="959424"/>
              <a:chExt cx="5819675" cy="326925"/>
            </a:xfrm>
          </p:grpSpPr>
          <p:sp>
            <p:nvSpPr>
              <p:cNvPr id="1832" name="Google Shape;1832;p50"/>
              <p:cNvSpPr/>
              <p:nvPr/>
            </p:nvSpPr>
            <p:spPr>
              <a:xfrm>
                <a:off x="1662163" y="959425"/>
                <a:ext cx="5819675" cy="326923"/>
              </a:xfrm>
              <a:custGeom>
                <a:avLst/>
                <a:gdLst/>
                <a:ahLst/>
                <a:cxnLst/>
                <a:rect l="l" t="t" r="r" b="b"/>
                <a:pathLst>
                  <a:path w="58255" h="3991" extrusionOk="0">
                    <a:moveTo>
                      <a:pt x="1" y="0"/>
                    </a:moveTo>
                    <a:lnTo>
                      <a:pt x="1" y="3990"/>
                    </a:lnTo>
                    <a:lnTo>
                      <a:pt x="58254" y="3990"/>
                    </a:lnTo>
                    <a:lnTo>
                      <a:pt x="58254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 err="1">
                    <a:latin typeface="Raleway Black" pitchFamily="2" charset="0"/>
                  </a:rPr>
                  <a:t>Tóm</a:t>
                </a:r>
                <a:r>
                  <a:rPr lang="en-US" sz="1800" dirty="0">
                    <a:latin typeface="Raleway Black" pitchFamily="2" charset="0"/>
                  </a:rPr>
                  <a:t> </a:t>
                </a:r>
                <a:r>
                  <a:rPr lang="en-US" sz="1800" dirty="0" err="1">
                    <a:latin typeface="Raleway Black" pitchFamily="2" charset="0"/>
                  </a:rPr>
                  <a:t>tắt</a:t>
                </a:r>
                <a:endParaRPr sz="1800" dirty="0">
                  <a:latin typeface="Raleway Black" pitchFamily="2" charset="0"/>
                </a:endParaRPr>
              </a:p>
            </p:txBody>
          </p:sp>
          <p:grpSp>
            <p:nvGrpSpPr>
              <p:cNvPr id="1833" name="Google Shape;1833;p50"/>
              <p:cNvGrpSpPr/>
              <p:nvPr/>
            </p:nvGrpSpPr>
            <p:grpSpPr>
              <a:xfrm>
                <a:off x="1764526" y="959424"/>
                <a:ext cx="5589241" cy="326925"/>
                <a:chOff x="1764526" y="959424"/>
                <a:chExt cx="5589241" cy="326925"/>
              </a:xfrm>
            </p:grpSpPr>
            <p:sp>
              <p:nvSpPr>
                <p:cNvPr id="1834" name="Google Shape;1834;p50"/>
                <p:cNvSpPr/>
                <p:nvPr/>
              </p:nvSpPr>
              <p:spPr>
                <a:xfrm>
                  <a:off x="1980533" y="959424"/>
                  <a:ext cx="17119" cy="3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3991" extrusionOk="0">
                      <a:moveTo>
                        <a:pt x="1" y="0"/>
                      </a:moveTo>
                      <a:lnTo>
                        <a:pt x="1" y="3990"/>
                      </a:lnTo>
                      <a:lnTo>
                        <a:pt x="209" y="3990"/>
                      </a:lnTo>
                      <a:lnTo>
                        <a:pt x="2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50"/>
                <p:cNvSpPr/>
                <p:nvPr/>
              </p:nvSpPr>
              <p:spPr>
                <a:xfrm>
                  <a:off x="1764526" y="1030443"/>
                  <a:ext cx="105256" cy="184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2256" extrusionOk="0">
                      <a:moveTo>
                        <a:pt x="1285" y="1"/>
                      </a:moveTo>
                      <a:lnTo>
                        <a:pt x="1" y="1146"/>
                      </a:lnTo>
                      <a:lnTo>
                        <a:pt x="1285" y="2256"/>
                      </a:lnTo>
                      <a:lnTo>
                        <a:pt x="12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50"/>
                <p:cNvSpPr/>
                <p:nvPr/>
              </p:nvSpPr>
              <p:spPr>
                <a:xfrm>
                  <a:off x="7117856" y="959424"/>
                  <a:ext cx="17120" cy="326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3991" extrusionOk="0">
                      <a:moveTo>
                        <a:pt x="0" y="0"/>
                      </a:moveTo>
                      <a:lnTo>
                        <a:pt x="0" y="3990"/>
                      </a:lnTo>
                      <a:lnTo>
                        <a:pt x="208" y="3990"/>
                      </a:lnTo>
                      <a:lnTo>
                        <a:pt x="2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50"/>
                <p:cNvSpPr/>
                <p:nvPr/>
              </p:nvSpPr>
              <p:spPr>
                <a:xfrm>
                  <a:off x="7245724" y="1030443"/>
                  <a:ext cx="108043" cy="18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2256" extrusionOk="0">
                      <a:moveTo>
                        <a:pt x="0" y="1"/>
                      </a:moveTo>
                      <a:lnTo>
                        <a:pt x="0" y="2256"/>
                      </a:lnTo>
                      <a:lnTo>
                        <a:pt x="1319" y="114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38" name="Google Shape;1838;p50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959645" y="1374236"/>
                <a:ext cx="5281200" cy="258936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indent="0" algn="just"/>
                <a:r>
                  <a:rPr lang="en" dirty="0">
                    <a:latin typeface="Raleway" pitchFamily="2" charset="0"/>
                  </a:rPr>
                  <a:t>9 cây đèn. 9 nút đổi màu, mỗi nút làm đổi màu một số cây đèn. Quy tắc đổi màu: D-X, X-V, V-D. Nhấn nút thứ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Raleway" pitchFamily="2" charset="0"/>
                  </a:rPr>
                  <a:t> </a:t>
                </a:r>
                <a:r>
                  <a:rPr lang="en-US" dirty="0" err="1">
                    <a:latin typeface="Raleway" pitchFamily="2" charset="0"/>
                  </a:rPr>
                  <a:t>thì</a:t>
                </a:r>
                <a:r>
                  <a:rPr lang="en-US" dirty="0">
                    <a:latin typeface="Raleway" pitchFamily="2" charset="0"/>
                  </a:rPr>
                  <a:t> </a:t>
                </a:r>
                <a:r>
                  <a:rPr lang="en-US" dirty="0" err="1">
                    <a:latin typeface="Raleway" pitchFamily="2" charset="0"/>
                  </a:rPr>
                  <a:t>phải</a:t>
                </a:r>
                <a:r>
                  <a:rPr lang="en-US" dirty="0">
                    <a:latin typeface="Raleway" pitchFamily="2" charset="0"/>
                  </a:rPr>
                  <a:t> </a:t>
                </a:r>
                <a:r>
                  <a:rPr lang="en-US" dirty="0" err="1">
                    <a:latin typeface="Raleway" pitchFamily="2" charset="0"/>
                  </a:rPr>
                  <a:t>chờ</a:t>
                </a:r>
                <a:r>
                  <a:rPr lang="en-US" dirty="0">
                    <a:latin typeface="Raleway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Raleway" pitchFamily="2" charset="0"/>
                  </a:rPr>
                  <a:t> </a:t>
                </a:r>
                <a:r>
                  <a:rPr lang="en-US" dirty="0" err="1">
                    <a:latin typeface="Raleway" pitchFamily="2" charset="0"/>
                  </a:rPr>
                  <a:t>đvtg</a:t>
                </a:r>
                <a:r>
                  <a:rPr lang="en-US" dirty="0">
                    <a:latin typeface="Raleway" pitchFamily="2" charset="0"/>
                  </a:rPr>
                  <a:t>. </a:t>
                </a:r>
                <a:r>
                  <a:rPr lang="en-US" dirty="0" err="1">
                    <a:latin typeface="Raleway" pitchFamily="2" charset="0"/>
                  </a:rPr>
                  <a:t>Cần</a:t>
                </a:r>
                <a:r>
                  <a:rPr lang="en-US" dirty="0">
                    <a:latin typeface="Raleway" pitchFamily="2" charset="0"/>
                  </a:rPr>
                  <a:t> </a:t>
                </a:r>
                <a:r>
                  <a:rPr lang="en-US" dirty="0" err="1">
                    <a:latin typeface="Raleway" pitchFamily="2" charset="0"/>
                  </a:rPr>
                  <a:t>tìm</a:t>
                </a:r>
                <a:r>
                  <a:rPr lang="en-US" dirty="0">
                    <a:latin typeface="Raleway" pitchFamily="2" charset="0"/>
                  </a:rPr>
                  <a:t> </a:t>
                </a:r>
                <a:r>
                  <a:rPr lang="en-US" dirty="0" err="1">
                    <a:latin typeface="Raleway" pitchFamily="2" charset="0"/>
                  </a:rPr>
                  <a:t>cách</a:t>
                </a:r>
                <a:r>
                  <a:rPr lang="en-US" dirty="0">
                    <a:latin typeface="Raleway" pitchFamily="2" charset="0"/>
                  </a:rPr>
                  <a:t> </a:t>
                </a:r>
                <a:r>
                  <a:rPr lang="en-US" dirty="0" err="1">
                    <a:latin typeface="Raleway" pitchFamily="2" charset="0"/>
                  </a:rPr>
                  <a:t>đổi</a:t>
                </a:r>
                <a:r>
                  <a:rPr lang="en-US" dirty="0">
                    <a:latin typeface="Raleway" pitchFamily="2" charset="0"/>
                  </a:rPr>
                  <a:t> </a:t>
                </a:r>
                <a:r>
                  <a:rPr lang="en-US" dirty="0" err="1">
                    <a:latin typeface="Raleway" pitchFamily="2" charset="0"/>
                  </a:rPr>
                  <a:t>toàn</a:t>
                </a:r>
                <a:r>
                  <a:rPr lang="en-US" dirty="0">
                    <a:latin typeface="Raleway" pitchFamily="2" charset="0"/>
                  </a:rPr>
                  <a:t> </a:t>
                </a:r>
                <a:r>
                  <a:rPr lang="en-US" dirty="0" err="1">
                    <a:latin typeface="Raleway" pitchFamily="2" charset="0"/>
                  </a:rPr>
                  <a:t>bộ</a:t>
                </a:r>
                <a:r>
                  <a:rPr lang="en-US" dirty="0">
                    <a:latin typeface="Raleway" pitchFamily="2" charset="0"/>
                  </a:rPr>
                  <a:t> 9 </a:t>
                </a:r>
                <a:r>
                  <a:rPr lang="en-US" dirty="0" err="1">
                    <a:latin typeface="Raleway" pitchFamily="2" charset="0"/>
                  </a:rPr>
                  <a:t>cây</a:t>
                </a:r>
                <a:r>
                  <a:rPr lang="en-US" dirty="0">
                    <a:latin typeface="Raleway" pitchFamily="2" charset="0"/>
                  </a:rPr>
                  <a:t> </a:t>
                </a:r>
                <a:r>
                  <a:rPr lang="en-US" dirty="0" err="1">
                    <a:latin typeface="Raleway" pitchFamily="2" charset="0"/>
                  </a:rPr>
                  <a:t>đèn</a:t>
                </a:r>
                <a:r>
                  <a:rPr lang="en-US" dirty="0">
                    <a:latin typeface="Raleway" pitchFamily="2" charset="0"/>
                  </a:rPr>
                  <a:t> </a:t>
                </a:r>
                <a:r>
                  <a:rPr lang="en-US" dirty="0" err="1">
                    <a:latin typeface="Raleway" pitchFamily="2" charset="0"/>
                  </a:rPr>
                  <a:t>thành</a:t>
                </a:r>
                <a:r>
                  <a:rPr lang="en-US" dirty="0">
                    <a:latin typeface="Raleway" pitchFamily="2" charset="0"/>
                  </a:rPr>
                  <a:t> </a:t>
                </a:r>
                <a:r>
                  <a:rPr lang="en-US" dirty="0" err="1">
                    <a:latin typeface="Raleway" pitchFamily="2" charset="0"/>
                  </a:rPr>
                  <a:t>màu</a:t>
                </a:r>
                <a:r>
                  <a:rPr lang="en-US" dirty="0">
                    <a:latin typeface="Raleway" pitchFamily="2" charset="0"/>
                  </a:rPr>
                  <a:t> </a:t>
                </a:r>
                <a:r>
                  <a:rPr lang="en-US" dirty="0" err="1">
                    <a:latin typeface="Raleway" pitchFamily="2" charset="0"/>
                  </a:rPr>
                  <a:t>xanh</a:t>
                </a:r>
                <a:r>
                  <a:rPr lang="en-US" dirty="0">
                    <a:latin typeface="Raleway" pitchFamily="2" charset="0"/>
                  </a:rPr>
                  <a:t> </a:t>
                </a:r>
                <a:r>
                  <a:rPr lang="en-US" dirty="0" err="1">
                    <a:latin typeface="Raleway" pitchFamily="2" charset="0"/>
                  </a:rPr>
                  <a:t>và</a:t>
                </a:r>
                <a:r>
                  <a:rPr lang="en-US" dirty="0">
                    <a:latin typeface="Raleway" pitchFamily="2" charset="0"/>
                  </a:rPr>
                  <a:t> </a:t>
                </a:r>
                <a:r>
                  <a:rPr lang="en-US" dirty="0" err="1">
                    <a:latin typeface="Raleway" pitchFamily="2" charset="0"/>
                  </a:rPr>
                  <a:t>tốn</a:t>
                </a:r>
                <a:r>
                  <a:rPr lang="en-US" dirty="0">
                    <a:latin typeface="Raleway" pitchFamily="2" charset="0"/>
                  </a:rPr>
                  <a:t> </a:t>
                </a:r>
                <a:r>
                  <a:rPr lang="en-US" dirty="0" err="1">
                    <a:latin typeface="Raleway" pitchFamily="2" charset="0"/>
                  </a:rPr>
                  <a:t>thời</a:t>
                </a:r>
                <a:r>
                  <a:rPr lang="en-US" dirty="0">
                    <a:latin typeface="Raleway" pitchFamily="2" charset="0"/>
                  </a:rPr>
                  <a:t> </a:t>
                </a:r>
                <a:r>
                  <a:rPr lang="en-US" dirty="0" err="1">
                    <a:latin typeface="Raleway" pitchFamily="2" charset="0"/>
                  </a:rPr>
                  <a:t>gian</a:t>
                </a:r>
                <a:r>
                  <a:rPr lang="en-US" dirty="0">
                    <a:latin typeface="Raleway" pitchFamily="2" charset="0"/>
                  </a:rPr>
                  <a:t> </a:t>
                </a:r>
                <a:r>
                  <a:rPr lang="en-US" dirty="0" err="1">
                    <a:latin typeface="Raleway" pitchFamily="2" charset="0"/>
                  </a:rPr>
                  <a:t>ít</a:t>
                </a:r>
                <a:r>
                  <a:rPr lang="en-US" dirty="0">
                    <a:latin typeface="Raleway" pitchFamily="2" charset="0"/>
                  </a:rPr>
                  <a:t> </a:t>
                </a:r>
                <a:r>
                  <a:rPr lang="en-US" dirty="0" err="1">
                    <a:latin typeface="Raleway" pitchFamily="2" charset="0"/>
                  </a:rPr>
                  <a:t>nhất</a:t>
                </a:r>
                <a:r>
                  <a:rPr lang="en-US" dirty="0">
                    <a:latin typeface="Raleway" pitchFamily="2" charset="0"/>
                  </a:rPr>
                  <a:t>.</a:t>
                </a:r>
              </a:p>
              <a:p>
                <a:pPr marL="0" indent="0" algn="just"/>
                <a:endParaRPr lang="vi-VN" dirty="0">
                  <a:latin typeface="Raleway" pitchFamily="2" charset="0"/>
                </a:endParaRPr>
              </a:p>
            </p:txBody>
          </p:sp>
        </mc:Choice>
        <mc:Fallback>
          <p:sp>
            <p:nvSpPr>
              <p:cNvPr id="1838" name="Google Shape;1838;p5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59645" y="1374236"/>
                <a:ext cx="5281200" cy="2589364"/>
              </a:xfrm>
              <a:prstGeom prst="rect">
                <a:avLst/>
              </a:prstGeom>
              <a:blipFill>
                <a:blip r:embed="rId3"/>
                <a:stretch>
                  <a:fillRect l="-1153" r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42" name="Google Shape;1842;p50"/>
          <p:cNvGrpSpPr/>
          <p:nvPr/>
        </p:nvGrpSpPr>
        <p:grpSpPr>
          <a:xfrm>
            <a:off x="792960" y="4041579"/>
            <a:ext cx="524976" cy="655438"/>
            <a:chOff x="792960" y="3993954"/>
            <a:chExt cx="524976" cy="655438"/>
          </a:xfrm>
        </p:grpSpPr>
        <p:grpSp>
          <p:nvGrpSpPr>
            <p:cNvPr id="1843" name="Google Shape;1843;p50"/>
            <p:cNvGrpSpPr/>
            <p:nvPr/>
          </p:nvGrpSpPr>
          <p:grpSpPr>
            <a:xfrm>
              <a:off x="792960" y="4071942"/>
              <a:ext cx="444014" cy="577450"/>
              <a:chOff x="2255047" y="690567"/>
              <a:chExt cx="444014" cy="577450"/>
            </a:xfrm>
          </p:grpSpPr>
          <p:sp>
            <p:nvSpPr>
              <p:cNvPr id="1844" name="Google Shape;1844;p50"/>
              <p:cNvSpPr/>
              <p:nvPr/>
            </p:nvSpPr>
            <p:spPr>
              <a:xfrm>
                <a:off x="2255047" y="690567"/>
                <a:ext cx="444011" cy="577450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7418" extrusionOk="0">
                    <a:moveTo>
                      <a:pt x="1" y="0"/>
                    </a:moveTo>
                    <a:lnTo>
                      <a:pt x="1" y="17417"/>
                    </a:lnTo>
                    <a:lnTo>
                      <a:pt x="13393" y="17417"/>
                    </a:lnTo>
                    <a:lnTo>
                      <a:pt x="13393" y="4164"/>
                    </a:lnTo>
                    <a:lnTo>
                      <a:pt x="1006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50"/>
              <p:cNvSpPr/>
              <p:nvPr/>
            </p:nvSpPr>
            <p:spPr>
              <a:xfrm>
                <a:off x="2588630" y="690567"/>
                <a:ext cx="110431" cy="138047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4164" extrusionOk="0">
                    <a:moveTo>
                      <a:pt x="0" y="0"/>
                    </a:moveTo>
                    <a:lnTo>
                      <a:pt x="0" y="4164"/>
                    </a:lnTo>
                    <a:lnTo>
                      <a:pt x="3331" y="4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46" name="Google Shape;1846;p50"/>
              <p:cNvCxnSpPr/>
              <p:nvPr/>
            </p:nvCxnSpPr>
            <p:spPr>
              <a:xfrm>
                <a:off x="2320463" y="924475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7" name="Google Shape;1847;p50"/>
              <p:cNvCxnSpPr/>
              <p:nvPr/>
            </p:nvCxnSpPr>
            <p:spPr>
              <a:xfrm>
                <a:off x="2320463" y="979300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8" name="Google Shape;1848;p50"/>
              <p:cNvCxnSpPr/>
              <p:nvPr/>
            </p:nvCxnSpPr>
            <p:spPr>
              <a:xfrm>
                <a:off x="2320463" y="1031550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49" name="Google Shape;1849;p50"/>
            <p:cNvGrpSpPr/>
            <p:nvPr/>
          </p:nvGrpSpPr>
          <p:grpSpPr>
            <a:xfrm>
              <a:off x="873922" y="3993954"/>
              <a:ext cx="444014" cy="577450"/>
              <a:chOff x="873922" y="3993954"/>
              <a:chExt cx="444014" cy="577450"/>
            </a:xfrm>
          </p:grpSpPr>
          <p:sp>
            <p:nvSpPr>
              <p:cNvPr id="1850" name="Google Shape;1850;p50"/>
              <p:cNvSpPr/>
              <p:nvPr/>
            </p:nvSpPr>
            <p:spPr>
              <a:xfrm>
                <a:off x="873922" y="3993954"/>
                <a:ext cx="444011" cy="577450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7418" extrusionOk="0">
                    <a:moveTo>
                      <a:pt x="1" y="0"/>
                    </a:moveTo>
                    <a:lnTo>
                      <a:pt x="1" y="17417"/>
                    </a:lnTo>
                    <a:lnTo>
                      <a:pt x="13393" y="17417"/>
                    </a:lnTo>
                    <a:lnTo>
                      <a:pt x="13393" y="4164"/>
                    </a:lnTo>
                    <a:lnTo>
                      <a:pt x="1006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50"/>
              <p:cNvSpPr/>
              <p:nvPr/>
            </p:nvSpPr>
            <p:spPr>
              <a:xfrm>
                <a:off x="1207505" y="3993954"/>
                <a:ext cx="110431" cy="138047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4164" extrusionOk="0">
                    <a:moveTo>
                      <a:pt x="0" y="0"/>
                    </a:moveTo>
                    <a:lnTo>
                      <a:pt x="0" y="4164"/>
                    </a:lnTo>
                    <a:lnTo>
                      <a:pt x="3331" y="4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52" name="Google Shape;1852;p50"/>
              <p:cNvCxnSpPr/>
              <p:nvPr/>
            </p:nvCxnSpPr>
            <p:spPr>
              <a:xfrm>
                <a:off x="939338" y="4227863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3" name="Google Shape;1853;p50"/>
              <p:cNvCxnSpPr/>
              <p:nvPr/>
            </p:nvCxnSpPr>
            <p:spPr>
              <a:xfrm>
                <a:off x="939338" y="4282688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4" name="Google Shape;1854;p50"/>
              <p:cNvCxnSpPr/>
              <p:nvPr/>
            </p:nvCxnSpPr>
            <p:spPr>
              <a:xfrm>
                <a:off x="939338" y="4334938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68199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p59"/>
          <p:cNvSpPr txBox="1">
            <a:spLocks noGrp="1"/>
          </p:cNvSpPr>
          <p:nvPr>
            <p:ph type="subTitle" idx="1"/>
          </p:nvPr>
        </p:nvSpPr>
        <p:spPr>
          <a:xfrm>
            <a:off x="1064550" y="1409617"/>
            <a:ext cx="7160326" cy="1580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-US" sz="2200" dirty="0" err="1">
                <a:latin typeface="Raleway" pitchFamily="2" charset="0"/>
              </a:rPr>
              <a:t>Nhận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thấy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một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nút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sẽ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không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dùng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quá</a:t>
            </a:r>
            <a:r>
              <a:rPr lang="en-US" sz="2200" dirty="0">
                <a:latin typeface="Raleway" pitchFamily="2" charset="0"/>
              </a:rPr>
              <a:t> 2 </a:t>
            </a:r>
            <a:r>
              <a:rPr lang="en-US" sz="2200" dirty="0" err="1">
                <a:latin typeface="Raleway" pitchFamily="2" charset="0"/>
              </a:rPr>
              <a:t>lần</a:t>
            </a:r>
            <a:r>
              <a:rPr lang="en-US" sz="2200" dirty="0">
                <a:latin typeface="Raleway" pitchFamily="2" charset="0"/>
              </a:rPr>
              <a:t> (</a:t>
            </a:r>
            <a:r>
              <a:rPr lang="en-US" sz="2200" dirty="0" err="1">
                <a:latin typeface="Raleway" pitchFamily="2" charset="0"/>
              </a:rPr>
              <a:t>vì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nếu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dùng</a:t>
            </a:r>
            <a:r>
              <a:rPr lang="en-US" sz="2200" dirty="0">
                <a:latin typeface="Raleway" pitchFamily="2" charset="0"/>
              </a:rPr>
              <a:t> 3 </a:t>
            </a:r>
            <a:r>
              <a:rPr lang="en-US" sz="2200" dirty="0" err="1">
                <a:latin typeface="Raleway" pitchFamily="2" charset="0"/>
              </a:rPr>
              <a:t>lần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thì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màu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sẽ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trở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về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như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cũ</a:t>
            </a:r>
            <a:r>
              <a:rPr lang="en-US" sz="2200" dirty="0">
                <a:latin typeface="Raleway" pitchFamily="2" charset="0"/>
              </a:rPr>
              <a:t>). </a:t>
            </a:r>
            <a:r>
              <a:rPr lang="en-US" sz="2200" dirty="0" err="1">
                <a:latin typeface="Raleway" pitchFamily="2" charset="0"/>
              </a:rPr>
              <a:t>Vậy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một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nút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chỉ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có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thể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được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sử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dụng</a:t>
            </a:r>
            <a:r>
              <a:rPr lang="en-US" sz="2200" dirty="0">
                <a:latin typeface="Raleway" pitchFamily="2" charset="0"/>
              </a:rPr>
              <a:t> 0, 1 </a:t>
            </a:r>
            <a:r>
              <a:rPr lang="en-US" sz="2200" dirty="0" err="1">
                <a:latin typeface="Raleway" pitchFamily="2" charset="0"/>
              </a:rPr>
              <a:t>hoặc</a:t>
            </a:r>
            <a:r>
              <a:rPr lang="en-US" sz="2200" dirty="0">
                <a:latin typeface="Raleway" pitchFamily="2" charset="0"/>
              </a:rPr>
              <a:t> 2 </a:t>
            </a:r>
            <a:r>
              <a:rPr lang="en-US" sz="2200" dirty="0" err="1">
                <a:latin typeface="Raleway" pitchFamily="2" charset="0"/>
              </a:rPr>
              <a:t>lần</a:t>
            </a:r>
            <a:r>
              <a:rPr lang="en-US" sz="2200" dirty="0">
                <a:latin typeface="Raleway" pitchFamily="2" charset="0"/>
              </a:rPr>
              <a:t>. Ta </a:t>
            </a:r>
            <a:r>
              <a:rPr lang="en-US" sz="2200" dirty="0" err="1">
                <a:latin typeface="Raleway" pitchFamily="2" charset="0"/>
              </a:rPr>
              <a:t>có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thể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giải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quyết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bài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toán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này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bằng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cách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duyệt</a:t>
            </a:r>
            <a:r>
              <a:rPr lang="en-US" sz="2200" dirty="0">
                <a:latin typeface="Raleway" pitchFamily="2" charset="0"/>
              </a:rPr>
              <a:t> qua </a:t>
            </a:r>
            <a:r>
              <a:rPr lang="en-US" sz="2200" dirty="0" err="1">
                <a:latin typeface="Raleway" pitchFamily="2" charset="0"/>
              </a:rPr>
              <a:t>các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dãy</a:t>
            </a:r>
            <a:r>
              <a:rPr lang="en-US" sz="2200" dirty="0">
                <a:latin typeface="Raleway" pitchFamily="2" charset="0"/>
              </a:rPr>
              <a:t> tam </a:t>
            </a:r>
            <a:r>
              <a:rPr lang="en-US" sz="2200" dirty="0" err="1">
                <a:latin typeface="Raleway" pitchFamily="2" charset="0"/>
              </a:rPr>
              <a:t>phân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độ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dài</a:t>
            </a:r>
            <a:r>
              <a:rPr lang="en-US" sz="2200" dirty="0">
                <a:latin typeface="Raleway" pitchFamily="2" charset="0"/>
              </a:rPr>
              <a:t> 9 – </a:t>
            </a:r>
            <a:r>
              <a:rPr lang="en-US" sz="2200" dirty="0" err="1">
                <a:latin typeface="Raleway" pitchFamily="2" charset="0"/>
              </a:rPr>
              <a:t>đại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diện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cho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số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lần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dùng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các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nút</a:t>
            </a:r>
            <a:r>
              <a:rPr lang="en-US" sz="2200" dirty="0">
                <a:latin typeface="Raleway" pitchFamily="2" charset="0"/>
              </a:rPr>
              <a:t>.</a:t>
            </a:r>
          </a:p>
        </p:txBody>
      </p:sp>
      <p:sp>
        <p:nvSpPr>
          <p:cNvPr id="2627" name="Google Shape;2627;p59"/>
          <p:cNvSpPr txBox="1">
            <a:spLocks noGrp="1"/>
          </p:cNvSpPr>
          <p:nvPr>
            <p:ph type="title" idx="6"/>
          </p:nvPr>
        </p:nvSpPr>
        <p:spPr>
          <a:xfrm>
            <a:off x="1470288" y="398269"/>
            <a:ext cx="634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HƯỚNG DẪN GIẢI</a:t>
            </a:r>
            <a:endParaRPr dirty="0"/>
          </a:p>
        </p:txBody>
      </p:sp>
      <p:grpSp>
        <p:nvGrpSpPr>
          <p:cNvPr id="2670" name="Google Shape;2670;p59"/>
          <p:cNvGrpSpPr/>
          <p:nvPr/>
        </p:nvGrpSpPr>
        <p:grpSpPr>
          <a:xfrm>
            <a:off x="787370" y="4281505"/>
            <a:ext cx="369130" cy="405607"/>
            <a:chOff x="787370" y="4281505"/>
            <a:chExt cx="369130" cy="405607"/>
          </a:xfrm>
        </p:grpSpPr>
        <p:grpSp>
          <p:nvGrpSpPr>
            <p:cNvPr id="2671" name="Google Shape;2671;p59"/>
            <p:cNvGrpSpPr/>
            <p:nvPr/>
          </p:nvGrpSpPr>
          <p:grpSpPr>
            <a:xfrm>
              <a:off x="787370" y="4281505"/>
              <a:ext cx="225414" cy="405607"/>
              <a:chOff x="8063823" y="2506947"/>
              <a:chExt cx="198009" cy="356296"/>
            </a:xfrm>
          </p:grpSpPr>
          <p:sp>
            <p:nvSpPr>
              <p:cNvPr id="2672" name="Google Shape;2672;p59"/>
              <p:cNvSpPr/>
              <p:nvPr/>
            </p:nvSpPr>
            <p:spPr>
              <a:xfrm>
                <a:off x="8063823" y="2506947"/>
                <a:ext cx="198009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903" extrusionOk="0">
                    <a:moveTo>
                      <a:pt x="1" y="0"/>
                    </a:moveTo>
                    <a:lnTo>
                      <a:pt x="1" y="902"/>
                    </a:lnTo>
                    <a:lnTo>
                      <a:pt x="4511" y="902"/>
                    </a:lnTo>
                    <a:lnTo>
                      <a:pt x="4511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59"/>
              <p:cNvSpPr/>
              <p:nvPr/>
            </p:nvSpPr>
            <p:spPr>
              <a:xfrm>
                <a:off x="8063823" y="2823615"/>
                <a:ext cx="198009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903" extrusionOk="0">
                    <a:moveTo>
                      <a:pt x="1" y="1"/>
                    </a:moveTo>
                    <a:lnTo>
                      <a:pt x="1" y="903"/>
                    </a:lnTo>
                    <a:lnTo>
                      <a:pt x="4511" y="903"/>
                    </a:lnTo>
                    <a:lnTo>
                      <a:pt x="4511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59"/>
              <p:cNvSpPr/>
              <p:nvPr/>
            </p:nvSpPr>
            <p:spPr>
              <a:xfrm>
                <a:off x="8082122" y="2546531"/>
                <a:ext cx="159917" cy="275642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6281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214" y="2915"/>
                    </a:lnTo>
                    <a:lnTo>
                      <a:pt x="1214" y="3366"/>
                    </a:lnTo>
                    <a:lnTo>
                      <a:pt x="0" y="4511"/>
                    </a:lnTo>
                    <a:lnTo>
                      <a:pt x="0" y="6280"/>
                    </a:lnTo>
                    <a:lnTo>
                      <a:pt x="3643" y="6280"/>
                    </a:lnTo>
                    <a:lnTo>
                      <a:pt x="3643" y="4511"/>
                    </a:lnTo>
                    <a:lnTo>
                      <a:pt x="2463" y="3366"/>
                    </a:lnTo>
                    <a:lnTo>
                      <a:pt x="2463" y="2915"/>
                    </a:lnTo>
                    <a:lnTo>
                      <a:pt x="3643" y="1735"/>
                    </a:lnTo>
                    <a:lnTo>
                      <a:pt x="364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59"/>
              <p:cNvSpPr/>
              <p:nvPr/>
            </p:nvSpPr>
            <p:spPr>
              <a:xfrm>
                <a:off x="8086686" y="2756648"/>
                <a:ext cx="152281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493" extrusionOk="0">
                    <a:moveTo>
                      <a:pt x="1527" y="0"/>
                    </a:moveTo>
                    <a:lnTo>
                      <a:pt x="0" y="1492"/>
                    </a:lnTo>
                    <a:lnTo>
                      <a:pt x="3470" y="1492"/>
                    </a:lnTo>
                    <a:lnTo>
                      <a:pt x="19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59"/>
              <p:cNvSpPr/>
              <p:nvPr/>
            </p:nvSpPr>
            <p:spPr>
              <a:xfrm>
                <a:off x="8086686" y="2756648"/>
                <a:ext cx="152281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493" fill="none" extrusionOk="0">
                    <a:moveTo>
                      <a:pt x="1527" y="0"/>
                    </a:moveTo>
                    <a:lnTo>
                      <a:pt x="0" y="1492"/>
                    </a:lnTo>
                    <a:lnTo>
                      <a:pt x="3470" y="1492"/>
                    </a:lnTo>
                    <a:lnTo>
                      <a:pt x="194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59"/>
              <p:cNvSpPr/>
              <p:nvPr/>
            </p:nvSpPr>
            <p:spPr>
              <a:xfrm>
                <a:off x="8153654" y="2726192"/>
                <a:ext cx="18344" cy="1983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417" y="451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59"/>
              <p:cNvSpPr/>
              <p:nvPr/>
            </p:nvSpPr>
            <p:spPr>
              <a:xfrm>
                <a:off x="8153654" y="2698765"/>
                <a:ext cx="18344" cy="1983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417" y="452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59"/>
              <p:cNvSpPr/>
              <p:nvPr/>
            </p:nvSpPr>
            <p:spPr>
              <a:xfrm>
                <a:off x="8124734" y="2628726"/>
                <a:ext cx="74648" cy="27472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626" extrusionOk="0">
                    <a:moveTo>
                      <a:pt x="1" y="1"/>
                    </a:moveTo>
                    <a:lnTo>
                      <a:pt x="660" y="625"/>
                    </a:lnTo>
                    <a:lnTo>
                      <a:pt x="1076" y="625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80" name="Google Shape;2680;p59"/>
            <p:cNvSpPr/>
            <p:nvPr/>
          </p:nvSpPr>
          <p:spPr>
            <a:xfrm>
              <a:off x="1064550" y="4376213"/>
              <a:ext cx="91950" cy="91100"/>
            </a:xfrm>
            <a:custGeom>
              <a:avLst/>
              <a:gdLst/>
              <a:ahLst/>
              <a:cxnLst/>
              <a:rect l="l" t="t" r="r" b="b"/>
              <a:pathLst>
                <a:path w="3678" h="3644" fill="none" extrusionOk="0">
                  <a:moveTo>
                    <a:pt x="3157" y="0"/>
                  </a:moveTo>
                  <a:lnTo>
                    <a:pt x="1839" y="1319"/>
                  </a:lnTo>
                  <a:lnTo>
                    <a:pt x="486" y="0"/>
                  </a:lnTo>
                  <a:lnTo>
                    <a:pt x="0" y="486"/>
                  </a:lnTo>
                  <a:lnTo>
                    <a:pt x="1319" y="1805"/>
                  </a:lnTo>
                  <a:lnTo>
                    <a:pt x="0" y="3158"/>
                  </a:lnTo>
                  <a:lnTo>
                    <a:pt x="486" y="3643"/>
                  </a:lnTo>
                  <a:lnTo>
                    <a:pt x="1839" y="2325"/>
                  </a:lnTo>
                  <a:lnTo>
                    <a:pt x="3157" y="3643"/>
                  </a:lnTo>
                  <a:lnTo>
                    <a:pt x="3678" y="3158"/>
                  </a:lnTo>
                  <a:lnTo>
                    <a:pt x="2325" y="1805"/>
                  </a:lnTo>
                  <a:lnTo>
                    <a:pt x="3678" y="486"/>
                  </a:lnTo>
                  <a:lnTo>
                    <a:pt x="3157" y="0"/>
                  </a:lnTo>
                  <a:lnTo>
                    <a:pt x="315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59"/>
          <p:cNvGrpSpPr/>
          <p:nvPr/>
        </p:nvGrpSpPr>
        <p:grpSpPr>
          <a:xfrm>
            <a:off x="8009738" y="444900"/>
            <a:ext cx="739738" cy="499927"/>
            <a:chOff x="8009738" y="444900"/>
            <a:chExt cx="739738" cy="499927"/>
          </a:xfrm>
        </p:grpSpPr>
        <p:grpSp>
          <p:nvGrpSpPr>
            <p:cNvPr id="2682" name="Google Shape;2682;p59"/>
            <p:cNvGrpSpPr/>
            <p:nvPr/>
          </p:nvGrpSpPr>
          <p:grpSpPr>
            <a:xfrm>
              <a:off x="8114513" y="444900"/>
              <a:ext cx="634963" cy="406652"/>
              <a:chOff x="8114513" y="444900"/>
              <a:chExt cx="634963" cy="406652"/>
            </a:xfrm>
          </p:grpSpPr>
          <p:sp>
            <p:nvSpPr>
              <p:cNvPr id="2683" name="Google Shape;2683;p59"/>
              <p:cNvSpPr/>
              <p:nvPr/>
            </p:nvSpPr>
            <p:spPr>
              <a:xfrm>
                <a:off x="8114513" y="444900"/>
                <a:ext cx="634950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59"/>
              <p:cNvSpPr/>
              <p:nvPr/>
            </p:nvSpPr>
            <p:spPr>
              <a:xfrm>
                <a:off x="8706063" y="463100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1" y="1"/>
                    </a:moveTo>
                    <a:lnTo>
                      <a:pt x="868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59"/>
              <p:cNvSpPr/>
              <p:nvPr/>
            </p:nvSpPr>
            <p:spPr>
              <a:xfrm>
                <a:off x="8706063" y="463100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868" y="1"/>
                    </a:moveTo>
                    <a:lnTo>
                      <a:pt x="1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59"/>
              <p:cNvSpPr/>
              <p:nvPr/>
            </p:nvSpPr>
            <p:spPr>
              <a:xfrm>
                <a:off x="8114525" y="503900"/>
                <a:ext cx="634950" cy="347652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7" name="Google Shape;2687;p59"/>
            <p:cNvGrpSpPr/>
            <p:nvPr/>
          </p:nvGrpSpPr>
          <p:grpSpPr>
            <a:xfrm>
              <a:off x="8009738" y="538175"/>
              <a:ext cx="634963" cy="406652"/>
              <a:chOff x="8009738" y="538175"/>
              <a:chExt cx="634963" cy="406652"/>
            </a:xfrm>
          </p:grpSpPr>
          <p:sp>
            <p:nvSpPr>
              <p:cNvPr id="2688" name="Google Shape;2688;p59"/>
              <p:cNvSpPr/>
              <p:nvPr/>
            </p:nvSpPr>
            <p:spPr>
              <a:xfrm>
                <a:off x="8009738" y="538175"/>
                <a:ext cx="634950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59"/>
              <p:cNvSpPr/>
              <p:nvPr/>
            </p:nvSpPr>
            <p:spPr>
              <a:xfrm>
                <a:off x="8601288" y="556375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1" y="1"/>
                    </a:moveTo>
                    <a:lnTo>
                      <a:pt x="868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59"/>
              <p:cNvSpPr/>
              <p:nvPr/>
            </p:nvSpPr>
            <p:spPr>
              <a:xfrm>
                <a:off x="8601288" y="556375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868" y="1"/>
                    </a:moveTo>
                    <a:lnTo>
                      <a:pt x="1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59"/>
              <p:cNvSpPr/>
              <p:nvPr/>
            </p:nvSpPr>
            <p:spPr>
              <a:xfrm>
                <a:off x="8009750" y="597175"/>
                <a:ext cx="634950" cy="347652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92" name="Google Shape;2692;p59"/>
          <p:cNvGrpSpPr/>
          <p:nvPr/>
        </p:nvGrpSpPr>
        <p:grpSpPr>
          <a:xfrm>
            <a:off x="706408" y="-1469152"/>
            <a:ext cx="1218677" cy="2647482"/>
            <a:chOff x="706408" y="-1469152"/>
            <a:chExt cx="1218677" cy="2647482"/>
          </a:xfrm>
        </p:grpSpPr>
        <p:grpSp>
          <p:nvGrpSpPr>
            <p:cNvPr id="2693" name="Google Shape;2693;p59"/>
            <p:cNvGrpSpPr/>
            <p:nvPr/>
          </p:nvGrpSpPr>
          <p:grpSpPr>
            <a:xfrm>
              <a:off x="706408" y="-1469152"/>
              <a:ext cx="1218677" cy="2356830"/>
              <a:chOff x="2071700" y="1617275"/>
              <a:chExt cx="717375" cy="1387350"/>
            </a:xfrm>
          </p:grpSpPr>
          <p:sp>
            <p:nvSpPr>
              <p:cNvPr id="2694" name="Google Shape;2694;p59"/>
              <p:cNvSpPr/>
              <p:nvPr/>
            </p:nvSpPr>
            <p:spPr>
              <a:xfrm>
                <a:off x="2093750" y="1644825"/>
                <a:ext cx="6625" cy="13399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3598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  <a:close/>
                    <a:moveTo>
                      <a:pt x="0" y="5378"/>
                    </a:moveTo>
                    <a:lnTo>
                      <a:pt x="0" y="10447"/>
                    </a:lnTo>
                    <a:lnTo>
                      <a:pt x="265" y="10447"/>
                    </a:lnTo>
                    <a:lnTo>
                      <a:pt x="265" y="5378"/>
                    </a:lnTo>
                    <a:close/>
                    <a:moveTo>
                      <a:pt x="0" y="10755"/>
                    </a:moveTo>
                    <a:lnTo>
                      <a:pt x="0" y="15824"/>
                    </a:lnTo>
                    <a:lnTo>
                      <a:pt x="265" y="15824"/>
                    </a:lnTo>
                    <a:lnTo>
                      <a:pt x="265" y="10755"/>
                    </a:lnTo>
                    <a:close/>
                    <a:moveTo>
                      <a:pt x="0" y="16089"/>
                    </a:moveTo>
                    <a:lnTo>
                      <a:pt x="0" y="21201"/>
                    </a:lnTo>
                    <a:lnTo>
                      <a:pt x="265" y="21201"/>
                    </a:lnTo>
                    <a:lnTo>
                      <a:pt x="265" y="16089"/>
                    </a:lnTo>
                    <a:close/>
                    <a:moveTo>
                      <a:pt x="0" y="21466"/>
                    </a:moveTo>
                    <a:lnTo>
                      <a:pt x="0" y="26579"/>
                    </a:lnTo>
                    <a:lnTo>
                      <a:pt x="265" y="26579"/>
                    </a:lnTo>
                    <a:lnTo>
                      <a:pt x="265" y="21466"/>
                    </a:lnTo>
                    <a:close/>
                    <a:moveTo>
                      <a:pt x="0" y="26843"/>
                    </a:moveTo>
                    <a:lnTo>
                      <a:pt x="0" y="31956"/>
                    </a:lnTo>
                    <a:lnTo>
                      <a:pt x="265" y="31956"/>
                    </a:lnTo>
                    <a:lnTo>
                      <a:pt x="265" y="26843"/>
                    </a:lnTo>
                    <a:close/>
                    <a:moveTo>
                      <a:pt x="0" y="32221"/>
                    </a:moveTo>
                    <a:lnTo>
                      <a:pt x="0" y="37334"/>
                    </a:lnTo>
                    <a:lnTo>
                      <a:pt x="265" y="37334"/>
                    </a:lnTo>
                    <a:lnTo>
                      <a:pt x="265" y="32221"/>
                    </a:lnTo>
                    <a:close/>
                    <a:moveTo>
                      <a:pt x="0" y="37598"/>
                    </a:moveTo>
                    <a:lnTo>
                      <a:pt x="0" y="42711"/>
                    </a:lnTo>
                    <a:lnTo>
                      <a:pt x="265" y="42711"/>
                    </a:lnTo>
                    <a:lnTo>
                      <a:pt x="265" y="37598"/>
                    </a:lnTo>
                    <a:close/>
                    <a:moveTo>
                      <a:pt x="0" y="42975"/>
                    </a:moveTo>
                    <a:lnTo>
                      <a:pt x="0" y="48088"/>
                    </a:lnTo>
                    <a:lnTo>
                      <a:pt x="265" y="48088"/>
                    </a:lnTo>
                    <a:lnTo>
                      <a:pt x="265" y="42975"/>
                    </a:lnTo>
                    <a:close/>
                    <a:moveTo>
                      <a:pt x="0" y="48353"/>
                    </a:moveTo>
                    <a:lnTo>
                      <a:pt x="0" y="53598"/>
                    </a:lnTo>
                    <a:lnTo>
                      <a:pt x="44" y="53598"/>
                    </a:lnTo>
                    <a:lnTo>
                      <a:pt x="44" y="53333"/>
                    </a:lnTo>
                    <a:lnTo>
                      <a:pt x="265" y="53333"/>
                    </a:lnTo>
                    <a:lnTo>
                      <a:pt x="265" y="483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59"/>
              <p:cNvSpPr/>
              <p:nvPr/>
            </p:nvSpPr>
            <p:spPr>
              <a:xfrm>
                <a:off x="2093750" y="1643725"/>
                <a:ext cx="6625" cy="13410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364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53642"/>
                    </a:lnTo>
                    <a:lnTo>
                      <a:pt x="265" y="53642"/>
                    </a:lnTo>
                    <a:lnTo>
                      <a:pt x="44" y="53642"/>
                    </a:lnTo>
                    <a:lnTo>
                      <a:pt x="44" y="53377"/>
                    </a:lnTo>
                    <a:lnTo>
                      <a:pt x="265" y="53377"/>
                    </a:lnTo>
                    <a:lnTo>
                      <a:pt x="265" y="48397"/>
                    </a:lnTo>
                    <a:lnTo>
                      <a:pt x="0" y="48397"/>
                    </a:lnTo>
                    <a:lnTo>
                      <a:pt x="0" y="48132"/>
                    </a:lnTo>
                    <a:lnTo>
                      <a:pt x="265" y="48132"/>
                    </a:lnTo>
                    <a:lnTo>
                      <a:pt x="265" y="43019"/>
                    </a:lnTo>
                    <a:lnTo>
                      <a:pt x="0" y="43019"/>
                    </a:lnTo>
                    <a:lnTo>
                      <a:pt x="0" y="42755"/>
                    </a:lnTo>
                    <a:lnTo>
                      <a:pt x="265" y="42755"/>
                    </a:lnTo>
                    <a:lnTo>
                      <a:pt x="265" y="37642"/>
                    </a:lnTo>
                    <a:lnTo>
                      <a:pt x="0" y="37642"/>
                    </a:lnTo>
                    <a:lnTo>
                      <a:pt x="0" y="37378"/>
                    </a:lnTo>
                    <a:lnTo>
                      <a:pt x="265" y="37378"/>
                    </a:lnTo>
                    <a:lnTo>
                      <a:pt x="265" y="32265"/>
                    </a:lnTo>
                    <a:lnTo>
                      <a:pt x="0" y="32265"/>
                    </a:lnTo>
                    <a:lnTo>
                      <a:pt x="0" y="32000"/>
                    </a:lnTo>
                    <a:lnTo>
                      <a:pt x="265" y="32000"/>
                    </a:lnTo>
                    <a:lnTo>
                      <a:pt x="265" y="26887"/>
                    </a:lnTo>
                    <a:lnTo>
                      <a:pt x="0" y="26887"/>
                    </a:lnTo>
                    <a:lnTo>
                      <a:pt x="0" y="26623"/>
                    </a:lnTo>
                    <a:lnTo>
                      <a:pt x="265" y="26623"/>
                    </a:lnTo>
                    <a:lnTo>
                      <a:pt x="265" y="21510"/>
                    </a:lnTo>
                    <a:lnTo>
                      <a:pt x="0" y="21510"/>
                    </a:lnTo>
                    <a:lnTo>
                      <a:pt x="0" y="21245"/>
                    </a:lnTo>
                    <a:lnTo>
                      <a:pt x="265" y="21245"/>
                    </a:lnTo>
                    <a:lnTo>
                      <a:pt x="265" y="16133"/>
                    </a:lnTo>
                    <a:lnTo>
                      <a:pt x="0" y="16133"/>
                    </a:lnTo>
                    <a:lnTo>
                      <a:pt x="0" y="15868"/>
                    </a:lnTo>
                    <a:lnTo>
                      <a:pt x="265" y="15868"/>
                    </a:lnTo>
                    <a:lnTo>
                      <a:pt x="265" y="10799"/>
                    </a:lnTo>
                    <a:lnTo>
                      <a:pt x="0" y="10799"/>
                    </a:lnTo>
                    <a:lnTo>
                      <a:pt x="0" y="10491"/>
                    </a:lnTo>
                    <a:lnTo>
                      <a:pt x="265" y="10491"/>
                    </a:lnTo>
                    <a:lnTo>
                      <a:pt x="265" y="5422"/>
                    </a:lnTo>
                    <a:lnTo>
                      <a:pt x="0" y="5422"/>
                    </a:lnTo>
                    <a:lnTo>
                      <a:pt x="0" y="5157"/>
                    </a:lnTo>
                    <a:lnTo>
                      <a:pt x="265" y="5157"/>
                    </a:lnTo>
                    <a:lnTo>
                      <a:pt x="265" y="44"/>
                    </a:lnTo>
                    <a:lnTo>
                      <a:pt x="0" y="4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59"/>
              <p:cNvSpPr/>
              <p:nvPr/>
            </p:nvSpPr>
            <p:spPr>
              <a:xfrm>
                <a:off x="2228175" y="1644825"/>
                <a:ext cx="6650" cy="13333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3334" extrusionOk="0">
                    <a:moveTo>
                      <a:pt x="1" y="0"/>
                    </a:move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  <a:close/>
                    <a:moveTo>
                      <a:pt x="1" y="5378"/>
                    </a:moveTo>
                    <a:lnTo>
                      <a:pt x="1" y="10447"/>
                    </a:lnTo>
                    <a:lnTo>
                      <a:pt x="265" y="10447"/>
                    </a:lnTo>
                    <a:lnTo>
                      <a:pt x="265" y="5378"/>
                    </a:lnTo>
                    <a:close/>
                    <a:moveTo>
                      <a:pt x="1" y="10755"/>
                    </a:moveTo>
                    <a:lnTo>
                      <a:pt x="1" y="15824"/>
                    </a:lnTo>
                    <a:lnTo>
                      <a:pt x="265" y="15824"/>
                    </a:lnTo>
                    <a:lnTo>
                      <a:pt x="265" y="10755"/>
                    </a:lnTo>
                    <a:close/>
                    <a:moveTo>
                      <a:pt x="1" y="16089"/>
                    </a:moveTo>
                    <a:lnTo>
                      <a:pt x="1" y="21201"/>
                    </a:lnTo>
                    <a:lnTo>
                      <a:pt x="265" y="21201"/>
                    </a:lnTo>
                    <a:lnTo>
                      <a:pt x="265" y="16089"/>
                    </a:lnTo>
                    <a:close/>
                    <a:moveTo>
                      <a:pt x="1" y="21466"/>
                    </a:moveTo>
                    <a:lnTo>
                      <a:pt x="1" y="26579"/>
                    </a:lnTo>
                    <a:lnTo>
                      <a:pt x="265" y="26579"/>
                    </a:lnTo>
                    <a:lnTo>
                      <a:pt x="265" y="21466"/>
                    </a:lnTo>
                    <a:close/>
                    <a:moveTo>
                      <a:pt x="1" y="26843"/>
                    </a:moveTo>
                    <a:lnTo>
                      <a:pt x="1" y="31956"/>
                    </a:lnTo>
                    <a:lnTo>
                      <a:pt x="265" y="31956"/>
                    </a:lnTo>
                    <a:lnTo>
                      <a:pt x="265" y="26843"/>
                    </a:lnTo>
                    <a:close/>
                    <a:moveTo>
                      <a:pt x="1" y="32221"/>
                    </a:moveTo>
                    <a:lnTo>
                      <a:pt x="1" y="37334"/>
                    </a:lnTo>
                    <a:lnTo>
                      <a:pt x="265" y="37334"/>
                    </a:lnTo>
                    <a:lnTo>
                      <a:pt x="265" y="32221"/>
                    </a:lnTo>
                    <a:close/>
                    <a:moveTo>
                      <a:pt x="1" y="37598"/>
                    </a:moveTo>
                    <a:lnTo>
                      <a:pt x="1" y="42711"/>
                    </a:lnTo>
                    <a:lnTo>
                      <a:pt x="265" y="42711"/>
                    </a:lnTo>
                    <a:lnTo>
                      <a:pt x="265" y="37598"/>
                    </a:lnTo>
                    <a:close/>
                    <a:moveTo>
                      <a:pt x="1" y="42975"/>
                    </a:moveTo>
                    <a:lnTo>
                      <a:pt x="1" y="48088"/>
                    </a:lnTo>
                    <a:lnTo>
                      <a:pt x="265" y="48088"/>
                    </a:lnTo>
                    <a:lnTo>
                      <a:pt x="265" y="42975"/>
                    </a:lnTo>
                    <a:close/>
                    <a:moveTo>
                      <a:pt x="1" y="48353"/>
                    </a:moveTo>
                    <a:lnTo>
                      <a:pt x="1" y="53333"/>
                    </a:lnTo>
                    <a:lnTo>
                      <a:pt x="265" y="53333"/>
                    </a:lnTo>
                    <a:lnTo>
                      <a:pt x="265" y="483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59"/>
              <p:cNvSpPr/>
              <p:nvPr/>
            </p:nvSpPr>
            <p:spPr>
              <a:xfrm>
                <a:off x="2228175" y="2853625"/>
                <a:ext cx="6650" cy="1245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982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4981"/>
                    </a:lnTo>
                    <a:lnTo>
                      <a:pt x="265" y="4981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59"/>
              <p:cNvSpPr/>
              <p:nvPr/>
            </p:nvSpPr>
            <p:spPr>
              <a:xfrm>
                <a:off x="2228175" y="271920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59"/>
              <p:cNvSpPr/>
              <p:nvPr/>
            </p:nvSpPr>
            <p:spPr>
              <a:xfrm>
                <a:off x="2228175" y="258475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59"/>
              <p:cNvSpPr/>
              <p:nvPr/>
            </p:nvSpPr>
            <p:spPr>
              <a:xfrm>
                <a:off x="2228175" y="24503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59"/>
              <p:cNvSpPr/>
              <p:nvPr/>
            </p:nvSpPr>
            <p:spPr>
              <a:xfrm>
                <a:off x="2228175" y="231590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59"/>
              <p:cNvSpPr/>
              <p:nvPr/>
            </p:nvSpPr>
            <p:spPr>
              <a:xfrm>
                <a:off x="2228175" y="218145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59"/>
              <p:cNvSpPr/>
              <p:nvPr/>
            </p:nvSpPr>
            <p:spPr>
              <a:xfrm>
                <a:off x="2228175" y="20470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59"/>
              <p:cNvSpPr/>
              <p:nvPr/>
            </p:nvSpPr>
            <p:spPr>
              <a:xfrm>
                <a:off x="2228175" y="1913700"/>
                <a:ext cx="6650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070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069"/>
                    </a:lnTo>
                    <a:lnTo>
                      <a:pt x="265" y="5069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59"/>
              <p:cNvSpPr/>
              <p:nvPr/>
            </p:nvSpPr>
            <p:spPr>
              <a:xfrm>
                <a:off x="2228175" y="1779250"/>
                <a:ext cx="6650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070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070"/>
                    </a:lnTo>
                    <a:lnTo>
                      <a:pt x="265" y="5070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59"/>
              <p:cNvSpPr/>
              <p:nvPr/>
            </p:nvSpPr>
            <p:spPr>
              <a:xfrm>
                <a:off x="2228175" y="16448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59"/>
              <p:cNvSpPr/>
              <p:nvPr/>
            </p:nvSpPr>
            <p:spPr>
              <a:xfrm>
                <a:off x="2362625" y="1644825"/>
                <a:ext cx="6625" cy="13333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333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  <a:close/>
                    <a:moveTo>
                      <a:pt x="0" y="5378"/>
                    </a:moveTo>
                    <a:lnTo>
                      <a:pt x="0" y="10447"/>
                    </a:lnTo>
                    <a:lnTo>
                      <a:pt x="265" y="10447"/>
                    </a:lnTo>
                    <a:lnTo>
                      <a:pt x="265" y="5378"/>
                    </a:lnTo>
                    <a:close/>
                    <a:moveTo>
                      <a:pt x="0" y="10755"/>
                    </a:moveTo>
                    <a:lnTo>
                      <a:pt x="0" y="15824"/>
                    </a:lnTo>
                    <a:lnTo>
                      <a:pt x="265" y="15824"/>
                    </a:lnTo>
                    <a:lnTo>
                      <a:pt x="265" y="10755"/>
                    </a:lnTo>
                    <a:close/>
                    <a:moveTo>
                      <a:pt x="0" y="16089"/>
                    </a:moveTo>
                    <a:lnTo>
                      <a:pt x="0" y="21201"/>
                    </a:lnTo>
                    <a:lnTo>
                      <a:pt x="265" y="21201"/>
                    </a:lnTo>
                    <a:lnTo>
                      <a:pt x="265" y="16089"/>
                    </a:lnTo>
                    <a:close/>
                    <a:moveTo>
                      <a:pt x="0" y="21466"/>
                    </a:moveTo>
                    <a:lnTo>
                      <a:pt x="0" y="26579"/>
                    </a:lnTo>
                    <a:lnTo>
                      <a:pt x="265" y="26579"/>
                    </a:lnTo>
                    <a:lnTo>
                      <a:pt x="265" y="21466"/>
                    </a:lnTo>
                    <a:close/>
                    <a:moveTo>
                      <a:pt x="0" y="26843"/>
                    </a:moveTo>
                    <a:lnTo>
                      <a:pt x="0" y="31956"/>
                    </a:lnTo>
                    <a:lnTo>
                      <a:pt x="265" y="31956"/>
                    </a:lnTo>
                    <a:lnTo>
                      <a:pt x="265" y="26843"/>
                    </a:lnTo>
                    <a:close/>
                    <a:moveTo>
                      <a:pt x="0" y="32221"/>
                    </a:moveTo>
                    <a:lnTo>
                      <a:pt x="0" y="37334"/>
                    </a:lnTo>
                    <a:lnTo>
                      <a:pt x="265" y="37334"/>
                    </a:lnTo>
                    <a:lnTo>
                      <a:pt x="265" y="32221"/>
                    </a:lnTo>
                    <a:close/>
                    <a:moveTo>
                      <a:pt x="0" y="37598"/>
                    </a:moveTo>
                    <a:lnTo>
                      <a:pt x="0" y="42711"/>
                    </a:lnTo>
                    <a:lnTo>
                      <a:pt x="265" y="42711"/>
                    </a:lnTo>
                    <a:lnTo>
                      <a:pt x="265" y="37598"/>
                    </a:lnTo>
                    <a:close/>
                    <a:moveTo>
                      <a:pt x="0" y="42975"/>
                    </a:moveTo>
                    <a:lnTo>
                      <a:pt x="0" y="48088"/>
                    </a:lnTo>
                    <a:lnTo>
                      <a:pt x="265" y="48088"/>
                    </a:lnTo>
                    <a:lnTo>
                      <a:pt x="265" y="42975"/>
                    </a:lnTo>
                    <a:close/>
                    <a:moveTo>
                      <a:pt x="0" y="48353"/>
                    </a:moveTo>
                    <a:lnTo>
                      <a:pt x="0" y="53333"/>
                    </a:lnTo>
                    <a:lnTo>
                      <a:pt x="265" y="53333"/>
                    </a:lnTo>
                    <a:lnTo>
                      <a:pt x="265" y="483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59"/>
              <p:cNvSpPr/>
              <p:nvPr/>
            </p:nvSpPr>
            <p:spPr>
              <a:xfrm>
                <a:off x="2362625" y="2853625"/>
                <a:ext cx="6625" cy="1245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982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4981"/>
                    </a:lnTo>
                    <a:lnTo>
                      <a:pt x="265" y="4981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59"/>
              <p:cNvSpPr/>
              <p:nvPr/>
            </p:nvSpPr>
            <p:spPr>
              <a:xfrm>
                <a:off x="2362625" y="271920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59"/>
              <p:cNvSpPr/>
              <p:nvPr/>
            </p:nvSpPr>
            <p:spPr>
              <a:xfrm>
                <a:off x="2362625" y="258475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59"/>
              <p:cNvSpPr/>
              <p:nvPr/>
            </p:nvSpPr>
            <p:spPr>
              <a:xfrm>
                <a:off x="2362625" y="24503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59"/>
              <p:cNvSpPr/>
              <p:nvPr/>
            </p:nvSpPr>
            <p:spPr>
              <a:xfrm>
                <a:off x="2362625" y="231590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59"/>
              <p:cNvSpPr/>
              <p:nvPr/>
            </p:nvSpPr>
            <p:spPr>
              <a:xfrm>
                <a:off x="2362625" y="218145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59"/>
              <p:cNvSpPr/>
              <p:nvPr/>
            </p:nvSpPr>
            <p:spPr>
              <a:xfrm>
                <a:off x="2362625" y="20470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59"/>
              <p:cNvSpPr/>
              <p:nvPr/>
            </p:nvSpPr>
            <p:spPr>
              <a:xfrm>
                <a:off x="2362625" y="1913700"/>
                <a:ext cx="6625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070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069"/>
                    </a:lnTo>
                    <a:lnTo>
                      <a:pt x="265" y="5069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59"/>
              <p:cNvSpPr/>
              <p:nvPr/>
            </p:nvSpPr>
            <p:spPr>
              <a:xfrm>
                <a:off x="2362625" y="1779250"/>
                <a:ext cx="6625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070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070"/>
                    </a:lnTo>
                    <a:lnTo>
                      <a:pt x="265" y="5070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59"/>
              <p:cNvSpPr/>
              <p:nvPr/>
            </p:nvSpPr>
            <p:spPr>
              <a:xfrm>
                <a:off x="2362625" y="16448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59"/>
              <p:cNvSpPr/>
              <p:nvPr/>
            </p:nvSpPr>
            <p:spPr>
              <a:xfrm>
                <a:off x="2497050" y="1644825"/>
                <a:ext cx="6625" cy="13333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333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  <a:close/>
                    <a:moveTo>
                      <a:pt x="0" y="5378"/>
                    </a:moveTo>
                    <a:lnTo>
                      <a:pt x="0" y="10447"/>
                    </a:lnTo>
                    <a:lnTo>
                      <a:pt x="265" y="10447"/>
                    </a:lnTo>
                    <a:lnTo>
                      <a:pt x="265" y="5378"/>
                    </a:lnTo>
                    <a:close/>
                    <a:moveTo>
                      <a:pt x="0" y="10755"/>
                    </a:moveTo>
                    <a:lnTo>
                      <a:pt x="0" y="15824"/>
                    </a:lnTo>
                    <a:lnTo>
                      <a:pt x="265" y="15824"/>
                    </a:lnTo>
                    <a:lnTo>
                      <a:pt x="265" y="10755"/>
                    </a:lnTo>
                    <a:close/>
                    <a:moveTo>
                      <a:pt x="0" y="16089"/>
                    </a:moveTo>
                    <a:lnTo>
                      <a:pt x="0" y="21201"/>
                    </a:lnTo>
                    <a:lnTo>
                      <a:pt x="265" y="21201"/>
                    </a:lnTo>
                    <a:lnTo>
                      <a:pt x="265" y="16089"/>
                    </a:lnTo>
                    <a:close/>
                    <a:moveTo>
                      <a:pt x="0" y="21466"/>
                    </a:moveTo>
                    <a:lnTo>
                      <a:pt x="0" y="26579"/>
                    </a:lnTo>
                    <a:lnTo>
                      <a:pt x="265" y="26579"/>
                    </a:lnTo>
                    <a:lnTo>
                      <a:pt x="265" y="21466"/>
                    </a:lnTo>
                    <a:close/>
                    <a:moveTo>
                      <a:pt x="0" y="26843"/>
                    </a:moveTo>
                    <a:lnTo>
                      <a:pt x="0" y="31956"/>
                    </a:lnTo>
                    <a:lnTo>
                      <a:pt x="265" y="31956"/>
                    </a:lnTo>
                    <a:lnTo>
                      <a:pt x="265" y="26843"/>
                    </a:lnTo>
                    <a:close/>
                    <a:moveTo>
                      <a:pt x="0" y="32221"/>
                    </a:moveTo>
                    <a:lnTo>
                      <a:pt x="0" y="37334"/>
                    </a:lnTo>
                    <a:lnTo>
                      <a:pt x="265" y="37334"/>
                    </a:lnTo>
                    <a:lnTo>
                      <a:pt x="265" y="32221"/>
                    </a:lnTo>
                    <a:close/>
                    <a:moveTo>
                      <a:pt x="0" y="37598"/>
                    </a:moveTo>
                    <a:lnTo>
                      <a:pt x="0" y="42711"/>
                    </a:lnTo>
                    <a:lnTo>
                      <a:pt x="265" y="42711"/>
                    </a:lnTo>
                    <a:lnTo>
                      <a:pt x="265" y="37598"/>
                    </a:lnTo>
                    <a:close/>
                    <a:moveTo>
                      <a:pt x="0" y="42975"/>
                    </a:moveTo>
                    <a:lnTo>
                      <a:pt x="0" y="48088"/>
                    </a:lnTo>
                    <a:lnTo>
                      <a:pt x="265" y="48088"/>
                    </a:lnTo>
                    <a:lnTo>
                      <a:pt x="265" y="42975"/>
                    </a:lnTo>
                    <a:close/>
                    <a:moveTo>
                      <a:pt x="0" y="48353"/>
                    </a:moveTo>
                    <a:lnTo>
                      <a:pt x="0" y="53333"/>
                    </a:lnTo>
                    <a:lnTo>
                      <a:pt x="265" y="53333"/>
                    </a:lnTo>
                    <a:lnTo>
                      <a:pt x="265" y="483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59"/>
              <p:cNvSpPr/>
              <p:nvPr/>
            </p:nvSpPr>
            <p:spPr>
              <a:xfrm>
                <a:off x="2497050" y="2853625"/>
                <a:ext cx="6625" cy="1245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982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4981"/>
                    </a:lnTo>
                    <a:lnTo>
                      <a:pt x="265" y="4981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59"/>
              <p:cNvSpPr/>
              <p:nvPr/>
            </p:nvSpPr>
            <p:spPr>
              <a:xfrm>
                <a:off x="2497050" y="271920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59"/>
              <p:cNvSpPr/>
              <p:nvPr/>
            </p:nvSpPr>
            <p:spPr>
              <a:xfrm>
                <a:off x="2497050" y="258475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59"/>
              <p:cNvSpPr/>
              <p:nvPr/>
            </p:nvSpPr>
            <p:spPr>
              <a:xfrm>
                <a:off x="2497050" y="24503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59"/>
              <p:cNvSpPr/>
              <p:nvPr/>
            </p:nvSpPr>
            <p:spPr>
              <a:xfrm>
                <a:off x="2497050" y="231590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59"/>
              <p:cNvSpPr/>
              <p:nvPr/>
            </p:nvSpPr>
            <p:spPr>
              <a:xfrm>
                <a:off x="2497050" y="218145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59"/>
              <p:cNvSpPr/>
              <p:nvPr/>
            </p:nvSpPr>
            <p:spPr>
              <a:xfrm>
                <a:off x="2497050" y="20470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59"/>
              <p:cNvSpPr/>
              <p:nvPr/>
            </p:nvSpPr>
            <p:spPr>
              <a:xfrm>
                <a:off x="2497050" y="1913700"/>
                <a:ext cx="6625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070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069"/>
                    </a:lnTo>
                    <a:lnTo>
                      <a:pt x="265" y="5069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59"/>
              <p:cNvSpPr/>
              <p:nvPr/>
            </p:nvSpPr>
            <p:spPr>
              <a:xfrm>
                <a:off x="2497050" y="1779250"/>
                <a:ext cx="6625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070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070"/>
                    </a:lnTo>
                    <a:lnTo>
                      <a:pt x="265" y="5070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59"/>
              <p:cNvSpPr/>
              <p:nvPr/>
            </p:nvSpPr>
            <p:spPr>
              <a:xfrm>
                <a:off x="2497050" y="16448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59"/>
              <p:cNvSpPr/>
              <p:nvPr/>
            </p:nvSpPr>
            <p:spPr>
              <a:xfrm>
                <a:off x="2631475" y="1644825"/>
                <a:ext cx="6650" cy="13333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3334" extrusionOk="0">
                    <a:moveTo>
                      <a:pt x="1" y="0"/>
                    </a:move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  <a:close/>
                    <a:moveTo>
                      <a:pt x="1" y="5378"/>
                    </a:moveTo>
                    <a:lnTo>
                      <a:pt x="1" y="10447"/>
                    </a:lnTo>
                    <a:lnTo>
                      <a:pt x="265" y="10447"/>
                    </a:lnTo>
                    <a:lnTo>
                      <a:pt x="265" y="5378"/>
                    </a:lnTo>
                    <a:close/>
                    <a:moveTo>
                      <a:pt x="1" y="10755"/>
                    </a:moveTo>
                    <a:lnTo>
                      <a:pt x="1" y="15824"/>
                    </a:lnTo>
                    <a:lnTo>
                      <a:pt x="265" y="15824"/>
                    </a:lnTo>
                    <a:lnTo>
                      <a:pt x="265" y="10755"/>
                    </a:lnTo>
                    <a:close/>
                    <a:moveTo>
                      <a:pt x="1" y="16089"/>
                    </a:moveTo>
                    <a:lnTo>
                      <a:pt x="1" y="21201"/>
                    </a:lnTo>
                    <a:lnTo>
                      <a:pt x="265" y="21201"/>
                    </a:lnTo>
                    <a:lnTo>
                      <a:pt x="265" y="16089"/>
                    </a:lnTo>
                    <a:close/>
                    <a:moveTo>
                      <a:pt x="1" y="21466"/>
                    </a:moveTo>
                    <a:lnTo>
                      <a:pt x="1" y="26579"/>
                    </a:lnTo>
                    <a:lnTo>
                      <a:pt x="265" y="26579"/>
                    </a:lnTo>
                    <a:lnTo>
                      <a:pt x="265" y="21466"/>
                    </a:lnTo>
                    <a:close/>
                    <a:moveTo>
                      <a:pt x="1" y="26843"/>
                    </a:moveTo>
                    <a:lnTo>
                      <a:pt x="1" y="31956"/>
                    </a:lnTo>
                    <a:lnTo>
                      <a:pt x="265" y="31956"/>
                    </a:lnTo>
                    <a:lnTo>
                      <a:pt x="265" y="26843"/>
                    </a:lnTo>
                    <a:close/>
                    <a:moveTo>
                      <a:pt x="1" y="32221"/>
                    </a:moveTo>
                    <a:lnTo>
                      <a:pt x="1" y="37334"/>
                    </a:lnTo>
                    <a:lnTo>
                      <a:pt x="265" y="37334"/>
                    </a:lnTo>
                    <a:lnTo>
                      <a:pt x="265" y="32221"/>
                    </a:lnTo>
                    <a:close/>
                    <a:moveTo>
                      <a:pt x="1" y="37598"/>
                    </a:moveTo>
                    <a:lnTo>
                      <a:pt x="1" y="42711"/>
                    </a:lnTo>
                    <a:lnTo>
                      <a:pt x="265" y="42711"/>
                    </a:lnTo>
                    <a:lnTo>
                      <a:pt x="265" y="37598"/>
                    </a:lnTo>
                    <a:close/>
                    <a:moveTo>
                      <a:pt x="1" y="42975"/>
                    </a:moveTo>
                    <a:lnTo>
                      <a:pt x="1" y="48088"/>
                    </a:lnTo>
                    <a:lnTo>
                      <a:pt x="265" y="48088"/>
                    </a:lnTo>
                    <a:lnTo>
                      <a:pt x="265" y="42975"/>
                    </a:lnTo>
                    <a:close/>
                    <a:moveTo>
                      <a:pt x="1" y="48353"/>
                    </a:moveTo>
                    <a:lnTo>
                      <a:pt x="1" y="53333"/>
                    </a:lnTo>
                    <a:lnTo>
                      <a:pt x="265" y="53333"/>
                    </a:lnTo>
                    <a:lnTo>
                      <a:pt x="265" y="483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59"/>
              <p:cNvSpPr/>
              <p:nvPr/>
            </p:nvSpPr>
            <p:spPr>
              <a:xfrm>
                <a:off x="2631475" y="2853625"/>
                <a:ext cx="6650" cy="1245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982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4981"/>
                    </a:lnTo>
                    <a:lnTo>
                      <a:pt x="265" y="4981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59"/>
              <p:cNvSpPr/>
              <p:nvPr/>
            </p:nvSpPr>
            <p:spPr>
              <a:xfrm>
                <a:off x="2631475" y="271920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59"/>
              <p:cNvSpPr/>
              <p:nvPr/>
            </p:nvSpPr>
            <p:spPr>
              <a:xfrm>
                <a:off x="2631475" y="258475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59"/>
              <p:cNvSpPr/>
              <p:nvPr/>
            </p:nvSpPr>
            <p:spPr>
              <a:xfrm>
                <a:off x="2631475" y="24503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59"/>
              <p:cNvSpPr/>
              <p:nvPr/>
            </p:nvSpPr>
            <p:spPr>
              <a:xfrm>
                <a:off x="2631475" y="231590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59"/>
              <p:cNvSpPr/>
              <p:nvPr/>
            </p:nvSpPr>
            <p:spPr>
              <a:xfrm>
                <a:off x="2631475" y="218145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59"/>
              <p:cNvSpPr/>
              <p:nvPr/>
            </p:nvSpPr>
            <p:spPr>
              <a:xfrm>
                <a:off x="2631475" y="20470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59"/>
              <p:cNvSpPr/>
              <p:nvPr/>
            </p:nvSpPr>
            <p:spPr>
              <a:xfrm>
                <a:off x="2631475" y="1913700"/>
                <a:ext cx="6650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070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069"/>
                    </a:lnTo>
                    <a:lnTo>
                      <a:pt x="265" y="5069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59"/>
              <p:cNvSpPr/>
              <p:nvPr/>
            </p:nvSpPr>
            <p:spPr>
              <a:xfrm>
                <a:off x="2631475" y="1779250"/>
                <a:ext cx="6650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070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070"/>
                    </a:lnTo>
                    <a:lnTo>
                      <a:pt x="265" y="5070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59"/>
              <p:cNvSpPr/>
              <p:nvPr/>
            </p:nvSpPr>
            <p:spPr>
              <a:xfrm>
                <a:off x="2631475" y="16448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59"/>
              <p:cNvSpPr/>
              <p:nvPr/>
            </p:nvSpPr>
            <p:spPr>
              <a:xfrm>
                <a:off x="2761500" y="1645925"/>
                <a:ext cx="7750" cy="133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3466" extrusionOk="0">
                    <a:moveTo>
                      <a:pt x="1" y="1"/>
                    </a:moveTo>
                    <a:lnTo>
                      <a:pt x="1" y="5069"/>
                    </a:lnTo>
                    <a:lnTo>
                      <a:pt x="309" y="5069"/>
                    </a:lnTo>
                    <a:lnTo>
                      <a:pt x="309" y="1"/>
                    </a:lnTo>
                    <a:close/>
                    <a:moveTo>
                      <a:pt x="1" y="5334"/>
                    </a:moveTo>
                    <a:lnTo>
                      <a:pt x="1" y="10403"/>
                    </a:lnTo>
                    <a:lnTo>
                      <a:pt x="309" y="10403"/>
                    </a:lnTo>
                    <a:lnTo>
                      <a:pt x="309" y="5334"/>
                    </a:lnTo>
                    <a:close/>
                    <a:moveTo>
                      <a:pt x="1" y="10711"/>
                    </a:moveTo>
                    <a:lnTo>
                      <a:pt x="1" y="15780"/>
                    </a:lnTo>
                    <a:lnTo>
                      <a:pt x="309" y="15780"/>
                    </a:lnTo>
                    <a:lnTo>
                      <a:pt x="309" y="10711"/>
                    </a:lnTo>
                    <a:close/>
                    <a:moveTo>
                      <a:pt x="1" y="16045"/>
                    </a:moveTo>
                    <a:lnTo>
                      <a:pt x="1" y="21157"/>
                    </a:lnTo>
                    <a:lnTo>
                      <a:pt x="309" y="21157"/>
                    </a:lnTo>
                    <a:lnTo>
                      <a:pt x="309" y="16045"/>
                    </a:lnTo>
                    <a:close/>
                    <a:moveTo>
                      <a:pt x="1" y="21422"/>
                    </a:moveTo>
                    <a:lnTo>
                      <a:pt x="1" y="26535"/>
                    </a:lnTo>
                    <a:lnTo>
                      <a:pt x="309" y="26535"/>
                    </a:lnTo>
                    <a:lnTo>
                      <a:pt x="309" y="21422"/>
                    </a:lnTo>
                    <a:close/>
                    <a:moveTo>
                      <a:pt x="1" y="26799"/>
                    </a:moveTo>
                    <a:lnTo>
                      <a:pt x="1" y="31912"/>
                    </a:lnTo>
                    <a:lnTo>
                      <a:pt x="309" y="31912"/>
                    </a:lnTo>
                    <a:lnTo>
                      <a:pt x="309" y="26799"/>
                    </a:lnTo>
                    <a:close/>
                    <a:moveTo>
                      <a:pt x="1" y="32177"/>
                    </a:moveTo>
                    <a:lnTo>
                      <a:pt x="1" y="37290"/>
                    </a:lnTo>
                    <a:lnTo>
                      <a:pt x="309" y="37290"/>
                    </a:lnTo>
                    <a:lnTo>
                      <a:pt x="309" y="32177"/>
                    </a:lnTo>
                    <a:close/>
                    <a:moveTo>
                      <a:pt x="1" y="37554"/>
                    </a:moveTo>
                    <a:lnTo>
                      <a:pt x="1" y="42667"/>
                    </a:lnTo>
                    <a:lnTo>
                      <a:pt x="309" y="42667"/>
                    </a:lnTo>
                    <a:lnTo>
                      <a:pt x="309" y="37554"/>
                    </a:lnTo>
                    <a:close/>
                    <a:moveTo>
                      <a:pt x="1" y="42931"/>
                    </a:moveTo>
                    <a:lnTo>
                      <a:pt x="1" y="48044"/>
                    </a:lnTo>
                    <a:lnTo>
                      <a:pt x="309" y="48044"/>
                    </a:lnTo>
                    <a:lnTo>
                      <a:pt x="309" y="42931"/>
                    </a:lnTo>
                    <a:close/>
                    <a:moveTo>
                      <a:pt x="1" y="48309"/>
                    </a:moveTo>
                    <a:lnTo>
                      <a:pt x="1" y="53289"/>
                    </a:lnTo>
                    <a:lnTo>
                      <a:pt x="265" y="53289"/>
                    </a:lnTo>
                    <a:lnTo>
                      <a:pt x="265" y="53466"/>
                    </a:lnTo>
                    <a:lnTo>
                      <a:pt x="309" y="53466"/>
                    </a:lnTo>
                    <a:lnTo>
                      <a:pt x="309" y="483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59"/>
              <p:cNvSpPr/>
              <p:nvPr/>
            </p:nvSpPr>
            <p:spPr>
              <a:xfrm>
                <a:off x="2761500" y="1645925"/>
                <a:ext cx="7750" cy="133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3466" fill="none" extrusionOk="0">
                    <a:moveTo>
                      <a:pt x="309" y="1"/>
                    </a:moveTo>
                    <a:lnTo>
                      <a:pt x="1" y="1"/>
                    </a:lnTo>
                    <a:lnTo>
                      <a:pt x="1" y="5069"/>
                    </a:lnTo>
                    <a:lnTo>
                      <a:pt x="309" y="5069"/>
                    </a:lnTo>
                    <a:lnTo>
                      <a:pt x="309" y="5334"/>
                    </a:lnTo>
                    <a:lnTo>
                      <a:pt x="1" y="5334"/>
                    </a:lnTo>
                    <a:lnTo>
                      <a:pt x="1" y="10403"/>
                    </a:lnTo>
                    <a:lnTo>
                      <a:pt x="309" y="10403"/>
                    </a:lnTo>
                    <a:lnTo>
                      <a:pt x="309" y="10711"/>
                    </a:lnTo>
                    <a:lnTo>
                      <a:pt x="1" y="10711"/>
                    </a:lnTo>
                    <a:lnTo>
                      <a:pt x="1" y="15780"/>
                    </a:lnTo>
                    <a:lnTo>
                      <a:pt x="309" y="15780"/>
                    </a:lnTo>
                    <a:lnTo>
                      <a:pt x="309" y="16045"/>
                    </a:lnTo>
                    <a:lnTo>
                      <a:pt x="1" y="16045"/>
                    </a:lnTo>
                    <a:lnTo>
                      <a:pt x="1" y="21157"/>
                    </a:lnTo>
                    <a:lnTo>
                      <a:pt x="309" y="21157"/>
                    </a:lnTo>
                    <a:lnTo>
                      <a:pt x="309" y="21422"/>
                    </a:lnTo>
                    <a:lnTo>
                      <a:pt x="1" y="21422"/>
                    </a:lnTo>
                    <a:lnTo>
                      <a:pt x="1" y="26535"/>
                    </a:lnTo>
                    <a:lnTo>
                      <a:pt x="309" y="26535"/>
                    </a:lnTo>
                    <a:lnTo>
                      <a:pt x="309" y="26799"/>
                    </a:lnTo>
                    <a:lnTo>
                      <a:pt x="1" y="26799"/>
                    </a:lnTo>
                    <a:lnTo>
                      <a:pt x="1" y="31912"/>
                    </a:lnTo>
                    <a:lnTo>
                      <a:pt x="309" y="31912"/>
                    </a:lnTo>
                    <a:lnTo>
                      <a:pt x="309" y="32177"/>
                    </a:lnTo>
                    <a:lnTo>
                      <a:pt x="1" y="32177"/>
                    </a:lnTo>
                    <a:lnTo>
                      <a:pt x="1" y="37290"/>
                    </a:lnTo>
                    <a:lnTo>
                      <a:pt x="309" y="37290"/>
                    </a:lnTo>
                    <a:lnTo>
                      <a:pt x="309" y="37554"/>
                    </a:lnTo>
                    <a:lnTo>
                      <a:pt x="1" y="37554"/>
                    </a:lnTo>
                    <a:lnTo>
                      <a:pt x="1" y="42667"/>
                    </a:lnTo>
                    <a:lnTo>
                      <a:pt x="309" y="42667"/>
                    </a:lnTo>
                    <a:lnTo>
                      <a:pt x="309" y="42931"/>
                    </a:lnTo>
                    <a:lnTo>
                      <a:pt x="1" y="42931"/>
                    </a:lnTo>
                    <a:lnTo>
                      <a:pt x="1" y="48044"/>
                    </a:lnTo>
                    <a:lnTo>
                      <a:pt x="309" y="48044"/>
                    </a:lnTo>
                    <a:lnTo>
                      <a:pt x="309" y="48309"/>
                    </a:lnTo>
                    <a:lnTo>
                      <a:pt x="1" y="48309"/>
                    </a:lnTo>
                    <a:lnTo>
                      <a:pt x="1" y="53289"/>
                    </a:lnTo>
                    <a:lnTo>
                      <a:pt x="265" y="53289"/>
                    </a:lnTo>
                    <a:lnTo>
                      <a:pt x="265" y="53466"/>
                    </a:lnTo>
                    <a:lnTo>
                      <a:pt x="309" y="53466"/>
                    </a:lnTo>
                    <a:lnTo>
                      <a:pt x="309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59"/>
              <p:cNvSpPr/>
              <p:nvPr/>
            </p:nvSpPr>
            <p:spPr>
              <a:xfrm>
                <a:off x="2093750" y="1638225"/>
                <a:ext cx="6755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7020" h="265" extrusionOk="0">
                    <a:moveTo>
                      <a:pt x="0" y="0"/>
                    </a:moveTo>
                    <a:lnTo>
                      <a:pt x="0" y="220"/>
                    </a:lnTo>
                    <a:lnTo>
                      <a:pt x="265" y="220"/>
                    </a:lnTo>
                    <a:lnTo>
                      <a:pt x="265" y="264"/>
                    </a:lnTo>
                    <a:lnTo>
                      <a:pt x="5378" y="264"/>
                    </a:lnTo>
                    <a:lnTo>
                      <a:pt x="5378" y="220"/>
                    </a:lnTo>
                    <a:lnTo>
                      <a:pt x="5642" y="220"/>
                    </a:lnTo>
                    <a:lnTo>
                      <a:pt x="5642" y="264"/>
                    </a:lnTo>
                    <a:lnTo>
                      <a:pt x="10755" y="264"/>
                    </a:lnTo>
                    <a:lnTo>
                      <a:pt x="10755" y="220"/>
                    </a:lnTo>
                    <a:lnTo>
                      <a:pt x="11020" y="220"/>
                    </a:lnTo>
                    <a:lnTo>
                      <a:pt x="11020" y="264"/>
                    </a:lnTo>
                    <a:lnTo>
                      <a:pt x="16132" y="264"/>
                    </a:lnTo>
                    <a:lnTo>
                      <a:pt x="16132" y="220"/>
                    </a:lnTo>
                    <a:lnTo>
                      <a:pt x="16397" y="220"/>
                    </a:lnTo>
                    <a:lnTo>
                      <a:pt x="16397" y="264"/>
                    </a:lnTo>
                    <a:lnTo>
                      <a:pt x="21510" y="264"/>
                    </a:lnTo>
                    <a:lnTo>
                      <a:pt x="21510" y="220"/>
                    </a:lnTo>
                    <a:lnTo>
                      <a:pt x="21774" y="220"/>
                    </a:lnTo>
                    <a:lnTo>
                      <a:pt x="21774" y="264"/>
                    </a:lnTo>
                    <a:lnTo>
                      <a:pt x="27019" y="264"/>
                    </a:lnTo>
                    <a:lnTo>
                      <a:pt x="270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59"/>
              <p:cNvSpPr/>
              <p:nvPr/>
            </p:nvSpPr>
            <p:spPr>
              <a:xfrm>
                <a:off x="2093750" y="1638225"/>
                <a:ext cx="6755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7020" h="265" fill="none" extrusionOk="0">
                    <a:moveTo>
                      <a:pt x="27019" y="0"/>
                    </a:moveTo>
                    <a:lnTo>
                      <a:pt x="0" y="0"/>
                    </a:lnTo>
                    <a:lnTo>
                      <a:pt x="0" y="220"/>
                    </a:lnTo>
                    <a:lnTo>
                      <a:pt x="265" y="220"/>
                    </a:lnTo>
                    <a:lnTo>
                      <a:pt x="265" y="264"/>
                    </a:lnTo>
                    <a:lnTo>
                      <a:pt x="5378" y="264"/>
                    </a:lnTo>
                    <a:lnTo>
                      <a:pt x="5378" y="220"/>
                    </a:lnTo>
                    <a:lnTo>
                      <a:pt x="5642" y="220"/>
                    </a:lnTo>
                    <a:lnTo>
                      <a:pt x="5642" y="264"/>
                    </a:lnTo>
                    <a:lnTo>
                      <a:pt x="10755" y="264"/>
                    </a:lnTo>
                    <a:lnTo>
                      <a:pt x="10755" y="220"/>
                    </a:lnTo>
                    <a:lnTo>
                      <a:pt x="11020" y="220"/>
                    </a:lnTo>
                    <a:lnTo>
                      <a:pt x="11020" y="264"/>
                    </a:lnTo>
                    <a:lnTo>
                      <a:pt x="16132" y="264"/>
                    </a:lnTo>
                    <a:lnTo>
                      <a:pt x="16132" y="220"/>
                    </a:lnTo>
                    <a:lnTo>
                      <a:pt x="16397" y="220"/>
                    </a:lnTo>
                    <a:lnTo>
                      <a:pt x="16397" y="264"/>
                    </a:lnTo>
                    <a:lnTo>
                      <a:pt x="21510" y="264"/>
                    </a:lnTo>
                    <a:lnTo>
                      <a:pt x="21510" y="220"/>
                    </a:lnTo>
                    <a:lnTo>
                      <a:pt x="21774" y="220"/>
                    </a:lnTo>
                    <a:lnTo>
                      <a:pt x="21774" y="264"/>
                    </a:lnTo>
                    <a:lnTo>
                      <a:pt x="27019" y="264"/>
                    </a:lnTo>
                    <a:lnTo>
                      <a:pt x="2701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59"/>
              <p:cNvSpPr/>
              <p:nvPr/>
            </p:nvSpPr>
            <p:spPr>
              <a:xfrm>
                <a:off x="2093750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59"/>
              <p:cNvSpPr/>
              <p:nvPr/>
            </p:nvSpPr>
            <p:spPr>
              <a:xfrm>
                <a:off x="2093750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59"/>
              <p:cNvSpPr/>
              <p:nvPr/>
            </p:nvSpPr>
            <p:spPr>
              <a:xfrm>
                <a:off x="2228175" y="1643725"/>
                <a:ext cx="665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5" extrusionOk="0">
                    <a:moveTo>
                      <a:pt x="1" y="0"/>
                    </a:moveTo>
                    <a:lnTo>
                      <a:pt x="1" y="44"/>
                    </a:lnTo>
                    <a:lnTo>
                      <a:pt x="265" y="4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59"/>
              <p:cNvSpPr/>
              <p:nvPr/>
            </p:nvSpPr>
            <p:spPr>
              <a:xfrm>
                <a:off x="2228175" y="1643725"/>
                <a:ext cx="665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44"/>
                    </a:lnTo>
                    <a:lnTo>
                      <a:pt x="265" y="44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59"/>
              <p:cNvSpPr/>
              <p:nvPr/>
            </p:nvSpPr>
            <p:spPr>
              <a:xfrm>
                <a:off x="2362625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59"/>
              <p:cNvSpPr/>
              <p:nvPr/>
            </p:nvSpPr>
            <p:spPr>
              <a:xfrm>
                <a:off x="2362625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59"/>
              <p:cNvSpPr/>
              <p:nvPr/>
            </p:nvSpPr>
            <p:spPr>
              <a:xfrm>
                <a:off x="2497050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59"/>
              <p:cNvSpPr/>
              <p:nvPr/>
            </p:nvSpPr>
            <p:spPr>
              <a:xfrm>
                <a:off x="2497050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59"/>
              <p:cNvSpPr/>
              <p:nvPr/>
            </p:nvSpPr>
            <p:spPr>
              <a:xfrm>
                <a:off x="2631475" y="1643725"/>
                <a:ext cx="665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5" extrusionOk="0">
                    <a:moveTo>
                      <a:pt x="1" y="0"/>
                    </a:moveTo>
                    <a:lnTo>
                      <a:pt x="1" y="44"/>
                    </a:lnTo>
                    <a:lnTo>
                      <a:pt x="265" y="4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59"/>
              <p:cNvSpPr/>
              <p:nvPr/>
            </p:nvSpPr>
            <p:spPr>
              <a:xfrm>
                <a:off x="2631475" y="1643725"/>
                <a:ext cx="665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44"/>
                    </a:lnTo>
                    <a:lnTo>
                      <a:pt x="265" y="44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59"/>
              <p:cNvSpPr/>
              <p:nvPr/>
            </p:nvSpPr>
            <p:spPr>
              <a:xfrm>
                <a:off x="2100350" y="1772650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59"/>
              <p:cNvSpPr/>
              <p:nvPr/>
            </p:nvSpPr>
            <p:spPr>
              <a:xfrm>
                <a:off x="2100350" y="17726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59"/>
              <p:cNvSpPr/>
              <p:nvPr/>
            </p:nvSpPr>
            <p:spPr>
              <a:xfrm>
                <a:off x="2234800" y="17726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59"/>
              <p:cNvSpPr/>
              <p:nvPr/>
            </p:nvSpPr>
            <p:spPr>
              <a:xfrm>
                <a:off x="2369225" y="17726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59"/>
              <p:cNvSpPr/>
              <p:nvPr/>
            </p:nvSpPr>
            <p:spPr>
              <a:xfrm>
                <a:off x="2503650" y="17726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59"/>
              <p:cNvSpPr/>
              <p:nvPr/>
            </p:nvSpPr>
            <p:spPr>
              <a:xfrm>
                <a:off x="2638100" y="1772650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59"/>
              <p:cNvSpPr/>
              <p:nvPr/>
            </p:nvSpPr>
            <p:spPr>
              <a:xfrm>
                <a:off x="2093750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59"/>
              <p:cNvSpPr/>
              <p:nvPr/>
            </p:nvSpPr>
            <p:spPr>
              <a:xfrm>
                <a:off x="2093750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59"/>
              <p:cNvSpPr/>
              <p:nvPr/>
            </p:nvSpPr>
            <p:spPr>
              <a:xfrm>
                <a:off x="2228175" y="17726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59"/>
              <p:cNvSpPr/>
              <p:nvPr/>
            </p:nvSpPr>
            <p:spPr>
              <a:xfrm>
                <a:off x="2228175" y="17726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59"/>
              <p:cNvSpPr/>
              <p:nvPr/>
            </p:nvSpPr>
            <p:spPr>
              <a:xfrm>
                <a:off x="2362625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59"/>
              <p:cNvSpPr/>
              <p:nvPr/>
            </p:nvSpPr>
            <p:spPr>
              <a:xfrm>
                <a:off x="2362625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59"/>
              <p:cNvSpPr/>
              <p:nvPr/>
            </p:nvSpPr>
            <p:spPr>
              <a:xfrm>
                <a:off x="2497050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59"/>
              <p:cNvSpPr/>
              <p:nvPr/>
            </p:nvSpPr>
            <p:spPr>
              <a:xfrm>
                <a:off x="2497050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59"/>
              <p:cNvSpPr/>
              <p:nvPr/>
            </p:nvSpPr>
            <p:spPr>
              <a:xfrm>
                <a:off x="2631475" y="17726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59"/>
              <p:cNvSpPr/>
              <p:nvPr/>
            </p:nvSpPr>
            <p:spPr>
              <a:xfrm>
                <a:off x="2631475" y="17726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59"/>
              <p:cNvSpPr/>
              <p:nvPr/>
            </p:nvSpPr>
            <p:spPr>
              <a:xfrm>
                <a:off x="2761500" y="17726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59"/>
              <p:cNvSpPr/>
              <p:nvPr/>
            </p:nvSpPr>
            <p:spPr>
              <a:xfrm>
                <a:off x="2761500" y="17726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59"/>
              <p:cNvSpPr/>
              <p:nvPr/>
            </p:nvSpPr>
            <p:spPr>
              <a:xfrm>
                <a:off x="2100350" y="1905975"/>
                <a:ext cx="66117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310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5114" y="309"/>
                    </a:lnTo>
                    <a:lnTo>
                      <a:pt x="5114" y="1"/>
                    </a:lnTo>
                    <a:close/>
                    <a:moveTo>
                      <a:pt x="5378" y="1"/>
                    </a:moveTo>
                    <a:lnTo>
                      <a:pt x="5378" y="309"/>
                    </a:lnTo>
                    <a:lnTo>
                      <a:pt x="10491" y="309"/>
                    </a:lnTo>
                    <a:lnTo>
                      <a:pt x="10491" y="1"/>
                    </a:lnTo>
                    <a:close/>
                    <a:moveTo>
                      <a:pt x="10756" y="1"/>
                    </a:moveTo>
                    <a:lnTo>
                      <a:pt x="10756" y="309"/>
                    </a:lnTo>
                    <a:lnTo>
                      <a:pt x="15868" y="309"/>
                    </a:lnTo>
                    <a:lnTo>
                      <a:pt x="15868" y="1"/>
                    </a:lnTo>
                    <a:close/>
                    <a:moveTo>
                      <a:pt x="16133" y="1"/>
                    </a:moveTo>
                    <a:lnTo>
                      <a:pt x="16133" y="309"/>
                    </a:lnTo>
                    <a:lnTo>
                      <a:pt x="21246" y="309"/>
                    </a:lnTo>
                    <a:lnTo>
                      <a:pt x="21246" y="1"/>
                    </a:lnTo>
                    <a:close/>
                    <a:moveTo>
                      <a:pt x="21510" y="1"/>
                    </a:moveTo>
                    <a:lnTo>
                      <a:pt x="21510" y="309"/>
                    </a:lnTo>
                    <a:lnTo>
                      <a:pt x="26447" y="309"/>
                    </a:lnTo>
                    <a:lnTo>
                      <a:pt x="26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59"/>
              <p:cNvSpPr/>
              <p:nvPr/>
            </p:nvSpPr>
            <p:spPr>
              <a:xfrm>
                <a:off x="2100350" y="1905975"/>
                <a:ext cx="1278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310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5114" y="309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59"/>
              <p:cNvSpPr/>
              <p:nvPr/>
            </p:nvSpPr>
            <p:spPr>
              <a:xfrm>
                <a:off x="2234800" y="1905975"/>
                <a:ext cx="1278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310" fill="none" extrusionOk="0">
                    <a:moveTo>
                      <a:pt x="5113" y="1"/>
                    </a:moveTo>
                    <a:lnTo>
                      <a:pt x="0" y="1"/>
                    </a:lnTo>
                    <a:lnTo>
                      <a:pt x="0" y="309"/>
                    </a:lnTo>
                    <a:lnTo>
                      <a:pt x="5113" y="309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59"/>
              <p:cNvSpPr/>
              <p:nvPr/>
            </p:nvSpPr>
            <p:spPr>
              <a:xfrm>
                <a:off x="2369225" y="1905975"/>
                <a:ext cx="1278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310" fill="none" extrusionOk="0">
                    <a:moveTo>
                      <a:pt x="5113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5113" y="309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59"/>
              <p:cNvSpPr/>
              <p:nvPr/>
            </p:nvSpPr>
            <p:spPr>
              <a:xfrm>
                <a:off x="2503650" y="1905975"/>
                <a:ext cx="1278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310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5114" y="309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59"/>
              <p:cNvSpPr/>
              <p:nvPr/>
            </p:nvSpPr>
            <p:spPr>
              <a:xfrm>
                <a:off x="2638100" y="1905975"/>
                <a:ext cx="1234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310" fill="none" extrusionOk="0">
                    <a:moveTo>
                      <a:pt x="4937" y="1"/>
                    </a:moveTo>
                    <a:lnTo>
                      <a:pt x="0" y="1"/>
                    </a:lnTo>
                    <a:lnTo>
                      <a:pt x="0" y="309"/>
                    </a:lnTo>
                    <a:lnTo>
                      <a:pt x="4937" y="309"/>
                    </a:lnTo>
                    <a:lnTo>
                      <a:pt x="4937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59"/>
              <p:cNvSpPr/>
              <p:nvPr/>
            </p:nvSpPr>
            <p:spPr>
              <a:xfrm>
                <a:off x="2093750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extrusionOk="0">
                    <a:moveTo>
                      <a:pt x="0" y="1"/>
                    </a:move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59"/>
              <p:cNvSpPr/>
              <p:nvPr/>
            </p:nvSpPr>
            <p:spPr>
              <a:xfrm>
                <a:off x="2093750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59"/>
              <p:cNvSpPr/>
              <p:nvPr/>
            </p:nvSpPr>
            <p:spPr>
              <a:xfrm>
                <a:off x="2228175" y="1905975"/>
                <a:ext cx="66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10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265" y="309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59"/>
              <p:cNvSpPr/>
              <p:nvPr/>
            </p:nvSpPr>
            <p:spPr>
              <a:xfrm>
                <a:off x="2228175" y="1905975"/>
                <a:ext cx="66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10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265" y="309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59"/>
              <p:cNvSpPr/>
              <p:nvPr/>
            </p:nvSpPr>
            <p:spPr>
              <a:xfrm>
                <a:off x="2362625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extrusionOk="0">
                    <a:moveTo>
                      <a:pt x="0" y="1"/>
                    </a:move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59"/>
              <p:cNvSpPr/>
              <p:nvPr/>
            </p:nvSpPr>
            <p:spPr>
              <a:xfrm>
                <a:off x="2362625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59"/>
              <p:cNvSpPr/>
              <p:nvPr/>
            </p:nvSpPr>
            <p:spPr>
              <a:xfrm>
                <a:off x="2497050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extrusionOk="0">
                    <a:moveTo>
                      <a:pt x="0" y="1"/>
                    </a:move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59"/>
              <p:cNvSpPr/>
              <p:nvPr/>
            </p:nvSpPr>
            <p:spPr>
              <a:xfrm>
                <a:off x="2497050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59"/>
              <p:cNvSpPr/>
              <p:nvPr/>
            </p:nvSpPr>
            <p:spPr>
              <a:xfrm>
                <a:off x="2631475" y="1905975"/>
                <a:ext cx="66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10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265" y="309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59"/>
              <p:cNvSpPr/>
              <p:nvPr/>
            </p:nvSpPr>
            <p:spPr>
              <a:xfrm>
                <a:off x="2631475" y="1905975"/>
                <a:ext cx="66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10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265" y="309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59"/>
              <p:cNvSpPr/>
              <p:nvPr/>
            </p:nvSpPr>
            <p:spPr>
              <a:xfrm>
                <a:off x="2761500" y="1905975"/>
                <a:ext cx="77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309" y="309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59"/>
              <p:cNvSpPr/>
              <p:nvPr/>
            </p:nvSpPr>
            <p:spPr>
              <a:xfrm>
                <a:off x="2761500" y="1905975"/>
                <a:ext cx="77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fill="none" extrusionOk="0">
                    <a:moveTo>
                      <a:pt x="309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309" y="309"/>
                    </a:lnTo>
                    <a:lnTo>
                      <a:pt x="309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59"/>
              <p:cNvSpPr/>
              <p:nvPr/>
            </p:nvSpPr>
            <p:spPr>
              <a:xfrm>
                <a:off x="2100350" y="2040425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59"/>
              <p:cNvSpPr/>
              <p:nvPr/>
            </p:nvSpPr>
            <p:spPr>
              <a:xfrm>
                <a:off x="2100350" y="20404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59"/>
              <p:cNvSpPr/>
              <p:nvPr/>
            </p:nvSpPr>
            <p:spPr>
              <a:xfrm>
                <a:off x="2234800" y="20404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59"/>
              <p:cNvSpPr/>
              <p:nvPr/>
            </p:nvSpPr>
            <p:spPr>
              <a:xfrm>
                <a:off x="2369225" y="20404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9"/>
              <p:cNvSpPr/>
              <p:nvPr/>
            </p:nvSpPr>
            <p:spPr>
              <a:xfrm>
                <a:off x="2503650" y="20404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9"/>
              <p:cNvSpPr/>
              <p:nvPr/>
            </p:nvSpPr>
            <p:spPr>
              <a:xfrm>
                <a:off x="2638100" y="2040425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9"/>
              <p:cNvSpPr/>
              <p:nvPr/>
            </p:nvSpPr>
            <p:spPr>
              <a:xfrm>
                <a:off x="2093750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59"/>
              <p:cNvSpPr/>
              <p:nvPr/>
            </p:nvSpPr>
            <p:spPr>
              <a:xfrm>
                <a:off x="2093750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59"/>
              <p:cNvSpPr/>
              <p:nvPr/>
            </p:nvSpPr>
            <p:spPr>
              <a:xfrm>
                <a:off x="2228175" y="20404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9"/>
              <p:cNvSpPr/>
              <p:nvPr/>
            </p:nvSpPr>
            <p:spPr>
              <a:xfrm>
                <a:off x="2228175" y="20404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59"/>
              <p:cNvSpPr/>
              <p:nvPr/>
            </p:nvSpPr>
            <p:spPr>
              <a:xfrm>
                <a:off x="2362625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59"/>
              <p:cNvSpPr/>
              <p:nvPr/>
            </p:nvSpPr>
            <p:spPr>
              <a:xfrm>
                <a:off x="2362625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9"/>
              <p:cNvSpPr/>
              <p:nvPr/>
            </p:nvSpPr>
            <p:spPr>
              <a:xfrm>
                <a:off x="2497050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59"/>
              <p:cNvSpPr/>
              <p:nvPr/>
            </p:nvSpPr>
            <p:spPr>
              <a:xfrm>
                <a:off x="2497050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59"/>
              <p:cNvSpPr/>
              <p:nvPr/>
            </p:nvSpPr>
            <p:spPr>
              <a:xfrm>
                <a:off x="2631475" y="20404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59"/>
              <p:cNvSpPr/>
              <p:nvPr/>
            </p:nvSpPr>
            <p:spPr>
              <a:xfrm>
                <a:off x="2631475" y="20404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59"/>
              <p:cNvSpPr/>
              <p:nvPr/>
            </p:nvSpPr>
            <p:spPr>
              <a:xfrm>
                <a:off x="2761500" y="20404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59"/>
              <p:cNvSpPr/>
              <p:nvPr/>
            </p:nvSpPr>
            <p:spPr>
              <a:xfrm>
                <a:off x="2761500" y="20404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59"/>
              <p:cNvSpPr/>
              <p:nvPr/>
            </p:nvSpPr>
            <p:spPr>
              <a:xfrm>
                <a:off x="2100350" y="2174850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59"/>
              <p:cNvSpPr/>
              <p:nvPr/>
            </p:nvSpPr>
            <p:spPr>
              <a:xfrm>
                <a:off x="2100350" y="21748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9"/>
              <p:cNvSpPr/>
              <p:nvPr/>
            </p:nvSpPr>
            <p:spPr>
              <a:xfrm>
                <a:off x="2234800" y="21748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59"/>
              <p:cNvSpPr/>
              <p:nvPr/>
            </p:nvSpPr>
            <p:spPr>
              <a:xfrm>
                <a:off x="2369225" y="21748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59"/>
              <p:cNvSpPr/>
              <p:nvPr/>
            </p:nvSpPr>
            <p:spPr>
              <a:xfrm>
                <a:off x="2503650" y="21748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59"/>
              <p:cNvSpPr/>
              <p:nvPr/>
            </p:nvSpPr>
            <p:spPr>
              <a:xfrm>
                <a:off x="2638100" y="2174850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59"/>
              <p:cNvSpPr/>
              <p:nvPr/>
            </p:nvSpPr>
            <p:spPr>
              <a:xfrm>
                <a:off x="2093750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59"/>
              <p:cNvSpPr/>
              <p:nvPr/>
            </p:nvSpPr>
            <p:spPr>
              <a:xfrm>
                <a:off x="2093750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9"/>
              <p:cNvSpPr/>
              <p:nvPr/>
            </p:nvSpPr>
            <p:spPr>
              <a:xfrm>
                <a:off x="2228175" y="21748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59"/>
              <p:cNvSpPr/>
              <p:nvPr/>
            </p:nvSpPr>
            <p:spPr>
              <a:xfrm>
                <a:off x="2228175" y="21748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59"/>
              <p:cNvSpPr/>
              <p:nvPr/>
            </p:nvSpPr>
            <p:spPr>
              <a:xfrm>
                <a:off x="2362625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59"/>
              <p:cNvSpPr/>
              <p:nvPr/>
            </p:nvSpPr>
            <p:spPr>
              <a:xfrm>
                <a:off x="2362625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59"/>
              <p:cNvSpPr/>
              <p:nvPr/>
            </p:nvSpPr>
            <p:spPr>
              <a:xfrm>
                <a:off x="2497050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59"/>
              <p:cNvSpPr/>
              <p:nvPr/>
            </p:nvSpPr>
            <p:spPr>
              <a:xfrm>
                <a:off x="2497050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59"/>
              <p:cNvSpPr/>
              <p:nvPr/>
            </p:nvSpPr>
            <p:spPr>
              <a:xfrm>
                <a:off x="2631475" y="21748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59"/>
              <p:cNvSpPr/>
              <p:nvPr/>
            </p:nvSpPr>
            <p:spPr>
              <a:xfrm>
                <a:off x="2631475" y="21748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59"/>
              <p:cNvSpPr/>
              <p:nvPr/>
            </p:nvSpPr>
            <p:spPr>
              <a:xfrm>
                <a:off x="2761500" y="21748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59"/>
              <p:cNvSpPr/>
              <p:nvPr/>
            </p:nvSpPr>
            <p:spPr>
              <a:xfrm>
                <a:off x="2761500" y="21748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59"/>
              <p:cNvSpPr/>
              <p:nvPr/>
            </p:nvSpPr>
            <p:spPr>
              <a:xfrm>
                <a:off x="2100350" y="2309275"/>
                <a:ext cx="66117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  <a:close/>
                    <a:moveTo>
                      <a:pt x="5378" y="1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1"/>
                    </a:lnTo>
                    <a:close/>
                    <a:moveTo>
                      <a:pt x="10756" y="1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1"/>
                    </a:lnTo>
                    <a:close/>
                    <a:moveTo>
                      <a:pt x="16133" y="1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1"/>
                    </a:lnTo>
                    <a:close/>
                    <a:moveTo>
                      <a:pt x="21510" y="1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59"/>
              <p:cNvSpPr/>
              <p:nvPr/>
            </p:nvSpPr>
            <p:spPr>
              <a:xfrm>
                <a:off x="2100350" y="23092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59"/>
              <p:cNvSpPr/>
              <p:nvPr/>
            </p:nvSpPr>
            <p:spPr>
              <a:xfrm>
                <a:off x="2234800" y="23092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3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59"/>
              <p:cNvSpPr/>
              <p:nvPr/>
            </p:nvSpPr>
            <p:spPr>
              <a:xfrm>
                <a:off x="2369225" y="23092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3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59"/>
              <p:cNvSpPr/>
              <p:nvPr/>
            </p:nvSpPr>
            <p:spPr>
              <a:xfrm>
                <a:off x="2503650" y="23092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59"/>
              <p:cNvSpPr/>
              <p:nvPr/>
            </p:nvSpPr>
            <p:spPr>
              <a:xfrm>
                <a:off x="2638100" y="2309275"/>
                <a:ext cx="1234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6" fill="none" extrusionOk="0">
                    <a:moveTo>
                      <a:pt x="4937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59"/>
              <p:cNvSpPr/>
              <p:nvPr/>
            </p:nvSpPr>
            <p:spPr>
              <a:xfrm>
                <a:off x="2093750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59"/>
              <p:cNvSpPr/>
              <p:nvPr/>
            </p:nvSpPr>
            <p:spPr>
              <a:xfrm>
                <a:off x="2093750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59"/>
              <p:cNvSpPr/>
              <p:nvPr/>
            </p:nvSpPr>
            <p:spPr>
              <a:xfrm>
                <a:off x="2228175" y="23092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59"/>
              <p:cNvSpPr/>
              <p:nvPr/>
            </p:nvSpPr>
            <p:spPr>
              <a:xfrm>
                <a:off x="2228175" y="23092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59"/>
              <p:cNvSpPr/>
              <p:nvPr/>
            </p:nvSpPr>
            <p:spPr>
              <a:xfrm>
                <a:off x="2362625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59"/>
              <p:cNvSpPr/>
              <p:nvPr/>
            </p:nvSpPr>
            <p:spPr>
              <a:xfrm>
                <a:off x="2362625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59"/>
              <p:cNvSpPr/>
              <p:nvPr/>
            </p:nvSpPr>
            <p:spPr>
              <a:xfrm>
                <a:off x="2497050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59"/>
              <p:cNvSpPr/>
              <p:nvPr/>
            </p:nvSpPr>
            <p:spPr>
              <a:xfrm>
                <a:off x="2497050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59"/>
              <p:cNvSpPr/>
              <p:nvPr/>
            </p:nvSpPr>
            <p:spPr>
              <a:xfrm>
                <a:off x="2631475" y="23092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59"/>
              <p:cNvSpPr/>
              <p:nvPr/>
            </p:nvSpPr>
            <p:spPr>
              <a:xfrm>
                <a:off x="2631475" y="23092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59"/>
              <p:cNvSpPr/>
              <p:nvPr/>
            </p:nvSpPr>
            <p:spPr>
              <a:xfrm>
                <a:off x="2761500" y="2309275"/>
                <a:ext cx="77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59"/>
              <p:cNvSpPr/>
              <p:nvPr/>
            </p:nvSpPr>
            <p:spPr>
              <a:xfrm>
                <a:off x="2761500" y="2309275"/>
                <a:ext cx="77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6" fill="none" extrusionOk="0">
                    <a:moveTo>
                      <a:pt x="309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59"/>
              <p:cNvSpPr/>
              <p:nvPr/>
            </p:nvSpPr>
            <p:spPr>
              <a:xfrm>
                <a:off x="2100350" y="2443725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59"/>
              <p:cNvSpPr/>
              <p:nvPr/>
            </p:nvSpPr>
            <p:spPr>
              <a:xfrm>
                <a:off x="2100350" y="24437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59"/>
              <p:cNvSpPr/>
              <p:nvPr/>
            </p:nvSpPr>
            <p:spPr>
              <a:xfrm>
                <a:off x="2234800" y="24437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59"/>
              <p:cNvSpPr/>
              <p:nvPr/>
            </p:nvSpPr>
            <p:spPr>
              <a:xfrm>
                <a:off x="2369225" y="24437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59"/>
              <p:cNvSpPr/>
              <p:nvPr/>
            </p:nvSpPr>
            <p:spPr>
              <a:xfrm>
                <a:off x="2503650" y="24437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59"/>
              <p:cNvSpPr/>
              <p:nvPr/>
            </p:nvSpPr>
            <p:spPr>
              <a:xfrm>
                <a:off x="2638100" y="2443725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59"/>
              <p:cNvSpPr/>
              <p:nvPr/>
            </p:nvSpPr>
            <p:spPr>
              <a:xfrm>
                <a:off x="2093750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59"/>
              <p:cNvSpPr/>
              <p:nvPr/>
            </p:nvSpPr>
            <p:spPr>
              <a:xfrm>
                <a:off x="2093750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59"/>
              <p:cNvSpPr/>
              <p:nvPr/>
            </p:nvSpPr>
            <p:spPr>
              <a:xfrm>
                <a:off x="2228175" y="24437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59"/>
              <p:cNvSpPr/>
              <p:nvPr/>
            </p:nvSpPr>
            <p:spPr>
              <a:xfrm>
                <a:off x="2228175" y="24437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59"/>
              <p:cNvSpPr/>
              <p:nvPr/>
            </p:nvSpPr>
            <p:spPr>
              <a:xfrm>
                <a:off x="2362625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59"/>
              <p:cNvSpPr/>
              <p:nvPr/>
            </p:nvSpPr>
            <p:spPr>
              <a:xfrm>
                <a:off x="2362625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59"/>
              <p:cNvSpPr/>
              <p:nvPr/>
            </p:nvSpPr>
            <p:spPr>
              <a:xfrm>
                <a:off x="2497050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59"/>
              <p:cNvSpPr/>
              <p:nvPr/>
            </p:nvSpPr>
            <p:spPr>
              <a:xfrm>
                <a:off x="2497050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59"/>
              <p:cNvSpPr/>
              <p:nvPr/>
            </p:nvSpPr>
            <p:spPr>
              <a:xfrm>
                <a:off x="2631475" y="24437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59"/>
              <p:cNvSpPr/>
              <p:nvPr/>
            </p:nvSpPr>
            <p:spPr>
              <a:xfrm>
                <a:off x="2631475" y="24437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59"/>
              <p:cNvSpPr/>
              <p:nvPr/>
            </p:nvSpPr>
            <p:spPr>
              <a:xfrm>
                <a:off x="2761500" y="24437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59"/>
              <p:cNvSpPr/>
              <p:nvPr/>
            </p:nvSpPr>
            <p:spPr>
              <a:xfrm>
                <a:off x="2761500" y="24437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59"/>
              <p:cNvSpPr/>
              <p:nvPr/>
            </p:nvSpPr>
            <p:spPr>
              <a:xfrm>
                <a:off x="2100350" y="2578150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  <a:close/>
                    <a:moveTo>
                      <a:pt x="5378" y="1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1"/>
                    </a:lnTo>
                    <a:close/>
                    <a:moveTo>
                      <a:pt x="10756" y="1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1"/>
                    </a:lnTo>
                    <a:close/>
                    <a:moveTo>
                      <a:pt x="16133" y="1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1"/>
                    </a:lnTo>
                    <a:close/>
                    <a:moveTo>
                      <a:pt x="21510" y="1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59"/>
              <p:cNvSpPr/>
              <p:nvPr/>
            </p:nvSpPr>
            <p:spPr>
              <a:xfrm>
                <a:off x="2100350" y="25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59"/>
              <p:cNvSpPr/>
              <p:nvPr/>
            </p:nvSpPr>
            <p:spPr>
              <a:xfrm>
                <a:off x="2234800" y="25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59"/>
              <p:cNvSpPr/>
              <p:nvPr/>
            </p:nvSpPr>
            <p:spPr>
              <a:xfrm>
                <a:off x="2369225" y="25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59"/>
              <p:cNvSpPr/>
              <p:nvPr/>
            </p:nvSpPr>
            <p:spPr>
              <a:xfrm>
                <a:off x="2503650" y="25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59"/>
              <p:cNvSpPr/>
              <p:nvPr/>
            </p:nvSpPr>
            <p:spPr>
              <a:xfrm>
                <a:off x="2638100" y="2578150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59"/>
              <p:cNvSpPr/>
              <p:nvPr/>
            </p:nvSpPr>
            <p:spPr>
              <a:xfrm>
                <a:off x="2093750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59"/>
              <p:cNvSpPr/>
              <p:nvPr/>
            </p:nvSpPr>
            <p:spPr>
              <a:xfrm>
                <a:off x="2093750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59"/>
              <p:cNvSpPr/>
              <p:nvPr/>
            </p:nvSpPr>
            <p:spPr>
              <a:xfrm>
                <a:off x="2228175" y="25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59"/>
              <p:cNvSpPr/>
              <p:nvPr/>
            </p:nvSpPr>
            <p:spPr>
              <a:xfrm>
                <a:off x="2228175" y="25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59"/>
              <p:cNvSpPr/>
              <p:nvPr/>
            </p:nvSpPr>
            <p:spPr>
              <a:xfrm>
                <a:off x="2362625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59"/>
              <p:cNvSpPr/>
              <p:nvPr/>
            </p:nvSpPr>
            <p:spPr>
              <a:xfrm>
                <a:off x="2362625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59"/>
              <p:cNvSpPr/>
              <p:nvPr/>
            </p:nvSpPr>
            <p:spPr>
              <a:xfrm>
                <a:off x="2497050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59"/>
              <p:cNvSpPr/>
              <p:nvPr/>
            </p:nvSpPr>
            <p:spPr>
              <a:xfrm>
                <a:off x="2497050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59"/>
              <p:cNvSpPr/>
              <p:nvPr/>
            </p:nvSpPr>
            <p:spPr>
              <a:xfrm>
                <a:off x="2631475" y="25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59"/>
              <p:cNvSpPr/>
              <p:nvPr/>
            </p:nvSpPr>
            <p:spPr>
              <a:xfrm>
                <a:off x="2631475" y="25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59"/>
              <p:cNvSpPr/>
              <p:nvPr/>
            </p:nvSpPr>
            <p:spPr>
              <a:xfrm>
                <a:off x="2761500" y="25781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59"/>
              <p:cNvSpPr/>
              <p:nvPr/>
            </p:nvSpPr>
            <p:spPr>
              <a:xfrm>
                <a:off x="2761500" y="25781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59"/>
              <p:cNvSpPr/>
              <p:nvPr/>
            </p:nvSpPr>
            <p:spPr>
              <a:xfrm>
                <a:off x="2100350" y="2712575"/>
                <a:ext cx="66117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  <a:close/>
                    <a:moveTo>
                      <a:pt x="5378" y="1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1"/>
                    </a:lnTo>
                    <a:close/>
                    <a:moveTo>
                      <a:pt x="10756" y="1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1"/>
                    </a:lnTo>
                    <a:close/>
                    <a:moveTo>
                      <a:pt x="16133" y="1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1"/>
                    </a:lnTo>
                    <a:close/>
                    <a:moveTo>
                      <a:pt x="21510" y="1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59"/>
              <p:cNvSpPr/>
              <p:nvPr/>
            </p:nvSpPr>
            <p:spPr>
              <a:xfrm>
                <a:off x="2100350" y="27125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59"/>
              <p:cNvSpPr/>
              <p:nvPr/>
            </p:nvSpPr>
            <p:spPr>
              <a:xfrm>
                <a:off x="2234800" y="27125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3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59"/>
              <p:cNvSpPr/>
              <p:nvPr/>
            </p:nvSpPr>
            <p:spPr>
              <a:xfrm>
                <a:off x="2369225" y="27125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3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59"/>
              <p:cNvSpPr/>
              <p:nvPr/>
            </p:nvSpPr>
            <p:spPr>
              <a:xfrm>
                <a:off x="2503650" y="27125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59"/>
              <p:cNvSpPr/>
              <p:nvPr/>
            </p:nvSpPr>
            <p:spPr>
              <a:xfrm>
                <a:off x="2638100" y="2712575"/>
                <a:ext cx="1234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6" fill="none" extrusionOk="0">
                    <a:moveTo>
                      <a:pt x="4937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59"/>
              <p:cNvSpPr/>
              <p:nvPr/>
            </p:nvSpPr>
            <p:spPr>
              <a:xfrm>
                <a:off x="2093750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59"/>
              <p:cNvSpPr/>
              <p:nvPr/>
            </p:nvSpPr>
            <p:spPr>
              <a:xfrm>
                <a:off x="2093750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59"/>
              <p:cNvSpPr/>
              <p:nvPr/>
            </p:nvSpPr>
            <p:spPr>
              <a:xfrm>
                <a:off x="2228175" y="27125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59"/>
              <p:cNvSpPr/>
              <p:nvPr/>
            </p:nvSpPr>
            <p:spPr>
              <a:xfrm>
                <a:off x="2228175" y="27125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59"/>
              <p:cNvSpPr/>
              <p:nvPr/>
            </p:nvSpPr>
            <p:spPr>
              <a:xfrm>
                <a:off x="2362625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59"/>
              <p:cNvSpPr/>
              <p:nvPr/>
            </p:nvSpPr>
            <p:spPr>
              <a:xfrm>
                <a:off x="2362625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59"/>
              <p:cNvSpPr/>
              <p:nvPr/>
            </p:nvSpPr>
            <p:spPr>
              <a:xfrm>
                <a:off x="2497050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59"/>
              <p:cNvSpPr/>
              <p:nvPr/>
            </p:nvSpPr>
            <p:spPr>
              <a:xfrm>
                <a:off x="2497050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59"/>
              <p:cNvSpPr/>
              <p:nvPr/>
            </p:nvSpPr>
            <p:spPr>
              <a:xfrm>
                <a:off x="2631475" y="27125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59"/>
              <p:cNvSpPr/>
              <p:nvPr/>
            </p:nvSpPr>
            <p:spPr>
              <a:xfrm>
                <a:off x="2631475" y="27125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59"/>
              <p:cNvSpPr/>
              <p:nvPr/>
            </p:nvSpPr>
            <p:spPr>
              <a:xfrm>
                <a:off x="2761500" y="2712575"/>
                <a:ext cx="77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59"/>
              <p:cNvSpPr/>
              <p:nvPr/>
            </p:nvSpPr>
            <p:spPr>
              <a:xfrm>
                <a:off x="2761500" y="2712575"/>
                <a:ext cx="77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6" fill="none" extrusionOk="0">
                    <a:moveTo>
                      <a:pt x="309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59"/>
              <p:cNvSpPr/>
              <p:nvPr/>
            </p:nvSpPr>
            <p:spPr>
              <a:xfrm>
                <a:off x="2100350" y="2847025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59"/>
              <p:cNvSpPr/>
              <p:nvPr/>
            </p:nvSpPr>
            <p:spPr>
              <a:xfrm>
                <a:off x="2100350" y="28470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59"/>
              <p:cNvSpPr/>
              <p:nvPr/>
            </p:nvSpPr>
            <p:spPr>
              <a:xfrm>
                <a:off x="2234800" y="28470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59"/>
              <p:cNvSpPr/>
              <p:nvPr/>
            </p:nvSpPr>
            <p:spPr>
              <a:xfrm>
                <a:off x="2369225" y="28470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59"/>
              <p:cNvSpPr/>
              <p:nvPr/>
            </p:nvSpPr>
            <p:spPr>
              <a:xfrm>
                <a:off x="2503650" y="28470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59"/>
              <p:cNvSpPr/>
              <p:nvPr/>
            </p:nvSpPr>
            <p:spPr>
              <a:xfrm>
                <a:off x="2638100" y="2847025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59"/>
              <p:cNvSpPr/>
              <p:nvPr/>
            </p:nvSpPr>
            <p:spPr>
              <a:xfrm>
                <a:off x="2093750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59"/>
              <p:cNvSpPr/>
              <p:nvPr/>
            </p:nvSpPr>
            <p:spPr>
              <a:xfrm>
                <a:off x="2093750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59"/>
              <p:cNvSpPr/>
              <p:nvPr/>
            </p:nvSpPr>
            <p:spPr>
              <a:xfrm>
                <a:off x="2228175" y="28470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59"/>
              <p:cNvSpPr/>
              <p:nvPr/>
            </p:nvSpPr>
            <p:spPr>
              <a:xfrm>
                <a:off x="2228175" y="28470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59"/>
              <p:cNvSpPr/>
              <p:nvPr/>
            </p:nvSpPr>
            <p:spPr>
              <a:xfrm>
                <a:off x="2362625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59"/>
              <p:cNvSpPr/>
              <p:nvPr/>
            </p:nvSpPr>
            <p:spPr>
              <a:xfrm>
                <a:off x="2362625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59"/>
              <p:cNvSpPr/>
              <p:nvPr/>
            </p:nvSpPr>
            <p:spPr>
              <a:xfrm>
                <a:off x="2497050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59"/>
              <p:cNvSpPr/>
              <p:nvPr/>
            </p:nvSpPr>
            <p:spPr>
              <a:xfrm>
                <a:off x="2497050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59"/>
              <p:cNvSpPr/>
              <p:nvPr/>
            </p:nvSpPr>
            <p:spPr>
              <a:xfrm>
                <a:off x="2631475" y="28470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59"/>
              <p:cNvSpPr/>
              <p:nvPr/>
            </p:nvSpPr>
            <p:spPr>
              <a:xfrm>
                <a:off x="2631475" y="28470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59"/>
              <p:cNvSpPr/>
              <p:nvPr/>
            </p:nvSpPr>
            <p:spPr>
              <a:xfrm>
                <a:off x="2761500" y="28470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59"/>
              <p:cNvSpPr/>
              <p:nvPr/>
            </p:nvSpPr>
            <p:spPr>
              <a:xfrm>
                <a:off x="2761500" y="28470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59"/>
              <p:cNvSpPr/>
              <p:nvPr/>
            </p:nvSpPr>
            <p:spPr>
              <a:xfrm>
                <a:off x="2100350" y="2978150"/>
                <a:ext cx="6678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712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711" y="265"/>
                    </a:lnTo>
                    <a:lnTo>
                      <a:pt x="26711" y="177"/>
                    </a:lnTo>
                    <a:lnTo>
                      <a:pt x="26447" y="177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59"/>
              <p:cNvSpPr/>
              <p:nvPr/>
            </p:nvSpPr>
            <p:spPr>
              <a:xfrm>
                <a:off x="2100350" y="29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59"/>
              <p:cNvSpPr/>
              <p:nvPr/>
            </p:nvSpPr>
            <p:spPr>
              <a:xfrm>
                <a:off x="2234800" y="29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59"/>
              <p:cNvSpPr/>
              <p:nvPr/>
            </p:nvSpPr>
            <p:spPr>
              <a:xfrm>
                <a:off x="2369225" y="29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59"/>
              <p:cNvSpPr/>
              <p:nvPr/>
            </p:nvSpPr>
            <p:spPr>
              <a:xfrm>
                <a:off x="2503650" y="29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59"/>
              <p:cNvSpPr/>
              <p:nvPr/>
            </p:nvSpPr>
            <p:spPr>
              <a:xfrm>
                <a:off x="2638100" y="2978150"/>
                <a:ext cx="1300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201" y="265"/>
                    </a:lnTo>
                    <a:lnTo>
                      <a:pt x="5201" y="177"/>
                    </a:lnTo>
                    <a:lnTo>
                      <a:pt x="4937" y="177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59"/>
              <p:cNvSpPr/>
              <p:nvPr/>
            </p:nvSpPr>
            <p:spPr>
              <a:xfrm>
                <a:off x="2094850" y="2978150"/>
                <a:ext cx="55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21" y="265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59"/>
              <p:cNvSpPr/>
              <p:nvPr/>
            </p:nvSpPr>
            <p:spPr>
              <a:xfrm>
                <a:off x="2094850" y="2978150"/>
                <a:ext cx="55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65" fill="none" extrusionOk="0">
                    <a:moveTo>
                      <a:pt x="221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21" y="265"/>
                    </a:lnTo>
                    <a:lnTo>
                      <a:pt x="221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59"/>
              <p:cNvSpPr/>
              <p:nvPr/>
            </p:nvSpPr>
            <p:spPr>
              <a:xfrm>
                <a:off x="2228175" y="29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59"/>
              <p:cNvSpPr/>
              <p:nvPr/>
            </p:nvSpPr>
            <p:spPr>
              <a:xfrm>
                <a:off x="2228175" y="29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59"/>
              <p:cNvSpPr/>
              <p:nvPr/>
            </p:nvSpPr>
            <p:spPr>
              <a:xfrm>
                <a:off x="2362625" y="29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59"/>
              <p:cNvSpPr/>
              <p:nvPr/>
            </p:nvSpPr>
            <p:spPr>
              <a:xfrm>
                <a:off x="2362625" y="29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59"/>
              <p:cNvSpPr/>
              <p:nvPr/>
            </p:nvSpPr>
            <p:spPr>
              <a:xfrm>
                <a:off x="2497050" y="29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59"/>
              <p:cNvSpPr/>
              <p:nvPr/>
            </p:nvSpPr>
            <p:spPr>
              <a:xfrm>
                <a:off x="2497050" y="29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59"/>
              <p:cNvSpPr/>
              <p:nvPr/>
            </p:nvSpPr>
            <p:spPr>
              <a:xfrm>
                <a:off x="2631475" y="29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59"/>
              <p:cNvSpPr/>
              <p:nvPr/>
            </p:nvSpPr>
            <p:spPr>
              <a:xfrm>
                <a:off x="2631475" y="29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59"/>
              <p:cNvSpPr/>
              <p:nvPr/>
            </p:nvSpPr>
            <p:spPr>
              <a:xfrm>
                <a:off x="2761500" y="2978150"/>
                <a:ext cx="6650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7" extrusionOk="0">
                    <a:moveTo>
                      <a:pt x="1" y="0"/>
                    </a:moveTo>
                    <a:lnTo>
                      <a:pt x="1" y="177"/>
                    </a:lnTo>
                    <a:lnTo>
                      <a:pt x="265" y="177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59"/>
              <p:cNvSpPr/>
              <p:nvPr/>
            </p:nvSpPr>
            <p:spPr>
              <a:xfrm>
                <a:off x="2761500" y="2978150"/>
                <a:ext cx="6650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7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177"/>
                    </a:lnTo>
                    <a:lnTo>
                      <a:pt x="265" y="177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59"/>
              <p:cNvSpPr/>
              <p:nvPr/>
            </p:nvSpPr>
            <p:spPr>
              <a:xfrm>
                <a:off x="2761500" y="1617275"/>
                <a:ext cx="7750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896" extrusionOk="0">
                    <a:moveTo>
                      <a:pt x="1" y="1"/>
                    </a:moveTo>
                    <a:lnTo>
                      <a:pt x="1" y="1896"/>
                    </a:lnTo>
                    <a:lnTo>
                      <a:pt x="309" y="1896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59"/>
              <p:cNvSpPr/>
              <p:nvPr/>
            </p:nvSpPr>
            <p:spPr>
              <a:xfrm>
                <a:off x="2741675" y="1638225"/>
                <a:ext cx="474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65" extrusionOk="0">
                    <a:moveTo>
                      <a:pt x="1" y="0"/>
                    </a:moveTo>
                    <a:lnTo>
                      <a:pt x="1" y="264"/>
                    </a:lnTo>
                    <a:lnTo>
                      <a:pt x="1896" y="264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59"/>
              <p:cNvSpPr/>
              <p:nvPr/>
            </p:nvSpPr>
            <p:spPr>
              <a:xfrm>
                <a:off x="2761500" y="2288350"/>
                <a:ext cx="7750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852" extrusionOk="0">
                    <a:moveTo>
                      <a:pt x="1" y="0"/>
                    </a:moveTo>
                    <a:lnTo>
                      <a:pt x="1" y="1852"/>
                    </a:lnTo>
                    <a:lnTo>
                      <a:pt x="309" y="1852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59"/>
              <p:cNvSpPr/>
              <p:nvPr/>
            </p:nvSpPr>
            <p:spPr>
              <a:xfrm>
                <a:off x="2741675" y="2308175"/>
                <a:ext cx="4740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1896" y="265"/>
                    </a:lnTo>
                    <a:lnTo>
                      <a:pt x="1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59"/>
              <p:cNvSpPr/>
              <p:nvPr/>
            </p:nvSpPr>
            <p:spPr>
              <a:xfrm>
                <a:off x="2091550" y="1617275"/>
                <a:ext cx="662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896" extrusionOk="0">
                    <a:moveTo>
                      <a:pt x="0" y="1"/>
                    </a:moveTo>
                    <a:lnTo>
                      <a:pt x="0" y="1896"/>
                    </a:lnTo>
                    <a:lnTo>
                      <a:pt x="265" y="1896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59"/>
              <p:cNvSpPr/>
              <p:nvPr/>
            </p:nvSpPr>
            <p:spPr>
              <a:xfrm>
                <a:off x="2071700" y="1638225"/>
                <a:ext cx="47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265" extrusionOk="0">
                    <a:moveTo>
                      <a:pt x="1" y="0"/>
                    </a:moveTo>
                    <a:lnTo>
                      <a:pt x="1" y="264"/>
                    </a:lnTo>
                    <a:lnTo>
                      <a:pt x="1896" y="264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59"/>
              <p:cNvSpPr/>
              <p:nvPr/>
            </p:nvSpPr>
            <p:spPr>
              <a:xfrm>
                <a:off x="2091550" y="2288350"/>
                <a:ext cx="66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852" extrusionOk="0">
                    <a:moveTo>
                      <a:pt x="0" y="0"/>
                    </a:moveTo>
                    <a:lnTo>
                      <a:pt x="0" y="1852"/>
                    </a:lnTo>
                    <a:lnTo>
                      <a:pt x="265" y="1852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59"/>
              <p:cNvSpPr/>
              <p:nvPr/>
            </p:nvSpPr>
            <p:spPr>
              <a:xfrm>
                <a:off x="2071700" y="2308175"/>
                <a:ext cx="474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1896" y="265"/>
                    </a:lnTo>
                    <a:lnTo>
                      <a:pt x="1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59"/>
              <p:cNvSpPr/>
              <p:nvPr/>
            </p:nvSpPr>
            <p:spPr>
              <a:xfrm>
                <a:off x="2091550" y="2958325"/>
                <a:ext cx="66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852" extrusionOk="0">
                    <a:moveTo>
                      <a:pt x="0" y="0"/>
                    </a:moveTo>
                    <a:lnTo>
                      <a:pt x="0" y="1851"/>
                    </a:lnTo>
                    <a:lnTo>
                      <a:pt x="265" y="1851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59"/>
              <p:cNvSpPr/>
              <p:nvPr/>
            </p:nvSpPr>
            <p:spPr>
              <a:xfrm>
                <a:off x="2071700" y="2978150"/>
                <a:ext cx="47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1896" y="265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59"/>
              <p:cNvSpPr/>
              <p:nvPr/>
            </p:nvSpPr>
            <p:spPr>
              <a:xfrm>
                <a:off x="2761500" y="2958325"/>
                <a:ext cx="7750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852" extrusionOk="0">
                    <a:moveTo>
                      <a:pt x="1" y="0"/>
                    </a:moveTo>
                    <a:lnTo>
                      <a:pt x="1" y="1851"/>
                    </a:lnTo>
                    <a:lnTo>
                      <a:pt x="309" y="1851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59"/>
              <p:cNvSpPr/>
              <p:nvPr/>
            </p:nvSpPr>
            <p:spPr>
              <a:xfrm>
                <a:off x="2741675" y="2978150"/>
                <a:ext cx="474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1896" y="265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6" name="Google Shape;2946;p59"/>
            <p:cNvGrpSpPr/>
            <p:nvPr/>
          </p:nvGrpSpPr>
          <p:grpSpPr>
            <a:xfrm>
              <a:off x="965147" y="444904"/>
              <a:ext cx="605939" cy="733425"/>
              <a:chOff x="854872" y="593529"/>
              <a:chExt cx="605939" cy="733425"/>
            </a:xfrm>
          </p:grpSpPr>
          <p:grpSp>
            <p:nvGrpSpPr>
              <p:cNvPr id="2947" name="Google Shape;2947;p59"/>
              <p:cNvGrpSpPr/>
              <p:nvPr/>
            </p:nvGrpSpPr>
            <p:grpSpPr>
              <a:xfrm>
                <a:off x="854872" y="749504"/>
                <a:ext cx="444014" cy="577450"/>
                <a:chOff x="2255047" y="690567"/>
                <a:chExt cx="444014" cy="577450"/>
              </a:xfrm>
            </p:grpSpPr>
            <p:sp>
              <p:nvSpPr>
                <p:cNvPr id="2948" name="Google Shape;2948;p59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9" name="Google Shape;2949;p59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50" name="Google Shape;2950;p59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1" name="Google Shape;2951;p59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2" name="Google Shape;2952;p59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953" name="Google Shape;2953;p59"/>
              <p:cNvGrpSpPr/>
              <p:nvPr/>
            </p:nvGrpSpPr>
            <p:grpSpPr>
              <a:xfrm>
                <a:off x="935835" y="671517"/>
                <a:ext cx="444014" cy="577450"/>
                <a:chOff x="2255047" y="690567"/>
                <a:chExt cx="444014" cy="577450"/>
              </a:xfrm>
            </p:grpSpPr>
            <p:sp>
              <p:nvSpPr>
                <p:cNvPr id="2954" name="Google Shape;2954;p59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5" name="Google Shape;2955;p59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56" name="Google Shape;2956;p59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7" name="Google Shape;2957;p59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8" name="Google Shape;2958;p59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959" name="Google Shape;2959;p59"/>
              <p:cNvGrpSpPr/>
              <p:nvPr/>
            </p:nvGrpSpPr>
            <p:grpSpPr>
              <a:xfrm>
                <a:off x="1016797" y="593529"/>
                <a:ext cx="444014" cy="577450"/>
                <a:chOff x="2255047" y="690567"/>
                <a:chExt cx="444014" cy="577450"/>
              </a:xfrm>
            </p:grpSpPr>
            <p:sp>
              <p:nvSpPr>
                <p:cNvPr id="2960" name="Google Shape;2960;p59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1" name="Google Shape;2961;p59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62" name="Google Shape;2962;p59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3" name="Google Shape;2963;p59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4" name="Google Shape;2964;p59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3" name="Google Shape;2622;p59">
            <a:extLst>
              <a:ext uri="{FF2B5EF4-FFF2-40B4-BE49-F238E27FC236}">
                <a16:creationId xmlns:a16="http://schemas.microsoft.com/office/drawing/2014/main" id="{BA7FD9E2-AA4C-EE1F-1476-E0123B3E9777}"/>
              </a:ext>
            </a:extLst>
          </p:cNvPr>
          <p:cNvSpPr txBox="1">
            <a:spLocks/>
          </p:cNvSpPr>
          <p:nvPr/>
        </p:nvSpPr>
        <p:spPr>
          <a:xfrm>
            <a:off x="1211844" y="3221560"/>
            <a:ext cx="7160326" cy="113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3200" dirty="0">
                <a:latin typeface="Raleway" pitchFamily="2" charset="0"/>
              </a:rPr>
              <a:t>{0, 1, 2, 1, 0, 0, 0, 1, 2}</a:t>
            </a:r>
          </a:p>
        </p:txBody>
      </p:sp>
    </p:spTree>
    <p:extLst>
      <p:ext uri="{BB962C8B-B14F-4D97-AF65-F5344CB8AC3E}">
        <p14:creationId xmlns:p14="http://schemas.microsoft.com/office/powerpoint/2010/main" val="262845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p59"/>
          <p:cNvSpPr txBox="1">
            <a:spLocks noGrp="1"/>
          </p:cNvSpPr>
          <p:nvPr>
            <p:ph type="title" idx="6"/>
          </p:nvPr>
        </p:nvSpPr>
        <p:spPr>
          <a:xfrm>
            <a:off x="1470288" y="398269"/>
            <a:ext cx="634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HƯỚNG DẪN GIẢI</a:t>
            </a:r>
            <a:endParaRPr dirty="0"/>
          </a:p>
        </p:txBody>
      </p:sp>
      <p:grpSp>
        <p:nvGrpSpPr>
          <p:cNvPr id="2670" name="Google Shape;2670;p59"/>
          <p:cNvGrpSpPr/>
          <p:nvPr/>
        </p:nvGrpSpPr>
        <p:grpSpPr>
          <a:xfrm>
            <a:off x="787370" y="4281505"/>
            <a:ext cx="369130" cy="405607"/>
            <a:chOff x="787370" y="4281505"/>
            <a:chExt cx="369130" cy="405607"/>
          </a:xfrm>
        </p:grpSpPr>
        <p:grpSp>
          <p:nvGrpSpPr>
            <p:cNvPr id="2671" name="Google Shape;2671;p59"/>
            <p:cNvGrpSpPr/>
            <p:nvPr/>
          </p:nvGrpSpPr>
          <p:grpSpPr>
            <a:xfrm>
              <a:off x="787370" y="4281505"/>
              <a:ext cx="225414" cy="405607"/>
              <a:chOff x="8063823" y="2506947"/>
              <a:chExt cx="198009" cy="356296"/>
            </a:xfrm>
          </p:grpSpPr>
          <p:sp>
            <p:nvSpPr>
              <p:cNvPr id="2672" name="Google Shape;2672;p59"/>
              <p:cNvSpPr/>
              <p:nvPr/>
            </p:nvSpPr>
            <p:spPr>
              <a:xfrm>
                <a:off x="8063823" y="2506947"/>
                <a:ext cx="198009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903" extrusionOk="0">
                    <a:moveTo>
                      <a:pt x="1" y="0"/>
                    </a:moveTo>
                    <a:lnTo>
                      <a:pt x="1" y="902"/>
                    </a:lnTo>
                    <a:lnTo>
                      <a:pt x="4511" y="902"/>
                    </a:lnTo>
                    <a:lnTo>
                      <a:pt x="4511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59"/>
              <p:cNvSpPr/>
              <p:nvPr/>
            </p:nvSpPr>
            <p:spPr>
              <a:xfrm>
                <a:off x="8063823" y="2823615"/>
                <a:ext cx="198009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903" extrusionOk="0">
                    <a:moveTo>
                      <a:pt x="1" y="1"/>
                    </a:moveTo>
                    <a:lnTo>
                      <a:pt x="1" y="903"/>
                    </a:lnTo>
                    <a:lnTo>
                      <a:pt x="4511" y="903"/>
                    </a:lnTo>
                    <a:lnTo>
                      <a:pt x="4511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59"/>
              <p:cNvSpPr/>
              <p:nvPr/>
            </p:nvSpPr>
            <p:spPr>
              <a:xfrm>
                <a:off x="8082122" y="2546531"/>
                <a:ext cx="159917" cy="275642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6281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214" y="2915"/>
                    </a:lnTo>
                    <a:lnTo>
                      <a:pt x="1214" y="3366"/>
                    </a:lnTo>
                    <a:lnTo>
                      <a:pt x="0" y="4511"/>
                    </a:lnTo>
                    <a:lnTo>
                      <a:pt x="0" y="6280"/>
                    </a:lnTo>
                    <a:lnTo>
                      <a:pt x="3643" y="6280"/>
                    </a:lnTo>
                    <a:lnTo>
                      <a:pt x="3643" y="4511"/>
                    </a:lnTo>
                    <a:lnTo>
                      <a:pt x="2463" y="3366"/>
                    </a:lnTo>
                    <a:lnTo>
                      <a:pt x="2463" y="2915"/>
                    </a:lnTo>
                    <a:lnTo>
                      <a:pt x="3643" y="1735"/>
                    </a:lnTo>
                    <a:lnTo>
                      <a:pt x="364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59"/>
              <p:cNvSpPr/>
              <p:nvPr/>
            </p:nvSpPr>
            <p:spPr>
              <a:xfrm>
                <a:off x="8086686" y="2756648"/>
                <a:ext cx="152281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493" extrusionOk="0">
                    <a:moveTo>
                      <a:pt x="1527" y="0"/>
                    </a:moveTo>
                    <a:lnTo>
                      <a:pt x="0" y="1492"/>
                    </a:lnTo>
                    <a:lnTo>
                      <a:pt x="3470" y="1492"/>
                    </a:lnTo>
                    <a:lnTo>
                      <a:pt x="19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59"/>
              <p:cNvSpPr/>
              <p:nvPr/>
            </p:nvSpPr>
            <p:spPr>
              <a:xfrm>
                <a:off x="8086686" y="2756648"/>
                <a:ext cx="152281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493" fill="none" extrusionOk="0">
                    <a:moveTo>
                      <a:pt x="1527" y="0"/>
                    </a:moveTo>
                    <a:lnTo>
                      <a:pt x="0" y="1492"/>
                    </a:lnTo>
                    <a:lnTo>
                      <a:pt x="3470" y="1492"/>
                    </a:lnTo>
                    <a:lnTo>
                      <a:pt x="194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59"/>
              <p:cNvSpPr/>
              <p:nvPr/>
            </p:nvSpPr>
            <p:spPr>
              <a:xfrm>
                <a:off x="8153654" y="2726192"/>
                <a:ext cx="18344" cy="1983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417" y="451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59"/>
              <p:cNvSpPr/>
              <p:nvPr/>
            </p:nvSpPr>
            <p:spPr>
              <a:xfrm>
                <a:off x="8153654" y="2698765"/>
                <a:ext cx="18344" cy="1983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417" y="452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59"/>
              <p:cNvSpPr/>
              <p:nvPr/>
            </p:nvSpPr>
            <p:spPr>
              <a:xfrm>
                <a:off x="8124734" y="2628726"/>
                <a:ext cx="74648" cy="27472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626" extrusionOk="0">
                    <a:moveTo>
                      <a:pt x="1" y="1"/>
                    </a:moveTo>
                    <a:lnTo>
                      <a:pt x="660" y="625"/>
                    </a:lnTo>
                    <a:lnTo>
                      <a:pt x="1076" y="625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80" name="Google Shape;2680;p59"/>
            <p:cNvSpPr/>
            <p:nvPr/>
          </p:nvSpPr>
          <p:spPr>
            <a:xfrm>
              <a:off x="1064550" y="4376213"/>
              <a:ext cx="91950" cy="91100"/>
            </a:xfrm>
            <a:custGeom>
              <a:avLst/>
              <a:gdLst/>
              <a:ahLst/>
              <a:cxnLst/>
              <a:rect l="l" t="t" r="r" b="b"/>
              <a:pathLst>
                <a:path w="3678" h="3644" fill="none" extrusionOk="0">
                  <a:moveTo>
                    <a:pt x="3157" y="0"/>
                  </a:moveTo>
                  <a:lnTo>
                    <a:pt x="1839" y="1319"/>
                  </a:lnTo>
                  <a:lnTo>
                    <a:pt x="486" y="0"/>
                  </a:lnTo>
                  <a:lnTo>
                    <a:pt x="0" y="486"/>
                  </a:lnTo>
                  <a:lnTo>
                    <a:pt x="1319" y="1805"/>
                  </a:lnTo>
                  <a:lnTo>
                    <a:pt x="0" y="3158"/>
                  </a:lnTo>
                  <a:lnTo>
                    <a:pt x="486" y="3643"/>
                  </a:lnTo>
                  <a:lnTo>
                    <a:pt x="1839" y="2325"/>
                  </a:lnTo>
                  <a:lnTo>
                    <a:pt x="3157" y="3643"/>
                  </a:lnTo>
                  <a:lnTo>
                    <a:pt x="3678" y="3158"/>
                  </a:lnTo>
                  <a:lnTo>
                    <a:pt x="2325" y="1805"/>
                  </a:lnTo>
                  <a:lnTo>
                    <a:pt x="3678" y="486"/>
                  </a:lnTo>
                  <a:lnTo>
                    <a:pt x="3157" y="0"/>
                  </a:lnTo>
                  <a:lnTo>
                    <a:pt x="315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59"/>
          <p:cNvGrpSpPr/>
          <p:nvPr/>
        </p:nvGrpSpPr>
        <p:grpSpPr>
          <a:xfrm>
            <a:off x="8009738" y="444900"/>
            <a:ext cx="739738" cy="499927"/>
            <a:chOff x="8009738" y="444900"/>
            <a:chExt cx="739738" cy="499927"/>
          </a:xfrm>
        </p:grpSpPr>
        <p:grpSp>
          <p:nvGrpSpPr>
            <p:cNvPr id="2682" name="Google Shape;2682;p59"/>
            <p:cNvGrpSpPr/>
            <p:nvPr/>
          </p:nvGrpSpPr>
          <p:grpSpPr>
            <a:xfrm>
              <a:off x="8114513" y="444900"/>
              <a:ext cx="634963" cy="406652"/>
              <a:chOff x="8114513" y="444900"/>
              <a:chExt cx="634963" cy="406652"/>
            </a:xfrm>
          </p:grpSpPr>
          <p:sp>
            <p:nvSpPr>
              <p:cNvPr id="2683" name="Google Shape;2683;p59"/>
              <p:cNvSpPr/>
              <p:nvPr/>
            </p:nvSpPr>
            <p:spPr>
              <a:xfrm>
                <a:off x="8114513" y="444900"/>
                <a:ext cx="634950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59"/>
              <p:cNvSpPr/>
              <p:nvPr/>
            </p:nvSpPr>
            <p:spPr>
              <a:xfrm>
                <a:off x="8706063" y="463100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1" y="1"/>
                    </a:moveTo>
                    <a:lnTo>
                      <a:pt x="868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59"/>
              <p:cNvSpPr/>
              <p:nvPr/>
            </p:nvSpPr>
            <p:spPr>
              <a:xfrm>
                <a:off x="8706063" y="463100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868" y="1"/>
                    </a:moveTo>
                    <a:lnTo>
                      <a:pt x="1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59"/>
              <p:cNvSpPr/>
              <p:nvPr/>
            </p:nvSpPr>
            <p:spPr>
              <a:xfrm>
                <a:off x="8114525" y="503900"/>
                <a:ext cx="634950" cy="347652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7" name="Google Shape;2687;p59"/>
            <p:cNvGrpSpPr/>
            <p:nvPr/>
          </p:nvGrpSpPr>
          <p:grpSpPr>
            <a:xfrm>
              <a:off x="8009738" y="538175"/>
              <a:ext cx="634963" cy="406652"/>
              <a:chOff x="8009738" y="538175"/>
              <a:chExt cx="634963" cy="406652"/>
            </a:xfrm>
          </p:grpSpPr>
          <p:sp>
            <p:nvSpPr>
              <p:cNvPr id="2688" name="Google Shape;2688;p59"/>
              <p:cNvSpPr/>
              <p:nvPr/>
            </p:nvSpPr>
            <p:spPr>
              <a:xfrm>
                <a:off x="8009738" y="538175"/>
                <a:ext cx="634950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59"/>
              <p:cNvSpPr/>
              <p:nvPr/>
            </p:nvSpPr>
            <p:spPr>
              <a:xfrm>
                <a:off x="8601288" y="556375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1" y="1"/>
                    </a:moveTo>
                    <a:lnTo>
                      <a:pt x="868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59"/>
              <p:cNvSpPr/>
              <p:nvPr/>
            </p:nvSpPr>
            <p:spPr>
              <a:xfrm>
                <a:off x="8601288" y="556375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868" y="1"/>
                    </a:moveTo>
                    <a:lnTo>
                      <a:pt x="1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59"/>
              <p:cNvSpPr/>
              <p:nvPr/>
            </p:nvSpPr>
            <p:spPr>
              <a:xfrm>
                <a:off x="8009750" y="597175"/>
                <a:ext cx="634950" cy="347652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92" name="Google Shape;2692;p59"/>
          <p:cNvGrpSpPr/>
          <p:nvPr/>
        </p:nvGrpSpPr>
        <p:grpSpPr>
          <a:xfrm>
            <a:off x="706408" y="-1469152"/>
            <a:ext cx="1218677" cy="2647482"/>
            <a:chOff x="706408" y="-1469152"/>
            <a:chExt cx="1218677" cy="2647482"/>
          </a:xfrm>
        </p:grpSpPr>
        <p:grpSp>
          <p:nvGrpSpPr>
            <p:cNvPr id="2693" name="Google Shape;2693;p59"/>
            <p:cNvGrpSpPr/>
            <p:nvPr/>
          </p:nvGrpSpPr>
          <p:grpSpPr>
            <a:xfrm>
              <a:off x="706408" y="-1469152"/>
              <a:ext cx="1218677" cy="2356830"/>
              <a:chOff x="2071700" y="1617275"/>
              <a:chExt cx="717375" cy="1387350"/>
            </a:xfrm>
          </p:grpSpPr>
          <p:sp>
            <p:nvSpPr>
              <p:cNvPr id="2694" name="Google Shape;2694;p59"/>
              <p:cNvSpPr/>
              <p:nvPr/>
            </p:nvSpPr>
            <p:spPr>
              <a:xfrm>
                <a:off x="2093750" y="1644825"/>
                <a:ext cx="6625" cy="13399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3598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  <a:close/>
                    <a:moveTo>
                      <a:pt x="0" y="5378"/>
                    </a:moveTo>
                    <a:lnTo>
                      <a:pt x="0" y="10447"/>
                    </a:lnTo>
                    <a:lnTo>
                      <a:pt x="265" y="10447"/>
                    </a:lnTo>
                    <a:lnTo>
                      <a:pt x="265" y="5378"/>
                    </a:lnTo>
                    <a:close/>
                    <a:moveTo>
                      <a:pt x="0" y="10755"/>
                    </a:moveTo>
                    <a:lnTo>
                      <a:pt x="0" y="15824"/>
                    </a:lnTo>
                    <a:lnTo>
                      <a:pt x="265" y="15824"/>
                    </a:lnTo>
                    <a:lnTo>
                      <a:pt x="265" y="10755"/>
                    </a:lnTo>
                    <a:close/>
                    <a:moveTo>
                      <a:pt x="0" y="16089"/>
                    </a:moveTo>
                    <a:lnTo>
                      <a:pt x="0" y="21201"/>
                    </a:lnTo>
                    <a:lnTo>
                      <a:pt x="265" y="21201"/>
                    </a:lnTo>
                    <a:lnTo>
                      <a:pt x="265" y="16089"/>
                    </a:lnTo>
                    <a:close/>
                    <a:moveTo>
                      <a:pt x="0" y="21466"/>
                    </a:moveTo>
                    <a:lnTo>
                      <a:pt x="0" y="26579"/>
                    </a:lnTo>
                    <a:lnTo>
                      <a:pt x="265" y="26579"/>
                    </a:lnTo>
                    <a:lnTo>
                      <a:pt x="265" y="21466"/>
                    </a:lnTo>
                    <a:close/>
                    <a:moveTo>
                      <a:pt x="0" y="26843"/>
                    </a:moveTo>
                    <a:lnTo>
                      <a:pt x="0" y="31956"/>
                    </a:lnTo>
                    <a:lnTo>
                      <a:pt x="265" y="31956"/>
                    </a:lnTo>
                    <a:lnTo>
                      <a:pt x="265" y="26843"/>
                    </a:lnTo>
                    <a:close/>
                    <a:moveTo>
                      <a:pt x="0" y="32221"/>
                    </a:moveTo>
                    <a:lnTo>
                      <a:pt x="0" y="37334"/>
                    </a:lnTo>
                    <a:lnTo>
                      <a:pt x="265" y="37334"/>
                    </a:lnTo>
                    <a:lnTo>
                      <a:pt x="265" y="32221"/>
                    </a:lnTo>
                    <a:close/>
                    <a:moveTo>
                      <a:pt x="0" y="37598"/>
                    </a:moveTo>
                    <a:lnTo>
                      <a:pt x="0" y="42711"/>
                    </a:lnTo>
                    <a:lnTo>
                      <a:pt x="265" y="42711"/>
                    </a:lnTo>
                    <a:lnTo>
                      <a:pt x="265" y="37598"/>
                    </a:lnTo>
                    <a:close/>
                    <a:moveTo>
                      <a:pt x="0" y="42975"/>
                    </a:moveTo>
                    <a:lnTo>
                      <a:pt x="0" y="48088"/>
                    </a:lnTo>
                    <a:lnTo>
                      <a:pt x="265" y="48088"/>
                    </a:lnTo>
                    <a:lnTo>
                      <a:pt x="265" y="42975"/>
                    </a:lnTo>
                    <a:close/>
                    <a:moveTo>
                      <a:pt x="0" y="48353"/>
                    </a:moveTo>
                    <a:lnTo>
                      <a:pt x="0" y="53598"/>
                    </a:lnTo>
                    <a:lnTo>
                      <a:pt x="44" y="53598"/>
                    </a:lnTo>
                    <a:lnTo>
                      <a:pt x="44" y="53333"/>
                    </a:lnTo>
                    <a:lnTo>
                      <a:pt x="265" y="53333"/>
                    </a:lnTo>
                    <a:lnTo>
                      <a:pt x="265" y="483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59"/>
              <p:cNvSpPr/>
              <p:nvPr/>
            </p:nvSpPr>
            <p:spPr>
              <a:xfrm>
                <a:off x="2093750" y="1643725"/>
                <a:ext cx="6625" cy="13410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364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53642"/>
                    </a:lnTo>
                    <a:lnTo>
                      <a:pt x="265" y="53642"/>
                    </a:lnTo>
                    <a:lnTo>
                      <a:pt x="44" y="53642"/>
                    </a:lnTo>
                    <a:lnTo>
                      <a:pt x="44" y="53377"/>
                    </a:lnTo>
                    <a:lnTo>
                      <a:pt x="265" y="53377"/>
                    </a:lnTo>
                    <a:lnTo>
                      <a:pt x="265" y="48397"/>
                    </a:lnTo>
                    <a:lnTo>
                      <a:pt x="0" y="48397"/>
                    </a:lnTo>
                    <a:lnTo>
                      <a:pt x="0" y="48132"/>
                    </a:lnTo>
                    <a:lnTo>
                      <a:pt x="265" y="48132"/>
                    </a:lnTo>
                    <a:lnTo>
                      <a:pt x="265" y="43019"/>
                    </a:lnTo>
                    <a:lnTo>
                      <a:pt x="0" y="43019"/>
                    </a:lnTo>
                    <a:lnTo>
                      <a:pt x="0" y="42755"/>
                    </a:lnTo>
                    <a:lnTo>
                      <a:pt x="265" y="42755"/>
                    </a:lnTo>
                    <a:lnTo>
                      <a:pt x="265" y="37642"/>
                    </a:lnTo>
                    <a:lnTo>
                      <a:pt x="0" y="37642"/>
                    </a:lnTo>
                    <a:lnTo>
                      <a:pt x="0" y="37378"/>
                    </a:lnTo>
                    <a:lnTo>
                      <a:pt x="265" y="37378"/>
                    </a:lnTo>
                    <a:lnTo>
                      <a:pt x="265" y="32265"/>
                    </a:lnTo>
                    <a:lnTo>
                      <a:pt x="0" y="32265"/>
                    </a:lnTo>
                    <a:lnTo>
                      <a:pt x="0" y="32000"/>
                    </a:lnTo>
                    <a:lnTo>
                      <a:pt x="265" y="32000"/>
                    </a:lnTo>
                    <a:lnTo>
                      <a:pt x="265" y="26887"/>
                    </a:lnTo>
                    <a:lnTo>
                      <a:pt x="0" y="26887"/>
                    </a:lnTo>
                    <a:lnTo>
                      <a:pt x="0" y="26623"/>
                    </a:lnTo>
                    <a:lnTo>
                      <a:pt x="265" y="26623"/>
                    </a:lnTo>
                    <a:lnTo>
                      <a:pt x="265" y="21510"/>
                    </a:lnTo>
                    <a:lnTo>
                      <a:pt x="0" y="21510"/>
                    </a:lnTo>
                    <a:lnTo>
                      <a:pt x="0" y="21245"/>
                    </a:lnTo>
                    <a:lnTo>
                      <a:pt x="265" y="21245"/>
                    </a:lnTo>
                    <a:lnTo>
                      <a:pt x="265" y="16133"/>
                    </a:lnTo>
                    <a:lnTo>
                      <a:pt x="0" y="16133"/>
                    </a:lnTo>
                    <a:lnTo>
                      <a:pt x="0" y="15868"/>
                    </a:lnTo>
                    <a:lnTo>
                      <a:pt x="265" y="15868"/>
                    </a:lnTo>
                    <a:lnTo>
                      <a:pt x="265" y="10799"/>
                    </a:lnTo>
                    <a:lnTo>
                      <a:pt x="0" y="10799"/>
                    </a:lnTo>
                    <a:lnTo>
                      <a:pt x="0" y="10491"/>
                    </a:lnTo>
                    <a:lnTo>
                      <a:pt x="265" y="10491"/>
                    </a:lnTo>
                    <a:lnTo>
                      <a:pt x="265" y="5422"/>
                    </a:lnTo>
                    <a:lnTo>
                      <a:pt x="0" y="5422"/>
                    </a:lnTo>
                    <a:lnTo>
                      <a:pt x="0" y="5157"/>
                    </a:lnTo>
                    <a:lnTo>
                      <a:pt x="265" y="5157"/>
                    </a:lnTo>
                    <a:lnTo>
                      <a:pt x="265" y="44"/>
                    </a:lnTo>
                    <a:lnTo>
                      <a:pt x="0" y="4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59"/>
              <p:cNvSpPr/>
              <p:nvPr/>
            </p:nvSpPr>
            <p:spPr>
              <a:xfrm>
                <a:off x="2228175" y="1644825"/>
                <a:ext cx="6650" cy="13333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3334" extrusionOk="0">
                    <a:moveTo>
                      <a:pt x="1" y="0"/>
                    </a:move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  <a:close/>
                    <a:moveTo>
                      <a:pt x="1" y="5378"/>
                    </a:moveTo>
                    <a:lnTo>
                      <a:pt x="1" y="10447"/>
                    </a:lnTo>
                    <a:lnTo>
                      <a:pt x="265" y="10447"/>
                    </a:lnTo>
                    <a:lnTo>
                      <a:pt x="265" y="5378"/>
                    </a:lnTo>
                    <a:close/>
                    <a:moveTo>
                      <a:pt x="1" y="10755"/>
                    </a:moveTo>
                    <a:lnTo>
                      <a:pt x="1" y="15824"/>
                    </a:lnTo>
                    <a:lnTo>
                      <a:pt x="265" y="15824"/>
                    </a:lnTo>
                    <a:lnTo>
                      <a:pt x="265" y="10755"/>
                    </a:lnTo>
                    <a:close/>
                    <a:moveTo>
                      <a:pt x="1" y="16089"/>
                    </a:moveTo>
                    <a:lnTo>
                      <a:pt x="1" y="21201"/>
                    </a:lnTo>
                    <a:lnTo>
                      <a:pt x="265" y="21201"/>
                    </a:lnTo>
                    <a:lnTo>
                      <a:pt x="265" y="16089"/>
                    </a:lnTo>
                    <a:close/>
                    <a:moveTo>
                      <a:pt x="1" y="21466"/>
                    </a:moveTo>
                    <a:lnTo>
                      <a:pt x="1" y="26579"/>
                    </a:lnTo>
                    <a:lnTo>
                      <a:pt x="265" y="26579"/>
                    </a:lnTo>
                    <a:lnTo>
                      <a:pt x="265" y="21466"/>
                    </a:lnTo>
                    <a:close/>
                    <a:moveTo>
                      <a:pt x="1" y="26843"/>
                    </a:moveTo>
                    <a:lnTo>
                      <a:pt x="1" y="31956"/>
                    </a:lnTo>
                    <a:lnTo>
                      <a:pt x="265" y="31956"/>
                    </a:lnTo>
                    <a:lnTo>
                      <a:pt x="265" y="26843"/>
                    </a:lnTo>
                    <a:close/>
                    <a:moveTo>
                      <a:pt x="1" y="32221"/>
                    </a:moveTo>
                    <a:lnTo>
                      <a:pt x="1" y="37334"/>
                    </a:lnTo>
                    <a:lnTo>
                      <a:pt x="265" y="37334"/>
                    </a:lnTo>
                    <a:lnTo>
                      <a:pt x="265" y="32221"/>
                    </a:lnTo>
                    <a:close/>
                    <a:moveTo>
                      <a:pt x="1" y="37598"/>
                    </a:moveTo>
                    <a:lnTo>
                      <a:pt x="1" y="42711"/>
                    </a:lnTo>
                    <a:lnTo>
                      <a:pt x="265" y="42711"/>
                    </a:lnTo>
                    <a:lnTo>
                      <a:pt x="265" y="37598"/>
                    </a:lnTo>
                    <a:close/>
                    <a:moveTo>
                      <a:pt x="1" y="42975"/>
                    </a:moveTo>
                    <a:lnTo>
                      <a:pt x="1" y="48088"/>
                    </a:lnTo>
                    <a:lnTo>
                      <a:pt x="265" y="48088"/>
                    </a:lnTo>
                    <a:lnTo>
                      <a:pt x="265" y="42975"/>
                    </a:lnTo>
                    <a:close/>
                    <a:moveTo>
                      <a:pt x="1" y="48353"/>
                    </a:moveTo>
                    <a:lnTo>
                      <a:pt x="1" y="53333"/>
                    </a:lnTo>
                    <a:lnTo>
                      <a:pt x="265" y="53333"/>
                    </a:lnTo>
                    <a:lnTo>
                      <a:pt x="265" y="483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59"/>
              <p:cNvSpPr/>
              <p:nvPr/>
            </p:nvSpPr>
            <p:spPr>
              <a:xfrm>
                <a:off x="2228175" y="2853625"/>
                <a:ext cx="6650" cy="1245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982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4981"/>
                    </a:lnTo>
                    <a:lnTo>
                      <a:pt x="265" y="4981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59"/>
              <p:cNvSpPr/>
              <p:nvPr/>
            </p:nvSpPr>
            <p:spPr>
              <a:xfrm>
                <a:off x="2228175" y="271920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59"/>
              <p:cNvSpPr/>
              <p:nvPr/>
            </p:nvSpPr>
            <p:spPr>
              <a:xfrm>
                <a:off x="2228175" y="258475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59"/>
              <p:cNvSpPr/>
              <p:nvPr/>
            </p:nvSpPr>
            <p:spPr>
              <a:xfrm>
                <a:off x="2228175" y="24503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59"/>
              <p:cNvSpPr/>
              <p:nvPr/>
            </p:nvSpPr>
            <p:spPr>
              <a:xfrm>
                <a:off x="2228175" y="231590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59"/>
              <p:cNvSpPr/>
              <p:nvPr/>
            </p:nvSpPr>
            <p:spPr>
              <a:xfrm>
                <a:off x="2228175" y="218145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59"/>
              <p:cNvSpPr/>
              <p:nvPr/>
            </p:nvSpPr>
            <p:spPr>
              <a:xfrm>
                <a:off x="2228175" y="20470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59"/>
              <p:cNvSpPr/>
              <p:nvPr/>
            </p:nvSpPr>
            <p:spPr>
              <a:xfrm>
                <a:off x="2228175" y="1913700"/>
                <a:ext cx="6650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070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069"/>
                    </a:lnTo>
                    <a:lnTo>
                      <a:pt x="265" y="5069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59"/>
              <p:cNvSpPr/>
              <p:nvPr/>
            </p:nvSpPr>
            <p:spPr>
              <a:xfrm>
                <a:off x="2228175" y="1779250"/>
                <a:ext cx="6650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070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070"/>
                    </a:lnTo>
                    <a:lnTo>
                      <a:pt x="265" y="5070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59"/>
              <p:cNvSpPr/>
              <p:nvPr/>
            </p:nvSpPr>
            <p:spPr>
              <a:xfrm>
                <a:off x="2228175" y="16448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59"/>
              <p:cNvSpPr/>
              <p:nvPr/>
            </p:nvSpPr>
            <p:spPr>
              <a:xfrm>
                <a:off x="2362625" y="1644825"/>
                <a:ext cx="6625" cy="13333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333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  <a:close/>
                    <a:moveTo>
                      <a:pt x="0" y="5378"/>
                    </a:moveTo>
                    <a:lnTo>
                      <a:pt x="0" y="10447"/>
                    </a:lnTo>
                    <a:lnTo>
                      <a:pt x="265" y="10447"/>
                    </a:lnTo>
                    <a:lnTo>
                      <a:pt x="265" y="5378"/>
                    </a:lnTo>
                    <a:close/>
                    <a:moveTo>
                      <a:pt x="0" y="10755"/>
                    </a:moveTo>
                    <a:lnTo>
                      <a:pt x="0" y="15824"/>
                    </a:lnTo>
                    <a:lnTo>
                      <a:pt x="265" y="15824"/>
                    </a:lnTo>
                    <a:lnTo>
                      <a:pt x="265" y="10755"/>
                    </a:lnTo>
                    <a:close/>
                    <a:moveTo>
                      <a:pt x="0" y="16089"/>
                    </a:moveTo>
                    <a:lnTo>
                      <a:pt x="0" y="21201"/>
                    </a:lnTo>
                    <a:lnTo>
                      <a:pt x="265" y="21201"/>
                    </a:lnTo>
                    <a:lnTo>
                      <a:pt x="265" y="16089"/>
                    </a:lnTo>
                    <a:close/>
                    <a:moveTo>
                      <a:pt x="0" y="21466"/>
                    </a:moveTo>
                    <a:lnTo>
                      <a:pt x="0" y="26579"/>
                    </a:lnTo>
                    <a:lnTo>
                      <a:pt x="265" y="26579"/>
                    </a:lnTo>
                    <a:lnTo>
                      <a:pt x="265" y="21466"/>
                    </a:lnTo>
                    <a:close/>
                    <a:moveTo>
                      <a:pt x="0" y="26843"/>
                    </a:moveTo>
                    <a:lnTo>
                      <a:pt x="0" y="31956"/>
                    </a:lnTo>
                    <a:lnTo>
                      <a:pt x="265" y="31956"/>
                    </a:lnTo>
                    <a:lnTo>
                      <a:pt x="265" y="26843"/>
                    </a:lnTo>
                    <a:close/>
                    <a:moveTo>
                      <a:pt x="0" y="32221"/>
                    </a:moveTo>
                    <a:lnTo>
                      <a:pt x="0" y="37334"/>
                    </a:lnTo>
                    <a:lnTo>
                      <a:pt x="265" y="37334"/>
                    </a:lnTo>
                    <a:lnTo>
                      <a:pt x="265" y="32221"/>
                    </a:lnTo>
                    <a:close/>
                    <a:moveTo>
                      <a:pt x="0" y="37598"/>
                    </a:moveTo>
                    <a:lnTo>
                      <a:pt x="0" y="42711"/>
                    </a:lnTo>
                    <a:lnTo>
                      <a:pt x="265" y="42711"/>
                    </a:lnTo>
                    <a:lnTo>
                      <a:pt x="265" y="37598"/>
                    </a:lnTo>
                    <a:close/>
                    <a:moveTo>
                      <a:pt x="0" y="42975"/>
                    </a:moveTo>
                    <a:lnTo>
                      <a:pt x="0" y="48088"/>
                    </a:lnTo>
                    <a:lnTo>
                      <a:pt x="265" y="48088"/>
                    </a:lnTo>
                    <a:lnTo>
                      <a:pt x="265" y="42975"/>
                    </a:lnTo>
                    <a:close/>
                    <a:moveTo>
                      <a:pt x="0" y="48353"/>
                    </a:moveTo>
                    <a:lnTo>
                      <a:pt x="0" y="53333"/>
                    </a:lnTo>
                    <a:lnTo>
                      <a:pt x="265" y="53333"/>
                    </a:lnTo>
                    <a:lnTo>
                      <a:pt x="265" y="483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59"/>
              <p:cNvSpPr/>
              <p:nvPr/>
            </p:nvSpPr>
            <p:spPr>
              <a:xfrm>
                <a:off x="2362625" y="2853625"/>
                <a:ext cx="6625" cy="1245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982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4981"/>
                    </a:lnTo>
                    <a:lnTo>
                      <a:pt x="265" y="4981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59"/>
              <p:cNvSpPr/>
              <p:nvPr/>
            </p:nvSpPr>
            <p:spPr>
              <a:xfrm>
                <a:off x="2362625" y="271920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59"/>
              <p:cNvSpPr/>
              <p:nvPr/>
            </p:nvSpPr>
            <p:spPr>
              <a:xfrm>
                <a:off x="2362625" y="258475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59"/>
              <p:cNvSpPr/>
              <p:nvPr/>
            </p:nvSpPr>
            <p:spPr>
              <a:xfrm>
                <a:off x="2362625" y="24503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59"/>
              <p:cNvSpPr/>
              <p:nvPr/>
            </p:nvSpPr>
            <p:spPr>
              <a:xfrm>
                <a:off x="2362625" y="231590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59"/>
              <p:cNvSpPr/>
              <p:nvPr/>
            </p:nvSpPr>
            <p:spPr>
              <a:xfrm>
                <a:off x="2362625" y="218145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59"/>
              <p:cNvSpPr/>
              <p:nvPr/>
            </p:nvSpPr>
            <p:spPr>
              <a:xfrm>
                <a:off x="2362625" y="20470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59"/>
              <p:cNvSpPr/>
              <p:nvPr/>
            </p:nvSpPr>
            <p:spPr>
              <a:xfrm>
                <a:off x="2362625" y="1913700"/>
                <a:ext cx="6625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070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069"/>
                    </a:lnTo>
                    <a:lnTo>
                      <a:pt x="265" y="5069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59"/>
              <p:cNvSpPr/>
              <p:nvPr/>
            </p:nvSpPr>
            <p:spPr>
              <a:xfrm>
                <a:off x="2362625" y="1779250"/>
                <a:ext cx="6625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070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070"/>
                    </a:lnTo>
                    <a:lnTo>
                      <a:pt x="265" y="5070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59"/>
              <p:cNvSpPr/>
              <p:nvPr/>
            </p:nvSpPr>
            <p:spPr>
              <a:xfrm>
                <a:off x="2362625" y="16448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59"/>
              <p:cNvSpPr/>
              <p:nvPr/>
            </p:nvSpPr>
            <p:spPr>
              <a:xfrm>
                <a:off x="2497050" y="1644825"/>
                <a:ext cx="6625" cy="13333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333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  <a:close/>
                    <a:moveTo>
                      <a:pt x="0" y="5378"/>
                    </a:moveTo>
                    <a:lnTo>
                      <a:pt x="0" y="10447"/>
                    </a:lnTo>
                    <a:lnTo>
                      <a:pt x="265" y="10447"/>
                    </a:lnTo>
                    <a:lnTo>
                      <a:pt x="265" y="5378"/>
                    </a:lnTo>
                    <a:close/>
                    <a:moveTo>
                      <a:pt x="0" y="10755"/>
                    </a:moveTo>
                    <a:lnTo>
                      <a:pt x="0" y="15824"/>
                    </a:lnTo>
                    <a:lnTo>
                      <a:pt x="265" y="15824"/>
                    </a:lnTo>
                    <a:lnTo>
                      <a:pt x="265" y="10755"/>
                    </a:lnTo>
                    <a:close/>
                    <a:moveTo>
                      <a:pt x="0" y="16089"/>
                    </a:moveTo>
                    <a:lnTo>
                      <a:pt x="0" y="21201"/>
                    </a:lnTo>
                    <a:lnTo>
                      <a:pt x="265" y="21201"/>
                    </a:lnTo>
                    <a:lnTo>
                      <a:pt x="265" y="16089"/>
                    </a:lnTo>
                    <a:close/>
                    <a:moveTo>
                      <a:pt x="0" y="21466"/>
                    </a:moveTo>
                    <a:lnTo>
                      <a:pt x="0" y="26579"/>
                    </a:lnTo>
                    <a:lnTo>
                      <a:pt x="265" y="26579"/>
                    </a:lnTo>
                    <a:lnTo>
                      <a:pt x="265" y="21466"/>
                    </a:lnTo>
                    <a:close/>
                    <a:moveTo>
                      <a:pt x="0" y="26843"/>
                    </a:moveTo>
                    <a:lnTo>
                      <a:pt x="0" y="31956"/>
                    </a:lnTo>
                    <a:lnTo>
                      <a:pt x="265" y="31956"/>
                    </a:lnTo>
                    <a:lnTo>
                      <a:pt x="265" y="26843"/>
                    </a:lnTo>
                    <a:close/>
                    <a:moveTo>
                      <a:pt x="0" y="32221"/>
                    </a:moveTo>
                    <a:lnTo>
                      <a:pt x="0" y="37334"/>
                    </a:lnTo>
                    <a:lnTo>
                      <a:pt x="265" y="37334"/>
                    </a:lnTo>
                    <a:lnTo>
                      <a:pt x="265" y="32221"/>
                    </a:lnTo>
                    <a:close/>
                    <a:moveTo>
                      <a:pt x="0" y="37598"/>
                    </a:moveTo>
                    <a:lnTo>
                      <a:pt x="0" y="42711"/>
                    </a:lnTo>
                    <a:lnTo>
                      <a:pt x="265" y="42711"/>
                    </a:lnTo>
                    <a:lnTo>
                      <a:pt x="265" y="37598"/>
                    </a:lnTo>
                    <a:close/>
                    <a:moveTo>
                      <a:pt x="0" y="42975"/>
                    </a:moveTo>
                    <a:lnTo>
                      <a:pt x="0" y="48088"/>
                    </a:lnTo>
                    <a:lnTo>
                      <a:pt x="265" y="48088"/>
                    </a:lnTo>
                    <a:lnTo>
                      <a:pt x="265" y="42975"/>
                    </a:lnTo>
                    <a:close/>
                    <a:moveTo>
                      <a:pt x="0" y="48353"/>
                    </a:moveTo>
                    <a:lnTo>
                      <a:pt x="0" y="53333"/>
                    </a:lnTo>
                    <a:lnTo>
                      <a:pt x="265" y="53333"/>
                    </a:lnTo>
                    <a:lnTo>
                      <a:pt x="265" y="483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59"/>
              <p:cNvSpPr/>
              <p:nvPr/>
            </p:nvSpPr>
            <p:spPr>
              <a:xfrm>
                <a:off x="2497050" y="2853625"/>
                <a:ext cx="6625" cy="1245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982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4981"/>
                    </a:lnTo>
                    <a:lnTo>
                      <a:pt x="265" y="4981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59"/>
              <p:cNvSpPr/>
              <p:nvPr/>
            </p:nvSpPr>
            <p:spPr>
              <a:xfrm>
                <a:off x="2497050" y="271920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59"/>
              <p:cNvSpPr/>
              <p:nvPr/>
            </p:nvSpPr>
            <p:spPr>
              <a:xfrm>
                <a:off x="2497050" y="258475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59"/>
              <p:cNvSpPr/>
              <p:nvPr/>
            </p:nvSpPr>
            <p:spPr>
              <a:xfrm>
                <a:off x="2497050" y="24503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59"/>
              <p:cNvSpPr/>
              <p:nvPr/>
            </p:nvSpPr>
            <p:spPr>
              <a:xfrm>
                <a:off x="2497050" y="231590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59"/>
              <p:cNvSpPr/>
              <p:nvPr/>
            </p:nvSpPr>
            <p:spPr>
              <a:xfrm>
                <a:off x="2497050" y="218145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59"/>
              <p:cNvSpPr/>
              <p:nvPr/>
            </p:nvSpPr>
            <p:spPr>
              <a:xfrm>
                <a:off x="2497050" y="20470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59"/>
              <p:cNvSpPr/>
              <p:nvPr/>
            </p:nvSpPr>
            <p:spPr>
              <a:xfrm>
                <a:off x="2497050" y="1913700"/>
                <a:ext cx="6625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070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069"/>
                    </a:lnTo>
                    <a:lnTo>
                      <a:pt x="265" y="5069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59"/>
              <p:cNvSpPr/>
              <p:nvPr/>
            </p:nvSpPr>
            <p:spPr>
              <a:xfrm>
                <a:off x="2497050" y="1779250"/>
                <a:ext cx="6625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070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070"/>
                    </a:lnTo>
                    <a:lnTo>
                      <a:pt x="265" y="5070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59"/>
              <p:cNvSpPr/>
              <p:nvPr/>
            </p:nvSpPr>
            <p:spPr>
              <a:xfrm>
                <a:off x="2497050" y="16448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59"/>
              <p:cNvSpPr/>
              <p:nvPr/>
            </p:nvSpPr>
            <p:spPr>
              <a:xfrm>
                <a:off x="2631475" y="1644825"/>
                <a:ext cx="6650" cy="13333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3334" extrusionOk="0">
                    <a:moveTo>
                      <a:pt x="1" y="0"/>
                    </a:move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  <a:close/>
                    <a:moveTo>
                      <a:pt x="1" y="5378"/>
                    </a:moveTo>
                    <a:lnTo>
                      <a:pt x="1" y="10447"/>
                    </a:lnTo>
                    <a:lnTo>
                      <a:pt x="265" y="10447"/>
                    </a:lnTo>
                    <a:lnTo>
                      <a:pt x="265" y="5378"/>
                    </a:lnTo>
                    <a:close/>
                    <a:moveTo>
                      <a:pt x="1" y="10755"/>
                    </a:moveTo>
                    <a:lnTo>
                      <a:pt x="1" y="15824"/>
                    </a:lnTo>
                    <a:lnTo>
                      <a:pt x="265" y="15824"/>
                    </a:lnTo>
                    <a:lnTo>
                      <a:pt x="265" y="10755"/>
                    </a:lnTo>
                    <a:close/>
                    <a:moveTo>
                      <a:pt x="1" y="16089"/>
                    </a:moveTo>
                    <a:lnTo>
                      <a:pt x="1" y="21201"/>
                    </a:lnTo>
                    <a:lnTo>
                      <a:pt x="265" y="21201"/>
                    </a:lnTo>
                    <a:lnTo>
                      <a:pt x="265" y="16089"/>
                    </a:lnTo>
                    <a:close/>
                    <a:moveTo>
                      <a:pt x="1" y="21466"/>
                    </a:moveTo>
                    <a:lnTo>
                      <a:pt x="1" y="26579"/>
                    </a:lnTo>
                    <a:lnTo>
                      <a:pt x="265" y="26579"/>
                    </a:lnTo>
                    <a:lnTo>
                      <a:pt x="265" y="21466"/>
                    </a:lnTo>
                    <a:close/>
                    <a:moveTo>
                      <a:pt x="1" y="26843"/>
                    </a:moveTo>
                    <a:lnTo>
                      <a:pt x="1" y="31956"/>
                    </a:lnTo>
                    <a:lnTo>
                      <a:pt x="265" y="31956"/>
                    </a:lnTo>
                    <a:lnTo>
                      <a:pt x="265" y="26843"/>
                    </a:lnTo>
                    <a:close/>
                    <a:moveTo>
                      <a:pt x="1" y="32221"/>
                    </a:moveTo>
                    <a:lnTo>
                      <a:pt x="1" y="37334"/>
                    </a:lnTo>
                    <a:lnTo>
                      <a:pt x="265" y="37334"/>
                    </a:lnTo>
                    <a:lnTo>
                      <a:pt x="265" y="32221"/>
                    </a:lnTo>
                    <a:close/>
                    <a:moveTo>
                      <a:pt x="1" y="37598"/>
                    </a:moveTo>
                    <a:lnTo>
                      <a:pt x="1" y="42711"/>
                    </a:lnTo>
                    <a:lnTo>
                      <a:pt x="265" y="42711"/>
                    </a:lnTo>
                    <a:lnTo>
                      <a:pt x="265" y="37598"/>
                    </a:lnTo>
                    <a:close/>
                    <a:moveTo>
                      <a:pt x="1" y="42975"/>
                    </a:moveTo>
                    <a:lnTo>
                      <a:pt x="1" y="48088"/>
                    </a:lnTo>
                    <a:lnTo>
                      <a:pt x="265" y="48088"/>
                    </a:lnTo>
                    <a:lnTo>
                      <a:pt x="265" y="42975"/>
                    </a:lnTo>
                    <a:close/>
                    <a:moveTo>
                      <a:pt x="1" y="48353"/>
                    </a:moveTo>
                    <a:lnTo>
                      <a:pt x="1" y="53333"/>
                    </a:lnTo>
                    <a:lnTo>
                      <a:pt x="265" y="53333"/>
                    </a:lnTo>
                    <a:lnTo>
                      <a:pt x="265" y="483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59"/>
              <p:cNvSpPr/>
              <p:nvPr/>
            </p:nvSpPr>
            <p:spPr>
              <a:xfrm>
                <a:off x="2631475" y="2853625"/>
                <a:ext cx="6650" cy="1245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982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4981"/>
                    </a:lnTo>
                    <a:lnTo>
                      <a:pt x="265" y="4981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59"/>
              <p:cNvSpPr/>
              <p:nvPr/>
            </p:nvSpPr>
            <p:spPr>
              <a:xfrm>
                <a:off x="2631475" y="271920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59"/>
              <p:cNvSpPr/>
              <p:nvPr/>
            </p:nvSpPr>
            <p:spPr>
              <a:xfrm>
                <a:off x="2631475" y="258475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59"/>
              <p:cNvSpPr/>
              <p:nvPr/>
            </p:nvSpPr>
            <p:spPr>
              <a:xfrm>
                <a:off x="2631475" y="24503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59"/>
              <p:cNvSpPr/>
              <p:nvPr/>
            </p:nvSpPr>
            <p:spPr>
              <a:xfrm>
                <a:off x="2631475" y="231590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59"/>
              <p:cNvSpPr/>
              <p:nvPr/>
            </p:nvSpPr>
            <p:spPr>
              <a:xfrm>
                <a:off x="2631475" y="218145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59"/>
              <p:cNvSpPr/>
              <p:nvPr/>
            </p:nvSpPr>
            <p:spPr>
              <a:xfrm>
                <a:off x="2631475" y="20470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59"/>
              <p:cNvSpPr/>
              <p:nvPr/>
            </p:nvSpPr>
            <p:spPr>
              <a:xfrm>
                <a:off x="2631475" y="1913700"/>
                <a:ext cx="6650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070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069"/>
                    </a:lnTo>
                    <a:lnTo>
                      <a:pt x="265" y="5069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59"/>
              <p:cNvSpPr/>
              <p:nvPr/>
            </p:nvSpPr>
            <p:spPr>
              <a:xfrm>
                <a:off x="2631475" y="1779250"/>
                <a:ext cx="6650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070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070"/>
                    </a:lnTo>
                    <a:lnTo>
                      <a:pt x="265" y="5070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59"/>
              <p:cNvSpPr/>
              <p:nvPr/>
            </p:nvSpPr>
            <p:spPr>
              <a:xfrm>
                <a:off x="2631475" y="16448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59"/>
              <p:cNvSpPr/>
              <p:nvPr/>
            </p:nvSpPr>
            <p:spPr>
              <a:xfrm>
                <a:off x="2761500" y="1645925"/>
                <a:ext cx="7750" cy="133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3466" extrusionOk="0">
                    <a:moveTo>
                      <a:pt x="1" y="1"/>
                    </a:moveTo>
                    <a:lnTo>
                      <a:pt x="1" y="5069"/>
                    </a:lnTo>
                    <a:lnTo>
                      <a:pt x="309" y="5069"/>
                    </a:lnTo>
                    <a:lnTo>
                      <a:pt x="309" y="1"/>
                    </a:lnTo>
                    <a:close/>
                    <a:moveTo>
                      <a:pt x="1" y="5334"/>
                    </a:moveTo>
                    <a:lnTo>
                      <a:pt x="1" y="10403"/>
                    </a:lnTo>
                    <a:lnTo>
                      <a:pt x="309" y="10403"/>
                    </a:lnTo>
                    <a:lnTo>
                      <a:pt x="309" y="5334"/>
                    </a:lnTo>
                    <a:close/>
                    <a:moveTo>
                      <a:pt x="1" y="10711"/>
                    </a:moveTo>
                    <a:lnTo>
                      <a:pt x="1" y="15780"/>
                    </a:lnTo>
                    <a:lnTo>
                      <a:pt x="309" y="15780"/>
                    </a:lnTo>
                    <a:lnTo>
                      <a:pt x="309" y="10711"/>
                    </a:lnTo>
                    <a:close/>
                    <a:moveTo>
                      <a:pt x="1" y="16045"/>
                    </a:moveTo>
                    <a:lnTo>
                      <a:pt x="1" y="21157"/>
                    </a:lnTo>
                    <a:lnTo>
                      <a:pt x="309" y="21157"/>
                    </a:lnTo>
                    <a:lnTo>
                      <a:pt x="309" y="16045"/>
                    </a:lnTo>
                    <a:close/>
                    <a:moveTo>
                      <a:pt x="1" y="21422"/>
                    </a:moveTo>
                    <a:lnTo>
                      <a:pt x="1" y="26535"/>
                    </a:lnTo>
                    <a:lnTo>
                      <a:pt x="309" y="26535"/>
                    </a:lnTo>
                    <a:lnTo>
                      <a:pt x="309" y="21422"/>
                    </a:lnTo>
                    <a:close/>
                    <a:moveTo>
                      <a:pt x="1" y="26799"/>
                    </a:moveTo>
                    <a:lnTo>
                      <a:pt x="1" y="31912"/>
                    </a:lnTo>
                    <a:lnTo>
                      <a:pt x="309" y="31912"/>
                    </a:lnTo>
                    <a:lnTo>
                      <a:pt x="309" y="26799"/>
                    </a:lnTo>
                    <a:close/>
                    <a:moveTo>
                      <a:pt x="1" y="32177"/>
                    </a:moveTo>
                    <a:lnTo>
                      <a:pt x="1" y="37290"/>
                    </a:lnTo>
                    <a:lnTo>
                      <a:pt x="309" y="37290"/>
                    </a:lnTo>
                    <a:lnTo>
                      <a:pt x="309" y="32177"/>
                    </a:lnTo>
                    <a:close/>
                    <a:moveTo>
                      <a:pt x="1" y="37554"/>
                    </a:moveTo>
                    <a:lnTo>
                      <a:pt x="1" y="42667"/>
                    </a:lnTo>
                    <a:lnTo>
                      <a:pt x="309" y="42667"/>
                    </a:lnTo>
                    <a:lnTo>
                      <a:pt x="309" y="37554"/>
                    </a:lnTo>
                    <a:close/>
                    <a:moveTo>
                      <a:pt x="1" y="42931"/>
                    </a:moveTo>
                    <a:lnTo>
                      <a:pt x="1" y="48044"/>
                    </a:lnTo>
                    <a:lnTo>
                      <a:pt x="309" y="48044"/>
                    </a:lnTo>
                    <a:lnTo>
                      <a:pt x="309" y="42931"/>
                    </a:lnTo>
                    <a:close/>
                    <a:moveTo>
                      <a:pt x="1" y="48309"/>
                    </a:moveTo>
                    <a:lnTo>
                      <a:pt x="1" y="53289"/>
                    </a:lnTo>
                    <a:lnTo>
                      <a:pt x="265" y="53289"/>
                    </a:lnTo>
                    <a:lnTo>
                      <a:pt x="265" y="53466"/>
                    </a:lnTo>
                    <a:lnTo>
                      <a:pt x="309" y="53466"/>
                    </a:lnTo>
                    <a:lnTo>
                      <a:pt x="309" y="483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59"/>
              <p:cNvSpPr/>
              <p:nvPr/>
            </p:nvSpPr>
            <p:spPr>
              <a:xfrm>
                <a:off x="2761500" y="1645925"/>
                <a:ext cx="7750" cy="133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3466" fill="none" extrusionOk="0">
                    <a:moveTo>
                      <a:pt x="309" y="1"/>
                    </a:moveTo>
                    <a:lnTo>
                      <a:pt x="1" y="1"/>
                    </a:lnTo>
                    <a:lnTo>
                      <a:pt x="1" y="5069"/>
                    </a:lnTo>
                    <a:lnTo>
                      <a:pt x="309" y="5069"/>
                    </a:lnTo>
                    <a:lnTo>
                      <a:pt x="309" y="5334"/>
                    </a:lnTo>
                    <a:lnTo>
                      <a:pt x="1" y="5334"/>
                    </a:lnTo>
                    <a:lnTo>
                      <a:pt x="1" y="10403"/>
                    </a:lnTo>
                    <a:lnTo>
                      <a:pt x="309" y="10403"/>
                    </a:lnTo>
                    <a:lnTo>
                      <a:pt x="309" y="10711"/>
                    </a:lnTo>
                    <a:lnTo>
                      <a:pt x="1" y="10711"/>
                    </a:lnTo>
                    <a:lnTo>
                      <a:pt x="1" y="15780"/>
                    </a:lnTo>
                    <a:lnTo>
                      <a:pt x="309" y="15780"/>
                    </a:lnTo>
                    <a:lnTo>
                      <a:pt x="309" y="16045"/>
                    </a:lnTo>
                    <a:lnTo>
                      <a:pt x="1" y="16045"/>
                    </a:lnTo>
                    <a:lnTo>
                      <a:pt x="1" y="21157"/>
                    </a:lnTo>
                    <a:lnTo>
                      <a:pt x="309" y="21157"/>
                    </a:lnTo>
                    <a:lnTo>
                      <a:pt x="309" y="21422"/>
                    </a:lnTo>
                    <a:lnTo>
                      <a:pt x="1" y="21422"/>
                    </a:lnTo>
                    <a:lnTo>
                      <a:pt x="1" y="26535"/>
                    </a:lnTo>
                    <a:lnTo>
                      <a:pt x="309" y="26535"/>
                    </a:lnTo>
                    <a:lnTo>
                      <a:pt x="309" y="26799"/>
                    </a:lnTo>
                    <a:lnTo>
                      <a:pt x="1" y="26799"/>
                    </a:lnTo>
                    <a:lnTo>
                      <a:pt x="1" y="31912"/>
                    </a:lnTo>
                    <a:lnTo>
                      <a:pt x="309" y="31912"/>
                    </a:lnTo>
                    <a:lnTo>
                      <a:pt x="309" y="32177"/>
                    </a:lnTo>
                    <a:lnTo>
                      <a:pt x="1" y="32177"/>
                    </a:lnTo>
                    <a:lnTo>
                      <a:pt x="1" y="37290"/>
                    </a:lnTo>
                    <a:lnTo>
                      <a:pt x="309" y="37290"/>
                    </a:lnTo>
                    <a:lnTo>
                      <a:pt x="309" y="37554"/>
                    </a:lnTo>
                    <a:lnTo>
                      <a:pt x="1" y="37554"/>
                    </a:lnTo>
                    <a:lnTo>
                      <a:pt x="1" y="42667"/>
                    </a:lnTo>
                    <a:lnTo>
                      <a:pt x="309" y="42667"/>
                    </a:lnTo>
                    <a:lnTo>
                      <a:pt x="309" y="42931"/>
                    </a:lnTo>
                    <a:lnTo>
                      <a:pt x="1" y="42931"/>
                    </a:lnTo>
                    <a:lnTo>
                      <a:pt x="1" y="48044"/>
                    </a:lnTo>
                    <a:lnTo>
                      <a:pt x="309" y="48044"/>
                    </a:lnTo>
                    <a:lnTo>
                      <a:pt x="309" y="48309"/>
                    </a:lnTo>
                    <a:lnTo>
                      <a:pt x="1" y="48309"/>
                    </a:lnTo>
                    <a:lnTo>
                      <a:pt x="1" y="53289"/>
                    </a:lnTo>
                    <a:lnTo>
                      <a:pt x="265" y="53289"/>
                    </a:lnTo>
                    <a:lnTo>
                      <a:pt x="265" y="53466"/>
                    </a:lnTo>
                    <a:lnTo>
                      <a:pt x="309" y="53466"/>
                    </a:lnTo>
                    <a:lnTo>
                      <a:pt x="309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59"/>
              <p:cNvSpPr/>
              <p:nvPr/>
            </p:nvSpPr>
            <p:spPr>
              <a:xfrm>
                <a:off x="2093750" y="1638225"/>
                <a:ext cx="6755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7020" h="265" extrusionOk="0">
                    <a:moveTo>
                      <a:pt x="0" y="0"/>
                    </a:moveTo>
                    <a:lnTo>
                      <a:pt x="0" y="220"/>
                    </a:lnTo>
                    <a:lnTo>
                      <a:pt x="265" y="220"/>
                    </a:lnTo>
                    <a:lnTo>
                      <a:pt x="265" y="264"/>
                    </a:lnTo>
                    <a:lnTo>
                      <a:pt x="5378" y="264"/>
                    </a:lnTo>
                    <a:lnTo>
                      <a:pt x="5378" y="220"/>
                    </a:lnTo>
                    <a:lnTo>
                      <a:pt x="5642" y="220"/>
                    </a:lnTo>
                    <a:lnTo>
                      <a:pt x="5642" y="264"/>
                    </a:lnTo>
                    <a:lnTo>
                      <a:pt x="10755" y="264"/>
                    </a:lnTo>
                    <a:lnTo>
                      <a:pt x="10755" y="220"/>
                    </a:lnTo>
                    <a:lnTo>
                      <a:pt x="11020" y="220"/>
                    </a:lnTo>
                    <a:lnTo>
                      <a:pt x="11020" y="264"/>
                    </a:lnTo>
                    <a:lnTo>
                      <a:pt x="16132" y="264"/>
                    </a:lnTo>
                    <a:lnTo>
                      <a:pt x="16132" y="220"/>
                    </a:lnTo>
                    <a:lnTo>
                      <a:pt x="16397" y="220"/>
                    </a:lnTo>
                    <a:lnTo>
                      <a:pt x="16397" y="264"/>
                    </a:lnTo>
                    <a:lnTo>
                      <a:pt x="21510" y="264"/>
                    </a:lnTo>
                    <a:lnTo>
                      <a:pt x="21510" y="220"/>
                    </a:lnTo>
                    <a:lnTo>
                      <a:pt x="21774" y="220"/>
                    </a:lnTo>
                    <a:lnTo>
                      <a:pt x="21774" y="264"/>
                    </a:lnTo>
                    <a:lnTo>
                      <a:pt x="27019" y="264"/>
                    </a:lnTo>
                    <a:lnTo>
                      <a:pt x="270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59"/>
              <p:cNvSpPr/>
              <p:nvPr/>
            </p:nvSpPr>
            <p:spPr>
              <a:xfrm>
                <a:off x="2093750" y="1638225"/>
                <a:ext cx="6755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7020" h="265" fill="none" extrusionOk="0">
                    <a:moveTo>
                      <a:pt x="27019" y="0"/>
                    </a:moveTo>
                    <a:lnTo>
                      <a:pt x="0" y="0"/>
                    </a:lnTo>
                    <a:lnTo>
                      <a:pt x="0" y="220"/>
                    </a:lnTo>
                    <a:lnTo>
                      <a:pt x="265" y="220"/>
                    </a:lnTo>
                    <a:lnTo>
                      <a:pt x="265" y="264"/>
                    </a:lnTo>
                    <a:lnTo>
                      <a:pt x="5378" y="264"/>
                    </a:lnTo>
                    <a:lnTo>
                      <a:pt x="5378" y="220"/>
                    </a:lnTo>
                    <a:lnTo>
                      <a:pt x="5642" y="220"/>
                    </a:lnTo>
                    <a:lnTo>
                      <a:pt x="5642" y="264"/>
                    </a:lnTo>
                    <a:lnTo>
                      <a:pt x="10755" y="264"/>
                    </a:lnTo>
                    <a:lnTo>
                      <a:pt x="10755" y="220"/>
                    </a:lnTo>
                    <a:lnTo>
                      <a:pt x="11020" y="220"/>
                    </a:lnTo>
                    <a:lnTo>
                      <a:pt x="11020" y="264"/>
                    </a:lnTo>
                    <a:lnTo>
                      <a:pt x="16132" y="264"/>
                    </a:lnTo>
                    <a:lnTo>
                      <a:pt x="16132" y="220"/>
                    </a:lnTo>
                    <a:lnTo>
                      <a:pt x="16397" y="220"/>
                    </a:lnTo>
                    <a:lnTo>
                      <a:pt x="16397" y="264"/>
                    </a:lnTo>
                    <a:lnTo>
                      <a:pt x="21510" y="264"/>
                    </a:lnTo>
                    <a:lnTo>
                      <a:pt x="21510" y="220"/>
                    </a:lnTo>
                    <a:lnTo>
                      <a:pt x="21774" y="220"/>
                    </a:lnTo>
                    <a:lnTo>
                      <a:pt x="21774" y="264"/>
                    </a:lnTo>
                    <a:lnTo>
                      <a:pt x="27019" y="264"/>
                    </a:lnTo>
                    <a:lnTo>
                      <a:pt x="2701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59"/>
              <p:cNvSpPr/>
              <p:nvPr/>
            </p:nvSpPr>
            <p:spPr>
              <a:xfrm>
                <a:off x="2093750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59"/>
              <p:cNvSpPr/>
              <p:nvPr/>
            </p:nvSpPr>
            <p:spPr>
              <a:xfrm>
                <a:off x="2093750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59"/>
              <p:cNvSpPr/>
              <p:nvPr/>
            </p:nvSpPr>
            <p:spPr>
              <a:xfrm>
                <a:off x="2228175" y="1643725"/>
                <a:ext cx="665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5" extrusionOk="0">
                    <a:moveTo>
                      <a:pt x="1" y="0"/>
                    </a:moveTo>
                    <a:lnTo>
                      <a:pt x="1" y="44"/>
                    </a:lnTo>
                    <a:lnTo>
                      <a:pt x="265" y="4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59"/>
              <p:cNvSpPr/>
              <p:nvPr/>
            </p:nvSpPr>
            <p:spPr>
              <a:xfrm>
                <a:off x="2228175" y="1643725"/>
                <a:ext cx="665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44"/>
                    </a:lnTo>
                    <a:lnTo>
                      <a:pt x="265" y="44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59"/>
              <p:cNvSpPr/>
              <p:nvPr/>
            </p:nvSpPr>
            <p:spPr>
              <a:xfrm>
                <a:off x="2362625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59"/>
              <p:cNvSpPr/>
              <p:nvPr/>
            </p:nvSpPr>
            <p:spPr>
              <a:xfrm>
                <a:off x="2362625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59"/>
              <p:cNvSpPr/>
              <p:nvPr/>
            </p:nvSpPr>
            <p:spPr>
              <a:xfrm>
                <a:off x="2497050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59"/>
              <p:cNvSpPr/>
              <p:nvPr/>
            </p:nvSpPr>
            <p:spPr>
              <a:xfrm>
                <a:off x="2497050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59"/>
              <p:cNvSpPr/>
              <p:nvPr/>
            </p:nvSpPr>
            <p:spPr>
              <a:xfrm>
                <a:off x="2631475" y="1643725"/>
                <a:ext cx="665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5" extrusionOk="0">
                    <a:moveTo>
                      <a:pt x="1" y="0"/>
                    </a:moveTo>
                    <a:lnTo>
                      <a:pt x="1" y="44"/>
                    </a:lnTo>
                    <a:lnTo>
                      <a:pt x="265" y="4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59"/>
              <p:cNvSpPr/>
              <p:nvPr/>
            </p:nvSpPr>
            <p:spPr>
              <a:xfrm>
                <a:off x="2631475" y="1643725"/>
                <a:ext cx="665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44"/>
                    </a:lnTo>
                    <a:lnTo>
                      <a:pt x="265" y="44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59"/>
              <p:cNvSpPr/>
              <p:nvPr/>
            </p:nvSpPr>
            <p:spPr>
              <a:xfrm>
                <a:off x="2100350" y="1772650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59"/>
              <p:cNvSpPr/>
              <p:nvPr/>
            </p:nvSpPr>
            <p:spPr>
              <a:xfrm>
                <a:off x="2100350" y="17726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59"/>
              <p:cNvSpPr/>
              <p:nvPr/>
            </p:nvSpPr>
            <p:spPr>
              <a:xfrm>
                <a:off x="2234800" y="17726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59"/>
              <p:cNvSpPr/>
              <p:nvPr/>
            </p:nvSpPr>
            <p:spPr>
              <a:xfrm>
                <a:off x="2369225" y="17726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59"/>
              <p:cNvSpPr/>
              <p:nvPr/>
            </p:nvSpPr>
            <p:spPr>
              <a:xfrm>
                <a:off x="2503650" y="17726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59"/>
              <p:cNvSpPr/>
              <p:nvPr/>
            </p:nvSpPr>
            <p:spPr>
              <a:xfrm>
                <a:off x="2638100" y="1772650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59"/>
              <p:cNvSpPr/>
              <p:nvPr/>
            </p:nvSpPr>
            <p:spPr>
              <a:xfrm>
                <a:off x="2093750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59"/>
              <p:cNvSpPr/>
              <p:nvPr/>
            </p:nvSpPr>
            <p:spPr>
              <a:xfrm>
                <a:off x="2093750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59"/>
              <p:cNvSpPr/>
              <p:nvPr/>
            </p:nvSpPr>
            <p:spPr>
              <a:xfrm>
                <a:off x="2228175" y="17726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59"/>
              <p:cNvSpPr/>
              <p:nvPr/>
            </p:nvSpPr>
            <p:spPr>
              <a:xfrm>
                <a:off x="2228175" y="17726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59"/>
              <p:cNvSpPr/>
              <p:nvPr/>
            </p:nvSpPr>
            <p:spPr>
              <a:xfrm>
                <a:off x="2362625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59"/>
              <p:cNvSpPr/>
              <p:nvPr/>
            </p:nvSpPr>
            <p:spPr>
              <a:xfrm>
                <a:off x="2362625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59"/>
              <p:cNvSpPr/>
              <p:nvPr/>
            </p:nvSpPr>
            <p:spPr>
              <a:xfrm>
                <a:off x="2497050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59"/>
              <p:cNvSpPr/>
              <p:nvPr/>
            </p:nvSpPr>
            <p:spPr>
              <a:xfrm>
                <a:off x="2497050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59"/>
              <p:cNvSpPr/>
              <p:nvPr/>
            </p:nvSpPr>
            <p:spPr>
              <a:xfrm>
                <a:off x="2631475" y="17726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59"/>
              <p:cNvSpPr/>
              <p:nvPr/>
            </p:nvSpPr>
            <p:spPr>
              <a:xfrm>
                <a:off x="2631475" y="17726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59"/>
              <p:cNvSpPr/>
              <p:nvPr/>
            </p:nvSpPr>
            <p:spPr>
              <a:xfrm>
                <a:off x="2761500" y="17726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59"/>
              <p:cNvSpPr/>
              <p:nvPr/>
            </p:nvSpPr>
            <p:spPr>
              <a:xfrm>
                <a:off x="2761500" y="17726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59"/>
              <p:cNvSpPr/>
              <p:nvPr/>
            </p:nvSpPr>
            <p:spPr>
              <a:xfrm>
                <a:off x="2100350" y="1905975"/>
                <a:ext cx="66117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310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5114" y="309"/>
                    </a:lnTo>
                    <a:lnTo>
                      <a:pt x="5114" y="1"/>
                    </a:lnTo>
                    <a:close/>
                    <a:moveTo>
                      <a:pt x="5378" y="1"/>
                    </a:moveTo>
                    <a:lnTo>
                      <a:pt x="5378" y="309"/>
                    </a:lnTo>
                    <a:lnTo>
                      <a:pt x="10491" y="309"/>
                    </a:lnTo>
                    <a:lnTo>
                      <a:pt x="10491" y="1"/>
                    </a:lnTo>
                    <a:close/>
                    <a:moveTo>
                      <a:pt x="10756" y="1"/>
                    </a:moveTo>
                    <a:lnTo>
                      <a:pt x="10756" y="309"/>
                    </a:lnTo>
                    <a:lnTo>
                      <a:pt x="15868" y="309"/>
                    </a:lnTo>
                    <a:lnTo>
                      <a:pt x="15868" y="1"/>
                    </a:lnTo>
                    <a:close/>
                    <a:moveTo>
                      <a:pt x="16133" y="1"/>
                    </a:moveTo>
                    <a:lnTo>
                      <a:pt x="16133" y="309"/>
                    </a:lnTo>
                    <a:lnTo>
                      <a:pt x="21246" y="309"/>
                    </a:lnTo>
                    <a:lnTo>
                      <a:pt x="21246" y="1"/>
                    </a:lnTo>
                    <a:close/>
                    <a:moveTo>
                      <a:pt x="21510" y="1"/>
                    </a:moveTo>
                    <a:lnTo>
                      <a:pt x="21510" y="309"/>
                    </a:lnTo>
                    <a:lnTo>
                      <a:pt x="26447" y="309"/>
                    </a:lnTo>
                    <a:lnTo>
                      <a:pt x="26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59"/>
              <p:cNvSpPr/>
              <p:nvPr/>
            </p:nvSpPr>
            <p:spPr>
              <a:xfrm>
                <a:off x="2100350" y="1905975"/>
                <a:ext cx="1278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310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5114" y="309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59"/>
              <p:cNvSpPr/>
              <p:nvPr/>
            </p:nvSpPr>
            <p:spPr>
              <a:xfrm>
                <a:off x="2234800" y="1905975"/>
                <a:ext cx="1278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310" fill="none" extrusionOk="0">
                    <a:moveTo>
                      <a:pt x="5113" y="1"/>
                    </a:moveTo>
                    <a:lnTo>
                      <a:pt x="0" y="1"/>
                    </a:lnTo>
                    <a:lnTo>
                      <a:pt x="0" y="309"/>
                    </a:lnTo>
                    <a:lnTo>
                      <a:pt x="5113" y="309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59"/>
              <p:cNvSpPr/>
              <p:nvPr/>
            </p:nvSpPr>
            <p:spPr>
              <a:xfrm>
                <a:off x="2369225" y="1905975"/>
                <a:ext cx="1278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310" fill="none" extrusionOk="0">
                    <a:moveTo>
                      <a:pt x="5113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5113" y="309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59"/>
              <p:cNvSpPr/>
              <p:nvPr/>
            </p:nvSpPr>
            <p:spPr>
              <a:xfrm>
                <a:off x="2503650" y="1905975"/>
                <a:ext cx="1278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310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5114" y="309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59"/>
              <p:cNvSpPr/>
              <p:nvPr/>
            </p:nvSpPr>
            <p:spPr>
              <a:xfrm>
                <a:off x="2638100" y="1905975"/>
                <a:ext cx="1234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310" fill="none" extrusionOk="0">
                    <a:moveTo>
                      <a:pt x="4937" y="1"/>
                    </a:moveTo>
                    <a:lnTo>
                      <a:pt x="0" y="1"/>
                    </a:lnTo>
                    <a:lnTo>
                      <a:pt x="0" y="309"/>
                    </a:lnTo>
                    <a:lnTo>
                      <a:pt x="4937" y="309"/>
                    </a:lnTo>
                    <a:lnTo>
                      <a:pt x="4937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59"/>
              <p:cNvSpPr/>
              <p:nvPr/>
            </p:nvSpPr>
            <p:spPr>
              <a:xfrm>
                <a:off x="2093750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extrusionOk="0">
                    <a:moveTo>
                      <a:pt x="0" y="1"/>
                    </a:move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59"/>
              <p:cNvSpPr/>
              <p:nvPr/>
            </p:nvSpPr>
            <p:spPr>
              <a:xfrm>
                <a:off x="2093750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59"/>
              <p:cNvSpPr/>
              <p:nvPr/>
            </p:nvSpPr>
            <p:spPr>
              <a:xfrm>
                <a:off x="2228175" y="1905975"/>
                <a:ext cx="66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10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265" y="309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59"/>
              <p:cNvSpPr/>
              <p:nvPr/>
            </p:nvSpPr>
            <p:spPr>
              <a:xfrm>
                <a:off x="2228175" y="1905975"/>
                <a:ext cx="66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10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265" y="309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59"/>
              <p:cNvSpPr/>
              <p:nvPr/>
            </p:nvSpPr>
            <p:spPr>
              <a:xfrm>
                <a:off x="2362625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extrusionOk="0">
                    <a:moveTo>
                      <a:pt x="0" y="1"/>
                    </a:move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59"/>
              <p:cNvSpPr/>
              <p:nvPr/>
            </p:nvSpPr>
            <p:spPr>
              <a:xfrm>
                <a:off x="2362625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59"/>
              <p:cNvSpPr/>
              <p:nvPr/>
            </p:nvSpPr>
            <p:spPr>
              <a:xfrm>
                <a:off x="2497050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extrusionOk="0">
                    <a:moveTo>
                      <a:pt x="0" y="1"/>
                    </a:move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59"/>
              <p:cNvSpPr/>
              <p:nvPr/>
            </p:nvSpPr>
            <p:spPr>
              <a:xfrm>
                <a:off x="2497050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59"/>
              <p:cNvSpPr/>
              <p:nvPr/>
            </p:nvSpPr>
            <p:spPr>
              <a:xfrm>
                <a:off x="2631475" y="1905975"/>
                <a:ext cx="66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10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265" y="309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59"/>
              <p:cNvSpPr/>
              <p:nvPr/>
            </p:nvSpPr>
            <p:spPr>
              <a:xfrm>
                <a:off x="2631475" y="1905975"/>
                <a:ext cx="66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10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265" y="309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59"/>
              <p:cNvSpPr/>
              <p:nvPr/>
            </p:nvSpPr>
            <p:spPr>
              <a:xfrm>
                <a:off x="2761500" y="1905975"/>
                <a:ext cx="77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309" y="309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59"/>
              <p:cNvSpPr/>
              <p:nvPr/>
            </p:nvSpPr>
            <p:spPr>
              <a:xfrm>
                <a:off x="2761500" y="1905975"/>
                <a:ext cx="77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fill="none" extrusionOk="0">
                    <a:moveTo>
                      <a:pt x="309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309" y="309"/>
                    </a:lnTo>
                    <a:lnTo>
                      <a:pt x="309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59"/>
              <p:cNvSpPr/>
              <p:nvPr/>
            </p:nvSpPr>
            <p:spPr>
              <a:xfrm>
                <a:off x="2100350" y="2040425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59"/>
              <p:cNvSpPr/>
              <p:nvPr/>
            </p:nvSpPr>
            <p:spPr>
              <a:xfrm>
                <a:off x="2100350" y="20404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59"/>
              <p:cNvSpPr/>
              <p:nvPr/>
            </p:nvSpPr>
            <p:spPr>
              <a:xfrm>
                <a:off x="2234800" y="20404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59"/>
              <p:cNvSpPr/>
              <p:nvPr/>
            </p:nvSpPr>
            <p:spPr>
              <a:xfrm>
                <a:off x="2369225" y="20404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9"/>
              <p:cNvSpPr/>
              <p:nvPr/>
            </p:nvSpPr>
            <p:spPr>
              <a:xfrm>
                <a:off x="2503650" y="20404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9"/>
              <p:cNvSpPr/>
              <p:nvPr/>
            </p:nvSpPr>
            <p:spPr>
              <a:xfrm>
                <a:off x="2638100" y="2040425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9"/>
              <p:cNvSpPr/>
              <p:nvPr/>
            </p:nvSpPr>
            <p:spPr>
              <a:xfrm>
                <a:off x="2093750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59"/>
              <p:cNvSpPr/>
              <p:nvPr/>
            </p:nvSpPr>
            <p:spPr>
              <a:xfrm>
                <a:off x="2093750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59"/>
              <p:cNvSpPr/>
              <p:nvPr/>
            </p:nvSpPr>
            <p:spPr>
              <a:xfrm>
                <a:off x="2228175" y="20404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9"/>
              <p:cNvSpPr/>
              <p:nvPr/>
            </p:nvSpPr>
            <p:spPr>
              <a:xfrm>
                <a:off x="2228175" y="20404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59"/>
              <p:cNvSpPr/>
              <p:nvPr/>
            </p:nvSpPr>
            <p:spPr>
              <a:xfrm>
                <a:off x="2362625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59"/>
              <p:cNvSpPr/>
              <p:nvPr/>
            </p:nvSpPr>
            <p:spPr>
              <a:xfrm>
                <a:off x="2362625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9"/>
              <p:cNvSpPr/>
              <p:nvPr/>
            </p:nvSpPr>
            <p:spPr>
              <a:xfrm>
                <a:off x="2497050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59"/>
              <p:cNvSpPr/>
              <p:nvPr/>
            </p:nvSpPr>
            <p:spPr>
              <a:xfrm>
                <a:off x="2497050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59"/>
              <p:cNvSpPr/>
              <p:nvPr/>
            </p:nvSpPr>
            <p:spPr>
              <a:xfrm>
                <a:off x="2631475" y="20404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59"/>
              <p:cNvSpPr/>
              <p:nvPr/>
            </p:nvSpPr>
            <p:spPr>
              <a:xfrm>
                <a:off x="2631475" y="20404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59"/>
              <p:cNvSpPr/>
              <p:nvPr/>
            </p:nvSpPr>
            <p:spPr>
              <a:xfrm>
                <a:off x="2761500" y="20404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59"/>
              <p:cNvSpPr/>
              <p:nvPr/>
            </p:nvSpPr>
            <p:spPr>
              <a:xfrm>
                <a:off x="2761500" y="20404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59"/>
              <p:cNvSpPr/>
              <p:nvPr/>
            </p:nvSpPr>
            <p:spPr>
              <a:xfrm>
                <a:off x="2100350" y="2174850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59"/>
              <p:cNvSpPr/>
              <p:nvPr/>
            </p:nvSpPr>
            <p:spPr>
              <a:xfrm>
                <a:off x="2100350" y="21748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9"/>
              <p:cNvSpPr/>
              <p:nvPr/>
            </p:nvSpPr>
            <p:spPr>
              <a:xfrm>
                <a:off x="2234800" y="21748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59"/>
              <p:cNvSpPr/>
              <p:nvPr/>
            </p:nvSpPr>
            <p:spPr>
              <a:xfrm>
                <a:off x="2369225" y="21748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59"/>
              <p:cNvSpPr/>
              <p:nvPr/>
            </p:nvSpPr>
            <p:spPr>
              <a:xfrm>
                <a:off x="2503650" y="21748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59"/>
              <p:cNvSpPr/>
              <p:nvPr/>
            </p:nvSpPr>
            <p:spPr>
              <a:xfrm>
                <a:off x="2638100" y="2174850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59"/>
              <p:cNvSpPr/>
              <p:nvPr/>
            </p:nvSpPr>
            <p:spPr>
              <a:xfrm>
                <a:off x="2093750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59"/>
              <p:cNvSpPr/>
              <p:nvPr/>
            </p:nvSpPr>
            <p:spPr>
              <a:xfrm>
                <a:off x="2093750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9"/>
              <p:cNvSpPr/>
              <p:nvPr/>
            </p:nvSpPr>
            <p:spPr>
              <a:xfrm>
                <a:off x="2228175" y="21748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59"/>
              <p:cNvSpPr/>
              <p:nvPr/>
            </p:nvSpPr>
            <p:spPr>
              <a:xfrm>
                <a:off x="2228175" y="21748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59"/>
              <p:cNvSpPr/>
              <p:nvPr/>
            </p:nvSpPr>
            <p:spPr>
              <a:xfrm>
                <a:off x="2362625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59"/>
              <p:cNvSpPr/>
              <p:nvPr/>
            </p:nvSpPr>
            <p:spPr>
              <a:xfrm>
                <a:off x="2362625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59"/>
              <p:cNvSpPr/>
              <p:nvPr/>
            </p:nvSpPr>
            <p:spPr>
              <a:xfrm>
                <a:off x="2497050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59"/>
              <p:cNvSpPr/>
              <p:nvPr/>
            </p:nvSpPr>
            <p:spPr>
              <a:xfrm>
                <a:off x="2497050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59"/>
              <p:cNvSpPr/>
              <p:nvPr/>
            </p:nvSpPr>
            <p:spPr>
              <a:xfrm>
                <a:off x="2631475" y="21748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59"/>
              <p:cNvSpPr/>
              <p:nvPr/>
            </p:nvSpPr>
            <p:spPr>
              <a:xfrm>
                <a:off x="2631475" y="21748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59"/>
              <p:cNvSpPr/>
              <p:nvPr/>
            </p:nvSpPr>
            <p:spPr>
              <a:xfrm>
                <a:off x="2761500" y="21748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59"/>
              <p:cNvSpPr/>
              <p:nvPr/>
            </p:nvSpPr>
            <p:spPr>
              <a:xfrm>
                <a:off x="2761500" y="21748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59"/>
              <p:cNvSpPr/>
              <p:nvPr/>
            </p:nvSpPr>
            <p:spPr>
              <a:xfrm>
                <a:off x="2100350" y="2309275"/>
                <a:ext cx="66117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  <a:close/>
                    <a:moveTo>
                      <a:pt x="5378" y="1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1"/>
                    </a:lnTo>
                    <a:close/>
                    <a:moveTo>
                      <a:pt x="10756" y="1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1"/>
                    </a:lnTo>
                    <a:close/>
                    <a:moveTo>
                      <a:pt x="16133" y="1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1"/>
                    </a:lnTo>
                    <a:close/>
                    <a:moveTo>
                      <a:pt x="21510" y="1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59"/>
              <p:cNvSpPr/>
              <p:nvPr/>
            </p:nvSpPr>
            <p:spPr>
              <a:xfrm>
                <a:off x="2100350" y="23092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59"/>
              <p:cNvSpPr/>
              <p:nvPr/>
            </p:nvSpPr>
            <p:spPr>
              <a:xfrm>
                <a:off x="2234800" y="23092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3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59"/>
              <p:cNvSpPr/>
              <p:nvPr/>
            </p:nvSpPr>
            <p:spPr>
              <a:xfrm>
                <a:off x="2369225" y="23092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3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59"/>
              <p:cNvSpPr/>
              <p:nvPr/>
            </p:nvSpPr>
            <p:spPr>
              <a:xfrm>
                <a:off x="2503650" y="23092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59"/>
              <p:cNvSpPr/>
              <p:nvPr/>
            </p:nvSpPr>
            <p:spPr>
              <a:xfrm>
                <a:off x="2638100" y="2309275"/>
                <a:ext cx="1234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6" fill="none" extrusionOk="0">
                    <a:moveTo>
                      <a:pt x="4937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59"/>
              <p:cNvSpPr/>
              <p:nvPr/>
            </p:nvSpPr>
            <p:spPr>
              <a:xfrm>
                <a:off x="2093750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59"/>
              <p:cNvSpPr/>
              <p:nvPr/>
            </p:nvSpPr>
            <p:spPr>
              <a:xfrm>
                <a:off x="2093750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59"/>
              <p:cNvSpPr/>
              <p:nvPr/>
            </p:nvSpPr>
            <p:spPr>
              <a:xfrm>
                <a:off x="2228175" y="23092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59"/>
              <p:cNvSpPr/>
              <p:nvPr/>
            </p:nvSpPr>
            <p:spPr>
              <a:xfrm>
                <a:off x="2228175" y="23092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59"/>
              <p:cNvSpPr/>
              <p:nvPr/>
            </p:nvSpPr>
            <p:spPr>
              <a:xfrm>
                <a:off x="2362625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59"/>
              <p:cNvSpPr/>
              <p:nvPr/>
            </p:nvSpPr>
            <p:spPr>
              <a:xfrm>
                <a:off x="2362625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59"/>
              <p:cNvSpPr/>
              <p:nvPr/>
            </p:nvSpPr>
            <p:spPr>
              <a:xfrm>
                <a:off x="2497050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59"/>
              <p:cNvSpPr/>
              <p:nvPr/>
            </p:nvSpPr>
            <p:spPr>
              <a:xfrm>
                <a:off x="2497050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59"/>
              <p:cNvSpPr/>
              <p:nvPr/>
            </p:nvSpPr>
            <p:spPr>
              <a:xfrm>
                <a:off x="2631475" y="23092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59"/>
              <p:cNvSpPr/>
              <p:nvPr/>
            </p:nvSpPr>
            <p:spPr>
              <a:xfrm>
                <a:off x="2631475" y="23092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59"/>
              <p:cNvSpPr/>
              <p:nvPr/>
            </p:nvSpPr>
            <p:spPr>
              <a:xfrm>
                <a:off x="2761500" y="2309275"/>
                <a:ext cx="77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59"/>
              <p:cNvSpPr/>
              <p:nvPr/>
            </p:nvSpPr>
            <p:spPr>
              <a:xfrm>
                <a:off x="2761500" y="2309275"/>
                <a:ext cx="77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6" fill="none" extrusionOk="0">
                    <a:moveTo>
                      <a:pt x="309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59"/>
              <p:cNvSpPr/>
              <p:nvPr/>
            </p:nvSpPr>
            <p:spPr>
              <a:xfrm>
                <a:off x="2100350" y="2443725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59"/>
              <p:cNvSpPr/>
              <p:nvPr/>
            </p:nvSpPr>
            <p:spPr>
              <a:xfrm>
                <a:off x="2100350" y="24437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59"/>
              <p:cNvSpPr/>
              <p:nvPr/>
            </p:nvSpPr>
            <p:spPr>
              <a:xfrm>
                <a:off x="2234800" y="24437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59"/>
              <p:cNvSpPr/>
              <p:nvPr/>
            </p:nvSpPr>
            <p:spPr>
              <a:xfrm>
                <a:off x="2369225" y="24437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59"/>
              <p:cNvSpPr/>
              <p:nvPr/>
            </p:nvSpPr>
            <p:spPr>
              <a:xfrm>
                <a:off x="2503650" y="24437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59"/>
              <p:cNvSpPr/>
              <p:nvPr/>
            </p:nvSpPr>
            <p:spPr>
              <a:xfrm>
                <a:off x="2638100" y="2443725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59"/>
              <p:cNvSpPr/>
              <p:nvPr/>
            </p:nvSpPr>
            <p:spPr>
              <a:xfrm>
                <a:off x="2093750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59"/>
              <p:cNvSpPr/>
              <p:nvPr/>
            </p:nvSpPr>
            <p:spPr>
              <a:xfrm>
                <a:off x="2093750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59"/>
              <p:cNvSpPr/>
              <p:nvPr/>
            </p:nvSpPr>
            <p:spPr>
              <a:xfrm>
                <a:off x="2228175" y="24437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59"/>
              <p:cNvSpPr/>
              <p:nvPr/>
            </p:nvSpPr>
            <p:spPr>
              <a:xfrm>
                <a:off x="2228175" y="24437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59"/>
              <p:cNvSpPr/>
              <p:nvPr/>
            </p:nvSpPr>
            <p:spPr>
              <a:xfrm>
                <a:off x="2362625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59"/>
              <p:cNvSpPr/>
              <p:nvPr/>
            </p:nvSpPr>
            <p:spPr>
              <a:xfrm>
                <a:off x="2362625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59"/>
              <p:cNvSpPr/>
              <p:nvPr/>
            </p:nvSpPr>
            <p:spPr>
              <a:xfrm>
                <a:off x="2497050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59"/>
              <p:cNvSpPr/>
              <p:nvPr/>
            </p:nvSpPr>
            <p:spPr>
              <a:xfrm>
                <a:off x="2497050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59"/>
              <p:cNvSpPr/>
              <p:nvPr/>
            </p:nvSpPr>
            <p:spPr>
              <a:xfrm>
                <a:off x="2631475" y="24437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59"/>
              <p:cNvSpPr/>
              <p:nvPr/>
            </p:nvSpPr>
            <p:spPr>
              <a:xfrm>
                <a:off x="2631475" y="24437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59"/>
              <p:cNvSpPr/>
              <p:nvPr/>
            </p:nvSpPr>
            <p:spPr>
              <a:xfrm>
                <a:off x="2761500" y="24437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59"/>
              <p:cNvSpPr/>
              <p:nvPr/>
            </p:nvSpPr>
            <p:spPr>
              <a:xfrm>
                <a:off x="2761500" y="24437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59"/>
              <p:cNvSpPr/>
              <p:nvPr/>
            </p:nvSpPr>
            <p:spPr>
              <a:xfrm>
                <a:off x="2100350" y="2578150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  <a:close/>
                    <a:moveTo>
                      <a:pt x="5378" y="1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1"/>
                    </a:lnTo>
                    <a:close/>
                    <a:moveTo>
                      <a:pt x="10756" y="1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1"/>
                    </a:lnTo>
                    <a:close/>
                    <a:moveTo>
                      <a:pt x="16133" y="1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1"/>
                    </a:lnTo>
                    <a:close/>
                    <a:moveTo>
                      <a:pt x="21510" y="1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59"/>
              <p:cNvSpPr/>
              <p:nvPr/>
            </p:nvSpPr>
            <p:spPr>
              <a:xfrm>
                <a:off x="2100350" y="25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59"/>
              <p:cNvSpPr/>
              <p:nvPr/>
            </p:nvSpPr>
            <p:spPr>
              <a:xfrm>
                <a:off x="2234800" y="25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59"/>
              <p:cNvSpPr/>
              <p:nvPr/>
            </p:nvSpPr>
            <p:spPr>
              <a:xfrm>
                <a:off x="2369225" y="25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59"/>
              <p:cNvSpPr/>
              <p:nvPr/>
            </p:nvSpPr>
            <p:spPr>
              <a:xfrm>
                <a:off x="2503650" y="25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59"/>
              <p:cNvSpPr/>
              <p:nvPr/>
            </p:nvSpPr>
            <p:spPr>
              <a:xfrm>
                <a:off x="2638100" y="2578150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59"/>
              <p:cNvSpPr/>
              <p:nvPr/>
            </p:nvSpPr>
            <p:spPr>
              <a:xfrm>
                <a:off x="2093750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59"/>
              <p:cNvSpPr/>
              <p:nvPr/>
            </p:nvSpPr>
            <p:spPr>
              <a:xfrm>
                <a:off x="2093750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59"/>
              <p:cNvSpPr/>
              <p:nvPr/>
            </p:nvSpPr>
            <p:spPr>
              <a:xfrm>
                <a:off x="2228175" y="25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59"/>
              <p:cNvSpPr/>
              <p:nvPr/>
            </p:nvSpPr>
            <p:spPr>
              <a:xfrm>
                <a:off x="2228175" y="25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59"/>
              <p:cNvSpPr/>
              <p:nvPr/>
            </p:nvSpPr>
            <p:spPr>
              <a:xfrm>
                <a:off x="2362625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59"/>
              <p:cNvSpPr/>
              <p:nvPr/>
            </p:nvSpPr>
            <p:spPr>
              <a:xfrm>
                <a:off x="2362625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59"/>
              <p:cNvSpPr/>
              <p:nvPr/>
            </p:nvSpPr>
            <p:spPr>
              <a:xfrm>
                <a:off x="2497050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59"/>
              <p:cNvSpPr/>
              <p:nvPr/>
            </p:nvSpPr>
            <p:spPr>
              <a:xfrm>
                <a:off x="2497050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59"/>
              <p:cNvSpPr/>
              <p:nvPr/>
            </p:nvSpPr>
            <p:spPr>
              <a:xfrm>
                <a:off x="2631475" y="25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59"/>
              <p:cNvSpPr/>
              <p:nvPr/>
            </p:nvSpPr>
            <p:spPr>
              <a:xfrm>
                <a:off x="2631475" y="25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59"/>
              <p:cNvSpPr/>
              <p:nvPr/>
            </p:nvSpPr>
            <p:spPr>
              <a:xfrm>
                <a:off x="2761500" y="25781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59"/>
              <p:cNvSpPr/>
              <p:nvPr/>
            </p:nvSpPr>
            <p:spPr>
              <a:xfrm>
                <a:off x="2761500" y="25781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59"/>
              <p:cNvSpPr/>
              <p:nvPr/>
            </p:nvSpPr>
            <p:spPr>
              <a:xfrm>
                <a:off x="2100350" y="2712575"/>
                <a:ext cx="66117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  <a:close/>
                    <a:moveTo>
                      <a:pt x="5378" y="1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1"/>
                    </a:lnTo>
                    <a:close/>
                    <a:moveTo>
                      <a:pt x="10756" y="1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1"/>
                    </a:lnTo>
                    <a:close/>
                    <a:moveTo>
                      <a:pt x="16133" y="1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1"/>
                    </a:lnTo>
                    <a:close/>
                    <a:moveTo>
                      <a:pt x="21510" y="1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59"/>
              <p:cNvSpPr/>
              <p:nvPr/>
            </p:nvSpPr>
            <p:spPr>
              <a:xfrm>
                <a:off x="2100350" y="27125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59"/>
              <p:cNvSpPr/>
              <p:nvPr/>
            </p:nvSpPr>
            <p:spPr>
              <a:xfrm>
                <a:off x="2234800" y="27125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3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59"/>
              <p:cNvSpPr/>
              <p:nvPr/>
            </p:nvSpPr>
            <p:spPr>
              <a:xfrm>
                <a:off x="2369225" y="27125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3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59"/>
              <p:cNvSpPr/>
              <p:nvPr/>
            </p:nvSpPr>
            <p:spPr>
              <a:xfrm>
                <a:off x="2503650" y="27125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59"/>
              <p:cNvSpPr/>
              <p:nvPr/>
            </p:nvSpPr>
            <p:spPr>
              <a:xfrm>
                <a:off x="2638100" y="2712575"/>
                <a:ext cx="1234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6" fill="none" extrusionOk="0">
                    <a:moveTo>
                      <a:pt x="4937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59"/>
              <p:cNvSpPr/>
              <p:nvPr/>
            </p:nvSpPr>
            <p:spPr>
              <a:xfrm>
                <a:off x="2093750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59"/>
              <p:cNvSpPr/>
              <p:nvPr/>
            </p:nvSpPr>
            <p:spPr>
              <a:xfrm>
                <a:off x="2093750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59"/>
              <p:cNvSpPr/>
              <p:nvPr/>
            </p:nvSpPr>
            <p:spPr>
              <a:xfrm>
                <a:off x="2228175" y="27125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59"/>
              <p:cNvSpPr/>
              <p:nvPr/>
            </p:nvSpPr>
            <p:spPr>
              <a:xfrm>
                <a:off x="2228175" y="27125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59"/>
              <p:cNvSpPr/>
              <p:nvPr/>
            </p:nvSpPr>
            <p:spPr>
              <a:xfrm>
                <a:off x="2362625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59"/>
              <p:cNvSpPr/>
              <p:nvPr/>
            </p:nvSpPr>
            <p:spPr>
              <a:xfrm>
                <a:off x="2362625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59"/>
              <p:cNvSpPr/>
              <p:nvPr/>
            </p:nvSpPr>
            <p:spPr>
              <a:xfrm>
                <a:off x="2497050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59"/>
              <p:cNvSpPr/>
              <p:nvPr/>
            </p:nvSpPr>
            <p:spPr>
              <a:xfrm>
                <a:off x="2497050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59"/>
              <p:cNvSpPr/>
              <p:nvPr/>
            </p:nvSpPr>
            <p:spPr>
              <a:xfrm>
                <a:off x="2631475" y="27125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59"/>
              <p:cNvSpPr/>
              <p:nvPr/>
            </p:nvSpPr>
            <p:spPr>
              <a:xfrm>
                <a:off x="2631475" y="27125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59"/>
              <p:cNvSpPr/>
              <p:nvPr/>
            </p:nvSpPr>
            <p:spPr>
              <a:xfrm>
                <a:off x="2761500" y="2712575"/>
                <a:ext cx="77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59"/>
              <p:cNvSpPr/>
              <p:nvPr/>
            </p:nvSpPr>
            <p:spPr>
              <a:xfrm>
                <a:off x="2761500" y="2712575"/>
                <a:ext cx="77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6" fill="none" extrusionOk="0">
                    <a:moveTo>
                      <a:pt x="309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59"/>
              <p:cNvSpPr/>
              <p:nvPr/>
            </p:nvSpPr>
            <p:spPr>
              <a:xfrm>
                <a:off x="2100350" y="2847025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59"/>
              <p:cNvSpPr/>
              <p:nvPr/>
            </p:nvSpPr>
            <p:spPr>
              <a:xfrm>
                <a:off x="2100350" y="28470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59"/>
              <p:cNvSpPr/>
              <p:nvPr/>
            </p:nvSpPr>
            <p:spPr>
              <a:xfrm>
                <a:off x="2234800" y="28470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59"/>
              <p:cNvSpPr/>
              <p:nvPr/>
            </p:nvSpPr>
            <p:spPr>
              <a:xfrm>
                <a:off x="2369225" y="28470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59"/>
              <p:cNvSpPr/>
              <p:nvPr/>
            </p:nvSpPr>
            <p:spPr>
              <a:xfrm>
                <a:off x="2503650" y="28470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59"/>
              <p:cNvSpPr/>
              <p:nvPr/>
            </p:nvSpPr>
            <p:spPr>
              <a:xfrm>
                <a:off x="2638100" y="2847025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59"/>
              <p:cNvSpPr/>
              <p:nvPr/>
            </p:nvSpPr>
            <p:spPr>
              <a:xfrm>
                <a:off x="2093750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59"/>
              <p:cNvSpPr/>
              <p:nvPr/>
            </p:nvSpPr>
            <p:spPr>
              <a:xfrm>
                <a:off x="2093750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59"/>
              <p:cNvSpPr/>
              <p:nvPr/>
            </p:nvSpPr>
            <p:spPr>
              <a:xfrm>
                <a:off x="2228175" y="28470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59"/>
              <p:cNvSpPr/>
              <p:nvPr/>
            </p:nvSpPr>
            <p:spPr>
              <a:xfrm>
                <a:off x="2228175" y="28470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59"/>
              <p:cNvSpPr/>
              <p:nvPr/>
            </p:nvSpPr>
            <p:spPr>
              <a:xfrm>
                <a:off x="2362625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59"/>
              <p:cNvSpPr/>
              <p:nvPr/>
            </p:nvSpPr>
            <p:spPr>
              <a:xfrm>
                <a:off x="2362625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59"/>
              <p:cNvSpPr/>
              <p:nvPr/>
            </p:nvSpPr>
            <p:spPr>
              <a:xfrm>
                <a:off x="2497050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59"/>
              <p:cNvSpPr/>
              <p:nvPr/>
            </p:nvSpPr>
            <p:spPr>
              <a:xfrm>
                <a:off x="2497050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59"/>
              <p:cNvSpPr/>
              <p:nvPr/>
            </p:nvSpPr>
            <p:spPr>
              <a:xfrm>
                <a:off x="2631475" y="28470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59"/>
              <p:cNvSpPr/>
              <p:nvPr/>
            </p:nvSpPr>
            <p:spPr>
              <a:xfrm>
                <a:off x="2631475" y="28470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59"/>
              <p:cNvSpPr/>
              <p:nvPr/>
            </p:nvSpPr>
            <p:spPr>
              <a:xfrm>
                <a:off x="2761500" y="28470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59"/>
              <p:cNvSpPr/>
              <p:nvPr/>
            </p:nvSpPr>
            <p:spPr>
              <a:xfrm>
                <a:off x="2761500" y="28470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59"/>
              <p:cNvSpPr/>
              <p:nvPr/>
            </p:nvSpPr>
            <p:spPr>
              <a:xfrm>
                <a:off x="2100350" y="2978150"/>
                <a:ext cx="6678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712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711" y="265"/>
                    </a:lnTo>
                    <a:lnTo>
                      <a:pt x="26711" y="177"/>
                    </a:lnTo>
                    <a:lnTo>
                      <a:pt x="26447" y="177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59"/>
              <p:cNvSpPr/>
              <p:nvPr/>
            </p:nvSpPr>
            <p:spPr>
              <a:xfrm>
                <a:off x="2100350" y="29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59"/>
              <p:cNvSpPr/>
              <p:nvPr/>
            </p:nvSpPr>
            <p:spPr>
              <a:xfrm>
                <a:off x="2234800" y="29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59"/>
              <p:cNvSpPr/>
              <p:nvPr/>
            </p:nvSpPr>
            <p:spPr>
              <a:xfrm>
                <a:off x="2369225" y="29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59"/>
              <p:cNvSpPr/>
              <p:nvPr/>
            </p:nvSpPr>
            <p:spPr>
              <a:xfrm>
                <a:off x="2503650" y="29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59"/>
              <p:cNvSpPr/>
              <p:nvPr/>
            </p:nvSpPr>
            <p:spPr>
              <a:xfrm>
                <a:off x="2638100" y="2978150"/>
                <a:ext cx="1300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201" y="265"/>
                    </a:lnTo>
                    <a:lnTo>
                      <a:pt x="5201" y="177"/>
                    </a:lnTo>
                    <a:lnTo>
                      <a:pt x="4937" y="177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59"/>
              <p:cNvSpPr/>
              <p:nvPr/>
            </p:nvSpPr>
            <p:spPr>
              <a:xfrm>
                <a:off x="2094850" y="2978150"/>
                <a:ext cx="55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21" y="265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59"/>
              <p:cNvSpPr/>
              <p:nvPr/>
            </p:nvSpPr>
            <p:spPr>
              <a:xfrm>
                <a:off x="2094850" y="2978150"/>
                <a:ext cx="55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65" fill="none" extrusionOk="0">
                    <a:moveTo>
                      <a:pt x="221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21" y="265"/>
                    </a:lnTo>
                    <a:lnTo>
                      <a:pt x="221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59"/>
              <p:cNvSpPr/>
              <p:nvPr/>
            </p:nvSpPr>
            <p:spPr>
              <a:xfrm>
                <a:off x="2228175" y="29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59"/>
              <p:cNvSpPr/>
              <p:nvPr/>
            </p:nvSpPr>
            <p:spPr>
              <a:xfrm>
                <a:off x="2228175" y="29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59"/>
              <p:cNvSpPr/>
              <p:nvPr/>
            </p:nvSpPr>
            <p:spPr>
              <a:xfrm>
                <a:off x="2362625" y="29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59"/>
              <p:cNvSpPr/>
              <p:nvPr/>
            </p:nvSpPr>
            <p:spPr>
              <a:xfrm>
                <a:off x="2362625" y="29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59"/>
              <p:cNvSpPr/>
              <p:nvPr/>
            </p:nvSpPr>
            <p:spPr>
              <a:xfrm>
                <a:off x="2497050" y="29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59"/>
              <p:cNvSpPr/>
              <p:nvPr/>
            </p:nvSpPr>
            <p:spPr>
              <a:xfrm>
                <a:off x="2497050" y="29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59"/>
              <p:cNvSpPr/>
              <p:nvPr/>
            </p:nvSpPr>
            <p:spPr>
              <a:xfrm>
                <a:off x="2631475" y="29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59"/>
              <p:cNvSpPr/>
              <p:nvPr/>
            </p:nvSpPr>
            <p:spPr>
              <a:xfrm>
                <a:off x="2631475" y="29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59"/>
              <p:cNvSpPr/>
              <p:nvPr/>
            </p:nvSpPr>
            <p:spPr>
              <a:xfrm>
                <a:off x="2761500" y="2978150"/>
                <a:ext cx="6650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7" extrusionOk="0">
                    <a:moveTo>
                      <a:pt x="1" y="0"/>
                    </a:moveTo>
                    <a:lnTo>
                      <a:pt x="1" y="177"/>
                    </a:lnTo>
                    <a:lnTo>
                      <a:pt x="265" y="177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59"/>
              <p:cNvSpPr/>
              <p:nvPr/>
            </p:nvSpPr>
            <p:spPr>
              <a:xfrm>
                <a:off x="2761500" y="2978150"/>
                <a:ext cx="6650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7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177"/>
                    </a:lnTo>
                    <a:lnTo>
                      <a:pt x="265" y="177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59"/>
              <p:cNvSpPr/>
              <p:nvPr/>
            </p:nvSpPr>
            <p:spPr>
              <a:xfrm>
                <a:off x="2761500" y="1617275"/>
                <a:ext cx="7750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896" extrusionOk="0">
                    <a:moveTo>
                      <a:pt x="1" y="1"/>
                    </a:moveTo>
                    <a:lnTo>
                      <a:pt x="1" y="1896"/>
                    </a:lnTo>
                    <a:lnTo>
                      <a:pt x="309" y="1896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59"/>
              <p:cNvSpPr/>
              <p:nvPr/>
            </p:nvSpPr>
            <p:spPr>
              <a:xfrm>
                <a:off x="2741675" y="1638225"/>
                <a:ext cx="474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65" extrusionOk="0">
                    <a:moveTo>
                      <a:pt x="1" y="0"/>
                    </a:moveTo>
                    <a:lnTo>
                      <a:pt x="1" y="264"/>
                    </a:lnTo>
                    <a:lnTo>
                      <a:pt x="1896" y="264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59"/>
              <p:cNvSpPr/>
              <p:nvPr/>
            </p:nvSpPr>
            <p:spPr>
              <a:xfrm>
                <a:off x="2761500" y="2288350"/>
                <a:ext cx="7750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852" extrusionOk="0">
                    <a:moveTo>
                      <a:pt x="1" y="0"/>
                    </a:moveTo>
                    <a:lnTo>
                      <a:pt x="1" y="1852"/>
                    </a:lnTo>
                    <a:lnTo>
                      <a:pt x="309" y="1852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59"/>
              <p:cNvSpPr/>
              <p:nvPr/>
            </p:nvSpPr>
            <p:spPr>
              <a:xfrm>
                <a:off x="2741675" y="2308175"/>
                <a:ext cx="4740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1896" y="265"/>
                    </a:lnTo>
                    <a:lnTo>
                      <a:pt x="1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59"/>
              <p:cNvSpPr/>
              <p:nvPr/>
            </p:nvSpPr>
            <p:spPr>
              <a:xfrm>
                <a:off x="2091550" y="1617275"/>
                <a:ext cx="662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896" extrusionOk="0">
                    <a:moveTo>
                      <a:pt x="0" y="1"/>
                    </a:moveTo>
                    <a:lnTo>
                      <a:pt x="0" y="1896"/>
                    </a:lnTo>
                    <a:lnTo>
                      <a:pt x="265" y="1896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59"/>
              <p:cNvSpPr/>
              <p:nvPr/>
            </p:nvSpPr>
            <p:spPr>
              <a:xfrm>
                <a:off x="2071700" y="1638225"/>
                <a:ext cx="47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265" extrusionOk="0">
                    <a:moveTo>
                      <a:pt x="1" y="0"/>
                    </a:moveTo>
                    <a:lnTo>
                      <a:pt x="1" y="264"/>
                    </a:lnTo>
                    <a:lnTo>
                      <a:pt x="1896" y="264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59"/>
              <p:cNvSpPr/>
              <p:nvPr/>
            </p:nvSpPr>
            <p:spPr>
              <a:xfrm>
                <a:off x="2091550" y="2288350"/>
                <a:ext cx="66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852" extrusionOk="0">
                    <a:moveTo>
                      <a:pt x="0" y="0"/>
                    </a:moveTo>
                    <a:lnTo>
                      <a:pt x="0" y="1852"/>
                    </a:lnTo>
                    <a:lnTo>
                      <a:pt x="265" y="1852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59"/>
              <p:cNvSpPr/>
              <p:nvPr/>
            </p:nvSpPr>
            <p:spPr>
              <a:xfrm>
                <a:off x="2071700" y="2308175"/>
                <a:ext cx="474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1896" y="265"/>
                    </a:lnTo>
                    <a:lnTo>
                      <a:pt x="1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59"/>
              <p:cNvSpPr/>
              <p:nvPr/>
            </p:nvSpPr>
            <p:spPr>
              <a:xfrm>
                <a:off x="2091550" y="2958325"/>
                <a:ext cx="66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852" extrusionOk="0">
                    <a:moveTo>
                      <a:pt x="0" y="0"/>
                    </a:moveTo>
                    <a:lnTo>
                      <a:pt x="0" y="1851"/>
                    </a:lnTo>
                    <a:lnTo>
                      <a:pt x="265" y="1851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59"/>
              <p:cNvSpPr/>
              <p:nvPr/>
            </p:nvSpPr>
            <p:spPr>
              <a:xfrm>
                <a:off x="2071700" y="2978150"/>
                <a:ext cx="47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1896" y="265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59"/>
              <p:cNvSpPr/>
              <p:nvPr/>
            </p:nvSpPr>
            <p:spPr>
              <a:xfrm>
                <a:off x="2761500" y="2958325"/>
                <a:ext cx="7750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852" extrusionOk="0">
                    <a:moveTo>
                      <a:pt x="1" y="0"/>
                    </a:moveTo>
                    <a:lnTo>
                      <a:pt x="1" y="1851"/>
                    </a:lnTo>
                    <a:lnTo>
                      <a:pt x="309" y="1851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59"/>
              <p:cNvSpPr/>
              <p:nvPr/>
            </p:nvSpPr>
            <p:spPr>
              <a:xfrm>
                <a:off x="2741675" y="2978150"/>
                <a:ext cx="474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1896" y="265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6" name="Google Shape;2946;p59"/>
            <p:cNvGrpSpPr/>
            <p:nvPr/>
          </p:nvGrpSpPr>
          <p:grpSpPr>
            <a:xfrm>
              <a:off x="965147" y="444904"/>
              <a:ext cx="605939" cy="733425"/>
              <a:chOff x="854872" y="593529"/>
              <a:chExt cx="605939" cy="733425"/>
            </a:xfrm>
          </p:grpSpPr>
          <p:grpSp>
            <p:nvGrpSpPr>
              <p:cNvPr id="2947" name="Google Shape;2947;p59"/>
              <p:cNvGrpSpPr/>
              <p:nvPr/>
            </p:nvGrpSpPr>
            <p:grpSpPr>
              <a:xfrm>
                <a:off x="854872" y="749504"/>
                <a:ext cx="444014" cy="577450"/>
                <a:chOff x="2255047" y="690567"/>
                <a:chExt cx="444014" cy="577450"/>
              </a:xfrm>
            </p:grpSpPr>
            <p:sp>
              <p:nvSpPr>
                <p:cNvPr id="2948" name="Google Shape;2948;p59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9" name="Google Shape;2949;p59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50" name="Google Shape;2950;p59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1" name="Google Shape;2951;p59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2" name="Google Shape;2952;p59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953" name="Google Shape;2953;p59"/>
              <p:cNvGrpSpPr/>
              <p:nvPr/>
            </p:nvGrpSpPr>
            <p:grpSpPr>
              <a:xfrm>
                <a:off x="935835" y="671517"/>
                <a:ext cx="444014" cy="577450"/>
                <a:chOff x="2255047" y="690567"/>
                <a:chExt cx="444014" cy="577450"/>
              </a:xfrm>
            </p:grpSpPr>
            <p:sp>
              <p:nvSpPr>
                <p:cNvPr id="2954" name="Google Shape;2954;p59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5" name="Google Shape;2955;p59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56" name="Google Shape;2956;p59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7" name="Google Shape;2957;p59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8" name="Google Shape;2958;p59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959" name="Google Shape;2959;p59"/>
              <p:cNvGrpSpPr/>
              <p:nvPr/>
            </p:nvGrpSpPr>
            <p:grpSpPr>
              <a:xfrm>
                <a:off x="1016797" y="593529"/>
                <a:ext cx="444014" cy="577450"/>
                <a:chOff x="2255047" y="690567"/>
                <a:chExt cx="444014" cy="577450"/>
              </a:xfrm>
            </p:grpSpPr>
            <p:sp>
              <p:nvSpPr>
                <p:cNvPr id="2960" name="Google Shape;2960;p59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1" name="Google Shape;2961;p59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62" name="Google Shape;2962;p59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3" name="Google Shape;2963;p59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4" name="Google Shape;2964;p59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2" name="Google Shape;2622;p59">
            <a:extLst>
              <a:ext uri="{FF2B5EF4-FFF2-40B4-BE49-F238E27FC236}">
                <a16:creationId xmlns:a16="http://schemas.microsoft.com/office/drawing/2014/main" id="{A5C3EF14-F9EC-0017-9833-529A04806A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4550" y="1409617"/>
            <a:ext cx="7160326" cy="28442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-US" sz="2200" dirty="0" err="1">
                <a:latin typeface="Raleway" pitchFamily="2" charset="0"/>
              </a:rPr>
              <a:t>Với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mỗi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dãy</a:t>
            </a:r>
            <a:r>
              <a:rPr lang="en-US" sz="2200" dirty="0">
                <a:latin typeface="Raleway" pitchFamily="2" charset="0"/>
              </a:rPr>
              <a:t> tam </a:t>
            </a:r>
            <a:r>
              <a:rPr lang="en-US" sz="2200" dirty="0" err="1">
                <a:latin typeface="Raleway" pitchFamily="2" charset="0"/>
              </a:rPr>
              <a:t>phân</a:t>
            </a:r>
            <a:r>
              <a:rPr lang="en-US" sz="2200" dirty="0">
                <a:latin typeface="Raleway" pitchFamily="2" charset="0"/>
              </a:rPr>
              <a:t>, ta </a:t>
            </a:r>
            <a:r>
              <a:rPr lang="en-US" sz="2200" dirty="0" err="1">
                <a:latin typeface="Raleway" pitchFamily="2" charset="0"/>
              </a:rPr>
              <a:t>kiểm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tra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xem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dãy</a:t>
            </a:r>
            <a:r>
              <a:rPr lang="en-US" sz="2200" dirty="0">
                <a:latin typeface="Raleway" pitchFamily="2" charset="0"/>
              </a:rPr>
              <a:t> tam </a:t>
            </a:r>
            <a:r>
              <a:rPr lang="en-US" sz="2200" dirty="0" err="1">
                <a:latin typeface="Raleway" pitchFamily="2" charset="0"/>
              </a:rPr>
              <a:t>phân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đó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có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tạo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thành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một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cách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dùng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các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nút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sao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cho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tất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cả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các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đèn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đều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được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đổi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thành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màu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xanh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không</a:t>
            </a:r>
            <a:r>
              <a:rPr lang="en-US" sz="2200" dirty="0">
                <a:latin typeface="Raleway" pitchFamily="2" charset="0"/>
              </a:rPr>
              <a:t>.</a:t>
            </a:r>
          </a:p>
          <a:p>
            <a:pPr marL="0" indent="0" algn="just"/>
            <a:r>
              <a:rPr lang="en-US" sz="2200" dirty="0">
                <a:latin typeface="Raleway" pitchFamily="2" charset="0"/>
              </a:rPr>
              <a:t>Trong </a:t>
            </a:r>
            <a:r>
              <a:rPr lang="en-US" sz="2200" dirty="0" err="1">
                <a:latin typeface="Raleway" pitchFamily="2" charset="0"/>
              </a:rPr>
              <a:t>các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dãy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thỏa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mãn</a:t>
            </a:r>
            <a:r>
              <a:rPr lang="en-US" sz="2200" dirty="0">
                <a:latin typeface="Raleway" pitchFamily="2" charset="0"/>
              </a:rPr>
              <a:t>, </a:t>
            </a:r>
            <a:r>
              <a:rPr lang="en-US" sz="2200" dirty="0" err="1">
                <a:latin typeface="Raleway" pitchFamily="2" charset="0"/>
              </a:rPr>
              <a:t>chọn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dãy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có</a:t>
            </a:r>
            <a:r>
              <a:rPr lang="en-US" sz="2200" dirty="0">
                <a:latin typeface="Raleway" pitchFamily="2" charset="0"/>
              </a:rPr>
              <a:t> chi </a:t>
            </a:r>
            <a:r>
              <a:rPr lang="en-US" sz="2200" dirty="0" err="1">
                <a:latin typeface="Raleway" pitchFamily="2" charset="0"/>
              </a:rPr>
              <a:t>phí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thời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gian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nhỏ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nhất</a:t>
            </a:r>
            <a:endParaRPr lang="en-US" sz="22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12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p59"/>
          <p:cNvSpPr txBox="1">
            <a:spLocks noGrp="1"/>
          </p:cNvSpPr>
          <p:nvPr>
            <p:ph type="title" idx="6"/>
          </p:nvPr>
        </p:nvSpPr>
        <p:spPr>
          <a:xfrm>
            <a:off x="1470288" y="398269"/>
            <a:ext cx="634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HƯỚNG DẪN GIẢI</a:t>
            </a:r>
            <a:endParaRPr dirty="0"/>
          </a:p>
        </p:txBody>
      </p:sp>
      <p:grpSp>
        <p:nvGrpSpPr>
          <p:cNvPr id="2670" name="Google Shape;2670;p59"/>
          <p:cNvGrpSpPr/>
          <p:nvPr/>
        </p:nvGrpSpPr>
        <p:grpSpPr>
          <a:xfrm>
            <a:off x="787370" y="4281505"/>
            <a:ext cx="369130" cy="405607"/>
            <a:chOff x="787370" y="4281505"/>
            <a:chExt cx="369130" cy="405607"/>
          </a:xfrm>
        </p:grpSpPr>
        <p:grpSp>
          <p:nvGrpSpPr>
            <p:cNvPr id="2671" name="Google Shape;2671;p59"/>
            <p:cNvGrpSpPr/>
            <p:nvPr/>
          </p:nvGrpSpPr>
          <p:grpSpPr>
            <a:xfrm>
              <a:off x="787370" y="4281505"/>
              <a:ext cx="225414" cy="405607"/>
              <a:chOff x="8063823" y="2506947"/>
              <a:chExt cx="198009" cy="356296"/>
            </a:xfrm>
          </p:grpSpPr>
          <p:sp>
            <p:nvSpPr>
              <p:cNvPr id="2672" name="Google Shape;2672;p59"/>
              <p:cNvSpPr/>
              <p:nvPr/>
            </p:nvSpPr>
            <p:spPr>
              <a:xfrm>
                <a:off x="8063823" y="2506947"/>
                <a:ext cx="198009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903" extrusionOk="0">
                    <a:moveTo>
                      <a:pt x="1" y="0"/>
                    </a:moveTo>
                    <a:lnTo>
                      <a:pt x="1" y="902"/>
                    </a:lnTo>
                    <a:lnTo>
                      <a:pt x="4511" y="902"/>
                    </a:lnTo>
                    <a:lnTo>
                      <a:pt x="4511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59"/>
              <p:cNvSpPr/>
              <p:nvPr/>
            </p:nvSpPr>
            <p:spPr>
              <a:xfrm>
                <a:off x="8063823" y="2823615"/>
                <a:ext cx="198009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903" extrusionOk="0">
                    <a:moveTo>
                      <a:pt x="1" y="1"/>
                    </a:moveTo>
                    <a:lnTo>
                      <a:pt x="1" y="903"/>
                    </a:lnTo>
                    <a:lnTo>
                      <a:pt x="4511" y="903"/>
                    </a:lnTo>
                    <a:lnTo>
                      <a:pt x="4511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59"/>
              <p:cNvSpPr/>
              <p:nvPr/>
            </p:nvSpPr>
            <p:spPr>
              <a:xfrm>
                <a:off x="8082122" y="2546531"/>
                <a:ext cx="159917" cy="275642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6281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214" y="2915"/>
                    </a:lnTo>
                    <a:lnTo>
                      <a:pt x="1214" y="3366"/>
                    </a:lnTo>
                    <a:lnTo>
                      <a:pt x="0" y="4511"/>
                    </a:lnTo>
                    <a:lnTo>
                      <a:pt x="0" y="6280"/>
                    </a:lnTo>
                    <a:lnTo>
                      <a:pt x="3643" y="6280"/>
                    </a:lnTo>
                    <a:lnTo>
                      <a:pt x="3643" y="4511"/>
                    </a:lnTo>
                    <a:lnTo>
                      <a:pt x="2463" y="3366"/>
                    </a:lnTo>
                    <a:lnTo>
                      <a:pt x="2463" y="2915"/>
                    </a:lnTo>
                    <a:lnTo>
                      <a:pt x="3643" y="1735"/>
                    </a:lnTo>
                    <a:lnTo>
                      <a:pt x="364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59"/>
              <p:cNvSpPr/>
              <p:nvPr/>
            </p:nvSpPr>
            <p:spPr>
              <a:xfrm>
                <a:off x="8086686" y="2756648"/>
                <a:ext cx="152281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493" extrusionOk="0">
                    <a:moveTo>
                      <a:pt x="1527" y="0"/>
                    </a:moveTo>
                    <a:lnTo>
                      <a:pt x="0" y="1492"/>
                    </a:lnTo>
                    <a:lnTo>
                      <a:pt x="3470" y="1492"/>
                    </a:lnTo>
                    <a:lnTo>
                      <a:pt x="19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59"/>
              <p:cNvSpPr/>
              <p:nvPr/>
            </p:nvSpPr>
            <p:spPr>
              <a:xfrm>
                <a:off x="8086686" y="2756648"/>
                <a:ext cx="152281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493" fill="none" extrusionOk="0">
                    <a:moveTo>
                      <a:pt x="1527" y="0"/>
                    </a:moveTo>
                    <a:lnTo>
                      <a:pt x="0" y="1492"/>
                    </a:lnTo>
                    <a:lnTo>
                      <a:pt x="3470" y="1492"/>
                    </a:lnTo>
                    <a:lnTo>
                      <a:pt x="194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59"/>
              <p:cNvSpPr/>
              <p:nvPr/>
            </p:nvSpPr>
            <p:spPr>
              <a:xfrm>
                <a:off x="8153654" y="2726192"/>
                <a:ext cx="18344" cy="1983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417" y="451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59"/>
              <p:cNvSpPr/>
              <p:nvPr/>
            </p:nvSpPr>
            <p:spPr>
              <a:xfrm>
                <a:off x="8153654" y="2698765"/>
                <a:ext cx="18344" cy="1983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417" y="452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59"/>
              <p:cNvSpPr/>
              <p:nvPr/>
            </p:nvSpPr>
            <p:spPr>
              <a:xfrm>
                <a:off x="8124734" y="2628726"/>
                <a:ext cx="74648" cy="27472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626" extrusionOk="0">
                    <a:moveTo>
                      <a:pt x="1" y="1"/>
                    </a:moveTo>
                    <a:lnTo>
                      <a:pt x="660" y="625"/>
                    </a:lnTo>
                    <a:lnTo>
                      <a:pt x="1076" y="625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80" name="Google Shape;2680;p59"/>
            <p:cNvSpPr/>
            <p:nvPr/>
          </p:nvSpPr>
          <p:spPr>
            <a:xfrm>
              <a:off x="1064550" y="4376213"/>
              <a:ext cx="91950" cy="91100"/>
            </a:xfrm>
            <a:custGeom>
              <a:avLst/>
              <a:gdLst/>
              <a:ahLst/>
              <a:cxnLst/>
              <a:rect l="l" t="t" r="r" b="b"/>
              <a:pathLst>
                <a:path w="3678" h="3644" fill="none" extrusionOk="0">
                  <a:moveTo>
                    <a:pt x="3157" y="0"/>
                  </a:moveTo>
                  <a:lnTo>
                    <a:pt x="1839" y="1319"/>
                  </a:lnTo>
                  <a:lnTo>
                    <a:pt x="486" y="0"/>
                  </a:lnTo>
                  <a:lnTo>
                    <a:pt x="0" y="486"/>
                  </a:lnTo>
                  <a:lnTo>
                    <a:pt x="1319" y="1805"/>
                  </a:lnTo>
                  <a:lnTo>
                    <a:pt x="0" y="3158"/>
                  </a:lnTo>
                  <a:lnTo>
                    <a:pt x="486" y="3643"/>
                  </a:lnTo>
                  <a:lnTo>
                    <a:pt x="1839" y="2325"/>
                  </a:lnTo>
                  <a:lnTo>
                    <a:pt x="3157" y="3643"/>
                  </a:lnTo>
                  <a:lnTo>
                    <a:pt x="3678" y="3158"/>
                  </a:lnTo>
                  <a:lnTo>
                    <a:pt x="2325" y="1805"/>
                  </a:lnTo>
                  <a:lnTo>
                    <a:pt x="3678" y="486"/>
                  </a:lnTo>
                  <a:lnTo>
                    <a:pt x="3157" y="0"/>
                  </a:lnTo>
                  <a:lnTo>
                    <a:pt x="315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59"/>
          <p:cNvGrpSpPr/>
          <p:nvPr/>
        </p:nvGrpSpPr>
        <p:grpSpPr>
          <a:xfrm>
            <a:off x="8009738" y="444900"/>
            <a:ext cx="739738" cy="499927"/>
            <a:chOff x="8009738" y="444900"/>
            <a:chExt cx="739738" cy="499927"/>
          </a:xfrm>
        </p:grpSpPr>
        <p:grpSp>
          <p:nvGrpSpPr>
            <p:cNvPr id="2682" name="Google Shape;2682;p59"/>
            <p:cNvGrpSpPr/>
            <p:nvPr/>
          </p:nvGrpSpPr>
          <p:grpSpPr>
            <a:xfrm>
              <a:off x="8114513" y="444900"/>
              <a:ext cx="634963" cy="406652"/>
              <a:chOff x="8114513" y="444900"/>
              <a:chExt cx="634963" cy="406652"/>
            </a:xfrm>
          </p:grpSpPr>
          <p:sp>
            <p:nvSpPr>
              <p:cNvPr id="2683" name="Google Shape;2683;p59"/>
              <p:cNvSpPr/>
              <p:nvPr/>
            </p:nvSpPr>
            <p:spPr>
              <a:xfrm>
                <a:off x="8114513" y="444900"/>
                <a:ext cx="634950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59"/>
              <p:cNvSpPr/>
              <p:nvPr/>
            </p:nvSpPr>
            <p:spPr>
              <a:xfrm>
                <a:off x="8706063" y="463100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1" y="1"/>
                    </a:moveTo>
                    <a:lnTo>
                      <a:pt x="868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59"/>
              <p:cNvSpPr/>
              <p:nvPr/>
            </p:nvSpPr>
            <p:spPr>
              <a:xfrm>
                <a:off x="8706063" y="463100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868" y="1"/>
                    </a:moveTo>
                    <a:lnTo>
                      <a:pt x="1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59"/>
              <p:cNvSpPr/>
              <p:nvPr/>
            </p:nvSpPr>
            <p:spPr>
              <a:xfrm>
                <a:off x="8114525" y="503900"/>
                <a:ext cx="634950" cy="347652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7" name="Google Shape;2687;p59"/>
            <p:cNvGrpSpPr/>
            <p:nvPr/>
          </p:nvGrpSpPr>
          <p:grpSpPr>
            <a:xfrm>
              <a:off x="8009738" y="538175"/>
              <a:ext cx="634963" cy="406652"/>
              <a:chOff x="8009738" y="538175"/>
              <a:chExt cx="634963" cy="406652"/>
            </a:xfrm>
          </p:grpSpPr>
          <p:sp>
            <p:nvSpPr>
              <p:cNvPr id="2688" name="Google Shape;2688;p59"/>
              <p:cNvSpPr/>
              <p:nvPr/>
            </p:nvSpPr>
            <p:spPr>
              <a:xfrm>
                <a:off x="8009738" y="538175"/>
                <a:ext cx="634950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59"/>
              <p:cNvSpPr/>
              <p:nvPr/>
            </p:nvSpPr>
            <p:spPr>
              <a:xfrm>
                <a:off x="8601288" y="556375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1" y="1"/>
                    </a:moveTo>
                    <a:lnTo>
                      <a:pt x="868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59"/>
              <p:cNvSpPr/>
              <p:nvPr/>
            </p:nvSpPr>
            <p:spPr>
              <a:xfrm>
                <a:off x="8601288" y="556375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868" y="1"/>
                    </a:moveTo>
                    <a:lnTo>
                      <a:pt x="1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59"/>
              <p:cNvSpPr/>
              <p:nvPr/>
            </p:nvSpPr>
            <p:spPr>
              <a:xfrm>
                <a:off x="8009750" y="597175"/>
                <a:ext cx="634950" cy="347652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92" name="Google Shape;2692;p59"/>
          <p:cNvGrpSpPr/>
          <p:nvPr/>
        </p:nvGrpSpPr>
        <p:grpSpPr>
          <a:xfrm>
            <a:off x="706408" y="-1469152"/>
            <a:ext cx="1218677" cy="2647482"/>
            <a:chOff x="706408" y="-1469152"/>
            <a:chExt cx="1218677" cy="2647482"/>
          </a:xfrm>
        </p:grpSpPr>
        <p:grpSp>
          <p:nvGrpSpPr>
            <p:cNvPr id="2693" name="Google Shape;2693;p59"/>
            <p:cNvGrpSpPr/>
            <p:nvPr/>
          </p:nvGrpSpPr>
          <p:grpSpPr>
            <a:xfrm>
              <a:off x="706408" y="-1469152"/>
              <a:ext cx="1218677" cy="2356830"/>
              <a:chOff x="2071700" y="1617275"/>
              <a:chExt cx="717375" cy="1387350"/>
            </a:xfrm>
          </p:grpSpPr>
          <p:sp>
            <p:nvSpPr>
              <p:cNvPr id="2694" name="Google Shape;2694;p59"/>
              <p:cNvSpPr/>
              <p:nvPr/>
            </p:nvSpPr>
            <p:spPr>
              <a:xfrm>
                <a:off x="2093750" y="1644825"/>
                <a:ext cx="6625" cy="13399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3598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  <a:close/>
                    <a:moveTo>
                      <a:pt x="0" y="5378"/>
                    </a:moveTo>
                    <a:lnTo>
                      <a:pt x="0" y="10447"/>
                    </a:lnTo>
                    <a:lnTo>
                      <a:pt x="265" y="10447"/>
                    </a:lnTo>
                    <a:lnTo>
                      <a:pt x="265" y="5378"/>
                    </a:lnTo>
                    <a:close/>
                    <a:moveTo>
                      <a:pt x="0" y="10755"/>
                    </a:moveTo>
                    <a:lnTo>
                      <a:pt x="0" y="15824"/>
                    </a:lnTo>
                    <a:lnTo>
                      <a:pt x="265" y="15824"/>
                    </a:lnTo>
                    <a:lnTo>
                      <a:pt x="265" y="10755"/>
                    </a:lnTo>
                    <a:close/>
                    <a:moveTo>
                      <a:pt x="0" y="16089"/>
                    </a:moveTo>
                    <a:lnTo>
                      <a:pt x="0" y="21201"/>
                    </a:lnTo>
                    <a:lnTo>
                      <a:pt x="265" y="21201"/>
                    </a:lnTo>
                    <a:lnTo>
                      <a:pt x="265" y="16089"/>
                    </a:lnTo>
                    <a:close/>
                    <a:moveTo>
                      <a:pt x="0" y="21466"/>
                    </a:moveTo>
                    <a:lnTo>
                      <a:pt x="0" y="26579"/>
                    </a:lnTo>
                    <a:lnTo>
                      <a:pt x="265" y="26579"/>
                    </a:lnTo>
                    <a:lnTo>
                      <a:pt x="265" y="21466"/>
                    </a:lnTo>
                    <a:close/>
                    <a:moveTo>
                      <a:pt x="0" y="26843"/>
                    </a:moveTo>
                    <a:lnTo>
                      <a:pt x="0" y="31956"/>
                    </a:lnTo>
                    <a:lnTo>
                      <a:pt x="265" y="31956"/>
                    </a:lnTo>
                    <a:lnTo>
                      <a:pt x="265" y="26843"/>
                    </a:lnTo>
                    <a:close/>
                    <a:moveTo>
                      <a:pt x="0" y="32221"/>
                    </a:moveTo>
                    <a:lnTo>
                      <a:pt x="0" y="37334"/>
                    </a:lnTo>
                    <a:lnTo>
                      <a:pt x="265" y="37334"/>
                    </a:lnTo>
                    <a:lnTo>
                      <a:pt x="265" y="32221"/>
                    </a:lnTo>
                    <a:close/>
                    <a:moveTo>
                      <a:pt x="0" y="37598"/>
                    </a:moveTo>
                    <a:lnTo>
                      <a:pt x="0" y="42711"/>
                    </a:lnTo>
                    <a:lnTo>
                      <a:pt x="265" y="42711"/>
                    </a:lnTo>
                    <a:lnTo>
                      <a:pt x="265" y="37598"/>
                    </a:lnTo>
                    <a:close/>
                    <a:moveTo>
                      <a:pt x="0" y="42975"/>
                    </a:moveTo>
                    <a:lnTo>
                      <a:pt x="0" y="48088"/>
                    </a:lnTo>
                    <a:lnTo>
                      <a:pt x="265" y="48088"/>
                    </a:lnTo>
                    <a:lnTo>
                      <a:pt x="265" y="42975"/>
                    </a:lnTo>
                    <a:close/>
                    <a:moveTo>
                      <a:pt x="0" y="48353"/>
                    </a:moveTo>
                    <a:lnTo>
                      <a:pt x="0" y="53598"/>
                    </a:lnTo>
                    <a:lnTo>
                      <a:pt x="44" y="53598"/>
                    </a:lnTo>
                    <a:lnTo>
                      <a:pt x="44" y="53333"/>
                    </a:lnTo>
                    <a:lnTo>
                      <a:pt x="265" y="53333"/>
                    </a:lnTo>
                    <a:lnTo>
                      <a:pt x="265" y="483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59"/>
              <p:cNvSpPr/>
              <p:nvPr/>
            </p:nvSpPr>
            <p:spPr>
              <a:xfrm>
                <a:off x="2093750" y="1643725"/>
                <a:ext cx="6625" cy="13410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364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53642"/>
                    </a:lnTo>
                    <a:lnTo>
                      <a:pt x="265" y="53642"/>
                    </a:lnTo>
                    <a:lnTo>
                      <a:pt x="44" y="53642"/>
                    </a:lnTo>
                    <a:lnTo>
                      <a:pt x="44" y="53377"/>
                    </a:lnTo>
                    <a:lnTo>
                      <a:pt x="265" y="53377"/>
                    </a:lnTo>
                    <a:lnTo>
                      <a:pt x="265" y="48397"/>
                    </a:lnTo>
                    <a:lnTo>
                      <a:pt x="0" y="48397"/>
                    </a:lnTo>
                    <a:lnTo>
                      <a:pt x="0" y="48132"/>
                    </a:lnTo>
                    <a:lnTo>
                      <a:pt x="265" y="48132"/>
                    </a:lnTo>
                    <a:lnTo>
                      <a:pt x="265" y="43019"/>
                    </a:lnTo>
                    <a:lnTo>
                      <a:pt x="0" y="43019"/>
                    </a:lnTo>
                    <a:lnTo>
                      <a:pt x="0" y="42755"/>
                    </a:lnTo>
                    <a:lnTo>
                      <a:pt x="265" y="42755"/>
                    </a:lnTo>
                    <a:lnTo>
                      <a:pt x="265" y="37642"/>
                    </a:lnTo>
                    <a:lnTo>
                      <a:pt x="0" y="37642"/>
                    </a:lnTo>
                    <a:lnTo>
                      <a:pt x="0" y="37378"/>
                    </a:lnTo>
                    <a:lnTo>
                      <a:pt x="265" y="37378"/>
                    </a:lnTo>
                    <a:lnTo>
                      <a:pt x="265" y="32265"/>
                    </a:lnTo>
                    <a:lnTo>
                      <a:pt x="0" y="32265"/>
                    </a:lnTo>
                    <a:lnTo>
                      <a:pt x="0" y="32000"/>
                    </a:lnTo>
                    <a:lnTo>
                      <a:pt x="265" y="32000"/>
                    </a:lnTo>
                    <a:lnTo>
                      <a:pt x="265" y="26887"/>
                    </a:lnTo>
                    <a:lnTo>
                      <a:pt x="0" y="26887"/>
                    </a:lnTo>
                    <a:lnTo>
                      <a:pt x="0" y="26623"/>
                    </a:lnTo>
                    <a:lnTo>
                      <a:pt x="265" y="26623"/>
                    </a:lnTo>
                    <a:lnTo>
                      <a:pt x="265" y="21510"/>
                    </a:lnTo>
                    <a:lnTo>
                      <a:pt x="0" y="21510"/>
                    </a:lnTo>
                    <a:lnTo>
                      <a:pt x="0" y="21245"/>
                    </a:lnTo>
                    <a:lnTo>
                      <a:pt x="265" y="21245"/>
                    </a:lnTo>
                    <a:lnTo>
                      <a:pt x="265" y="16133"/>
                    </a:lnTo>
                    <a:lnTo>
                      <a:pt x="0" y="16133"/>
                    </a:lnTo>
                    <a:lnTo>
                      <a:pt x="0" y="15868"/>
                    </a:lnTo>
                    <a:lnTo>
                      <a:pt x="265" y="15868"/>
                    </a:lnTo>
                    <a:lnTo>
                      <a:pt x="265" y="10799"/>
                    </a:lnTo>
                    <a:lnTo>
                      <a:pt x="0" y="10799"/>
                    </a:lnTo>
                    <a:lnTo>
                      <a:pt x="0" y="10491"/>
                    </a:lnTo>
                    <a:lnTo>
                      <a:pt x="265" y="10491"/>
                    </a:lnTo>
                    <a:lnTo>
                      <a:pt x="265" y="5422"/>
                    </a:lnTo>
                    <a:lnTo>
                      <a:pt x="0" y="5422"/>
                    </a:lnTo>
                    <a:lnTo>
                      <a:pt x="0" y="5157"/>
                    </a:lnTo>
                    <a:lnTo>
                      <a:pt x="265" y="5157"/>
                    </a:lnTo>
                    <a:lnTo>
                      <a:pt x="265" y="44"/>
                    </a:lnTo>
                    <a:lnTo>
                      <a:pt x="0" y="4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59"/>
              <p:cNvSpPr/>
              <p:nvPr/>
            </p:nvSpPr>
            <p:spPr>
              <a:xfrm>
                <a:off x="2228175" y="1644825"/>
                <a:ext cx="6650" cy="13333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3334" extrusionOk="0">
                    <a:moveTo>
                      <a:pt x="1" y="0"/>
                    </a:move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  <a:close/>
                    <a:moveTo>
                      <a:pt x="1" y="5378"/>
                    </a:moveTo>
                    <a:lnTo>
                      <a:pt x="1" y="10447"/>
                    </a:lnTo>
                    <a:lnTo>
                      <a:pt x="265" y="10447"/>
                    </a:lnTo>
                    <a:lnTo>
                      <a:pt x="265" y="5378"/>
                    </a:lnTo>
                    <a:close/>
                    <a:moveTo>
                      <a:pt x="1" y="10755"/>
                    </a:moveTo>
                    <a:lnTo>
                      <a:pt x="1" y="15824"/>
                    </a:lnTo>
                    <a:lnTo>
                      <a:pt x="265" y="15824"/>
                    </a:lnTo>
                    <a:lnTo>
                      <a:pt x="265" y="10755"/>
                    </a:lnTo>
                    <a:close/>
                    <a:moveTo>
                      <a:pt x="1" y="16089"/>
                    </a:moveTo>
                    <a:lnTo>
                      <a:pt x="1" y="21201"/>
                    </a:lnTo>
                    <a:lnTo>
                      <a:pt x="265" y="21201"/>
                    </a:lnTo>
                    <a:lnTo>
                      <a:pt x="265" y="16089"/>
                    </a:lnTo>
                    <a:close/>
                    <a:moveTo>
                      <a:pt x="1" y="21466"/>
                    </a:moveTo>
                    <a:lnTo>
                      <a:pt x="1" y="26579"/>
                    </a:lnTo>
                    <a:lnTo>
                      <a:pt x="265" y="26579"/>
                    </a:lnTo>
                    <a:lnTo>
                      <a:pt x="265" y="21466"/>
                    </a:lnTo>
                    <a:close/>
                    <a:moveTo>
                      <a:pt x="1" y="26843"/>
                    </a:moveTo>
                    <a:lnTo>
                      <a:pt x="1" y="31956"/>
                    </a:lnTo>
                    <a:lnTo>
                      <a:pt x="265" y="31956"/>
                    </a:lnTo>
                    <a:lnTo>
                      <a:pt x="265" y="26843"/>
                    </a:lnTo>
                    <a:close/>
                    <a:moveTo>
                      <a:pt x="1" y="32221"/>
                    </a:moveTo>
                    <a:lnTo>
                      <a:pt x="1" y="37334"/>
                    </a:lnTo>
                    <a:lnTo>
                      <a:pt x="265" y="37334"/>
                    </a:lnTo>
                    <a:lnTo>
                      <a:pt x="265" y="32221"/>
                    </a:lnTo>
                    <a:close/>
                    <a:moveTo>
                      <a:pt x="1" y="37598"/>
                    </a:moveTo>
                    <a:lnTo>
                      <a:pt x="1" y="42711"/>
                    </a:lnTo>
                    <a:lnTo>
                      <a:pt x="265" y="42711"/>
                    </a:lnTo>
                    <a:lnTo>
                      <a:pt x="265" y="37598"/>
                    </a:lnTo>
                    <a:close/>
                    <a:moveTo>
                      <a:pt x="1" y="42975"/>
                    </a:moveTo>
                    <a:lnTo>
                      <a:pt x="1" y="48088"/>
                    </a:lnTo>
                    <a:lnTo>
                      <a:pt x="265" y="48088"/>
                    </a:lnTo>
                    <a:lnTo>
                      <a:pt x="265" y="42975"/>
                    </a:lnTo>
                    <a:close/>
                    <a:moveTo>
                      <a:pt x="1" y="48353"/>
                    </a:moveTo>
                    <a:lnTo>
                      <a:pt x="1" y="53333"/>
                    </a:lnTo>
                    <a:lnTo>
                      <a:pt x="265" y="53333"/>
                    </a:lnTo>
                    <a:lnTo>
                      <a:pt x="265" y="483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59"/>
              <p:cNvSpPr/>
              <p:nvPr/>
            </p:nvSpPr>
            <p:spPr>
              <a:xfrm>
                <a:off x="2228175" y="2853625"/>
                <a:ext cx="6650" cy="1245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982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4981"/>
                    </a:lnTo>
                    <a:lnTo>
                      <a:pt x="265" y="4981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59"/>
              <p:cNvSpPr/>
              <p:nvPr/>
            </p:nvSpPr>
            <p:spPr>
              <a:xfrm>
                <a:off x="2228175" y="271920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59"/>
              <p:cNvSpPr/>
              <p:nvPr/>
            </p:nvSpPr>
            <p:spPr>
              <a:xfrm>
                <a:off x="2228175" y="258475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59"/>
              <p:cNvSpPr/>
              <p:nvPr/>
            </p:nvSpPr>
            <p:spPr>
              <a:xfrm>
                <a:off x="2228175" y="24503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59"/>
              <p:cNvSpPr/>
              <p:nvPr/>
            </p:nvSpPr>
            <p:spPr>
              <a:xfrm>
                <a:off x="2228175" y="231590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59"/>
              <p:cNvSpPr/>
              <p:nvPr/>
            </p:nvSpPr>
            <p:spPr>
              <a:xfrm>
                <a:off x="2228175" y="218145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59"/>
              <p:cNvSpPr/>
              <p:nvPr/>
            </p:nvSpPr>
            <p:spPr>
              <a:xfrm>
                <a:off x="2228175" y="20470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59"/>
              <p:cNvSpPr/>
              <p:nvPr/>
            </p:nvSpPr>
            <p:spPr>
              <a:xfrm>
                <a:off x="2228175" y="1913700"/>
                <a:ext cx="6650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070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069"/>
                    </a:lnTo>
                    <a:lnTo>
                      <a:pt x="265" y="5069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59"/>
              <p:cNvSpPr/>
              <p:nvPr/>
            </p:nvSpPr>
            <p:spPr>
              <a:xfrm>
                <a:off x="2228175" y="1779250"/>
                <a:ext cx="6650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070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070"/>
                    </a:lnTo>
                    <a:lnTo>
                      <a:pt x="265" y="5070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59"/>
              <p:cNvSpPr/>
              <p:nvPr/>
            </p:nvSpPr>
            <p:spPr>
              <a:xfrm>
                <a:off x="2228175" y="16448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59"/>
              <p:cNvSpPr/>
              <p:nvPr/>
            </p:nvSpPr>
            <p:spPr>
              <a:xfrm>
                <a:off x="2362625" y="1644825"/>
                <a:ext cx="6625" cy="13333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333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  <a:close/>
                    <a:moveTo>
                      <a:pt x="0" y="5378"/>
                    </a:moveTo>
                    <a:lnTo>
                      <a:pt x="0" y="10447"/>
                    </a:lnTo>
                    <a:lnTo>
                      <a:pt x="265" y="10447"/>
                    </a:lnTo>
                    <a:lnTo>
                      <a:pt x="265" y="5378"/>
                    </a:lnTo>
                    <a:close/>
                    <a:moveTo>
                      <a:pt x="0" y="10755"/>
                    </a:moveTo>
                    <a:lnTo>
                      <a:pt x="0" y="15824"/>
                    </a:lnTo>
                    <a:lnTo>
                      <a:pt x="265" y="15824"/>
                    </a:lnTo>
                    <a:lnTo>
                      <a:pt x="265" y="10755"/>
                    </a:lnTo>
                    <a:close/>
                    <a:moveTo>
                      <a:pt x="0" y="16089"/>
                    </a:moveTo>
                    <a:lnTo>
                      <a:pt x="0" y="21201"/>
                    </a:lnTo>
                    <a:lnTo>
                      <a:pt x="265" y="21201"/>
                    </a:lnTo>
                    <a:lnTo>
                      <a:pt x="265" y="16089"/>
                    </a:lnTo>
                    <a:close/>
                    <a:moveTo>
                      <a:pt x="0" y="21466"/>
                    </a:moveTo>
                    <a:lnTo>
                      <a:pt x="0" y="26579"/>
                    </a:lnTo>
                    <a:lnTo>
                      <a:pt x="265" y="26579"/>
                    </a:lnTo>
                    <a:lnTo>
                      <a:pt x="265" y="21466"/>
                    </a:lnTo>
                    <a:close/>
                    <a:moveTo>
                      <a:pt x="0" y="26843"/>
                    </a:moveTo>
                    <a:lnTo>
                      <a:pt x="0" y="31956"/>
                    </a:lnTo>
                    <a:lnTo>
                      <a:pt x="265" y="31956"/>
                    </a:lnTo>
                    <a:lnTo>
                      <a:pt x="265" y="26843"/>
                    </a:lnTo>
                    <a:close/>
                    <a:moveTo>
                      <a:pt x="0" y="32221"/>
                    </a:moveTo>
                    <a:lnTo>
                      <a:pt x="0" y="37334"/>
                    </a:lnTo>
                    <a:lnTo>
                      <a:pt x="265" y="37334"/>
                    </a:lnTo>
                    <a:lnTo>
                      <a:pt x="265" y="32221"/>
                    </a:lnTo>
                    <a:close/>
                    <a:moveTo>
                      <a:pt x="0" y="37598"/>
                    </a:moveTo>
                    <a:lnTo>
                      <a:pt x="0" y="42711"/>
                    </a:lnTo>
                    <a:lnTo>
                      <a:pt x="265" y="42711"/>
                    </a:lnTo>
                    <a:lnTo>
                      <a:pt x="265" y="37598"/>
                    </a:lnTo>
                    <a:close/>
                    <a:moveTo>
                      <a:pt x="0" y="42975"/>
                    </a:moveTo>
                    <a:lnTo>
                      <a:pt x="0" y="48088"/>
                    </a:lnTo>
                    <a:lnTo>
                      <a:pt x="265" y="48088"/>
                    </a:lnTo>
                    <a:lnTo>
                      <a:pt x="265" y="42975"/>
                    </a:lnTo>
                    <a:close/>
                    <a:moveTo>
                      <a:pt x="0" y="48353"/>
                    </a:moveTo>
                    <a:lnTo>
                      <a:pt x="0" y="53333"/>
                    </a:lnTo>
                    <a:lnTo>
                      <a:pt x="265" y="53333"/>
                    </a:lnTo>
                    <a:lnTo>
                      <a:pt x="265" y="483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59"/>
              <p:cNvSpPr/>
              <p:nvPr/>
            </p:nvSpPr>
            <p:spPr>
              <a:xfrm>
                <a:off x="2362625" y="2853625"/>
                <a:ext cx="6625" cy="1245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982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4981"/>
                    </a:lnTo>
                    <a:lnTo>
                      <a:pt x="265" y="4981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59"/>
              <p:cNvSpPr/>
              <p:nvPr/>
            </p:nvSpPr>
            <p:spPr>
              <a:xfrm>
                <a:off x="2362625" y="271920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59"/>
              <p:cNvSpPr/>
              <p:nvPr/>
            </p:nvSpPr>
            <p:spPr>
              <a:xfrm>
                <a:off x="2362625" y="258475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59"/>
              <p:cNvSpPr/>
              <p:nvPr/>
            </p:nvSpPr>
            <p:spPr>
              <a:xfrm>
                <a:off x="2362625" y="24503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59"/>
              <p:cNvSpPr/>
              <p:nvPr/>
            </p:nvSpPr>
            <p:spPr>
              <a:xfrm>
                <a:off x="2362625" y="231590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59"/>
              <p:cNvSpPr/>
              <p:nvPr/>
            </p:nvSpPr>
            <p:spPr>
              <a:xfrm>
                <a:off x="2362625" y="218145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59"/>
              <p:cNvSpPr/>
              <p:nvPr/>
            </p:nvSpPr>
            <p:spPr>
              <a:xfrm>
                <a:off x="2362625" y="20470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59"/>
              <p:cNvSpPr/>
              <p:nvPr/>
            </p:nvSpPr>
            <p:spPr>
              <a:xfrm>
                <a:off x="2362625" y="1913700"/>
                <a:ext cx="6625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070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069"/>
                    </a:lnTo>
                    <a:lnTo>
                      <a:pt x="265" y="5069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59"/>
              <p:cNvSpPr/>
              <p:nvPr/>
            </p:nvSpPr>
            <p:spPr>
              <a:xfrm>
                <a:off x="2362625" y="1779250"/>
                <a:ext cx="6625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070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070"/>
                    </a:lnTo>
                    <a:lnTo>
                      <a:pt x="265" y="5070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59"/>
              <p:cNvSpPr/>
              <p:nvPr/>
            </p:nvSpPr>
            <p:spPr>
              <a:xfrm>
                <a:off x="2362625" y="16448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59"/>
              <p:cNvSpPr/>
              <p:nvPr/>
            </p:nvSpPr>
            <p:spPr>
              <a:xfrm>
                <a:off x="2497050" y="1644825"/>
                <a:ext cx="6625" cy="13333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333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  <a:close/>
                    <a:moveTo>
                      <a:pt x="0" y="5378"/>
                    </a:moveTo>
                    <a:lnTo>
                      <a:pt x="0" y="10447"/>
                    </a:lnTo>
                    <a:lnTo>
                      <a:pt x="265" y="10447"/>
                    </a:lnTo>
                    <a:lnTo>
                      <a:pt x="265" y="5378"/>
                    </a:lnTo>
                    <a:close/>
                    <a:moveTo>
                      <a:pt x="0" y="10755"/>
                    </a:moveTo>
                    <a:lnTo>
                      <a:pt x="0" y="15824"/>
                    </a:lnTo>
                    <a:lnTo>
                      <a:pt x="265" y="15824"/>
                    </a:lnTo>
                    <a:lnTo>
                      <a:pt x="265" y="10755"/>
                    </a:lnTo>
                    <a:close/>
                    <a:moveTo>
                      <a:pt x="0" y="16089"/>
                    </a:moveTo>
                    <a:lnTo>
                      <a:pt x="0" y="21201"/>
                    </a:lnTo>
                    <a:lnTo>
                      <a:pt x="265" y="21201"/>
                    </a:lnTo>
                    <a:lnTo>
                      <a:pt x="265" y="16089"/>
                    </a:lnTo>
                    <a:close/>
                    <a:moveTo>
                      <a:pt x="0" y="21466"/>
                    </a:moveTo>
                    <a:lnTo>
                      <a:pt x="0" y="26579"/>
                    </a:lnTo>
                    <a:lnTo>
                      <a:pt x="265" y="26579"/>
                    </a:lnTo>
                    <a:lnTo>
                      <a:pt x="265" y="21466"/>
                    </a:lnTo>
                    <a:close/>
                    <a:moveTo>
                      <a:pt x="0" y="26843"/>
                    </a:moveTo>
                    <a:lnTo>
                      <a:pt x="0" y="31956"/>
                    </a:lnTo>
                    <a:lnTo>
                      <a:pt x="265" y="31956"/>
                    </a:lnTo>
                    <a:lnTo>
                      <a:pt x="265" y="26843"/>
                    </a:lnTo>
                    <a:close/>
                    <a:moveTo>
                      <a:pt x="0" y="32221"/>
                    </a:moveTo>
                    <a:lnTo>
                      <a:pt x="0" y="37334"/>
                    </a:lnTo>
                    <a:lnTo>
                      <a:pt x="265" y="37334"/>
                    </a:lnTo>
                    <a:lnTo>
                      <a:pt x="265" y="32221"/>
                    </a:lnTo>
                    <a:close/>
                    <a:moveTo>
                      <a:pt x="0" y="37598"/>
                    </a:moveTo>
                    <a:lnTo>
                      <a:pt x="0" y="42711"/>
                    </a:lnTo>
                    <a:lnTo>
                      <a:pt x="265" y="42711"/>
                    </a:lnTo>
                    <a:lnTo>
                      <a:pt x="265" y="37598"/>
                    </a:lnTo>
                    <a:close/>
                    <a:moveTo>
                      <a:pt x="0" y="42975"/>
                    </a:moveTo>
                    <a:lnTo>
                      <a:pt x="0" y="48088"/>
                    </a:lnTo>
                    <a:lnTo>
                      <a:pt x="265" y="48088"/>
                    </a:lnTo>
                    <a:lnTo>
                      <a:pt x="265" y="42975"/>
                    </a:lnTo>
                    <a:close/>
                    <a:moveTo>
                      <a:pt x="0" y="48353"/>
                    </a:moveTo>
                    <a:lnTo>
                      <a:pt x="0" y="53333"/>
                    </a:lnTo>
                    <a:lnTo>
                      <a:pt x="265" y="53333"/>
                    </a:lnTo>
                    <a:lnTo>
                      <a:pt x="265" y="483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59"/>
              <p:cNvSpPr/>
              <p:nvPr/>
            </p:nvSpPr>
            <p:spPr>
              <a:xfrm>
                <a:off x="2497050" y="2853625"/>
                <a:ext cx="6625" cy="1245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982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4981"/>
                    </a:lnTo>
                    <a:lnTo>
                      <a:pt x="265" y="4981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59"/>
              <p:cNvSpPr/>
              <p:nvPr/>
            </p:nvSpPr>
            <p:spPr>
              <a:xfrm>
                <a:off x="2497050" y="271920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59"/>
              <p:cNvSpPr/>
              <p:nvPr/>
            </p:nvSpPr>
            <p:spPr>
              <a:xfrm>
                <a:off x="2497050" y="258475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59"/>
              <p:cNvSpPr/>
              <p:nvPr/>
            </p:nvSpPr>
            <p:spPr>
              <a:xfrm>
                <a:off x="2497050" y="24503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59"/>
              <p:cNvSpPr/>
              <p:nvPr/>
            </p:nvSpPr>
            <p:spPr>
              <a:xfrm>
                <a:off x="2497050" y="231590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59"/>
              <p:cNvSpPr/>
              <p:nvPr/>
            </p:nvSpPr>
            <p:spPr>
              <a:xfrm>
                <a:off x="2497050" y="218145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59"/>
              <p:cNvSpPr/>
              <p:nvPr/>
            </p:nvSpPr>
            <p:spPr>
              <a:xfrm>
                <a:off x="2497050" y="20470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59"/>
              <p:cNvSpPr/>
              <p:nvPr/>
            </p:nvSpPr>
            <p:spPr>
              <a:xfrm>
                <a:off x="2497050" y="1913700"/>
                <a:ext cx="6625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070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069"/>
                    </a:lnTo>
                    <a:lnTo>
                      <a:pt x="265" y="5069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59"/>
              <p:cNvSpPr/>
              <p:nvPr/>
            </p:nvSpPr>
            <p:spPr>
              <a:xfrm>
                <a:off x="2497050" y="1779250"/>
                <a:ext cx="6625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070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070"/>
                    </a:lnTo>
                    <a:lnTo>
                      <a:pt x="265" y="5070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59"/>
              <p:cNvSpPr/>
              <p:nvPr/>
            </p:nvSpPr>
            <p:spPr>
              <a:xfrm>
                <a:off x="2497050" y="16448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59"/>
              <p:cNvSpPr/>
              <p:nvPr/>
            </p:nvSpPr>
            <p:spPr>
              <a:xfrm>
                <a:off x="2631475" y="1644825"/>
                <a:ext cx="6650" cy="13333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3334" extrusionOk="0">
                    <a:moveTo>
                      <a:pt x="1" y="0"/>
                    </a:move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  <a:close/>
                    <a:moveTo>
                      <a:pt x="1" y="5378"/>
                    </a:moveTo>
                    <a:lnTo>
                      <a:pt x="1" y="10447"/>
                    </a:lnTo>
                    <a:lnTo>
                      <a:pt x="265" y="10447"/>
                    </a:lnTo>
                    <a:lnTo>
                      <a:pt x="265" y="5378"/>
                    </a:lnTo>
                    <a:close/>
                    <a:moveTo>
                      <a:pt x="1" y="10755"/>
                    </a:moveTo>
                    <a:lnTo>
                      <a:pt x="1" y="15824"/>
                    </a:lnTo>
                    <a:lnTo>
                      <a:pt x="265" y="15824"/>
                    </a:lnTo>
                    <a:lnTo>
                      <a:pt x="265" y="10755"/>
                    </a:lnTo>
                    <a:close/>
                    <a:moveTo>
                      <a:pt x="1" y="16089"/>
                    </a:moveTo>
                    <a:lnTo>
                      <a:pt x="1" y="21201"/>
                    </a:lnTo>
                    <a:lnTo>
                      <a:pt x="265" y="21201"/>
                    </a:lnTo>
                    <a:lnTo>
                      <a:pt x="265" y="16089"/>
                    </a:lnTo>
                    <a:close/>
                    <a:moveTo>
                      <a:pt x="1" y="21466"/>
                    </a:moveTo>
                    <a:lnTo>
                      <a:pt x="1" y="26579"/>
                    </a:lnTo>
                    <a:lnTo>
                      <a:pt x="265" y="26579"/>
                    </a:lnTo>
                    <a:lnTo>
                      <a:pt x="265" y="21466"/>
                    </a:lnTo>
                    <a:close/>
                    <a:moveTo>
                      <a:pt x="1" y="26843"/>
                    </a:moveTo>
                    <a:lnTo>
                      <a:pt x="1" y="31956"/>
                    </a:lnTo>
                    <a:lnTo>
                      <a:pt x="265" y="31956"/>
                    </a:lnTo>
                    <a:lnTo>
                      <a:pt x="265" y="26843"/>
                    </a:lnTo>
                    <a:close/>
                    <a:moveTo>
                      <a:pt x="1" y="32221"/>
                    </a:moveTo>
                    <a:lnTo>
                      <a:pt x="1" y="37334"/>
                    </a:lnTo>
                    <a:lnTo>
                      <a:pt x="265" y="37334"/>
                    </a:lnTo>
                    <a:lnTo>
                      <a:pt x="265" y="32221"/>
                    </a:lnTo>
                    <a:close/>
                    <a:moveTo>
                      <a:pt x="1" y="37598"/>
                    </a:moveTo>
                    <a:lnTo>
                      <a:pt x="1" y="42711"/>
                    </a:lnTo>
                    <a:lnTo>
                      <a:pt x="265" y="42711"/>
                    </a:lnTo>
                    <a:lnTo>
                      <a:pt x="265" y="37598"/>
                    </a:lnTo>
                    <a:close/>
                    <a:moveTo>
                      <a:pt x="1" y="42975"/>
                    </a:moveTo>
                    <a:lnTo>
                      <a:pt x="1" y="48088"/>
                    </a:lnTo>
                    <a:lnTo>
                      <a:pt x="265" y="48088"/>
                    </a:lnTo>
                    <a:lnTo>
                      <a:pt x="265" y="42975"/>
                    </a:lnTo>
                    <a:close/>
                    <a:moveTo>
                      <a:pt x="1" y="48353"/>
                    </a:moveTo>
                    <a:lnTo>
                      <a:pt x="1" y="53333"/>
                    </a:lnTo>
                    <a:lnTo>
                      <a:pt x="265" y="53333"/>
                    </a:lnTo>
                    <a:lnTo>
                      <a:pt x="265" y="483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59"/>
              <p:cNvSpPr/>
              <p:nvPr/>
            </p:nvSpPr>
            <p:spPr>
              <a:xfrm>
                <a:off x="2631475" y="2853625"/>
                <a:ext cx="6650" cy="1245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982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4981"/>
                    </a:lnTo>
                    <a:lnTo>
                      <a:pt x="265" y="4981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59"/>
              <p:cNvSpPr/>
              <p:nvPr/>
            </p:nvSpPr>
            <p:spPr>
              <a:xfrm>
                <a:off x="2631475" y="271920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59"/>
              <p:cNvSpPr/>
              <p:nvPr/>
            </p:nvSpPr>
            <p:spPr>
              <a:xfrm>
                <a:off x="2631475" y="258475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59"/>
              <p:cNvSpPr/>
              <p:nvPr/>
            </p:nvSpPr>
            <p:spPr>
              <a:xfrm>
                <a:off x="2631475" y="24503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59"/>
              <p:cNvSpPr/>
              <p:nvPr/>
            </p:nvSpPr>
            <p:spPr>
              <a:xfrm>
                <a:off x="2631475" y="231590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59"/>
              <p:cNvSpPr/>
              <p:nvPr/>
            </p:nvSpPr>
            <p:spPr>
              <a:xfrm>
                <a:off x="2631475" y="218145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59"/>
              <p:cNvSpPr/>
              <p:nvPr/>
            </p:nvSpPr>
            <p:spPr>
              <a:xfrm>
                <a:off x="2631475" y="20470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59"/>
              <p:cNvSpPr/>
              <p:nvPr/>
            </p:nvSpPr>
            <p:spPr>
              <a:xfrm>
                <a:off x="2631475" y="1913700"/>
                <a:ext cx="6650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070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069"/>
                    </a:lnTo>
                    <a:lnTo>
                      <a:pt x="265" y="5069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59"/>
              <p:cNvSpPr/>
              <p:nvPr/>
            </p:nvSpPr>
            <p:spPr>
              <a:xfrm>
                <a:off x="2631475" y="1779250"/>
                <a:ext cx="6650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070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070"/>
                    </a:lnTo>
                    <a:lnTo>
                      <a:pt x="265" y="5070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59"/>
              <p:cNvSpPr/>
              <p:nvPr/>
            </p:nvSpPr>
            <p:spPr>
              <a:xfrm>
                <a:off x="2631475" y="16448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59"/>
              <p:cNvSpPr/>
              <p:nvPr/>
            </p:nvSpPr>
            <p:spPr>
              <a:xfrm>
                <a:off x="2761500" y="1645925"/>
                <a:ext cx="7750" cy="133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3466" extrusionOk="0">
                    <a:moveTo>
                      <a:pt x="1" y="1"/>
                    </a:moveTo>
                    <a:lnTo>
                      <a:pt x="1" y="5069"/>
                    </a:lnTo>
                    <a:lnTo>
                      <a:pt x="309" y="5069"/>
                    </a:lnTo>
                    <a:lnTo>
                      <a:pt x="309" y="1"/>
                    </a:lnTo>
                    <a:close/>
                    <a:moveTo>
                      <a:pt x="1" y="5334"/>
                    </a:moveTo>
                    <a:lnTo>
                      <a:pt x="1" y="10403"/>
                    </a:lnTo>
                    <a:lnTo>
                      <a:pt x="309" y="10403"/>
                    </a:lnTo>
                    <a:lnTo>
                      <a:pt x="309" y="5334"/>
                    </a:lnTo>
                    <a:close/>
                    <a:moveTo>
                      <a:pt x="1" y="10711"/>
                    </a:moveTo>
                    <a:lnTo>
                      <a:pt x="1" y="15780"/>
                    </a:lnTo>
                    <a:lnTo>
                      <a:pt x="309" y="15780"/>
                    </a:lnTo>
                    <a:lnTo>
                      <a:pt x="309" y="10711"/>
                    </a:lnTo>
                    <a:close/>
                    <a:moveTo>
                      <a:pt x="1" y="16045"/>
                    </a:moveTo>
                    <a:lnTo>
                      <a:pt x="1" y="21157"/>
                    </a:lnTo>
                    <a:lnTo>
                      <a:pt x="309" y="21157"/>
                    </a:lnTo>
                    <a:lnTo>
                      <a:pt x="309" y="16045"/>
                    </a:lnTo>
                    <a:close/>
                    <a:moveTo>
                      <a:pt x="1" y="21422"/>
                    </a:moveTo>
                    <a:lnTo>
                      <a:pt x="1" y="26535"/>
                    </a:lnTo>
                    <a:lnTo>
                      <a:pt x="309" y="26535"/>
                    </a:lnTo>
                    <a:lnTo>
                      <a:pt x="309" y="21422"/>
                    </a:lnTo>
                    <a:close/>
                    <a:moveTo>
                      <a:pt x="1" y="26799"/>
                    </a:moveTo>
                    <a:lnTo>
                      <a:pt x="1" y="31912"/>
                    </a:lnTo>
                    <a:lnTo>
                      <a:pt x="309" y="31912"/>
                    </a:lnTo>
                    <a:lnTo>
                      <a:pt x="309" y="26799"/>
                    </a:lnTo>
                    <a:close/>
                    <a:moveTo>
                      <a:pt x="1" y="32177"/>
                    </a:moveTo>
                    <a:lnTo>
                      <a:pt x="1" y="37290"/>
                    </a:lnTo>
                    <a:lnTo>
                      <a:pt x="309" y="37290"/>
                    </a:lnTo>
                    <a:lnTo>
                      <a:pt x="309" y="32177"/>
                    </a:lnTo>
                    <a:close/>
                    <a:moveTo>
                      <a:pt x="1" y="37554"/>
                    </a:moveTo>
                    <a:lnTo>
                      <a:pt x="1" y="42667"/>
                    </a:lnTo>
                    <a:lnTo>
                      <a:pt x="309" y="42667"/>
                    </a:lnTo>
                    <a:lnTo>
                      <a:pt x="309" y="37554"/>
                    </a:lnTo>
                    <a:close/>
                    <a:moveTo>
                      <a:pt x="1" y="42931"/>
                    </a:moveTo>
                    <a:lnTo>
                      <a:pt x="1" y="48044"/>
                    </a:lnTo>
                    <a:lnTo>
                      <a:pt x="309" y="48044"/>
                    </a:lnTo>
                    <a:lnTo>
                      <a:pt x="309" y="42931"/>
                    </a:lnTo>
                    <a:close/>
                    <a:moveTo>
                      <a:pt x="1" y="48309"/>
                    </a:moveTo>
                    <a:lnTo>
                      <a:pt x="1" y="53289"/>
                    </a:lnTo>
                    <a:lnTo>
                      <a:pt x="265" y="53289"/>
                    </a:lnTo>
                    <a:lnTo>
                      <a:pt x="265" y="53466"/>
                    </a:lnTo>
                    <a:lnTo>
                      <a:pt x="309" y="53466"/>
                    </a:lnTo>
                    <a:lnTo>
                      <a:pt x="309" y="483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59"/>
              <p:cNvSpPr/>
              <p:nvPr/>
            </p:nvSpPr>
            <p:spPr>
              <a:xfrm>
                <a:off x="2761500" y="1645925"/>
                <a:ext cx="7750" cy="133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3466" fill="none" extrusionOk="0">
                    <a:moveTo>
                      <a:pt x="309" y="1"/>
                    </a:moveTo>
                    <a:lnTo>
                      <a:pt x="1" y="1"/>
                    </a:lnTo>
                    <a:lnTo>
                      <a:pt x="1" y="5069"/>
                    </a:lnTo>
                    <a:lnTo>
                      <a:pt x="309" y="5069"/>
                    </a:lnTo>
                    <a:lnTo>
                      <a:pt x="309" y="5334"/>
                    </a:lnTo>
                    <a:lnTo>
                      <a:pt x="1" y="5334"/>
                    </a:lnTo>
                    <a:lnTo>
                      <a:pt x="1" y="10403"/>
                    </a:lnTo>
                    <a:lnTo>
                      <a:pt x="309" y="10403"/>
                    </a:lnTo>
                    <a:lnTo>
                      <a:pt x="309" y="10711"/>
                    </a:lnTo>
                    <a:lnTo>
                      <a:pt x="1" y="10711"/>
                    </a:lnTo>
                    <a:lnTo>
                      <a:pt x="1" y="15780"/>
                    </a:lnTo>
                    <a:lnTo>
                      <a:pt x="309" y="15780"/>
                    </a:lnTo>
                    <a:lnTo>
                      <a:pt x="309" y="16045"/>
                    </a:lnTo>
                    <a:lnTo>
                      <a:pt x="1" y="16045"/>
                    </a:lnTo>
                    <a:lnTo>
                      <a:pt x="1" y="21157"/>
                    </a:lnTo>
                    <a:lnTo>
                      <a:pt x="309" y="21157"/>
                    </a:lnTo>
                    <a:lnTo>
                      <a:pt x="309" y="21422"/>
                    </a:lnTo>
                    <a:lnTo>
                      <a:pt x="1" y="21422"/>
                    </a:lnTo>
                    <a:lnTo>
                      <a:pt x="1" y="26535"/>
                    </a:lnTo>
                    <a:lnTo>
                      <a:pt x="309" y="26535"/>
                    </a:lnTo>
                    <a:lnTo>
                      <a:pt x="309" y="26799"/>
                    </a:lnTo>
                    <a:lnTo>
                      <a:pt x="1" y="26799"/>
                    </a:lnTo>
                    <a:lnTo>
                      <a:pt x="1" y="31912"/>
                    </a:lnTo>
                    <a:lnTo>
                      <a:pt x="309" y="31912"/>
                    </a:lnTo>
                    <a:lnTo>
                      <a:pt x="309" y="32177"/>
                    </a:lnTo>
                    <a:lnTo>
                      <a:pt x="1" y="32177"/>
                    </a:lnTo>
                    <a:lnTo>
                      <a:pt x="1" y="37290"/>
                    </a:lnTo>
                    <a:lnTo>
                      <a:pt x="309" y="37290"/>
                    </a:lnTo>
                    <a:lnTo>
                      <a:pt x="309" y="37554"/>
                    </a:lnTo>
                    <a:lnTo>
                      <a:pt x="1" y="37554"/>
                    </a:lnTo>
                    <a:lnTo>
                      <a:pt x="1" y="42667"/>
                    </a:lnTo>
                    <a:lnTo>
                      <a:pt x="309" y="42667"/>
                    </a:lnTo>
                    <a:lnTo>
                      <a:pt x="309" y="42931"/>
                    </a:lnTo>
                    <a:lnTo>
                      <a:pt x="1" y="42931"/>
                    </a:lnTo>
                    <a:lnTo>
                      <a:pt x="1" y="48044"/>
                    </a:lnTo>
                    <a:lnTo>
                      <a:pt x="309" y="48044"/>
                    </a:lnTo>
                    <a:lnTo>
                      <a:pt x="309" y="48309"/>
                    </a:lnTo>
                    <a:lnTo>
                      <a:pt x="1" y="48309"/>
                    </a:lnTo>
                    <a:lnTo>
                      <a:pt x="1" y="53289"/>
                    </a:lnTo>
                    <a:lnTo>
                      <a:pt x="265" y="53289"/>
                    </a:lnTo>
                    <a:lnTo>
                      <a:pt x="265" y="53466"/>
                    </a:lnTo>
                    <a:lnTo>
                      <a:pt x="309" y="53466"/>
                    </a:lnTo>
                    <a:lnTo>
                      <a:pt x="309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59"/>
              <p:cNvSpPr/>
              <p:nvPr/>
            </p:nvSpPr>
            <p:spPr>
              <a:xfrm>
                <a:off x="2093750" y="1638225"/>
                <a:ext cx="6755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7020" h="265" extrusionOk="0">
                    <a:moveTo>
                      <a:pt x="0" y="0"/>
                    </a:moveTo>
                    <a:lnTo>
                      <a:pt x="0" y="220"/>
                    </a:lnTo>
                    <a:lnTo>
                      <a:pt x="265" y="220"/>
                    </a:lnTo>
                    <a:lnTo>
                      <a:pt x="265" y="264"/>
                    </a:lnTo>
                    <a:lnTo>
                      <a:pt x="5378" y="264"/>
                    </a:lnTo>
                    <a:lnTo>
                      <a:pt x="5378" y="220"/>
                    </a:lnTo>
                    <a:lnTo>
                      <a:pt x="5642" y="220"/>
                    </a:lnTo>
                    <a:lnTo>
                      <a:pt x="5642" y="264"/>
                    </a:lnTo>
                    <a:lnTo>
                      <a:pt x="10755" y="264"/>
                    </a:lnTo>
                    <a:lnTo>
                      <a:pt x="10755" y="220"/>
                    </a:lnTo>
                    <a:lnTo>
                      <a:pt x="11020" y="220"/>
                    </a:lnTo>
                    <a:lnTo>
                      <a:pt x="11020" y="264"/>
                    </a:lnTo>
                    <a:lnTo>
                      <a:pt x="16132" y="264"/>
                    </a:lnTo>
                    <a:lnTo>
                      <a:pt x="16132" y="220"/>
                    </a:lnTo>
                    <a:lnTo>
                      <a:pt x="16397" y="220"/>
                    </a:lnTo>
                    <a:lnTo>
                      <a:pt x="16397" y="264"/>
                    </a:lnTo>
                    <a:lnTo>
                      <a:pt x="21510" y="264"/>
                    </a:lnTo>
                    <a:lnTo>
                      <a:pt x="21510" y="220"/>
                    </a:lnTo>
                    <a:lnTo>
                      <a:pt x="21774" y="220"/>
                    </a:lnTo>
                    <a:lnTo>
                      <a:pt x="21774" y="264"/>
                    </a:lnTo>
                    <a:lnTo>
                      <a:pt x="27019" y="264"/>
                    </a:lnTo>
                    <a:lnTo>
                      <a:pt x="270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59"/>
              <p:cNvSpPr/>
              <p:nvPr/>
            </p:nvSpPr>
            <p:spPr>
              <a:xfrm>
                <a:off x="2093750" y="1638225"/>
                <a:ext cx="6755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7020" h="265" fill="none" extrusionOk="0">
                    <a:moveTo>
                      <a:pt x="27019" y="0"/>
                    </a:moveTo>
                    <a:lnTo>
                      <a:pt x="0" y="0"/>
                    </a:lnTo>
                    <a:lnTo>
                      <a:pt x="0" y="220"/>
                    </a:lnTo>
                    <a:lnTo>
                      <a:pt x="265" y="220"/>
                    </a:lnTo>
                    <a:lnTo>
                      <a:pt x="265" y="264"/>
                    </a:lnTo>
                    <a:lnTo>
                      <a:pt x="5378" y="264"/>
                    </a:lnTo>
                    <a:lnTo>
                      <a:pt x="5378" y="220"/>
                    </a:lnTo>
                    <a:lnTo>
                      <a:pt x="5642" y="220"/>
                    </a:lnTo>
                    <a:lnTo>
                      <a:pt x="5642" y="264"/>
                    </a:lnTo>
                    <a:lnTo>
                      <a:pt x="10755" y="264"/>
                    </a:lnTo>
                    <a:lnTo>
                      <a:pt x="10755" y="220"/>
                    </a:lnTo>
                    <a:lnTo>
                      <a:pt x="11020" y="220"/>
                    </a:lnTo>
                    <a:lnTo>
                      <a:pt x="11020" y="264"/>
                    </a:lnTo>
                    <a:lnTo>
                      <a:pt x="16132" y="264"/>
                    </a:lnTo>
                    <a:lnTo>
                      <a:pt x="16132" y="220"/>
                    </a:lnTo>
                    <a:lnTo>
                      <a:pt x="16397" y="220"/>
                    </a:lnTo>
                    <a:lnTo>
                      <a:pt x="16397" y="264"/>
                    </a:lnTo>
                    <a:lnTo>
                      <a:pt x="21510" y="264"/>
                    </a:lnTo>
                    <a:lnTo>
                      <a:pt x="21510" y="220"/>
                    </a:lnTo>
                    <a:lnTo>
                      <a:pt x="21774" y="220"/>
                    </a:lnTo>
                    <a:lnTo>
                      <a:pt x="21774" y="264"/>
                    </a:lnTo>
                    <a:lnTo>
                      <a:pt x="27019" y="264"/>
                    </a:lnTo>
                    <a:lnTo>
                      <a:pt x="2701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59"/>
              <p:cNvSpPr/>
              <p:nvPr/>
            </p:nvSpPr>
            <p:spPr>
              <a:xfrm>
                <a:off x="2093750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59"/>
              <p:cNvSpPr/>
              <p:nvPr/>
            </p:nvSpPr>
            <p:spPr>
              <a:xfrm>
                <a:off x="2093750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59"/>
              <p:cNvSpPr/>
              <p:nvPr/>
            </p:nvSpPr>
            <p:spPr>
              <a:xfrm>
                <a:off x="2228175" y="1643725"/>
                <a:ext cx="665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5" extrusionOk="0">
                    <a:moveTo>
                      <a:pt x="1" y="0"/>
                    </a:moveTo>
                    <a:lnTo>
                      <a:pt x="1" y="44"/>
                    </a:lnTo>
                    <a:lnTo>
                      <a:pt x="265" y="4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59"/>
              <p:cNvSpPr/>
              <p:nvPr/>
            </p:nvSpPr>
            <p:spPr>
              <a:xfrm>
                <a:off x="2228175" y="1643725"/>
                <a:ext cx="665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44"/>
                    </a:lnTo>
                    <a:lnTo>
                      <a:pt x="265" y="44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59"/>
              <p:cNvSpPr/>
              <p:nvPr/>
            </p:nvSpPr>
            <p:spPr>
              <a:xfrm>
                <a:off x="2362625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59"/>
              <p:cNvSpPr/>
              <p:nvPr/>
            </p:nvSpPr>
            <p:spPr>
              <a:xfrm>
                <a:off x="2362625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59"/>
              <p:cNvSpPr/>
              <p:nvPr/>
            </p:nvSpPr>
            <p:spPr>
              <a:xfrm>
                <a:off x="2497050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59"/>
              <p:cNvSpPr/>
              <p:nvPr/>
            </p:nvSpPr>
            <p:spPr>
              <a:xfrm>
                <a:off x="2497050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59"/>
              <p:cNvSpPr/>
              <p:nvPr/>
            </p:nvSpPr>
            <p:spPr>
              <a:xfrm>
                <a:off x="2631475" y="1643725"/>
                <a:ext cx="665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5" extrusionOk="0">
                    <a:moveTo>
                      <a:pt x="1" y="0"/>
                    </a:moveTo>
                    <a:lnTo>
                      <a:pt x="1" y="44"/>
                    </a:lnTo>
                    <a:lnTo>
                      <a:pt x="265" y="4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59"/>
              <p:cNvSpPr/>
              <p:nvPr/>
            </p:nvSpPr>
            <p:spPr>
              <a:xfrm>
                <a:off x="2631475" y="1643725"/>
                <a:ext cx="665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44"/>
                    </a:lnTo>
                    <a:lnTo>
                      <a:pt x="265" y="44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59"/>
              <p:cNvSpPr/>
              <p:nvPr/>
            </p:nvSpPr>
            <p:spPr>
              <a:xfrm>
                <a:off x="2100350" y="1772650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59"/>
              <p:cNvSpPr/>
              <p:nvPr/>
            </p:nvSpPr>
            <p:spPr>
              <a:xfrm>
                <a:off x="2100350" y="17726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59"/>
              <p:cNvSpPr/>
              <p:nvPr/>
            </p:nvSpPr>
            <p:spPr>
              <a:xfrm>
                <a:off x="2234800" y="17726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59"/>
              <p:cNvSpPr/>
              <p:nvPr/>
            </p:nvSpPr>
            <p:spPr>
              <a:xfrm>
                <a:off x="2369225" y="17726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59"/>
              <p:cNvSpPr/>
              <p:nvPr/>
            </p:nvSpPr>
            <p:spPr>
              <a:xfrm>
                <a:off x="2503650" y="17726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59"/>
              <p:cNvSpPr/>
              <p:nvPr/>
            </p:nvSpPr>
            <p:spPr>
              <a:xfrm>
                <a:off x="2638100" y="1772650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59"/>
              <p:cNvSpPr/>
              <p:nvPr/>
            </p:nvSpPr>
            <p:spPr>
              <a:xfrm>
                <a:off x="2093750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59"/>
              <p:cNvSpPr/>
              <p:nvPr/>
            </p:nvSpPr>
            <p:spPr>
              <a:xfrm>
                <a:off x="2093750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59"/>
              <p:cNvSpPr/>
              <p:nvPr/>
            </p:nvSpPr>
            <p:spPr>
              <a:xfrm>
                <a:off x="2228175" y="17726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59"/>
              <p:cNvSpPr/>
              <p:nvPr/>
            </p:nvSpPr>
            <p:spPr>
              <a:xfrm>
                <a:off x="2228175" y="17726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59"/>
              <p:cNvSpPr/>
              <p:nvPr/>
            </p:nvSpPr>
            <p:spPr>
              <a:xfrm>
                <a:off x="2362625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59"/>
              <p:cNvSpPr/>
              <p:nvPr/>
            </p:nvSpPr>
            <p:spPr>
              <a:xfrm>
                <a:off x="2362625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59"/>
              <p:cNvSpPr/>
              <p:nvPr/>
            </p:nvSpPr>
            <p:spPr>
              <a:xfrm>
                <a:off x="2497050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59"/>
              <p:cNvSpPr/>
              <p:nvPr/>
            </p:nvSpPr>
            <p:spPr>
              <a:xfrm>
                <a:off x="2497050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59"/>
              <p:cNvSpPr/>
              <p:nvPr/>
            </p:nvSpPr>
            <p:spPr>
              <a:xfrm>
                <a:off x="2631475" y="17726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59"/>
              <p:cNvSpPr/>
              <p:nvPr/>
            </p:nvSpPr>
            <p:spPr>
              <a:xfrm>
                <a:off x="2631475" y="17726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59"/>
              <p:cNvSpPr/>
              <p:nvPr/>
            </p:nvSpPr>
            <p:spPr>
              <a:xfrm>
                <a:off x="2761500" y="17726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59"/>
              <p:cNvSpPr/>
              <p:nvPr/>
            </p:nvSpPr>
            <p:spPr>
              <a:xfrm>
                <a:off x="2761500" y="17726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59"/>
              <p:cNvSpPr/>
              <p:nvPr/>
            </p:nvSpPr>
            <p:spPr>
              <a:xfrm>
                <a:off x="2100350" y="1905975"/>
                <a:ext cx="66117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310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5114" y="309"/>
                    </a:lnTo>
                    <a:lnTo>
                      <a:pt x="5114" y="1"/>
                    </a:lnTo>
                    <a:close/>
                    <a:moveTo>
                      <a:pt x="5378" y="1"/>
                    </a:moveTo>
                    <a:lnTo>
                      <a:pt x="5378" y="309"/>
                    </a:lnTo>
                    <a:lnTo>
                      <a:pt x="10491" y="309"/>
                    </a:lnTo>
                    <a:lnTo>
                      <a:pt x="10491" y="1"/>
                    </a:lnTo>
                    <a:close/>
                    <a:moveTo>
                      <a:pt x="10756" y="1"/>
                    </a:moveTo>
                    <a:lnTo>
                      <a:pt x="10756" y="309"/>
                    </a:lnTo>
                    <a:lnTo>
                      <a:pt x="15868" y="309"/>
                    </a:lnTo>
                    <a:lnTo>
                      <a:pt x="15868" y="1"/>
                    </a:lnTo>
                    <a:close/>
                    <a:moveTo>
                      <a:pt x="16133" y="1"/>
                    </a:moveTo>
                    <a:lnTo>
                      <a:pt x="16133" y="309"/>
                    </a:lnTo>
                    <a:lnTo>
                      <a:pt x="21246" y="309"/>
                    </a:lnTo>
                    <a:lnTo>
                      <a:pt x="21246" y="1"/>
                    </a:lnTo>
                    <a:close/>
                    <a:moveTo>
                      <a:pt x="21510" y="1"/>
                    </a:moveTo>
                    <a:lnTo>
                      <a:pt x="21510" y="309"/>
                    </a:lnTo>
                    <a:lnTo>
                      <a:pt x="26447" y="309"/>
                    </a:lnTo>
                    <a:lnTo>
                      <a:pt x="26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59"/>
              <p:cNvSpPr/>
              <p:nvPr/>
            </p:nvSpPr>
            <p:spPr>
              <a:xfrm>
                <a:off x="2100350" y="1905975"/>
                <a:ext cx="1278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310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5114" y="309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59"/>
              <p:cNvSpPr/>
              <p:nvPr/>
            </p:nvSpPr>
            <p:spPr>
              <a:xfrm>
                <a:off x="2234800" y="1905975"/>
                <a:ext cx="1278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310" fill="none" extrusionOk="0">
                    <a:moveTo>
                      <a:pt x="5113" y="1"/>
                    </a:moveTo>
                    <a:lnTo>
                      <a:pt x="0" y="1"/>
                    </a:lnTo>
                    <a:lnTo>
                      <a:pt x="0" y="309"/>
                    </a:lnTo>
                    <a:lnTo>
                      <a:pt x="5113" y="309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59"/>
              <p:cNvSpPr/>
              <p:nvPr/>
            </p:nvSpPr>
            <p:spPr>
              <a:xfrm>
                <a:off x="2369225" y="1905975"/>
                <a:ext cx="1278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310" fill="none" extrusionOk="0">
                    <a:moveTo>
                      <a:pt x="5113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5113" y="309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59"/>
              <p:cNvSpPr/>
              <p:nvPr/>
            </p:nvSpPr>
            <p:spPr>
              <a:xfrm>
                <a:off x="2503650" y="1905975"/>
                <a:ext cx="1278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310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5114" y="309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59"/>
              <p:cNvSpPr/>
              <p:nvPr/>
            </p:nvSpPr>
            <p:spPr>
              <a:xfrm>
                <a:off x="2638100" y="1905975"/>
                <a:ext cx="1234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310" fill="none" extrusionOk="0">
                    <a:moveTo>
                      <a:pt x="4937" y="1"/>
                    </a:moveTo>
                    <a:lnTo>
                      <a:pt x="0" y="1"/>
                    </a:lnTo>
                    <a:lnTo>
                      <a:pt x="0" y="309"/>
                    </a:lnTo>
                    <a:lnTo>
                      <a:pt x="4937" y="309"/>
                    </a:lnTo>
                    <a:lnTo>
                      <a:pt x="4937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59"/>
              <p:cNvSpPr/>
              <p:nvPr/>
            </p:nvSpPr>
            <p:spPr>
              <a:xfrm>
                <a:off x="2093750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extrusionOk="0">
                    <a:moveTo>
                      <a:pt x="0" y="1"/>
                    </a:move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59"/>
              <p:cNvSpPr/>
              <p:nvPr/>
            </p:nvSpPr>
            <p:spPr>
              <a:xfrm>
                <a:off x="2093750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59"/>
              <p:cNvSpPr/>
              <p:nvPr/>
            </p:nvSpPr>
            <p:spPr>
              <a:xfrm>
                <a:off x="2228175" y="1905975"/>
                <a:ext cx="66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10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265" y="309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59"/>
              <p:cNvSpPr/>
              <p:nvPr/>
            </p:nvSpPr>
            <p:spPr>
              <a:xfrm>
                <a:off x="2228175" y="1905975"/>
                <a:ext cx="66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10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265" y="309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59"/>
              <p:cNvSpPr/>
              <p:nvPr/>
            </p:nvSpPr>
            <p:spPr>
              <a:xfrm>
                <a:off x="2362625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extrusionOk="0">
                    <a:moveTo>
                      <a:pt x="0" y="1"/>
                    </a:move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59"/>
              <p:cNvSpPr/>
              <p:nvPr/>
            </p:nvSpPr>
            <p:spPr>
              <a:xfrm>
                <a:off x="2362625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59"/>
              <p:cNvSpPr/>
              <p:nvPr/>
            </p:nvSpPr>
            <p:spPr>
              <a:xfrm>
                <a:off x="2497050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extrusionOk="0">
                    <a:moveTo>
                      <a:pt x="0" y="1"/>
                    </a:move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59"/>
              <p:cNvSpPr/>
              <p:nvPr/>
            </p:nvSpPr>
            <p:spPr>
              <a:xfrm>
                <a:off x="2497050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59"/>
              <p:cNvSpPr/>
              <p:nvPr/>
            </p:nvSpPr>
            <p:spPr>
              <a:xfrm>
                <a:off x="2631475" y="1905975"/>
                <a:ext cx="66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10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265" y="309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59"/>
              <p:cNvSpPr/>
              <p:nvPr/>
            </p:nvSpPr>
            <p:spPr>
              <a:xfrm>
                <a:off x="2631475" y="1905975"/>
                <a:ext cx="66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10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265" y="309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59"/>
              <p:cNvSpPr/>
              <p:nvPr/>
            </p:nvSpPr>
            <p:spPr>
              <a:xfrm>
                <a:off x="2761500" y="1905975"/>
                <a:ext cx="77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309" y="309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59"/>
              <p:cNvSpPr/>
              <p:nvPr/>
            </p:nvSpPr>
            <p:spPr>
              <a:xfrm>
                <a:off x="2761500" y="1905975"/>
                <a:ext cx="77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fill="none" extrusionOk="0">
                    <a:moveTo>
                      <a:pt x="309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309" y="309"/>
                    </a:lnTo>
                    <a:lnTo>
                      <a:pt x="309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59"/>
              <p:cNvSpPr/>
              <p:nvPr/>
            </p:nvSpPr>
            <p:spPr>
              <a:xfrm>
                <a:off x="2100350" y="2040425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59"/>
              <p:cNvSpPr/>
              <p:nvPr/>
            </p:nvSpPr>
            <p:spPr>
              <a:xfrm>
                <a:off x="2100350" y="20404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59"/>
              <p:cNvSpPr/>
              <p:nvPr/>
            </p:nvSpPr>
            <p:spPr>
              <a:xfrm>
                <a:off x="2234800" y="20404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59"/>
              <p:cNvSpPr/>
              <p:nvPr/>
            </p:nvSpPr>
            <p:spPr>
              <a:xfrm>
                <a:off x="2369225" y="20404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9"/>
              <p:cNvSpPr/>
              <p:nvPr/>
            </p:nvSpPr>
            <p:spPr>
              <a:xfrm>
                <a:off x="2503650" y="20404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9"/>
              <p:cNvSpPr/>
              <p:nvPr/>
            </p:nvSpPr>
            <p:spPr>
              <a:xfrm>
                <a:off x="2638100" y="2040425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9"/>
              <p:cNvSpPr/>
              <p:nvPr/>
            </p:nvSpPr>
            <p:spPr>
              <a:xfrm>
                <a:off x="2093750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59"/>
              <p:cNvSpPr/>
              <p:nvPr/>
            </p:nvSpPr>
            <p:spPr>
              <a:xfrm>
                <a:off x="2093750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59"/>
              <p:cNvSpPr/>
              <p:nvPr/>
            </p:nvSpPr>
            <p:spPr>
              <a:xfrm>
                <a:off x="2228175" y="20404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9"/>
              <p:cNvSpPr/>
              <p:nvPr/>
            </p:nvSpPr>
            <p:spPr>
              <a:xfrm>
                <a:off x="2228175" y="20404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59"/>
              <p:cNvSpPr/>
              <p:nvPr/>
            </p:nvSpPr>
            <p:spPr>
              <a:xfrm>
                <a:off x="2362625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59"/>
              <p:cNvSpPr/>
              <p:nvPr/>
            </p:nvSpPr>
            <p:spPr>
              <a:xfrm>
                <a:off x="2362625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9"/>
              <p:cNvSpPr/>
              <p:nvPr/>
            </p:nvSpPr>
            <p:spPr>
              <a:xfrm>
                <a:off x="2497050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59"/>
              <p:cNvSpPr/>
              <p:nvPr/>
            </p:nvSpPr>
            <p:spPr>
              <a:xfrm>
                <a:off x="2497050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59"/>
              <p:cNvSpPr/>
              <p:nvPr/>
            </p:nvSpPr>
            <p:spPr>
              <a:xfrm>
                <a:off x="2631475" y="20404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59"/>
              <p:cNvSpPr/>
              <p:nvPr/>
            </p:nvSpPr>
            <p:spPr>
              <a:xfrm>
                <a:off x="2631475" y="20404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59"/>
              <p:cNvSpPr/>
              <p:nvPr/>
            </p:nvSpPr>
            <p:spPr>
              <a:xfrm>
                <a:off x="2761500" y="20404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59"/>
              <p:cNvSpPr/>
              <p:nvPr/>
            </p:nvSpPr>
            <p:spPr>
              <a:xfrm>
                <a:off x="2761500" y="20404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59"/>
              <p:cNvSpPr/>
              <p:nvPr/>
            </p:nvSpPr>
            <p:spPr>
              <a:xfrm>
                <a:off x="2100350" y="2174850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59"/>
              <p:cNvSpPr/>
              <p:nvPr/>
            </p:nvSpPr>
            <p:spPr>
              <a:xfrm>
                <a:off x="2100350" y="21748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9"/>
              <p:cNvSpPr/>
              <p:nvPr/>
            </p:nvSpPr>
            <p:spPr>
              <a:xfrm>
                <a:off x="2234800" y="21748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59"/>
              <p:cNvSpPr/>
              <p:nvPr/>
            </p:nvSpPr>
            <p:spPr>
              <a:xfrm>
                <a:off x="2369225" y="21748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59"/>
              <p:cNvSpPr/>
              <p:nvPr/>
            </p:nvSpPr>
            <p:spPr>
              <a:xfrm>
                <a:off x="2503650" y="21748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59"/>
              <p:cNvSpPr/>
              <p:nvPr/>
            </p:nvSpPr>
            <p:spPr>
              <a:xfrm>
                <a:off x="2638100" y="2174850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59"/>
              <p:cNvSpPr/>
              <p:nvPr/>
            </p:nvSpPr>
            <p:spPr>
              <a:xfrm>
                <a:off x="2093750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59"/>
              <p:cNvSpPr/>
              <p:nvPr/>
            </p:nvSpPr>
            <p:spPr>
              <a:xfrm>
                <a:off x="2093750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9"/>
              <p:cNvSpPr/>
              <p:nvPr/>
            </p:nvSpPr>
            <p:spPr>
              <a:xfrm>
                <a:off x="2228175" y="21748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59"/>
              <p:cNvSpPr/>
              <p:nvPr/>
            </p:nvSpPr>
            <p:spPr>
              <a:xfrm>
                <a:off x="2228175" y="21748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59"/>
              <p:cNvSpPr/>
              <p:nvPr/>
            </p:nvSpPr>
            <p:spPr>
              <a:xfrm>
                <a:off x="2362625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59"/>
              <p:cNvSpPr/>
              <p:nvPr/>
            </p:nvSpPr>
            <p:spPr>
              <a:xfrm>
                <a:off x="2362625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59"/>
              <p:cNvSpPr/>
              <p:nvPr/>
            </p:nvSpPr>
            <p:spPr>
              <a:xfrm>
                <a:off x="2497050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59"/>
              <p:cNvSpPr/>
              <p:nvPr/>
            </p:nvSpPr>
            <p:spPr>
              <a:xfrm>
                <a:off x="2497050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59"/>
              <p:cNvSpPr/>
              <p:nvPr/>
            </p:nvSpPr>
            <p:spPr>
              <a:xfrm>
                <a:off x="2631475" y="21748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59"/>
              <p:cNvSpPr/>
              <p:nvPr/>
            </p:nvSpPr>
            <p:spPr>
              <a:xfrm>
                <a:off x="2631475" y="21748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59"/>
              <p:cNvSpPr/>
              <p:nvPr/>
            </p:nvSpPr>
            <p:spPr>
              <a:xfrm>
                <a:off x="2761500" y="21748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59"/>
              <p:cNvSpPr/>
              <p:nvPr/>
            </p:nvSpPr>
            <p:spPr>
              <a:xfrm>
                <a:off x="2761500" y="21748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59"/>
              <p:cNvSpPr/>
              <p:nvPr/>
            </p:nvSpPr>
            <p:spPr>
              <a:xfrm>
                <a:off x="2100350" y="2309275"/>
                <a:ext cx="66117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  <a:close/>
                    <a:moveTo>
                      <a:pt x="5378" y="1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1"/>
                    </a:lnTo>
                    <a:close/>
                    <a:moveTo>
                      <a:pt x="10756" y="1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1"/>
                    </a:lnTo>
                    <a:close/>
                    <a:moveTo>
                      <a:pt x="16133" y="1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1"/>
                    </a:lnTo>
                    <a:close/>
                    <a:moveTo>
                      <a:pt x="21510" y="1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59"/>
              <p:cNvSpPr/>
              <p:nvPr/>
            </p:nvSpPr>
            <p:spPr>
              <a:xfrm>
                <a:off x="2100350" y="23092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59"/>
              <p:cNvSpPr/>
              <p:nvPr/>
            </p:nvSpPr>
            <p:spPr>
              <a:xfrm>
                <a:off x="2234800" y="23092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3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59"/>
              <p:cNvSpPr/>
              <p:nvPr/>
            </p:nvSpPr>
            <p:spPr>
              <a:xfrm>
                <a:off x="2369225" y="23092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3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59"/>
              <p:cNvSpPr/>
              <p:nvPr/>
            </p:nvSpPr>
            <p:spPr>
              <a:xfrm>
                <a:off x="2503650" y="23092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59"/>
              <p:cNvSpPr/>
              <p:nvPr/>
            </p:nvSpPr>
            <p:spPr>
              <a:xfrm>
                <a:off x="2638100" y="2309275"/>
                <a:ext cx="1234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6" fill="none" extrusionOk="0">
                    <a:moveTo>
                      <a:pt x="4937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59"/>
              <p:cNvSpPr/>
              <p:nvPr/>
            </p:nvSpPr>
            <p:spPr>
              <a:xfrm>
                <a:off x="2093750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59"/>
              <p:cNvSpPr/>
              <p:nvPr/>
            </p:nvSpPr>
            <p:spPr>
              <a:xfrm>
                <a:off x="2093750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59"/>
              <p:cNvSpPr/>
              <p:nvPr/>
            </p:nvSpPr>
            <p:spPr>
              <a:xfrm>
                <a:off x="2228175" y="23092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59"/>
              <p:cNvSpPr/>
              <p:nvPr/>
            </p:nvSpPr>
            <p:spPr>
              <a:xfrm>
                <a:off x="2228175" y="23092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59"/>
              <p:cNvSpPr/>
              <p:nvPr/>
            </p:nvSpPr>
            <p:spPr>
              <a:xfrm>
                <a:off x="2362625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59"/>
              <p:cNvSpPr/>
              <p:nvPr/>
            </p:nvSpPr>
            <p:spPr>
              <a:xfrm>
                <a:off x="2362625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59"/>
              <p:cNvSpPr/>
              <p:nvPr/>
            </p:nvSpPr>
            <p:spPr>
              <a:xfrm>
                <a:off x="2497050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59"/>
              <p:cNvSpPr/>
              <p:nvPr/>
            </p:nvSpPr>
            <p:spPr>
              <a:xfrm>
                <a:off x="2497050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59"/>
              <p:cNvSpPr/>
              <p:nvPr/>
            </p:nvSpPr>
            <p:spPr>
              <a:xfrm>
                <a:off x="2631475" y="23092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59"/>
              <p:cNvSpPr/>
              <p:nvPr/>
            </p:nvSpPr>
            <p:spPr>
              <a:xfrm>
                <a:off x="2631475" y="23092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59"/>
              <p:cNvSpPr/>
              <p:nvPr/>
            </p:nvSpPr>
            <p:spPr>
              <a:xfrm>
                <a:off x="2761500" y="2309275"/>
                <a:ext cx="77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59"/>
              <p:cNvSpPr/>
              <p:nvPr/>
            </p:nvSpPr>
            <p:spPr>
              <a:xfrm>
                <a:off x="2761500" y="2309275"/>
                <a:ext cx="77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6" fill="none" extrusionOk="0">
                    <a:moveTo>
                      <a:pt x="309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59"/>
              <p:cNvSpPr/>
              <p:nvPr/>
            </p:nvSpPr>
            <p:spPr>
              <a:xfrm>
                <a:off x="2100350" y="2443725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59"/>
              <p:cNvSpPr/>
              <p:nvPr/>
            </p:nvSpPr>
            <p:spPr>
              <a:xfrm>
                <a:off x="2100350" y="24437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59"/>
              <p:cNvSpPr/>
              <p:nvPr/>
            </p:nvSpPr>
            <p:spPr>
              <a:xfrm>
                <a:off x="2234800" y="24437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59"/>
              <p:cNvSpPr/>
              <p:nvPr/>
            </p:nvSpPr>
            <p:spPr>
              <a:xfrm>
                <a:off x="2369225" y="24437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59"/>
              <p:cNvSpPr/>
              <p:nvPr/>
            </p:nvSpPr>
            <p:spPr>
              <a:xfrm>
                <a:off x="2503650" y="24437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59"/>
              <p:cNvSpPr/>
              <p:nvPr/>
            </p:nvSpPr>
            <p:spPr>
              <a:xfrm>
                <a:off x="2638100" y="2443725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59"/>
              <p:cNvSpPr/>
              <p:nvPr/>
            </p:nvSpPr>
            <p:spPr>
              <a:xfrm>
                <a:off x="2093750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59"/>
              <p:cNvSpPr/>
              <p:nvPr/>
            </p:nvSpPr>
            <p:spPr>
              <a:xfrm>
                <a:off x="2093750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59"/>
              <p:cNvSpPr/>
              <p:nvPr/>
            </p:nvSpPr>
            <p:spPr>
              <a:xfrm>
                <a:off x="2228175" y="24437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59"/>
              <p:cNvSpPr/>
              <p:nvPr/>
            </p:nvSpPr>
            <p:spPr>
              <a:xfrm>
                <a:off x="2228175" y="24437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59"/>
              <p:cNvSpPr/>
              <p:nvPr/>
            </p:nvSpPr>
            <p:spPr>
              <a:xfrm>
                <a:off x="2362625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59"/>
              <p:cNvSpPr/>
              <p:nvPr/>
            </p:nvSpPr>
            <p:spPr>
              <a:xfrm>
                <a:off x="2362625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59"/>
              <p:cNvSpPr/>
              <p:nvPr/>
            </p:nvSpPr>
            <p:spPr>
              <a:xfrm>
                <a:off x="2497050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59"/>
              <p:cNvSpPr/>
              <p:nvPr/>
            </p:nvSpPr>
            <p:spPr>
              <a:xfrm>
                <a:off x="2497050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59"/>
              <p:cNvSpPr/>
              <p:nvPr/>
            </p:nvSpPr>
            <p:spPr>
              <a:xfrm>
                <a:off x="2631475" y="24437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59"/>
              <p:cNvSpPr/>
              <p:nvPr/>
            </p:nvSpPr>
            <p:spPr>
              <a:xfrm>
                <a:off x="2631475" y="24437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59"/>
              <p:cNvSpPr/>
              <p:nvPr/>
            </p:nvSpPr>
            <p:spPr>
              <a:xfrm>
                <a:off x="2761500" y="24437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59"/>
              <p:cNvSpPr/>
              <p:nvPr/>
            </p:nvSpPr>
            <p:spPr>
              <a:xfrm>
                <a:off x="2761500" y="24437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59"/>
              <p:cNvSpPr/>
              <p:nvPr/>
            </p:nvSpPr>
            <p:spPr>
              <a:xfrm>
                <a:off x="2100350" y="2578150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  <a:close/>
                    <a:moveTo>
                      <a:pt x="5378" y="1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1"/>
                    </a:lnTo>
                    <a:close/>
                    <a:moveTo>
                      <a:pt x="10756" y="1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1"/>
                    </a:lnTo>
                    <a:close/>
                    <a:moveTo>
                      <a:pt x="16133" y="1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1"/>
                    </a:lnTo>
                    <a:close/>
                    <a:moveTo>
                      <a:pt x="21510" y="1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59"/>
              <p:cNvSpPr/>
              <p:nvPr/>
            </p:nvSpPr>
            <p:spPr>
              <a:xfrm>
                <a:off x="2100350" y="25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59"/>
              <p:cNvSpPr/>
              <p:nvPr/>
            </p:nvSpPr>
            <p:spPr>
              <a:xfrm>
                <a:off x="2234800" y="25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59"/>
              <p:cNvSpPr/>
              <p:nvPr/>
            </p:nvSpPr>
            <p:spPr>
              <a:xfrm>
                <a:off x="2369225" y="25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59"/>
              <p:cNvSpPr/>
              <p:nvPr/>
            </p:nvSpPr>
            <p:spPr>
              <a:xfrm>
                <a:off x="2503650" y="25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59"/>
              <p:cNvSpPr/>
              <p:nvPr/>
            </p:nvSpPr>
            <p:spPr>
              <a:xfrm>
                <a:off x="2638100" y="2578150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59"/>
              <p:cNvSpPr/>
              <p:nvPr/>
            </p:nvSpPr>
            <p:spPr>
              <a:xfrm>
                <a:off x="2093750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59"/>
              <p:cNvSpPr/>
              <p:nvPr/>
            </p:nvSpPr>
            <p:spPr>
              <a:xfrm>
                <a:off x="2093750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59"/>
              <p:cNvSpPr/>
              <p:nvPr/>
            </p:nvSpPr>
            <p:spPr>
              <a:xfrm>
                <a:off x="2228175" y="25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59"/>
              <p:cNvSpPr/>
              <p:nvPr/>
            </p:nvSpPr>
            <p:spPr>
              <a:xfrm>
                <a:off x="2228175" y="25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59"/>
              <p:cNvSpPr/>
              <p:nvPr/>
            </p:nvSpPr>
            <p:spPr>
              <a:xfrm>
                <a:off x="2362625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59"/>
              <p:cNvSpPr/>
              <p:nvPr/>
            </p:nvSpPr>
            <p:spPr>
              <a:xfrm>
                <a:off x="2362625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59"/>
              <p:cNvSpPr/>
              <p:nvPr/>
            </p:nvSpPr>
            <p:spPr>
              <a:xfrm>
                <a:off x="2497050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59"/>
              <p:cNvSpPr/>
              <p:nvPr/>
            </p:nvSpPr>
            <p:spPr>
              <a:xfrm>
                <a:off x="2497050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59"/>
              <p:cNvSpPr/>
              <p:nvPr/>
            </p:nvSpPr>
            <p:spPr>
              <a:xfrm>
                <a:off x="2631475" y="25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59"/>
              <p:cNvSpPr/>
              <p:nvPr/>
            </p:nvSpPr>
            <p:spPr>
              <a:xfrm>
                <a:off x="2631475" y="25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59"/>
              <p:cNvSpPr/>
              <p:nvPr/>
            </p:nvSpPr>
            <p:spPr>
              <a:xfrm>
                <a:off x="2761500" y="25781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59"/>
              <p:cNvSpPr/>
              <p:nvPr/>
            </p:nvSpPr>
            <p:spPr>
              <a:xfrm>
                <a:off x="2761500" y="25781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59"/>
              <p:cNvSpPr/>
              <p:nvPr/>
            </p:nvSpPr>
            <p:spPr>
              <a:xfrm>
                <a:off x="2100350" y="2712575"/>
                <a:ext cx="66117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  <a:close/>
                    <a:moveTo>
                      <a:pt x="5378" y="1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1"/>
                    </a:lnTo>
                    <a:close/>
                    <a:moveTo>
                      <a:pt x="10756" y="1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1"/>
                    </a:lnTo>
                    <a:close/>
                    <a:moveTo>
                      <a:pt x="16133" y="1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1"/>
                    </a:lnTo>
                    <a:close/>
                    <a:moveTo>
                      <a:pt x="21510" y="1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59"/>
              <p:cNvSpPr/>
              <p:nvPr/>
            </p:nvSpPr>
            <p:spPr>
              <a:xfrm>
                <a:off x="2100350" y="27125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59"/>
              <p:cNvSpPr/>
              <p:nvPr/>
            </p:nvSpPr>
            <p:spPr>
              <a:xfrm>
                <a:off x="2234800" y="27125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3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59"/>
              <p:cNvSpPr/>
              <p:nvPr/>
            </p:nvSpPr>
            <p:spPr>
              <a:xfrm>
                <a:off x="2369225" y="27125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3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59"/>
              <p:cNvSpPr/>
              <p:nvPr/>
            </p:nvSpPr>
            <p:spPr>
              <a:xfrm>
                <a:off x="2503650" y="27125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59"/>
              <p:cNvSpPr/>
              <p:nvPr/>
            </p:nvSpPr>
            <p:spPr>
              <a:xfrm>
                <a:off x="2638100" y="2712575"/>
                <a:ext cx="1234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6" fill="none" extrusionOk="0">
                    <a:moveTo>
                      <a:pt x="4937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59"/>
              <p:cNvSpPr/>
              <p:nvPr/>
            </p:nvSpPr>
            <p:spPr>
              <a:xfrm>
                <a:off x="2093750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59"/>
              <p:cNvSpPr/>
              <p:nvPr/>
            </p:nvSpPr>
            <p:spPr>
              <a:xfrm>
                <a:off x="2093750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59"/>
              <p:cNvSpPr/>
              <p:nvPr/>
            </p:nvSpPr>
            <p:spPr>
              <a:xfrm>
                <a:off x="2228175" y="27125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59"/>
              <p:cNvSpPr/>
              <p:nvPr/>
            </p:nvSpPr>
            <p:spPr>
              <a:xfrm>
                <a:off x="2228175" y="27125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59"/>
              <p:cNvSpPr/>
              <p:nvPr/>
            </p:nvSpPr>
            <p:spPr>
              <a:xfrm>
                <a:off x="2362625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59"/>
              <p:cNvSpPr/>
              <p:nvPr/>
            </p:nvSpPr>
            <p:spPr>
              <a:xfrm>
                <a:off x="2362625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59"/>
              <p:cNvSpPr/>
              <p:nvPr/>
            </p:nvSpPr>
            <p:spPr>
              <a:xfrm>
                <a:off x="2497050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59"/>
              <p:cNvSpPr/>
              <p:nvPr/>
            </p:nvSpPr>
            <p:spPr>
              <a:xfrm>
                <a:off x="2497050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59"/>
              <p:cNvSpPr/>
              <p:nvPr/>
            </p:nvSpPr>
            <p:spPr>
              <a:xfrm>
                <a:off x="2631475" y="27125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59"/>
              <p:cNvSpPr/>
              <p:nvPr/>
            </p:nvSpPr>
            <p:spPr>
              <a:xfrm>
                <a:off x="2631475" y="27125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59"/>
              <p:cNvSpPr/>
              <p:nvPr/>
            </p:nvSpPr>
            <p:spPr>
              <a:xfrm>
                <a:off x="2761500" y="2712575"/>
                <a:ext cx="77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59"/>
              <p:cNvSpPr/>
              <p:nvPr/>
            </p:nvSpPr>
            <p:spPr>
              <a:xfrm>
                <a:off x="2761500" y="2712575"/>
                <a:ext cx="77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6" fill="none" extrusionOk="0">
                    <a:moveTo>
                      <a:pt x="309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59"/>
              <p:cNvSpPr/>
              <p:nvPr/>
            </p:nvSpPr>
            <p:spPr>
              <a:xfrm>
                <a:off x="2100350" y="2847025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59"/>
              <p:cNvSpPr/>
              <p:nvPr/>
            </p:nvSpPr>
            <p:spPr>
              <a:xfrm>
                <a:off x="2100350" y="28470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59"/>
              <p:cNvSpPr/>
              <p:nvPr/>
            </p:nvSpPr>
            <p:spPr>
              <a:xfrm>
                <a:off x="2234800" y="28470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59"/>
              <p:cNvSpPr/>
              <p:nvPr/>
            </p:nvSpPr>
            <p:spPr>
              <a:xfrm>
                <a:off x="2369225" y="28470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59"/>
              <p:cNvSpPr/>
              <p:nvPr/>
            </p:nvSpPr>
            <p:spPr>
              <a:xfrm>
                <a:off x="2503650" y="28470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59"/>
              <p:cNvSpPr/>
              <p:nvPr/>
            </p:nvSpPr>
            <p:spPr>
              <a:xfrm>
                <a:off x="2638100" y="2847025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59"/>
              <p:cNvSpPr/>
              <p:nvPr/>
            </p:nvSpPr>
            <p:spPr>
              <a:xfrm>
                <a:off x="2093750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59"/>
              <p:cNvSpPr/>
              <p:nvPr/>
            </p:nvSpPr>
            <p:spPr>
              <a:xfrm>
                <a:off x="2093750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59"/>
              <p:cNvSpPr/>
              <p:nvPr/>
            </p:nvSpPr>
            <p:spPr>
              <a:xfrm>
                <a:off x="2228175" y="28470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59"/>
              <p:cNvSpPr/>
              <p:nvPr/>
            </p:nvSpPr>
            <p:spPr>
              <a:xfrm>
                <a:off x="2228175" y="28470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59"/>
              <p:cNvSpPr/>
              <p:nvPr/>
            </p:nvSpPr>
            <p:spPr>
              <a:xfrm>
                <a:off x="2362625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59"/>
              <p:cNvSpPr/>
              <p:nvPr/>
            </p:nvSpPr>
            <p:spPr>
              <a:xfrm>
                <a:off x="2362625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59"/>
              <p:cNvSpPr/>
              <p:nvPr/>
            </p:nvSpPr>
            <p:spPr>
              <a:xfrm>
                <a:off x="2497050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59"/>
              <p:cNvSpPr/>
              <p:nvPr/>
            </p:nvSpPr>
            <p:spPr>
              <a:xfrm>
                <a:off x="2497050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59"/>
              <p:cNvSpPr/>
              <p:nvPr/>
            </p:nvSpPr>
            <p:spPr>
              <a:xfrm>
                <a:off x="2631475" y="28470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59"/>
              <p:cNvSpPr/>
              <p:nvPr/>
            </p:nvSpPr>
            <p:spPr>
              <a:xfrm>
                <a:off x="2631475" y="28470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59"/>
              <p:cNvSpPr/>
              <p:nvPr/>
            </p:nvSpPr>
            <p:spPr>
              <a:xfrm>
                <a:off x="2761500" y="28470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59"/>
              <p:cNvSpPr/>
              <p:nvPr/>
            </p:nvSpPr>
            <p:spPr>
              <a:xfrm>
                <a:off x="2761500" y="28470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59"/>
              <p:cNvSpPr/>
              <p:nvPr/>
            </p:nvSpPr>
            <p:spPr>
              <a:xfrm>
                <a:off x="2100350" y="2978150"/>
                <a:ext cx="6678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712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711" y="265"/>
                    </a:lnTo>
                    <a:lnTo>
                      <a:pt x="26711" y="177"/>
                    </a:lnTo>
                    <a:lnTo>
                      <a:pt x="26447" y="177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59"/>
              <p:cNvSpPr/>
              <p:nvPr/>
            </p:nvSpPr>
            <p:spPr>
              <a:xfrm>
                <a:off x="2100350" y="29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59"/>
              <p:cNvSpPr/>
              <p:nvPr/>
            </p:nvSpPr>
            <p:spPr>
              <a:xfrm>
                <a:off x="2234800" y="29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59"/>
              <p:cNvSpPr/>
              <p:nvPr/>
            </p:nvSpPr>
            <p:spPr>
              <a:xfrm>
                <a:off x="2369225" y="29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59"/>
              <p:cNvSpPr/>
              <p:nvPr/>
            </p:nvSpPr>
            <p:spPr>
              <a:xfrm>
                <a:off x="2503650" y="29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59"/>
              <p:cNvSpPr/>
              <p:nvPr/>
            </p:nvSpPr>
            <p:spPr>
              <a:xfrm>
                <a:off x="2638100" y="2978150"/>
                <a:ext cx="1300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201" y="265"/>
                    </a:lnTo>
                    <a:lnTo>
                      <a:pt x="5201" y="177"/>
                    </a:lnTo>
                    <a:lnTo>
                      <a:pt x="4937" y="177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59"/>
              <p:cNvSpPr/>
              <p:nvPr/>
            </p:nvSpPr>
            <p:spPr>
              <a:xfrm>
                <a:off x="2094850" y="2978150"/>
                <a:ext cx="55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21" y="265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59"/>
              <p:cNvSpPr/>
              <p:nvPr/>
            </p:nvSpPr>
            <p:spPr>
              <a:xfrm>
                <a:off x="2094850" y="2978150"/>
                <a:ext cx="55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65" fill="none" extrusionOk="0">
                    <a:moveTo>
                      <a:pt x="221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21" y="265"/>
                    </a:lnTo>
                    <a:lnTo>
                      <a:pt x="221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59"/>
              <p:cNvSpPr/>
              <p:nvPr/>
            </p:nvSpPr>
            <p:spPr>
              <a:xfrm>
                <a:off x="2228175" y="29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59"/>
              <p:cNvSpPr/>
              <p:nvPr/>
            </p:nvSpPr>
            <p:spPr>
              <a:xfrm>
                <a:off x="2228175" y="29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59"/>
              <p:cNvSpPr/>
              <p:nvPr/>
            </p:nvSpPr>
            <p:spPr>
              <a:xfrm>
                <a:off x="2362625" y="29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59"/>
              <p:cNvSpPr/>
              <p:nvPr/>
            </p:nvSpPr>
            <p:spPr>
              <a:xfrm>
                <a:off x="2362625" y="29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59"/>
              <p:cNvSpPr/>
              <p:nvPr/>
            </p:nvSpPr>
            <p:spPr>
              <a:xfrm>
                <a:off x="2497050" y="29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59"/>
              <p:cNvSpPr/>
              <p:nvPr/>
            </p:nvSpPr>
            <p:spPr>
              <a:xfrm>
                <a:off x="2497050" y="29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59"/>
              <p:cNvSpPr/>
              <p:nvPr/>
            </p:nvSpPr>
            <p:spPr>
              <a:xfrm>
                <a:off x="2631475" y="29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59"/>
              <p:cNvSpPr/>
              <p:nvPr/>
            </p:nvSpPr>
            <p:spPr>
              <a:xfrm>
                <a:off x="2631475" y="29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59"/>
              <p:cNvSpPr/>
              <p:nvPr/>
            </p:nvSpPr>
            <p:spPr>
              <a:xfrm>
                <a:off x="2761500" y="2978150"/>
                <a:ext cx="6650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7" extrusionOk="0">
                    <a:moveTo>
                      <a:pt x="1" y="0"/>
                    </a:moveTo>
                    <a:lnTo>
                      <a:pt x="1" y="177"/>
                    </a:lnTo>
                    <a:lnTo>
                      <a:pt x="265" y="177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59"/>
              <p:cNvSpPr/>
              <p:nvPr/>
            </p:nvSpPr>
            <p:spPr>
              <a:xfrm>
                <a:off x="2761500" y="2978150"/>
                <a:ext cx="6650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7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177"/>
                    </a:lnTo>
                    <a:lnTo>
                      <a:pt x="265" y="177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59"/>
              <p:cNvSpPr/>
              <p:nvPr/>
            </p:nvSpPr>
            <p:spPr>
              <a:xfrm>
                <a:off x="2761500" y="1617275"/>
                <a:ext cx="7750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896" extrusionOk="0">
                    <a:moveTo>
                      <a:pt x="1" y="1"/>
                    </a:moveTo>
                    <a:lnTo>
                      <a:pt x="1" y="1896"/>
                    </a:lnTo>
                    <a:lnTo>
                      <a:pt x="309" y="1896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59"/>
              <p:cNvSpPr/>
              <p:nvPr/>
            </p:nvSpPr>
            <p:spPr>
              <a:xfrm>
                <a:off x="2741675" y="1638225"/>
                <a:ext cx="474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65" extrusionOk="0">
                    <a:moveTo>
                      <a:pt x="1" y="0"/>
                    </a:moveTo>
                    <a:lnTo>
                      <a:pt x="1" y="264"/>
                    </a:lnTo>
                    <a:lnTo>
                      <a:pt x="1896" y="264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59"/>
              <p:cNvSpPr/>
              <p:nvPr/>
            </p:nvSpPr>
            <p:spPr>
              <a:xfrm>
                <a:off x="2761500" y="2288350"/>
                <a:ext cx="7750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852" extrusionOk="0">
                    <a:moveTo>
                      <a:pt x="1" y="0"/>
                    </a:moveTo>
                    <a:lnTo>
                      <a:pt x="1" y="1852"/>
                    </a:lnTo>
                    <a:lnTo>
                      <a:pt x="309" y="1852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59"/>
              <p:cNvSpPr/>
              <p:nvPr/>
            </p:nvSpPr>
            <p:spPr>
              <a:xfrm>
                <a:off x="2741675" y="2308175"/>
                <a:ext cx="4740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1896" y="265"/>
                    </a:lnTo>
                    <a:lnTo>
                      <a:pt x="1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59"/>
              <p:cNvSpPr/>
              <p:nvPr/>
            </p:nvSpPr>
            <p:spPr>
              <a:xfrm>
                <a:off x="2091550" y="1617275"/>
                <a:ext cx="662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896" extrusionOk="0">
                    <a:moveTo>
                      <a:pt x="0" y="1"/>
                    </a:moveTo>
                    <a:lnTo>
                      <a:pt x="0" y="1896"/>
                    </a:lnTo>
                    <a:lnTo>
                      <a:pt x="265" y="1896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59"/>
              <p:cNvSpPr/>
              <p:nvPr/>
            </p:nvSpPr>
            <p:spPr>
              <a:xfrm>
                <a:off x="2071700" y="1638225"/>
                <a:ext cx="47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265" extrusionOk="0">
                    <a:moveTo>
                      <a:pt x="1" y="0"/>
                    </a:moveTo>
                    <a:lnTo>
                      <a:pt x="1" y="264"/>
                    </a:lnTo>
                    <a:lnTo>
                      <a:pt x="1896" y="264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59"/>
              <p:cNvSpPr/>
              <p:nvPr/>
            </p:nvSpPr>
            <p:spPr>
              <a:xfrm>
                <a:off x="2091550" y="2288350"/>
                <a:ext cx="66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852" extrusionOk="0">
                    <a:moveTo>
                      <a:pt x="0" y="0"/>
                    </a:moveTo>
                    <a:lnTo>
                      <a:pt x="0" y="1852"/>
                    </a:lnTo>
                    <a:lnTo>
                      <a:pt x="265" y="1852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59"/>
              <p:cNvSpPr/>
              <p:nvPr/>
            </p:nvSpPr>
            <p:spPr>
              <a:xfrm>
                <a:off x="2071700" y="2308175"/>
                <a:ext cx="474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1896" y="265"/>
                    </a:lnTo>
                    <a:lnTo>
                      <a:pt x="1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59"/>
              <p:cNvSpPr/>
              <p:nvPr/>
            </p:nvSpPr>
            <p:spPr>
              <a:xfrm>
                <a:off x="2091550" y="2958325"/>
                <a:ext cx="66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852" extrusionOk="0">
                    <a:moveTo>
                      <a:pt x="0" y="0"/>
                    </a:moveTo>
                    <a:lnTo>
                      <a:pt x="0" y="1851"/>
                    </a:lnTo>
                    <a:lnTo>
                      <a:pt x="265" y="1851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59"/>
              <p:cNvSpPr/>
              <p:nvPr/>
            </p:nvSpPr>
            <p:spPr>
              <a:xfrm>
                <a:off x="2071700" y="2978150"/>
                <a:ext cx="47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1896" y="265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59"/>
              <p:cNvSpPr/>
              <p:nvPr/>
            </p:nvSpPr>
            <p:spPr>
              <a:xfrm>
                <a:off x="2761500" y="2958325"/>
                <a:ext cx="7750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852" extrusionOk="0">
                    <a:moveTo>
                      <a:pt x="1" y="0"/>
                    </a:moveTo>
                    <a:lnTo>
                      <a:pt x="1" y="1851"/>
                    </a:lnTo>
                    <a:lnTo>
                      <a:pt x="309" y="1851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59"/>
              <p:cNvSpPr/>
              <p:nvPr/>
            </p:nvSpPr>
            <p:spPr>
              <a:xfrm>
                <a:off x="2741675" y="2978150"/>
                <a:ext cx="474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1896" y="265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6" name="Google Shape;2946;p59"/>
            <p:cNvGrpSpPr/>
            <p:nvPr/>
          </p:nvGrpSpPr>
          <p:grpSpPr>
            <a:xfrm>
              <a:off x="965147" y="444904"/>
              <a:ext cx="605939" cy="733425"/>
              <a:chOff x="854872" y="593529"/>
              <a:chExt cx="605939" cy="733425"/>
            </a:xfrm>
          </p:grpSpPr>
          <p:grpSp>
            <p:nvGrpSpPr>
              <p:cNvPr id="2947" name="Google Shape;2947;p59"/>
              <p:cNvGrpSpPr/>
              <p:nvPr/>
            </p:nvGrpSpPr>
            <p:grpSpPr>
              <a:xfrm>
                <a:off x="854872" y="749504"/>
                <a:ext cx="444014" cy="577450"/>
                <a:chOff x="2255047" y="690567"/>
                <a:chExt cx="444014" cy="577450"/>
              </a:xfrm>
            </p:grpSpPr>
            <p:sp>
              <p:nvSpPr>
                <p:cNvPr id="2948" name="Google Shape;2948;p59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9" name="Google Shape;2949;p59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50" name="Google Shape;2950;p59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1" name="Google Shape;2951;p59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2" name="Google Shape;2952;p59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953" name="Google Shape;2953;p59"/>
              <p:cNvGrpSpPr/>
              <p:nvPr/>
            </p:nvGrpSpPr>
            <p:grpSpPr>
              <a:xfrm>
                <a:off x="935835" y="671517"/>
                <a:ext cx="444014" cy="577450"/>
                <a:chOff x="2255047" y="690567"/>
                <a:chExt cx="444014" cy="577450"/>
              </a:xfrm>
            </p:grpSpPr>
            <p:sp>
              <p:nvSpPr>
                <p:cNvPr id="2954" name="Google Shape;2954;p59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5" name="Google Shape;2955;p59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56" name="Google Shape;2956;p59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7" name="Google Shape;2957;p59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8" name="Google Shape;2958;p59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959" name="Google Shape;2959;p59"/>
              <p:cNvGrpSpPr/>
              <p:nvPr/>
            </p:nvGrpSpPr>
            <p:grpSpPr>
              <a:xfrm>
                <a:off x="1016797" y="593529"/>
                <a:ext cx="444014" cy="577450"/>
                <a:chOff x="2255047" y="690567"/>
                <a:chExt cx="444014" cy="577450"/>
              </a:xfrm>
            </p:grpSpPr>
            <p:sp>
              <p:nvSpPr>
                <p:cNvPr id="2960" name="Google Shape;2960;p59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1" name="Google Shape;2961;p59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62" name="Google Shape;2962;p59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3" name="Google Shape;2963;p59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4" name="Google Shape;2964;p59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6F3F637-45A7-5272-CEBC-3D034C160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542" y="1022354"/>
            <a:ext cx="4755292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8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3" name="Google Shape;4253;p77"/>
          <p:cNvSpPr txBox="1">
            <a:spLocks noGrp="1"/>
          </p:cNvSpPr>
          <p:nvPr>
            <p:ph type="ctrTitle"/>
          </p:nvPr>
        </p:nvSpPr>
        <p:spPr>
          <a:xfrm>
            <a:off x="3676575" y="667313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254" name="Google Shape;4254;p77"/>
          <p:cNvSpPr txBox="1">
            <a:spLocks noGrp="1"/>
          </p:cNvSpPr>
          <p:nvPr>
            <p:ph type="subTitle" idx="1"/>
          </p:nvPr>
        </p:nvSpPr>
        <p:spPr>
          <a:xfrm>
            <a:off x="3671700" y="1586850"/>
            <a:ext cx="4293900" cy="12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 dirty="0"/>
              <a:t>Do you have any questions?</a:t>
            </a:r>
            <a:endParaRPr sz="1800" dirty="0"/>
          </a:p>
        </p:txBody>
      </p:sp>
      <p:grpSp>
        <p:nvGrpSpPr>
          <p:cNvPr id="4256" name="Google Shape;4256;p77"/>
          <p:cNvGrpSpPr/>
          <p:nvPr/>
        </p:nvGrpSpPr>
        <p:grpSpPr>
          <a:xfrm>
            <a:off x="7803674" y="274350"/>
            <a:ext cx="740253" cy="263814"/>
            <a:chOff x="8146574" y="4473425"/>
            <a:chExt cx="740253" cy="263814"/>
          </a:xfrm>
        </p:grpSpPr>
        <p:sp>
          <p:nvSpPr>
            <p:cNvPr id="4257" name="Google Shape;4257;p77"/>
            <p:cNvSpPr/>
            <p:nvPr/>
          </p:nvSpPr>
          <p:spPr>
            <a:xfrm>
              <a:off x="8146574" y="4473425"/>
              <a:ext cx="740253" cy="263814"/>
            </a:xfrm>
            <a:custGeom>
              <a:avLst/>
              <a:gdLst/>
              <a:ahLst/>
              <a:cxnLst/>
              <a:rect l="l" t="t" r="r" b="b"/>
              <a:pathLst>
                <a:path w="46007" h="28590" extrusionOk="0">
                  <a:moveTo>
                    <a:pt x="1" y="0"/>
                  </a:moveTo>
                  <a:lnTo>
                    <a:pt x="1" y="28589"/>
                  </a:lnTo>
                  <a:lnTo>
                    <a:pt x="46007" y="28589"/>
                  </a:lnTo>
                  <a:lnTo>
                    <a:pt x="46007" y="0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77"/>
            <p:cNvSpPr/>
            <p:nvPr/>
          </p:nvSpPr>
          <p:spPr>
            <a:xfrm>
              <a:off x="8667243" y="4559040"/>
              <a:ext cx="87521" cy="87487"/>
            </a:xfrm>
            <a:custGeom>
              <a:avLst/>
              <a:gdLst/>
              <a:ahLst/>
              <a:cxnLst/>
              <a:rect l="l" t="t" r="r" b="b"/>
              <a:pathLst>
                <a:path w="1702" h="1701" extrusionOk="0">
                  <a:moveTo>
                    <a:pt x="105" y="1"/>
                  </a:moveTo>
                  <a:lnTo>
                    <a:pt x="36" y="35"/>
                  </a:lnTo>
                  <a:lnTo>
                    <a:pt x="1" y="139"/>
                  </a:lnTo>
                  <a:lnTo>
                    <a:pt x="36" y="209"/>
                  </a:lnTo>
                  <a:lnTo>
                    <a:pt x="660" y="868"/>
                  </a:lnTo>
                  <a:lnTo>
                    <a:pt x="36" y="1493"/>
                  </a:lnTo>
                  <a:lnTo>
                    <a:pt x="1" y="1597"/>
                  </a:lnTo>
                  <a:lnTo>
                    <a:pt x="36" y="1666"/>
                  </a:lnTo>
                  <a:lnTo>
                    <a:pt x="105" y="1701"/>
                  </a:lnTo>
                  <a:lnTo>
                    <a:pt x="209" y="1666"/>
                  </a:lnTo>
                  <a:lnTo>
                    <a:pt x="834" y="1041"/>
                  </a:lnTo>
                  <a:lnTo>
                    <a:pt x="1493" y="1666"/>
                  </a:lnTo>
                  <a:lnTo>
                    <a:pt x="1562" y="1701"/>
                  </a:lnTo>
                  <a:lnTo>
                    <a:pt x="1666" y="1666"/>
                  </a:lnTo>
                  <a:lnTo>
                    <a:pt x="1701" y="1597"/>
                  </a:lnTo>
                  <a:lnTo>
                    <a:pt x="1666" y="1493"/>
                  </a:lnTo>
                  <a:lnTo>
                    <a:pt x="1007" y="868"/>
                  </a:lnTo>
                  <a:lnTo>
                    <a:pt x="1666" y="209"/>
                  </a:lnTo>
                  <a:lnTo>
                    <a:pt x="1701" y="139"/>
                  </a:lnTo>
                  <a:lnTo>
                    <a:pt x="1666" y="35"/>
                  </a:lnTo>
                  <a:lnTo>
                    <a:pt x="1562" y="1"/>
                  </a:lnTo>
                  <a:lnTo>
                    <a:pt x="1493" y="35"/>
                  </a:lnTo>
                  <a:lnTo>
                    <a:pt x="834" y="695"/>
                  </a:lnTo>
                  <a:lnTo>
                    <a:pt x="209" y="35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77"/>
            <p:cNvSpPr/>
            <p:nvPr/>
          </p:nvSpPr>
          <p:spPr>
            <a:xfrm>
              <a:off x="8465662" y="4553691"/>
              <a:ext cx="99914" cy="99985"/>
            </a:xfrm>
            <a:custGeom>
              <a:avLst/>
              <a:gdLst/>
              <a:ahLst/>
              <a:cxnLst/>
              <a:rect l="l" t="t" r="r" b="b"/>
              <a:pathLst>
                <a:path w="1943" h="1944" extrusionOk="0">
                  <a:moveTo>
                    <a:pt x="1700" y="243"/>
                  </a:moveTo>
                  <a:lnTo>
                    <a:pt x="1700" y="1701"/>
                  </a:lnTo>
                  <a:lnTo>
                    <a:pt x="243" y="1701"/>
                  </a:lnTo>
                  <a:lnTo>
                    <a:pt x="243" y="243"/>
                  </a:lnTo>
                  <a:close/>
                  <a:moveTo>
                    <a:pt x="0" y="1"/>
                  </a:moveTo>
                  <a:lnTo>
                    <a:pt x="0" y="1943"/>
                  </a:lnTo>
                  <a:lnTo>
                    <a:pt x="1943" y="1943"/>
                  </a:lnTo>
                  <a:lnTo>
                    <a:pt x="1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77"/>
            <p:cNvSpPr/>
            <p:nvPr/>
          </p:nvSpPr>
          <p:spPr>
            <a:xfrm>
              <a:off x="8264029" y="4603682"/>
              <a:ext cx="99965" cy="12498"/>
            </a:xfrm>
            <a:custGeom>
              <a:avLst/>
              <a:gdLst/>
              <a:ahLst/>
              <a:cxnLst/>
              <a:rect l="l" t="t" r="r" b="b"/>
              <a:pathLst>
                <a:path w="1944" h="243" extrusionOk="0">
                  <a:moveTo>
                    <a:pt x="104" y="0"/>
                  </a:moveTo>
                  <a:lnTo>
                    <a:pt x="35" y="35"/>
                  </a:lnTo>
                  <a:lnTo>
                    <a:pt x="0" y="139"/>
                  </a:lnTo>
                  <a:lnTo>
                    <a:pt x="35" y="208"/>
                  </a:lnTo>
                  <a:lnTo>
                    <a:pt x="104" y="243"/>
                  </a:lnTo>
                  <a:lnTo>
                    <a:pt x="1839" y="243"/>
                  </a:lnTo>
                  <a:lnTo>
                    <a:pt x="1908" y="208"/>
                  </a:lnTo>
                  <a:lnTo>
                    <a:pt x="1943" y="139"/>
                  </a:lnTo>
                  <a:lnTo>
                    <a:pt x="1908" y="35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8" name="Google Shape;4288;p77"/>
          <p:cNvGrpSpPr/>
          <p:nvPr/>
        </p:nvGrpSpPr>
        <p:grpSpPr>
          <a:xfrm>
            <a:off x="1355555" y="986078"/>
            <a:ext cx="1660715" cy="3211700"/>
            <a:chOff x="1107905" y="1270591"/>
            <a:chExt cx="1660715" cy="3211700"/>
          </a:xfrm>
        </p:grpSpPr>
        <p:sp>
          <p:nvSpPr>
            <p:cNvPr id="4289" name="Google Shape;4289;p77"/>
            <p:cNvSpPr/>
            <p:nvPr/>
          </p:nvSpPr>
          <p:spPr>
            <a:xfrm>
              <a:off x="1158951" y="1334369"/>
              <a:ext cx="15337" cy="3101984"/>
            </a:xfrm>
            <a:custGeom>
              <a:avLst/>
              <a:gdLst/>
              <a:ahLst/>
              <a:cxnLst/>
              <a:rect l="l" t="t" r="r" b="b"/>
              <a:pathLst>
                <a:path w="265" h="53598" extrusionOk="0">
                  <a:moveTo>
                    <a:pt x="0" y="0"/>
                  </a:moveTo>
                  <a:lnTo>
                    <a:pt x="0" y="5113"/>
                  </a:lnTo>
                  <a:lnTo>
                    <a:pt x="265" y="5113"/>
                  </a:lnTo>
                  <a:lnTo>
                    <a:pt x="265" y="0"/>
                  </a:lnTo>
                  <a:close/>
                  <a:moveTo>
                    <a:pt x="0" y="5378"/>
                  </a:moveTo>
                  <a:lnTo>
                    <a:pt x="0" y="10447"/>
                  </a:lnTo>
                  <a:lnTo>
                    <a:pt x="265" y="10447"/>
                  </a:lnTo>
                  <a:lnTo>
                    <a:pt x="265" y="5378"/>
                  </a:lnTo>
                  <a:close/>
                  <a:moveTo>
                    <a:pt x="0" y="10755"/>
                  </a:moveTo>
                  <a:lnTo>
                    <a:pt x="0" y="15824"/>
                  </a:lnTo>
                  <a:lnTo>
                    <a:pt x="265" y="15824"/>
                  </a:lnTo>
                  <a:lnTo>
                    <a:pt x="265" y="10755"/>
                  </a:lnTo>
                  <a:close/>
                  <a:moveTo>
                    <a:pt x="0" y="16089"/>
                  </a:moveTo>
                  <a:lnTo>
                    <a:pt x="0" y="21201"/>
                  </a:lnTo>
                  <a:lnTo>
                    <a:pt x="265" y="21201"/>
                  </a:lnTo>
                  <a:lnTo>
                    <a:pt x="265" y="16089"/>
                  </a:lnTo>
                  <a:close/>
                  <a:moveTo>
                    <a:pt x="0" y="21466"/>
                  </a:moveTo>
                  <a:lnTo>
                    <a:pt x="0" y="26579"/>
                  </a:lnTo>
                  <a:lnTo>
                    <a:pt x="265" y="26579"/>
                  </a:lnTo>
                  <a:lnTo>
                    <a:pt x="265" y="21466"/>
                  </a:lnTo>
                  <a:close/>
                  <a:moveTo>
                    <a:pt x="0" y="26843"/>
                  </a:moveTo>
                  <a:lnTo>
                    <a:pt x="0" y="31956"/>
                  </a:lnTo>
                  <a:lnTo>
                    <a:pt x="265" y="31956"/>
                  </a:lnTo>
                  <a:lnTo>
                    <a:pt x="265" y="26843"/>
                  </a:lnTo>
                  <a:close/>
                  <a:moveTo>
                    <a:pt x="0" y="32221"/>
                  </a:moveTo>
                  <a:lnTo>
                    <a:pt x="0" y="37334"/>
                  </a:lnTo>
                  <a:lnTo>
                    <a:pt x="265" y="37334"/>
                  </a:lnTo>
                  <a:lnTo>
                    <a:pt x="265" y="32221"/>
                  </a:lnTo>
                  <a:close/>
                  <a:moveTo>
                    <a:pt x="0" y="37598"/>
                  </a:moveTo>
                  <a:lnTo>
                    <a:pt x="0" y="42711"/>
                  </a:lnTo>
                  <a:lnTo>
                    <a:pt x="265" y="42711"/>
                  </a:lnTo>
                  <a:lnTo>
                    <a:pt x="265" y="37598"/>
                  </a:lnTo>
                  <a:close/>
                  <a:moveTo>
                    <a:pt x="0" y="42975"/>
                  </a:moveTo>
                  <a:lnTo>
                    <a:pt x="0" y="48088"/>
                  </a:lnTo>
                  <a:lnTo>
                    <a:pt x="265" y="48088"/>
                  </a:lnTo>
                  <a:lnTo>
                    <a:pt x="265" y="42975"/>
                  </a:lnTo>
                  <a:close/>
                  <a:moveTo>
                    <a:pt x="0" y="48353"/>
                  </a:moveTo>
                  <a:lnTo>
                    <a:pt x="0" y="53598"/>
                  </a:lnTo>
                  <a:lnTo>
                    <a:pt x="44" y="53598"/>
                  </a:lnTo>
                  <a:lnTo>
                    <a:pt x="44" y="53333"/>
                  </a:lnTo>
                  <a:lnTo>
                    <a:pt x="265" y="53333"/>
                  </a:lnTo>
                  <a:lnTo>
                    <a:pt x="265" y="483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77"/>
            <p:cNvSpPr/>
            <p:nvPr/>
          </p:nvSpPr>
          <p:spPr>
            <a:xfrm>
              <a:off x="1470143" y="1334369"/>
              <a:ext cx="15395" cy="3086691"/>
            </a:xfrm>
            <a:custGeom>
              <a:avLst/>
              <a:gdLst/>
              <a:ahLst/>
              <a:cxnLst/>
              <a:rect l="l" t="t" r="r" b="b"/>
              <a:pathLst>
                <a:path w="266" h="53334" extrusionOk="0">
                  <a:moveTo>
                    <a:pt x="1" y="0"/>
                  </a:moveTo>
                  <a:lnTo>
                    <a:pt x="1" y="5113"/>
                  </a:lnTo>
                  <a:lnTo>
                    <a:pt x="265" y="5113"/>
                  </a:lnTo>
                  <a:lnTo>
                    <a:pt x="265" y="0"/>
                  </a:lnTo>
                  <a:close/>
                  <a:moveTo>
                    <a:pt x="1" y="5378"/>
                  </a:moveTo>
                  <a:lnTo>
                    <a:pt x="1" y="10447"/>
                  </a:lnTo>
                  <a:lnTo>
                    <a:pt x="265" y="10447"/>
                  </a:lnTo>
                  <a:lnTo>
                    <a:pt x="265" y="5378"/>
                  </a:lnTo>
                  <a:close/>
                  <a:moveTo>
                    <a:pt x="1" y="10755"/>
                  </a:moveTo>
                  <a:lnTo>
                    <a:pt x="1" y="15824"/>
                  </a:lnTo>
                  <a:lnTo>
                    <a:pt x="265" y="15824"/>
                  </a:lnTo>
                  <a:lnTo>
                    <a:pt x="265" y="10755"/>
                  </a:lnTo>
                  <a:close/>
                  <a:moveTo>
                    <a:pt x="1" y="16089"/>
                  </a:moveTo>
                  <a:lnTo>
                    <a:pt x="1" y="21201"/>
                  </a:lnTo>
                  <a:lnTo>
                    <a:pt x="265" y="21201"/>
                  </a:lnTo>
                  <a:lnTo>
                    <a:pt x="265" y="16089"/>
                  </a:lnTo>
                  <a:close/>
                  <a:moveTo>
                    <a:pt x="1" y="21466"/>
                  </a:moveTo>
                  <a:lnTo>
                    <a:pt x="1" y="26579"/>
                  </a:lnTo>
                  <a:lnTo>
                    <a:pt x="265" y="26579"/>
                  </a:lnTo>
                  <a:lnTo>
                    <a:pt x="265" y="21466"/>
                  </a:lnTo>
                  <a:close/>
                  <a:moveTo>
                    <a:pt x="1" y="26843"/>
                  </a:moveTo>
                  <a:lnTo>
                    <a:pt x="1" y="31956"/>
                  </a:lnTo>
                  <a:lnTo>
                    <a:pt x="265" y="31956"/>
                  </a:lnTo>
                  <a:lnTo>
                    <a:pt x="265" y="26843"/>
                  </a:lnTo>
                  <a:close/>
                  <a:moveTo>
                    <a:pt x="1" y="32221"/>
                  </a:moveTo>
                  <a:lnTo>
                    <a:pt x="1" y="37334"/>
                  </a:lnTo>
                  <a:lnTo>
                    <a:pt x="265" y="37334"/>
                  </a:lnTo>
                  <a:lnTo>
                    <a:pt x="265" y="32221"/>
                  </a:lnTo>
                  <a:close/>
                  <a:moveTo>
                    <a:pt x="1" y="37598"/>
                  </a:moveTo>
                  <a:lnTo>
                    <a:pt x="1" y="42711"/>
                  </a:lnTo>
                  <a:lnTo>
                    <a:pt x="265" y="42711"/>
                  </a:lnTo>
                  <a:lnTo>
                    <a:pt x="265" y="37598"/>
                  </a:lnTo>
                  <a:close/>
                  <a:moveTo>
                    <a:pt x="1" y="42975"/>
                  </a:moveTo>
                  <a:lnTo>
                    <a:pt x="1" y="48088"/>
                  </a:lnTo>
                  <a:lnTo>
                    <a:pt x="265" y="48088"/>
                  </a:lnTo>
                  <a:lnTo>
                    <a:pt x="265" y="42975"/>
                  </a:lnTo>
                  <a:close/>
                  <a:moveTo>
                    <a:pt x="1" y="48353"/>
                  </a:moveTo>
                  <a:lnTo>
                    <a:pt x="1" y="53333"/>
                  </a:lnTo>
                  <a:lnTo>
                    <a:pt x="265" y="53333"/>
                  </a:lnTo>
                  <a:lnTo>
                    <a:pt x="265" y="483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77"/>
            <p:cNvSpPr/>
            <p:nvPr/>
          </p:nvSpPr>
          <p:spPr>
            <a:xfrm>
              <a:off x="1470143" y="4132728"/>
              <a:ext cx="15395" cy="288332"/>
            </a:xfrm>
            <a:custGeom>
              <a:avLst/>
              <a:gdLst/>
              <a:ahLst/>
              <a:cxnLst/>
              <a:rect l="l" t="t" r="r" b="b"/>
              <a:pathLst>
                <a:path w="266" h="4982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4981"/>
                  </a:lnTo>
                  <a:lnTo>
                    <a:pt x="265" y="4981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77"/>
            <p:cNvSpPr/>
            <p:nvPr/>
          </p:nvSpPr>
          <p:spPr>
            <a:xfrm>
              <a:off x="1470143" y="3821535"/>
              <a:ext cx="15395" cy="295971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5113"/>
                  </a:lnTo>
                  <a:lnTo>
                    <a:pt x="265" y="5113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77"/>
            <p:cNvSpPr/>
            <p:nvPr/>
          </p:nvSpPr>
          <p:spPr>
            <a:xfrm>
              <a:off x="1470143" y="3510285"/>
              <a:ext cx="15395" cy="295971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5114"/>
                  </a:lnTo>
                  <a:lnTo>
                    <a:pt x="265" y="5114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77"/>
            <p:cNvSpPr/>
            <p:nvPr/>
          </p:nvSpPr>
          <p:spPr>
            <a:xfrm>
              <a:off x="1470143" y="3199093"/>
              <a:ext cx="15395" cy="295971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5114"/>
                  </a:lnTo>
                  <a:lnTo>
                    <a:pt x="265" y="5114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77"/>
            <p:cNvSpPr/>
            <p:nvPr/>
          </p:nvSpPr>
          <p:spPr>
            <a:xfrm>
              <a:off x="1470143" y="2887900"/>
              <a:ext cx="15395" cy="295971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5113"/>
                  </a:lnTo>
                  <a:lnTo>
                    <a:pt x="265" y="5113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77"/>
            <p:cNvSpPr/>
            <p:nvPr/>
          </p:nvSpPr>
          <p:spPr>
            <a:xfrm>
              <a:off x="1470143" y="2576650"/>
              <a:ext cx="15395" cy="295971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5114"/>
                  </a:lnTo>
                  <a:lnTo>
                    <a:pt x="265" y="5114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77"/>
            <p:cNvSpPr/>
            <p:nvPr/>
          </p:nvSpPr>
          <p:spPr>
            <a:xfrm>
              <a:off x="1470143" y="2265457"/>
              <a:ext cx="15395" cy="295971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5113"/>
                  </a:lnTo>
                  <a:lnTo>
                    <a:pt x="265" y="5113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77"/>
            <p:cNvSpPr/>
            <p:nvPr/>
          </p:nvSpPr>
          <p:spPr>
            <a:xfrm>
              <a:off x="1470143" y="1956812"/>
              <a:ext cx="15395" cy="293425"/>
            </a:xfrm>
            <a:custGeom>
              <a:avLst/>
              <a:gdLst/>
              <a:ahLst/>
              <a:cxnLst/>
              <a:rect l="l" t="t" r="r" b="b"/>
              <a:pathLst>
                <a:path w="266" h="5070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5069"/>
                  </a:lnTo>
                  <a:lnTo>
                    <a:pt x="265" y="5069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77"/>
            <p:cNvSpPr/>
            <p:nvPr/>
          </p:nvSpPr>
          <p:spPr>
            <a:xfrm>
              <a:off x="1470143" y="1645561"/>
              <a:ext cx="15395" cy="293425"/>
            </a:xfrm>
            <a:custGeom>
              <a:avLst/>
              <a:gdLst/>
              <a:ahLst/>
              <a:cxnLst/>
              <a:rect l="l" t="t" r="r" b="b"/>
              <a:pathLst>
                <a:path w="266" h="5070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5070"/>
                  </a:lnTo>
                  <a:lnTo>
                    <a:pt x="265" y="5070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77"/>
            <p:cNvSpPr/>
            <p:nvPr/>
          </p:nvSpPr>
          <p:spPr>
            <a:xfrm>
              <a:off x="1470143" y="1334369"/>
              <a:ext cx="15395" cy="295971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5113"/>
                  </a:lnTo>
                  <a:lnTo>
                    <a:pt x="265" y="5113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77"/>
            <p:cNvSpPr/>
            <p:nvPr/>
          </p:nvSpPr>
          <p:spPr>
            <a:xfrm>
              <a:off x="1781393" y="1334369"/>
              <a:ext cx="15337" cy="3086691"/>
            </a:xfrm>
            <a:custGeom>
              <a:avLst/>
              <a:gdLst/>
              <a:ahLst/>
              <a:cxnLst/>
              <a:rect l="l" t="t" r="r" b="b"/>
              <a:pathLst>
                <a:path w="265" h="53334" extrusionOk="0">
                  <a:moveTo>
                    <a:pt x="0" y="0"/>
                  </a:moveTo>
                  <a:lnTo>
                    <a:pt x="0" y="5113"/>
                  </a:lnTo>
                  <a:lnTo>
                    <a:pt x="265" y="5113"/>
                  </a:lnTo>
                  <a:lnTo>
                    <a:pt x="265" y="0"/>
                  </a:lnTo>
                  <a:close/>
                  <a:moveTo>
                    <a:pt x="0" y="5378"/>
                  </a:moveTo>
                  <a:lnTo>
                    <a:pt x="0" y="10447"/>
                  </a:lnTo>
                  <a:lnTo>
                    <a:pt x="265" y="10447"/>
                  </a:lnTo>
                  <a:lnTo>
                    <a:pt x="265" y="5378"/>
                  </a:lnTo>
                  <a:close/>
                  <a:moveTo>
                    <a:pt x="0" y="10755"/>
                  </a:moveTo>
                  <a:lnTo>
                    <a:pt x="0" y="15824"/>
                  </a:lnTo>
                  <a:lnTo>
                    <a:pt x="265" y="15824"/>
                  </a:lnTo>
                  <a:lnTo>
                    <a:pt x="265" y="10755"/>
                  </a:lnTo>
                  <a:close/>
                  <a:moveTo>
                    <a:pt x="0" y="16089"/>
                  </a:moveTo>
                  <a:lnTo>
                    <a:pt x="0" y="21201"/>
                  </a:lnTo>
                  <a:lnTo>
                    <a:pt x="265" y="21201"/>
                  </a:lnTo>
                  <a:lnTo>
                    <a:pt x="265" y="16089"/>
                  </a:lnTo>
                  <a:close/>
                  <a:moveTo>
                    <a:pt x="0" y="21466"/>
                  </a:moveTo>
                  <a:lnTo>
                    <a:pt x="0" y="26579"/>
                  </a:lnTo>
                  <a:lnTo>
                    <a:pt x="265" y="26579"/>
                  </a:lnTo>
                  <a:lnTo>
                    <a:pt x="265" y="21466"/>
                  </a:lnTo>
                  <a:close/>
                  <a:moveTo>
                    <a:pt x="0" y="26843"/>
                  </a:moveTo>
                  <a:lnTo>
                    <a:pt x="0" y="31956"/>
                  </a:lnTo>
                  <a:lnTo>
                    <a:pt x="265" y="31956"/>
                  </a:lnTo>
                  <a:lnTo>
                    <a:pt x="265" y="26843"/>
                  </a:lnTo>
                  <a:close/>
                  <a:moveTo>
                    <a:pt x="0" y="32221"/>
                  </a:moveTo>
                  <a:lnTo>
                    <a:pt x="0" y="37334"/>
                  </a:lnTo>
                  <a:lnTo>
                    <a:pt x="265" y="37334"/>
                  </a:lnTo>
                  <a:lnTo>
                    <a:pt x="265" y="32221"/>
                  </a:lnTo>
                  <a:close/>
                  <a:moveTo>
                    <a:pt x="0" y="37598"/>
                  </a:moveTo>
                  <a:lnTo>
                    <a:pt x="0" y="42711"/>
                  </a:lnTo>
                  <a:lnTo>
                    <a:pt x="265" y="42711"/>
                  </a:lnTo>
                  <a:lnTo>
                    <a:pt x="265" y="37598"/>
                  </a:lnTo>
                  <a:close/>
                  <a:moveTo>
                    <a:pt x="0" y="42975"/>
                  </a:moveTo>
                  <a:lnTo>
                    <a:pt x="0" y="48088"/>
                  </a:lnTo>
                  <a:lnTo>
                    <a:pt x="265" y="48088"/>
                  </a:lnTo>
                  <a:lnTo>
                    <a:pt x="265" y="42975"/>
                  </a:lnTo>
                  <a:close/>
                  <a:moveTo>
                    <a:pt x="0" y="48353"/>
                  </a:moveTo>
                  <a:lnTo>
                    <a:pt x="0" y="53333"/>
                  </a:lnTo>
                  <a:lnTo>
                    <a:pt x="265" y="53333"/>
                  </a:lnTo>
                  <a:lnTo>
                    <a:pt x="265" y="483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77"/>
            <p:cNvSpPr/>
            <p:nvPr/>
          </p:nvSpPr>
          <p:spPr>
            <a:xfrm>
              <a:off x="1781393" y="4132728"/>
              <a:ext cx="15337" cy="288332"/>
            </a:xfrm>
            <a:custGeom>
              <a:avLst/>
              <a:gdLst/>
              <a:ahLst/>
              <a:cxnLst/>
              <a:rect l="l" t="t" r="r" b="b"/>
              <a:pathLst>
                <a:path w="265" h="4982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4981"/>
                  </a:lnTo>
                  <a:lnTo>
                    <a:pt x="265" y="4981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77"/>
            <p:cNvSpPr/>
            <p:nvPr/>
          </p:nvSpPr>
          <p:spPr>
            <a:xfrm>
              <a:off x="1781393" y="3821535"/>
              <a:ext cx="15337" cy="295971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5113"/>
                  </a:lnTo>
                  <a:lnTo>
                    <a:pt x="265" y="5113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77"/>
            <p:cNvSpPr/>
            <p:nvPr/>
          </p:nvSpPr>
          <p:spPr>
            <a:xfrm>
              <a:off x="1781393" y="3510285"/>
              <a:ext cx="15337" cy="295971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5114"/>
                  </a:lnTo>
                  <a:lnTo>
                    <a:pt x="265" y="5114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77"/>
            <p:cNvSpPr/>
            <p:nvPr/>
          </p:nvSpPr>
          <p:spPr>
            <a:xfrm>
              <a:off x="1781393" y="3199093"/>
              <a:ext cx="15337" cy="295971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5114"/>
                  </a:lnTo>
                  <a:lnTo>
                    <a:pt x="265" y="5114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77"/>
            <p:cNvSpPr/>
            <p:nvPr/>
          </p:nvSpPr>
          <p:spPr>
            <a:xfrm>
              <a:off x="1781393" y="2887900"/>
              <a:ext cx="15337" cy="295971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5113"/>
                  </a:lnTo>
                  <a:lnTo>
                    <a:pt x="265" y="5113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77"/>
            <p:cNvSpPr/>
            <p:nvPr/>
          </p:nvSpPr>
          <p:spPr>
            <a:xfrm>
              <a:off x="1781393" y="2576650"/>
              <a:ext cx="15337" cy="295971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5114"/>
                  </a:lnTo>
                  <a:lnTo>
                    <a:pt x="265" y="5114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77"/>
            <p:cNvSpPr/>
            <p:nvPr/>
          </p:nvSpPr>
          <p:spPr>
            <a:xfrm>
              <a:off x="1781393" y="2265457"/>
              <a:ext cx="15337" cy="295971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5113"/>
                  </a:lnTo>
                  <a:lnTo>
                    <a:pt x="265" y="5113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77"/>
            <p:cNvSpPr/>
            <p:nvPr/>
          </p:nvSpPr>
          <p:spPr>
            <a:xfrm>
              <a:off x="1781393" y="1956812"/>
              <a:ext cx="15337" cy="293425"/>
            </a:xfrm>
            <a:custGeom>
              <a:avLst/>
              <a:gdLst/>
              <a:ahLst/>
              <a:cxnLst/>
              <a:rect l="l" t="t" r="r" b="b"/>
              <a:pathLst>
                <a:path w="265" h="5070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5069"/>
                  </a:lnTo>
                  <a:lnTo>
                    <a:pt x="265" y="5069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77"/>
            <p:cNvSpPr/>
            <p:nvPr/>
          </p:nvSpPr>
          <p:spPr>
            <a:xfrm>
              <a:off x="1781393" y="1645561"/>
              <a:ext cx="15337" cy="293425"/>
            </a:xfrm>
            <a:custGeom>
              <a:avLst/>
              <a:gdLst/>
              <a:ahLst/>
              <a:cxnLst/>
              <a:rect l="l" t="t" r="r" b="b"/>
              <a:pathLst>
                <a:path w="265" h="5070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5070"/>
                  </a:lnTo>
                  <a:lnTo>
                    <a:pt x="265" y="5070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77"/>
            <p:cNvSpPr/>
            <p:nvPr/>
          </p:nvSpPr>
          <p:spPr>
            <a:xfrm>
              <a:off x="1781393" y="1334369"/>
              <a:ext cx="15337" cy="295971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5113"/>
                  </a:lnTo>
                  <a:lnTo>
                    <a:pt x="265" y="5113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77"/>
            <p:cNvSpPr/>
            <p:nvPr/>
          </p:nvSpPr>
          <p:spPr>
            <a:xfrm>
              <a:off x="2092586" y="1334369"/>
              <a:ext cx="15337" cy="3086691"/>
            </a:xfrm>
            <a:custGeom>
              <a:avLst/>
              <a:gdLst/>
              <a:ahLst/>
              <a:cxnLst/>
              <a:rect l="l" t="t" r="r" b="b"/>
              <a:pathLst>
                <a:path w="265" h="53334" extrusionOk="0">
                  <a:moveTo>
                    <a:pt x="0" y="0"/>
                  </a:moveTo>
                  <a:lnTo>
                    <a:pt x="0" y="5113"/>
                  </a:lnTo>
                  <a:lnTo>
                    <a:pt x="265" y="5113"/>
                  </a:lnTo>
                  <a:lnTo>
                    <a:pt x="265" y="0"/>
                  </a:lnTo>
                  <a:close/>
                  <a:moveTo>
                    <a:pt x="0" y="5378"/>
                  </a:moveTo>
                  <a:lnTo>
                    <a:pt x="0" y="10447"/>
                  </a:lnTo>
                  <a:lnTo>
                    <a:pt x="265" y="10447"/>
                  </a:lnTo>
                  <a:lnTo>
                    <a:pt x="265" y="5378"/>
                  </a:lnTo>
                  <a:close/>
                  <a:moveTo>
                    <a:pt x="0" y="10755"/>
                  </a:moveTo>
                  <a:lnTo>
                    <a:pt x="0" y="15824"/>
                  </a:lnTo>
                  <a:lnTo>
                    <a:pt x="265" y="15824"/>
                  </a:lnTo>
                  <a:lnTo>
                    <a:pt x="265" y="10755"/>
                  </a:lnTo>
                  <a:close/>
                  <a:moveTo>
                    <a:pt x="0" y="16089"/>
                  </a:moveTo>
                  <a:lnTo>
                    <a:pt x="0" y="21201"/>
                  </a:lnTo>
                  <a:lnTo>
                    <a:pt x="265" y="21201"/>
                  </a:lnTo>
                  <a:lnTo>
                    <a:pt x="265" y="16089"/>
                  </a:lnTo>
                  <a:close/>
                  <a:moveTo>
                    <a:pt x="0" y="21466"/>
                  </a:moveTo>
                  <a:lnTo>
                    <a:pt x="0" y="26579"/>
                  </a:lnTo>
                  <a:lnTo>
                    <a:pt x="265" y="26579"/>
                  </a:lnTo>
                  <a:lnTo>
                    <a:pt x="265" y="21466"/>
                  </a:lnTo>
                  <a:close/>
                  <a:moveTo>
                    <a:pt x="0" y="26843"/>
                  </a:moveTo>
                  <a:lnTo>
                    <a:pt x="0" y="31956"/>
                  </a:lnTo>
                  <a:lnTo>
                    <a:pt x="265" y="31956"/>
                  </a:lnTo>
                  <a:lnTo>
                    <a:pt x="265" y="26843"/>
                  </a:lnTo>
                  <a:close/>
                  <a:moveTo>
                    <a:pt x="0" y="32221"/>
                  </a:moveTo>
                  <a:lnTo>
                    <a:pt x="0" y="37334"/>
                  </a:lnTo>
                  <a:lnTo>
                    <a:pt x="265" y="37334"/>
                  </a:lnTo>
                  <a:lnTo>
                    <a:pt x="265" y="32221"/>
                  </a:lnTo>
                  <a:close/>
                  <a:moveTo>
                    <a:pt x="0" y="37598"/>
                  </a:moveTo>
                  <a:lnTo>
                    <a:pt x="0" y="42711"/>
                  </a:lnTo>
                  <a:lnTo>
                    <a:pt x="265" y="42711"/>
                  </a:lnTo>
                  <a:lnTo>
                    <a:pt x="265" y="37598"/>
                  </a:lnTo>
                  <a:close/>
                  <a:moveTo>
                    <a:pt x="0" y="42975"/>
                  </a:moveTo>
                  <a:lnTo>
                    <a:pt x="0" y="48088"/>
                  </a:lnTo>
                  <a:lnTo>
                    <a:pt x="265" y="48088"/>
                  </a:lnTo>
                  <a:lnTo>
                    <a:pt x="265" y="42975"/>
                  </a:lnTo>
                  <a:close/>
                  <a:moveTo>
                    <a:pt x="0" y="48353"/>
                  </a:moveTo>
                  <a:lnTo>
                    <a:pt x="0" y="53333"/>
                  </a:lnTo>
                  <a:lnTo>
                    <a:pt x="265" y="53333"/>
                  </a:lnTo>
                  <a:lnTo>
                    <a:pt x="265" y="483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77"/>
            <p:cNvSpPr/>
            <p:nvPr/>
          </p:nvSpPr>
          <p:spPr>
            <a:xfrm>
              <a:off x="2092586" y="4132728"/>
              <a:ext cx="15337" cy="288332"/>
            </a:xfrm>
            <a:custGeom>
              <a:avLst/>
              <a:gdLst/>
              <a:ahLst/>
              <a:cxnLst/>
              <a:rect l="l" t="t" r="r" b="b"/>
              <a:pathLst>
                <a:path w="265" h="4982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4981"/>
                  </a:lnTo>
                  <a:lnTo>
                    <a:pt x="265" y="4981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77"/>
            <p:cNvSpPr/>
            <p:nvPr/>
          </p:nvSpPr>
          <p:spPr>
            <a:xfrm>
              <a:off x="2092586" y="3821535"/>
              <a:ext cx="15337" cy="295971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5113"/>
                  </a:lnTo>
                  <a:lnTo>
                    <a:pt x="265" y="5113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77"/>
            <p:cNvSpPr/>
            <p:nvPr/>
          </p:nvSpPr>
          <p:spPr>
            <a:xfrm>
              <a:off x="2092586" y="3510285"/>
              <a:ext cx="15337" cy="295971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5114"/>
                  </a:lnTo>
                  <a:lnTo>
                    <a:pt x="265" y="5114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77"/>
            <p:cNvSpPr/>
            <p:nvPr/>
          </p:nvSpPr>
          <p:spPr>
            <a:xfrm>
              <a:off x="2092586" y="3199093"/>
              <a:ext cx="15337" cy="295971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5114"/>
                  </a:lnTo>
                  <a:lnTo>
                    <a:pt x="265" y="5114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77"/>
            <p:cNvSpPr/>
            <p:nvPr/>
          </p:nvSpPr>
          <p:spPr>
            <a:xfrm>
              <a:off x="2092586" y="2887900"/>
              <a:ext cx="15337" cy="295971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5113"/>
                  </a:lnTo>
                  <a:lnTo>
                    <a:pt x="265" y="5113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77"/>
            <p:cNvSpPr/>
            <p:nvPr/>
          </p:nvSpPr>
          <p:spPr>
            <a:xfrm>
              <a:off x="2092586" y="2576650"/>
              <a:ext cx="15337" cy="295971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5114"/>
                  </a:lnTo>
                  <a:lnTo>
                    <a:pt x="265" y="5114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77"/>
            <p:cNvSpPr/>
            <p:nvPr/>
          </p:nvSpPr>
          <p:spPr>
            <a:xfrm>
              <a:off x="2092586" y="2265457"/>
              <a:ext cx="15337" cy="295971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5113"/>
                  </a:lnTo>
                  <a:lnTo>
                    <a:pt x="265" y="5113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77"/>
            <p:cNvSpPr/>
            <p:nvPr/>
          </p:nvSpPr>
          <p:spPr>
            <a:xfrm>
              <a:off x="2092586" y="1956812"/>
              <a:ext cx="15337" cy="293425"/>
            </a:xfrm>
            <a:custGeom>
              <a:avLst/>
              <a:gdLst/>
              <a:ahLst/>
              <a:cxnLst/>
              <a:rect l="l" t="t" r="r" b="b"/>
              <a:pathLst>
                <a:path w="265" h="5070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5069"/>
                  </a:lnTo>
                  <a:lnTo>
                    <a:pt x="265" y="5069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77"/>
            <p:cNvSpPr/>
            <p:nvPr/>
          </p:nvSpPr>
          <p:spPr>
            <a:xfrm>
              <a:off x="2092586" y="1645561"/>
              <a:ext cx="15337" cy="293425"/>
            </a:xfrm>
            <a:custGeom>
              <a:avLst/>
              <a:gdLst/>
              <a:ahLst/>
              <a:cxnLst/>
              <a:rect l="l" t="t" r="r" b="b"/>
              <a:pathLst>
                <a:path w="265" h="5070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5070"/>
                  </a:lnTo>
                  <a:lnTo>
                    <a:pt x="265" y="5070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77"/>
            <p:cNvSpPr/>
            <p:nvPr/>
          </p:nvSpPr>
          <p:spPr>
            <a:xfrm>
              <a:off x="2092586" y="1334369"/>
              <a:ext cx="15337" cy="295971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5113"/>
                  </a:lnTo>
                  <a:lnTo>
                    <a:pt x="265" y="5113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77"/>
            <p:cNvSpPr/>
            <p:nvPr/>
          </p:nvSpPr>
          <p:spPr>
            <a:xfrm>
              <a:off x="2403778" y="1334369"/>
              <a:ext cx="15395" cy="3086691"/>
            </a:xfrm>
            <a:custGeom>
              <a:avLst/>
              <a:gdLst/>
              <a:ahLst/>
              <a:cxnLst/>
              <a:rect l="l" t="t" r="r" b="b"/>
              <a:pathLst>
                <a:path w="266" h="53334" extrusionOk="0">
                  <a:moveTo>
                    <a:pt x="1" y="0"/>
                  </a:moveTo>
                  <a:lnTo>
                    <a:pt x="1" y="5113"/>
                  </a:lnTo>
                  <a:lnTo>
                    <a:pt x="265" y="5113"/>
                  </a:lnTo>
                  <a:lnTo>
                    <a:pt x="265" y="0"/>
                  </a:lnTo>
                  <a:close/>
                  <a:moveTo>
                    <a:pt x="1" y="5378"/>
                  </a:moveTo>
                  <a:lnTo>
                    <a:pt x="1" y="10447"/>
                  </a:lnTo>
                  <a:lnTo>
                    <a:pt x="265" y="10447"/>
                  </a:lnTo>
                  <a:lnTo>
                    <a:pt x="265" y="5378"/>
                  </a:lnTo>
                  <a:close/>
                  <a:moveTo>
                    <a:pt x="1" y="10755"/>
                  </a:moveTo>
                  <a:lnTo>
                    <a:pt x="1" y="15824"/>
                  </a:lnTo>
                  <a:lnTo>
                    <a:pt x="265" y="15824"/>
                  </a:lnTo>
                  <a:lnTo>
                    <a:pt x="265" y="10755"/>
                  </a:lnTo>
                  <a:close/>
                  <a:moveTo>
                    <a:pt x="1" y="16089"/>
                  </a:moveTo>
                  <a:lnTo>
                    <a:pt x="1" y="21201"/>
                  </a:lnTo>
                  <a:lnTo>
                    <a:pt x="265" y="21201"/>
                  </a:lnTo>
                  <a:lnTo>
                    <a:pt x="265" y="16089"/>
                  </a:lnTo>
                  <a:close/>
                  <a:moveTo>
                    <a:pt x="1" y="21466"/>
                  </a:moveTo>
                  <a:lnTo>
                    <a:pt x="1" y="26579"/>
                  </a:lnTo>
                  <a:lnTo>
                    <a:pt x="265" y="26579"/>
                  </a:lnTo>
                  <a:lnTo>
                    <a:pt x="265" y="21466"/>
                  </a:lnTo>
                  <a:close/>
                  <a:moveTo>
                    <a:pt x="1" y="26843"/>
                  </a:moveTo>
                  <a:lnTo>
                    <a:pt x="1" y="31956"/>
                  </a:lnTo>
                  <a:lnTo>
                    <a:pt x="265" y="31956"/>
                  </a:lnTo>
                  <a:lnTo>
                    <a:pt x="265" y="26843"/>
                  </a:lnTo>
                  <a:close/>
                  <a:moveTo>
                    <a:pt x="1" y="32221"/>
                  </a:moveTo>
                  <a:lnTo>
                    <a:pt x="1" y="37334"/>
                  </a:lnTo>
                  <a:lnTo>
                    <a:pt x="265" y="37334"/>
                  </a:lnTo>
                  <a:lnTo>
                    <a:pt x="265" y="32221"/>
                  </a:lnTo>
                  <a:close/>
                  <a:moveTo>
                    <a:pt x="1" y="37598"/>
                  </a:moveTo>
                  <a:lnTo>
                    <a:pt x="1" y="42711"/>
                  </a:lnTo>
                  <a:lnTo>
                    <a:pt x="265" y="42711"/>
                  </a:lnTo>
                  <a:lnTo>
                    <a:pt x="265" y="37598"/>
                  </a:lnTo>
                  <a:close/>
                  <a:moveTo>
                    <a:pt x="1" y="42975"/>
                  </a:moveTo>
                  <a:lnTo>
                    <a:pt x="1" y="48088"/>
                  </a:lnTo>
                  <a:lnTo>
                    <a:pt x="265" y="48088"/>
                  </a:lnTo>
                  <a:lnTo>
                    <a:pt x="265" y="42975"/>
                  </a:lnTo>
                  <a:close/>
                  <a:moveTo>
                    <a:pt x="1" y="48353"/>
                  </a:moveTo>
                  <a:lnTo>
                    <a:pt x="1" y="53333"/>
                  </a:lnTo>
                  <a:lnTo>
                    <a:pt x="265" y="53333"/>
                  </a:lnTo>
                  <a:lnTo>
                    <a:pt x="265" y="483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77"/>
            <p:cNvSpPr/>
            <p:nvPr/>
          </p:nvSpPr>
          <p:spPr>
            <a:xfrm>
              <a:off x="2403778" y="4132728"/>
              <a:ext cx="15395" cy="288332"/>
            </a:xfrm>
            <a:custGeom>
              <a:avLst/>
              <a:gdLst/>
              <a:ahLst/>
              <a:cxnLst/>
              <a:rect l="l" t="t" r="r" b="b"/>
              <a:pathLst>
                <a:path w="266" h="4982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4981"/>
                  </a:lnTo>
                  <a:lnTo>
                    <a:pt x="265" y="4981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77"/>
            <p:cNvSpPr/>
            <p:nvPr/>
          </p:nvSpPr>
          <p:spPr>
            <a:xfrm>
              <a:off x="2403778" y="3821535"/>
              <a:ext cx="15395" cy="295971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5113"/>
                  </a:lnTo>
                  <a:lnTo>
                    <a:pt x="265" y="5113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77"/>
            <p:cNvSpPr/>
            <p:nvPr/>
          </p:nvSpPr>
          <p:spPr>
            <a:xfrm>
              <a:off x="2403778" y="3510285"/>
              <a:ext cx="15395" cy="295971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5114"/>
                  </a:lnTo>
                  <a:lnTo>
                    <a:pt x="265" y="5114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77"/>
            <p:cNvSpPr/>
            <p:nvPr/>
          </p:nvSpPr>
          <p:spPr>
            <a:xfrm>
              <a:off x="2403778" y="3199093"/>
              <a:ext cx="15395" cy="295971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5114"/>
                  </a:lnTo>
                  <a:lnTo>
                    <a:pt x="265" y="5114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77"/>
            <p:cNvSpPr/>
            <p:nvPr/>
          </p:nvSpPr>
          <p:spPr>
            <a:xfrm>
              <a:off x="2403778" y="2887900"/>
              <a:ext cx="15395" cy="295971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5113"/>
                  </a:lnTo>
                  <a:lnTo>
                    <a:pt x="265" y="5113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77"/>
            <p:cNvSpPr/>
            <p:nvPr/>
          </p:nvSpPr>
          <p:spPr>
            <a:xfrm>
              <a:off x="2403778" y="2576650"/>
              <a:ext cx="15395" cy="295971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5114"/>
                  </a:lnTo>
                  <a:lnTo>
                    <a:pt x="265" y="5114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77"/>
            <p:cNvSpPr/>
            <p:nvPr/>
          </p:nvSpPr>
          <p:spPr>
            <a:xfrm>
              <a:off x="2403778" y="2265457"/>
              <a:ext cx="15395" cy="295971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5113"/>
                  </a:lnTo>
                  <a:lnTo>
                    <a:pt x="265" y="5113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77"/>
            <p:cNvSpPr/>
            <p:nvPr/>
          </p:nvSpPr>
          <p:spPr>
            <a:xfrm>
              <a:off x="2403778" y="1956812"/>
              <a:ext cx="15395" cy="293425"/>
            </a:xfrm>
            <a:custGeom>
              <a:avLst/>
              <a:gdLst/>
              <a:ahLst/>
              <a:cxnLst/>
              <a:rect l="l" t="t" r="r" b="b"/>
              <a:pathLst>
                <a:path w="266" h="5070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5069"/>
                  </a:lnTo>
                  <a:lnTo>
                    <a:pt x="265" y="5069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77"/>
            <p:cNvSpPr/>
            <p:nvPr/>
          </p:nvSpPr>
          <p:spPr>
            <a:xfrm>
              <a:off x="2403778" y="1645561"/>
              <a:ext cx="15395" cy="293425"/>
            </a:xfrm>
            <a:custGeom>
              <a:avLst/>
              <a:gdLst/>
              <a:ahLst/>
              <a:cxnLst/>
              <a:rect l="l" t="t" r="r" b="b"/>
              <a:pathLst>
                <a:path w="266" h="5070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5070"/>
                  </a:lnTo>
                  <a:lnTo>
                    <a:pt x="265" y="5070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77"/>
            <p:cNvSpPr/>
            <p:nvPr/>
          </p:nvSpPr>
          <p:spPr>
            <a:xfrm>
              <a:off x="2403778" y="1334369"/>
              <a:ext cx="15395" cy="295971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5113"/>
                  </a:lnTo>
                  <a:lnTo>
                    <a:pt x="265" y="5113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77"/>
            <p:cNvSpPr/>
            <p:nvPr/>
          </p:nvSpPr>
          <p:spPr>
            <a:xfrm>
              <a:off x="1158951" y="1319090"/>
              <a:ext cx="1563775" cy="15337"/>
            </a:xfrm>
            <a:custGeom>
              <a:avLst/>
              <a:gdLst/>
              <a:ahLst/>
              <a:cxnLst/>
              <a:rect l="l" t="t" r="r" b="b"/>
              <a:pathLst>
                <a:path w="27020" h="265" extrusionOk="0">
                  <a:moveTo>
                    <a:pt x="0" y="0"/>
                  </a:moveTo>
                  <a:lnTo>
                    <a:pt x="0" y="220"/>
                  </a:lnTo>
                  <a:lnTo>
                    <a:pt x="265" y="220"/>
                  </a:lnTo>
                  <a:lnTo>
                    <a:pt x="265" y="264"/>
                  </a:lnTo>
                  <a:lnTo>
                    <a:pt x="5378" y="264"/>
                  </a:lnTo>
                  <a:lnTo>
                    <a:pt x="5378" y="220"/>
                  </a:lnTo>
                  <a:lnTo>
                    <a:pt x="5642" y="220"/>
                  </a:lnTo>
                  <a:lnTo>
                    <a:pt x="5642" y="264"/>
                  </a:lnTo>
                  <a:lnTo>
                    <a:pt x="10755" y="264"/>
                  </a:lnTo>
                  <a:lnTo>
                    <a:pt x="10755" y="220"/>
                  </a:lnTo>
                  <a:lnTo>
                    <a:pt x="11020" y="220"/>
                  </a:lnTo>
                  <a:lnTo>
                    <a:pt x="11020" y="264"/>
                  </a:lnTo>
                  <a:lnTo>
                    <a:pt x="16132" y="264"/>
                  </a:lnTo>
                  <a:lnTo>
                    <a:pt x="16132" y="220"/>
                  </a:lnTo>
                  <a:lnTo>
                    <a:pt x="16397" y="220"/>
                  </a:lnTo>
                  <a:lnTo>
                    <a:pt x="16397" y="264"/>
                  </a:lnTo>
                  <a:lnTo>
                    <a:pt x="21510" y="264"/>
                  </a:lnTo>
                  <a:lnTo>
                    <a:pt x="21510" y="220"/>
                  </a:lnTo>
                  <a:lnTo>
                    <a:pt x="21774" y="220"/>
                  </a:lnTo>
                  <a:lnTo>
                    <a:pt x="21774" y="264"/>
                  </a:lnTo>
                  <a:lnTo>
                    <a:pt x="27019" y="264"/>
                  </a:lnTo>
                  <a:lnTo>
                    <a:pt x="270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77"/>
            <p:cNvSpPr/>
            <p:nvPr/>
          </p:nvSpPr>
          <p:spPr>
            <a:xfrm>
              <a:off x="1158951" y="1319090"/>
              <a:ext cx="1563775" cy="15337"/>
            </a:xfrm>
            <a:custGeom>
              <a:avLst/>
              <a:gdLst/>
              <a:ahLst/>
              <a:cxnLst/>
              <a:rect l="l" t="t" r="r" b="b"/>
              <a:pathLst>
                <a:path w="27020" h="265" fill="none" extrusionOk="0">
                  <a:moveTo>
                    <a:pt x="27019" y="0"/>
                  </a:moveTo>
                  <a:lnTo>
                    <a:pt x="0" y="0"/>
                  </a:lnTo>
                  <a:lnTo>
                    <a:pt x="0" y="220"/>
                  </a:lnTo>
                  <a:lnTo>
                    <a:pt x="265" y="220"/>
                  </a:lnTo>
                  <a:lnTo>
                    <a:pt x="265" y="264"/>
                  </a:lnTo>
                  <a:lnTo>
                    <a:pt x="5378" y="264"/>
                  </a:lnTo>
                  <a:lnTo>
                    <a:pt x="5378" y="220"/>
                  </a:lnTo>
                  <a:lnTo>
                    <a:pt x="5642" y="220"/>
                  </a:lnTo>
                  <a:lnTo>
                    <a:pt x="5642" y="264"/>
                  </a:lnTo>
                  <a:lnTo>
                    <a:pt x="10755" y="264"/>
                  </a:lnTo>
                  <a:lnTo>
                    <a:pt x="10755" y="220"/>
                  </a:lnTo>
                  <a:lnTo>
                    <a:pt x="11020" y="220"/>
                  </a:lnTo>
                  <a:lnTo>
                    <a:pt x="11020" y="264"/>
                  </a:lnTo>
                  <a:lnTo>
                    <a:pt x="16132" y="264"/>
                  </a:lnTo>
                  <a:lnTo>
                    <a:pt x="16132" y="220"/>
                  </a:lnTo>
                  <a:lnTo>
                    <a:pt x="16397" y="220"/>
                  </a:lnTo>
                  <a:lnTo>
                    <a:pt x="16397" y="264"/>
                  </a:lnTo>
                  <a:lnTo>
                    <a:pt x="21510" y="264"/>
                  </a:lnTo>
                  <a:lnTo>
                    <a:pt x="21510" y="220"/>
                  </a:lnTo>
                  <a:lnTo>
                    <a:pt x="21774" y="220"/>
                  </a:lnTo>
                  <a:lnTo>
                    <a:pt x="21774" y="264"/>
                  </a:lnTo>
                  <a:lnTo>
                    <a:pt x="27019" y="264"/>
                  </a:lnTo>
                  <a:lnTo>
                    <a:pt x="27019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77"/>
            <p:cNvSpPr/>
            <p:nvPr/>
          </p:nvSpPr>
          <p:spPr>
            <a:xfrm>
              <a:off x="1158951" y="1331822"/>
              <a:ext cx="15337" cy="2604"/>
            </a:xfrm>
            <a:custGeom>
              <a:avLst/>
              <a:gdLst/>
              <a:ahLst/>
              <a:cxnLst/>
              <a:rect l="l" t="t" r="r" b="b"/>
              <a:pathLst>
                <a:path w="265" h="45" extrusionOk="0">
                  <a:moveTo>
                    <a:pt x="0" y="0"/>
                  </a:moveTo>
                  <a:lnTo>
                    <a:pt x="0" y="44"/>
                  </a:lnTo>
                  <a:lnTo>
                    <a:pt x="265" y="44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77"/>
            <p:cNvSpPr/>
            <p:nvPr/>
          </p:nvSpPr>
          <p:spPr>
            <a:xfrm>
              <a:off x="1158951" y="1331822"/>
              <a:ext cx="15337" cy="2604"/>
            </a:xfrm>
            <a:custGeom>
              <a:avLst/>
              <a:gdLst/>
              <a:ahLst/>
              <a:cxnLst/>
              <a:rect l="l" t="t" r="r" b="b"/>
              <a:pathLst>
                <a:path w="265" h="4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265" y="44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77"/>
            <p:cNvSpPr/>
            <p:nvPr/>
          </p:nvSpPr>
          <p:spPr>
            <a:xfrm>
              <a:off x="1470143" y="1331822"/>
              <a:ext cx="15395" cy="2604"/>
            </a:xfrm>
            <a:custGeom>
              <a:avLst/>
              <a:gdLst/>
              <a:ahLst/>
              <a:cxnLst/>
              <a:rect l="l" t="t" r="r" b="b"/>
              <a:pathLst>
                <a:path w="266" h="45" extrusionOk="0">
                  <a:moveTo>
                    <a:pt x="1" y="0"/>
                  </a:moveTo>
                  <a:lnTo>
                    <a:pt x="1" y="44"/>
                  </a:lnTo>
                  <a:lnTo>
                    <a:pt x="265" y="44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77"/>
            <p:cNvSpPr/>
            <p:nvPr/>
          </p:nvSpPr>
          <p:spPr>
            <a:xfrm>
              <a:off x="1470143" y="1331822"/>
              <a:ext cx="15395" cy="2604"/>
            </a:xfrm>
            <a:custGeom>
              <a:avLst/>
              <a:gdLst/>
              <a:ahLst/>
              <a:cxnLst/>
              <a:rect l="l" t="t" r="r" b="b"/>
              <a:pathLst>
                <a:path w="266" h="4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44"/>
                  </a:lnTo>
                  <a:lnTo>
                    <a:pt x="265" y="44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77"/>
            <p:cNvSpPr/>
            <p:nvPr/>
          </p:nvSpPr>
          <p:spPr>
            <a:xfrm>
              <a:off x="1781393" y="1331822"/>
              <a:ext cx="15337" cy="2604"/>
            </a:xfrm>
            <a:custGeom>
              <a:avLst/>
              <a:gdLst/>
              <a:ahLst/>
              <a:cxnLst/>
              <a:rect l="l" t="t" r="r" b="b"/>
              <a:pathLst>
                <a:path w="265" h="45" extrusionOk="0">
                  <a:moveTo>
                    <a:pt x="0" y="0"/>
                  </a:moveTo>
                  <a:lnTo>
                    <a:pt x="0" y="44"/>
                  </a:lnTo>
                  <a:lnTo>
                    <a:pt x="265" y="44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77"/>
            <p:cNvSpPr/>
            <p:nvPr/>
          </p:nvSpPr>
          <p:spPr>
            <a:xfrm>
              <a:off x="1781393" y="1331822"/>
              <a:ext cx="15337" cy="2604"/>
            </a:xfrm>
            <a:custGeom>
              <a:avLst/>
              <a:gdLst/>
              <a:ahLst/>
              <a:cxnLst/>
              <a:rect l="l" t="t" r="r" b="b"/>
              <a:pathLst>
                <a:path w="265" h="4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265" y="44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77"/>
            <p:cNvSpPr/>
            <p:nvPr/>
          </p:nvSpPr>
          <p:spPr>
            <a:xfrm>
              <a:off x="2092586" y="1331822"/>
              <a:ext cx="15337" cy="2604"/>
            </a:xfrm>
            <a:custGeom>
              <a:avLst/>
              <a:gdLst/>
              <a:ahLst/>
              <a:cxnLst/>
              <a:rect l="l" t="t" r="r" b="b"/>
              <a:pathLst>
                <a:path w="265" h="45" extrusionOk="0">
                  <a:moveTo>
                    <a:pt x="0" y="0"/>
                  </a:moveTo>
                  <a:lnTo>
                    <a:pt x="0" y="44"/>
                  </a:lnTo>
                  <a:lnTo>
                    <a:pt x="265" y="44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77"/>
            <p:cNvSpPr/>
            <p:nvPr/>
          </p:nvSpPr>
          <p:spPr>
            <a:xfrm>
              <a:off x="2092586" y="1331822"/>
              <a:ext cx="15337" cy="2604"/>
            </a:xfrm>
            <a:custGeom>
              <a:avLst/>
              <a:gdLst/>
              <a:ahLst/>
              <a:cxnLst/>
              <a:rect l="l" t="t" r="r" b="b"/>
              <a:pathLst>
                <a:path w="265" h="4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265" y="44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77"/>
            <p:cNvSpPr/>
            <p:nvPr/>
          </p:nvSpPr>
          <p:spPr>
            <a:xfrm>
              <a:off x="2403778" y="1331822"/>
              <a:ext cx="15395" cy="2604"/>
            </a:xfrm>
            <a:custGeom>
              <a:avLst/>
              <a:gdLst/>
              <a:ahLst/>
              <a:cxnLst/>
              <a:rect l="l" t="t" r="r" b="b"/>
              <a:pathLst>
                <a:path w="266" h="45" extrusionOk="0">
                  <a:moveTo>
                    <a:pt x="1" y="0"/>
                  </a:moveTo>
                  <a:lnTo>
                    <a:pt x="1" y="44"/>
                  </a:lnTo>
                  <a:lnTo>
                    <a:pt x="265" y="44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77"/>
            <p:cNvSpPr/>
            <p:nvPr/>
          </p:nvSpPr>
          <p:spPr>
            <a:xfrm>
              <a:off x="2403778" y="1331822"/>
              <a:ext cx="15395" cy="2604"/>
            </a:xfrm>
            <a:custGeom>
              <a:avLst/>
              <a:gdLst/>
              <a:ahLst/>
              <a:cxnLst/>
              <a:rect l="l" t="t" r="r" b="b"/>
              <a:pathLst>
                <a:path w="266" h="4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44"/>
                  </a:lnTo>
                  <a:lnTo>
                    <a:pt x="265" y="44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77"/>
            <p:cNvSpPr/>
            <p:nvPr/>
          </p:nvSpPr>
          <p:spPr>
            <a:xfrm>
              <a:off x="1174230" y="1630282"/>
              <a:ext cx="1530613" cy="15337"/>
            </a:xfrm>
            <a:custGeom>
              <a:avLst/>
              <a:gdLst/>
              <a:ahLst/>
              <a:cxnLst/>
              <a:rect l="l" t="t" r="r" b="b"/>
              <a:pathLst>
                <a:path w="26447" h="265" extrusionOk="0">
                  <a:moveTo>
                    <a:pt x="1" y="0"/>
                  </a:move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  <a:close/>
                  <a:moveTo>
                    <a:pt x="5378" y="0"/>
                  </a:moveTo>
                  <a:lnTo>
                    <a:pt x="5378" y="265"/>
                  </a:lnTo>
                  <a:lnTo>
                    <a:pt x="10491" y="265"/>
                  </a:lnTo>
                  <a:lnTo>
                    <a:pt x="10491" y="0"/>
                  </a:lnTo>
                  <a:close/>
                  <a:moveTo>
                    <a:pt x="10756" y="0"/>
                  </a:moveTo>
                  <a:lnTo>
                    <a:pt x="10756" y="265"/>
                  </a:lnTo>
                  <a:lnTo>
                    <a:pt x="15868" y="265"/>
                  </a:lnTo>
                  <a:lnTo>
                    <a:pt x="15868" y="0"/>
                  </a:lnTo>
                  <a:close/>
                  <a:moveTo>
                    <a:pt x="16133" y="0"/>
                  </a:moveTo>
                  <a:lnTo>
                    <a:pt x="16133" y="265"/>
                  </a:lnTo>
                  <a:lnTo>
                    <a:pt x="21246" y="265"/>
                  </a:lnTo>
                  <a:lnTo>
                    <a:pt x="21246" y="0"/>
                  </a:lnTo>
                  <a:close/>
                  <a:moveTo>
                    <a:pt x="21510" y="0"/>
                  </a:moveTo>
                  <a:lnTo>
                    <a:pt x="21510" y="265"/>
                  </a:lnTo>
                  <a:lnTo>
                    <a:pt x="26447" y="265"/>
                  </a:lnTo>
                  <a:lnTo>
                    <a:pt x="26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77"/>
            <p:cNvSpPr/>
            <p:nvPr/>
          </p:nvSpPr>
          <p:spPr>
            <a:xfrm>
              <a:off x="1174230" y="1630282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77"/>
            <p:cNvSpPr/>
            <p:nvPr/>
          </p:nvSpPr>
          <p:spPr>
            <a:xfrm>
              <a:off x="1485480" y="1630282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5113" y="265"/>
                  </a:lnTo>
                  <a:lnTo>
                    <a:pt x="511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77"/>
            <p:cNvSpPr/>
            <p:nvPr/>
          </p:nvSpPr>
          <p:spPr>
            <a:xfrm>
              <a:off x="1796672" y="1630282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3" y="265"/>
                  </a:lnTo>
                  <a:lnTo>
                    <a:pt x="511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77"/>
            <p:cNvSpPr/>
            <p:nvPr/>
          </p:nvSpPr>
          <p:spPr>
            <a:xfrm>
              <a:off x="2107865" y="1630282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77"/>
            <p:cNvSpPr/>
            <p:nvPr/>
          </p:nvSpPr>
          <p:spPr>
            <a:xfrm>
              <a:off x="2419115" y="1630282"/>
              <a:ext cx="285728" cy="15337"/>
            </a:xfrm>
            <a:custGeom>
              <a:avLst/>
              <a:gdLst/>
              <a:ahLst/>
              <a:cxnLst/>
              <a:rect l="l" t="t" r="r" b="b"/>
              <a:pathLst>
                <a:path w="4937" h="265" fill="none" extrusionOk="0">
                  <a:moveTo>
                    <a:pt x="4937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4937" y="265"/>
                  </a:lnTo>
                  <a:lnTo>
                    <a:pt x="4937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77"/>
            <p:cNvSpPr/>
            <p:nvPr/>
          </p:nvSpPr>
          <p:spPr>
            <a:xfrm>
              <a:off x="1158951" y="1630282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77"/>
            <p:cNvSpPr/>
            <p:nvPr/>
          </p:nvSpPr>
          <p:spPr>
            <a:xfrm>
              <a:off x="1158951" y="1630282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77"/>
            <p:cNvSpPr/>
            <p:nvPr/>
          </p:nvSpPr>
          <p:spPr>
            <a:xfrm>
              <a:off x="1470143" y="1630282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0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77"/>
            <p:cNvSpPr/>
            <p:nvPr/>
          </p:nvSpPr>
          <p:spPr>
            <a:xfrm>
              <a:off x="1470143" y="1630282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77"/>
            <p:cNvSpPr/>
            <p:nvPr/>
          </p:nvSpPr>
          <p:spPr>
            <a:xfrm>
              <a:off x="1781393" y="1630282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77"/>
            <p:cNvSpPr/>
            <p:nvPr/>
          </p:nvSpPr>
          <p:spPr>
            <a:xfrm>
              <a:off x="1781393" y="1630282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77"/>
            <p:cNvSpPr/>
            <p:nvPr/>
          </p:nvSpPr>
          <p:spPr>
            <a:xfrm>
              <a:off x="2092586" y="1630282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77"/>
            <p:cNvSpPr/>
            <p:nvPr/>
          </p:nvSpPr>
          <p:spPr>
            <a:xfrm>
              <a:off x="2092586" y="1630282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77"/>
            <p:cNvSpPr/>
            <p:nvPr/>
          </p:nvSpPr>
          <p:spPr>
            <a:xfrm>
              <a:off x="2403778" y="1630282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0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77"/>
            <p:cNvSpPr/>
            <p:nvPr/>
          </p:nvSpPr>
          <p:spPr>
            <a:xfrm>
              <a:off x="2403778" y="1630282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77"/>
            <p:cNvSpPr/>
            <p:nvPr/>
          </p:nvSpPr>
          <p:spPr>
            <a:xfrm>
              <a:off x="2704785" y="1630282"/>
              <a:ext cx="17941" cy="15337"/>
            </a:xfrm>
            <a:custGeom>
              <a:avLst/>
              <a:gdLst/>
              <a:ahLst/>
              <a:cxnLst/>
              <a:rect l="l" t="t" r="r" b="b"/>
              <a:pathLst>
                <a:path w="310" h="265" extrusionOk="0">
                  <a:moveTo>
                    <a:pt x="1" y="0"/>
                  </a:moveTo>
                  <a:lnTo>
                    <a:pt x="1" y="265"/>
                  </a:lnTo>
                  <a:lnTo>
                    <a:pt x="309" y="265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77"/>
            <p:cNvSpPr/>
            <p:nvPr/>
          </p:nvSpPr>
          <p:spPr>
            <a:xfrm>
              <a:off x="2704785" y="1630282"/>
              <a:ext cx="17941" cy="15337"/>
            </a:xfrm>
            <a:custGeom>
              <a:avLst/>
              <a:gdLst/>
              <a:ahLst/>
              <a:cxnLst/>
              <a:rect l="l" t="t" r="r" b="b"/>
              <a:pathLst>
                <a:path w="310" h="265" fill="none" extrusionOk="0">
                  <a:moveTo>
                    <a:pt x="309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309" y="265"/>
                  </a:lnTo>
                  <a:lnTo>
                    <a:pt x="309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77"/>
            <p:cNvSpPr/>
            <p:nvPr/>
          </p:nvSpPr>
          <p:spPr>
            <a:xfrm>
              <a:off x="1174230" y="1938928"/>
              <a:ext cx="1530620" cy="17941"/>
            </a:xfrm>
            <a:custGeom>
              <a:avLst/>
              <a:gdLst/>
              <a:ahLst/>
              <a:cxnLst/>
              <a:rect l="l" t="t" r="r" b="b"/>
              <a:pathLst>
                <a:path w="26447" h="310" extrusionOk="0">
                  <a:moveTo>
                    <a:pt x="1" y="1"/>
                  </a:moveTo>
                  <a:lnTo>
                    <a:pt x="1" y="309"/>
                  </a:lnTo>
                  <a:lnTo>
                    <a:pt x="5114" y="309"/>
                  </a:lnTo>
                  <a:lnTo>
                    <a:pt x="5114" y="1"/>
                  </a:lnTo>
                  <a:close/>
                  <a:moveTo>
                    <a:pt x="5378" y="1"/>
                  </a:moveTo>
                  <a:lnTo>
                    <a:pt x="5378" y="309"/>
                  </a:lnTo>
                  <a:lnTo>
                    <a:pt x="10491" y="309"/>
                  </a:lnTo>
                  <a:lnTo>
                    <a:pt x="10491" y="1"/>
                  </a:lnTo>
                  <a:close/>
                  <a:moveTo>
                    <a:pt x="10756" y="1"/>
                  </a:moveTo>
                  <a:lnTo>
                    <a:pt x="10756" y="309"/>
                  </a:lnTo>
                  <a:lnTo>
                    <a:pt x="15868" y="309"/>
                  </a:lnTo>
                  <a:lnTo>
                    <a:pt x="15868" y="1"/>
                  </a:lnTo>
                  <a:close/>
                  <a:moveTo>
                    <a:pt x="16133" y="1"/>
                  </a:moveTo>
                  <a:lnTo>
                    <a:pt x="16133" y="309"/>
                  </a:lnTo>
                  <a:lnTo>
                    <a:pt x="21246" y="309"/>
                  </a:lnTo>
                  <a:lnTo>
                    <a:pt x="21246" y="1"/>
                  </a:lnTo>
                  <a:close/>
                  <a:moveTo>
                    <a:pt x="21510" y="1"/>
                  </a:moveTo>
                  <a:lnTo>
                    <a:pt x="21510" y="309"/>
                  </a:lnTo>
                  <a:lnTo>
                    <a:pt x="26447" y="309"/>
                  </a:lnTo>
                  <a:lnTo>
                    <a:pt x="264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77"/>
            <p:cNvSpPr/>
            <p:nvPr/>
          </p:nvSpPr>
          <p:spPr>
            <a:xfrm>
              <a:off x="1158951" y="1938928"/>
              <a:ext cx="15337" cy="17941"/>
            </a:xfrm>
            <a:custGeom>
              <a:avLst/>
              <a:gdLst/>
              <a:ahLst/>
              <a:cxnLst/>
              <a:rect l="l" t="t" r="r" b="b"/>
              <a:pathLst>
                <a:path w="265" h="310" extrusionOk="0">
                  <a:moveTo>
                    <a:pt x="0" y="1"/>
                  </a:moveTo>
                  <a:lnTo>
                    <a:pt x="0" y="309"/>
                  </a:lnTo>
                  <a:lnTo>
                    <a:pt x="265" y="309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77"/>
            <p:cNvSpPr/>
            <p:nvPr/>
          </p:nvSpPr>
          <p:spPr>
            <a:xfrm>
              <a:off x="1158951" y="1938928"/>
              <a:ext cx="15337" cy="17941"/>
            </a:xfrm>
            <a:custGeom>
              <a:avLst/>
              <a:gdLst/>
              <a:ahLst/>
              <a:cxnLst/>
              <a:rect l="l" t="t" r="r" b="b"/>
              <a:pathLst>
                <a:path w="265" h="310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309"/>
                  </a:lnTo>
                  <a:lnTo>
                    <a:pt x="265" y="309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77"/>
            <p:cNvSpPr/>
            <p:nvPr/>
          </p:nvSpPr>
          <p:spPr>
            <a:xfrm>
              <a:off x="1470143" y="1938928"/>
              <a:ext cx="15395" cy="17941"/>
            </a:xfrm>
            <a:custGeom>
              <a:avLst/>
              <a:gdLst/>
              <a:ahLst/>
              <a:cxnLst/>
              <a:rect l="l" t="t" r="r" b="b"/>
              <a:pathLst>
                <a:path w="266" h="310" extrusionOk="0">
                  <a:moveTo>
                    <a:pt x="1" y="1"/>
                  </a:moveTo>
                  <a:lnTo>
                    <a:pt x="1" y="309"/>
                  </a:lnTo>
                  <a:lnTo>
                    <a:pt x="265" y="309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77"/>
            <p:cNvSpPr/>
            <p:nvPr/>
          </p:nvSpPr>
          <p:spPr>
            <a:xfrm>
              <a:off x="1470143" y="1938928"/>
              <a:ext cx="15395" cy="17941"/>
            </a:xfrm>
            <a:custGeom>
              <a:avLst/>
              <a:gdLst/>
              <a:ahLst/>
              <a:cxnLst/>
              <a:rect l="l" t="t" r="r" b="b"/>
              <a:pathLst>
                <a:path w="266" h="310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309"/>
                  </a:lnTo>
                  <a:lnTo>
                    <a:pt x="265" y="309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77"/>
            <p:cNvSpPr/>
            <p:nvPr/>
          </p:nvSpPr>
          <p:spPr>
            <a:xfrm>
              <a:off x="1781393" y="1938928"/>
              <a:ext cx="15337" cy="17941"/>
            </a:xfrm>
            <a:custGeom>
              <a:avLst/>
              <a:gdLst/>
              <a:ahLst/>
              <a:cxnLst/>
              <a:rect l="l" t="t" r="r" b="b"/>
              <a:pathLst>
                <a:path w="265" h="310" extrusionOk="0">
                  <a:moveTo>
                    <a:pt x="0" y="1"/>
                  </a:moveTo>
                  <a:lnTo>
                    <a:pt x="0" y="309"/>
                  </a:lnTo>
                  <a:lnTo>
                    <a:pt x="265" y="309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77"/>
            <p:cNvSpPr/>
            <p:nvPr/>
          </p:nvSpPr>
          <p:spPr>
            <a:xfrm>
              <a:off x="1781393" y="1938928"/>
              <a:ext cx="15337" cy="17941"/>
            </a:xfrm>
            <a:custGeom>
              <a:avLst/>
              <a:gdLst/>
              <a:ahLst/>
              <a:cxnLst/>
              <a:rect l="l" t="t" r="r" b="b"/>
              <a:pathLst>
                <a:path w="265" h="310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309"/>
                  </a:lnTo>
                  <a:lnTo>
                    <a:pt x="265" y="309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77"/>
            <p:cNvSpPr/>
            <p:nvPr/>
          </p:nvSpPr>
          <p:spPr>
            <a:xfrm>
              <a:off x="2092586" y="1938928"/>
              <a:ext cx="15337" cy="17941"/>
            </a:xfrm>
            <a:custGeom>
              <a:avLst/>
              <a:gdLst/>
              <a:ahLst/>
              <a:cxnLst/>
              <a:rect l="l" t="t" r="r" b="b"/>
              <a:pathLst>
                <a:path w="265" h="310" extrusionOk="0">
                  <a:moveTo>
                    <a:pt x="0" y="1"/>
                  </a:moveTo>
                  <a:lnTo>
                    <a:pt x="0" y="309"/>
                  </a:lnTo>
                  <a:lnTo>
                    <a:pt x="265" y="309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77"/>
            <p:cNvSpPr/>
            <p:nvPr/>
          </p:nvSpPr>
          <p:spPr>
            <a:xfrm>
              <a:off x="2092586" y="1938928"/>
              <a:ext cx="15337" cy="17941"/>
            </a:xfrm>
            <a:custGeom>
              <a:avLst/>
              <a:gdLst/>
              <a:ahLst/>
              <a:cxnLst/>
              <a:rect l="l" t="t" r="r" b="b"/>
              <a:pathLst>
                <a:path w="265" h="310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309"/>
                  </a:lnTo>
                  <a:lnTo>
                    <a:pt x="265" y="309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77"/>
            <p:cNvSpPr/>
            <p:nvPr/>
          </p:nvSpPr>
          <p:spPr>
            <a:xfrm>
              <a:off x="2403778" y="1938928"/>
              <a:ext cx="15395" cy="17941"/>
            </a:xfrm>
            <a:custGeom>
              <a:avLst/>
              <a:gdLst/>
              <a:ahLst/>
              <a:cxnLst/>
              <a:rect l="l" t="t" r="r" b="b"/>
              <a:pathLst>
                <a:path w="266" h="310" extrusionOk="0">
                  <a:moveTo>
                    <a:pt x="1" y="1"/>
                  </a:moveTo>
                  <a:lnTo>
                    <a:pt x="1" y="309"/>
                  </a:lnTo>
                  <a:lnTo>
                    <a:pt x="265" y="309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77"/>
            <p:cNvSpPr/>
            <p:nvPr/>
          </p:nvSpPr>
          <p:spPr>
            <a:xfrm>
              <a:off x="2403778" y="1938928"/>
              <a:ext cx="15395" cy="17941"/>
            </a:xfrm>
            <a:custGeom>
              <a:avLst/>
              <a:gdLst/>
              <a:ahLst/>
              <a:cxnLst/>
              <a:rect l="l" t="t" r="r" b="b"/>
              <a:pathLst>
                <a:path w="266" h="310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309"/>
                  </a:lnTo>
                  <a:lnTo>
                    <a:pt x="265" y="309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77"/>
            <p:cNvSpPr/>
            <p:nvPr/>
          </p:nvSpPr>
          <p:spPr>
            <a:xfrm>
              <a:off x="2704785" y="1938928"/>
              <a:ext cx="17941" cy="17941"/>
            </a:xfrm>
            <a:custGeom>
              <a:avLst/>
              <a:gdLst/>
              <a:ahLst/>
              <a:cxnLst/>
              <a:rect l="l" t="t" r="r" b="b"/>
              <a:pathLst>
                <a:path w="310" h="310" extrusionOk="0">
                  <a:moveTo>
                    <a:pt x="1" y="1"/>
                  </a:moveTo>
                  <a:lnTo>
                    <a:pt x="1" y="309"/>
                  </a:lnTo>
                  <a:lnTo>
                    <a:pt x="309" y="309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77"/>
            <p:cNvSpPr/>
            <p:nvPr/>
          </p:nvSpPr>
          <p:spPr>
            <a:xfrm>
              <a:off x="2704785" y="1938928"/>
              <a:ext cx="17941" cy="17941"/>
            </a:xfrm>
            <a:custGeom>
              <a:avLst/>
              <a:gdLst/>
              <a:ahLst/>
              <a:cxnLst/>
              <a:rect l="l" t="t" r="r" b="b"/>
              <a:pathLst>
                <a:path w="310" h="310" fill="none" extrusionOk="0">
                  <a:moveTo>
                    <a:pt x="309" y="1"/>
                  </a:moveTo>
                  <a:lnTo>
                    <a:pt x="1" y="1"/>
                  </a:lnTo>
                  <a:lnTo>
                    <a:pt x="1" y="309"/>
                  </a:lnTo>
                  <a:lnTo>
                    <a:pt x="309" y="309"/>
                  </a:lnTo>
                  <a:lnTo>
                    <a:pt x="30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77"/>
            <p:cNvSpPr/>
            <p:nvPr/>
          </p:nvSpPr>
          <p:spPr>
            <a:xfrm>
              <a:off x="1174230" y="2250179"/>
              <a:ext cx="1530613" cy="15337"/>
            </a:xfrm>
            <a:custGeom>
              <a:avLst/>
              <a:gdLst/>
              <a:ahLst/>
              <a:cxnLst/>
              <a:rect l="l" t="t" r="r" b="b"/>
              <a:pathLst>
                <a:path w="26447" h="265" extrusionOk="0">
                  <a:moveTo>
                    <a:pt x="1" y="0"/>
                  </a:move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  <a:close/>
                  <a:moveTo>
                    <a:pt x="5378" y="0"/>
                  </a:moveTo>
                  <a:lnTo>
                    <a:pt x="5378" y="265"/>
                  </a:lnTo>
                  <a:lnTo>
                    <a:pt x="10491" y="265"/>
                  </a:lnTo>
                  <a:lnTo>
                    <a:pt x="10491" y="0"/>
                  </a:lnTo>
                  <a:close/>
                  <a:moveTo>
                    <a:pt x="10756" y="0"/>
                  </a:moveTo>
                  <a:lnTo>
                    <a:pt x="10756" y="265"/>
                  </a:lnTo>
                  <a:lnTo>
                    <a:pt x="15868" y="265"/>
                  </a:lnTo>
                  <a:lnTo>
                    <a:pt x="15868" y="0"/>
                  </a:lnTo>
                  <a:close/>
                  <a:moveTo>
                    <a:pt x="16133" y="0"/>
                  </a:moveTo>
                  <a:lnTo>
                    <a:pt x="16133" y="265"/>
                  </a:lnTo>
                  <a:lnTo>
                    <a:pt x="21246" y="265"/>
                  </a:lnTo>
                  <a:lnTo>
                    <a:pt x="21246" y="0"/>
                  </a:lnTo>
                  <a:close/>
                  <a:moveTo>
                    <a:pt x="21510" y="0"/>
                  </a:moveTo>
                  <a:lnTo>
                    <a:pt x="21510" y="265"/>
                  </a:lnTo>
                  <a:lnTo>
                    <a:pt x="26447" y="265"/>
                  </a:lnTo>
                  <a:lnTo>
                    <a:pt x="26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77"/>
            <p:cNvSpPr/>
            <p:nvPr/>
          </p:nvSpPr>
          <p:spPr>
            <a:xfrm>
              <a:off x="1174230" y="2250179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77"/>
            <p:cNvSpPr/>
            <p:nvPr/>
          </p:nvSpPr>
          <p:spPr>
            <a:xfrm>
              <a:off x="1485480" y="2250179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5113" y="265"/>
                  </a:lnTo>
                  <a:lnTo>
                    <a:pt x="511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77"/>
            <p:cNvSpPr/>
            <p:nvPr/>
          </p:nvSpPr>
          <p:spPr>
            <a:xfrm>
              <a:off x="1796672" y="2250179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3" y="265"/>
                  </a:lnTo>
                  <a:lnTo>
                    <a:pt x="511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77"/>
            <p:cNvSpPr/>
            <p:nvPr/>
          </p:nvSpPr>
          <p:spPr>
            <a:xfrm>
              <a:off x="2107865" y="2250179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77"/>
            <p:cNvSpPr/>
            <p:nvPr/>
          </p:nvSpPr>
          <p:spPr>
            <a:xfrm>
              <a:off x="2419115" y="2250179"/>
              <a:ext cx="285728" cy="15337"/>
            </a:xfrm>
            <a:custGeom>
              <a:avLst/>
              <a:gdLst/>
              <a:ahLst/>
              <a:cxnLst/>
              <a:rect l="l" t="t" r="r" b="b"/>
              <a:pathLst>
                <a:path w="4937" h="265" fill="none" extrusionOk="0">
                  <a:moveTo>
                    <a:pt x="4937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4937" y="265"/>
                  </a:lnTo>
                  <a:lnTo>
                    <a:pt x="4937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77"/>
            <p:cNvSpPr/>
            <p:nvPr/>
          </p:nvSpPr>
          <p:spPr>
            <a:xfrm>
              <a:off x="1158951" y="2250179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77"/>
            <p:cNvSpPr/>
            <p:nvPr/>
          </p:nvSpPr>
          <p:spPr>
            <a:xfrm>
              <a:off x="1158951" y="2250179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77"/>
            <p:cNvSpPr/>
            <p:nvPr/>
          </p:nvSpPr>
          <p:spPr>
            <a:xfrm>
              <a:off x="1470143" y="2250179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0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77"/>
            <p:cNvSpPr/>
            <p:nvPr/>
          </p:nvSpPr>
          <p:spPr>
            <a:xfrm>
              <a:off x="1470143" y="2250179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77"/>
            <p:cNvSpPr/>
            <p:nvPr/>
          </p:nvSpPr>
          <p:spPr>
            <a:xfrm>
              <a:off x="1781393" y="2250179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77"/>
            <p:cNvSpPr/>
            <p:nvPr/>
          </p:nvSpPr>
          <p:spPr>
            <a:xfrm>
              <a:off x="1781393" y="2250179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77"/>
            <p:cNvSpPr/>
            <p:nvPr/>
          </p:nvSpPr>
          <p:spPr>
            <a:xfrm>
              <a:off x="2092586" y="2250179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77"/>
            <p:cNvSpPr/>
            <p:nvPr/>
          </p:nvSpPr>
          <p:spPr>
            <a:xfrm>
              <a:off x="2092586" y="2250179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77"/>
            <p:cNvSpPr/>
            <p:nvPr/>
          </p:nvSpPr>
          <p:spPr>
            <a:xfrm>
              <a:off x="2403778" y="2250179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0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77"/>
            <p:cNvSpPr/>
            <p:nvPr/>
          </p:nvSpPr>
          <p:spPr>
            <a:xfrm>
              <a:off x="2403778" y="2250179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77"/>
            <p:cNvSpPr/>
            <p:nvPr/>
          </p:nvSpPr>
          <p:spPr>
            <a:xfrm>
              <a:off x="2704785" y="2250179"/>
              <a:ext cx="17941" cy="15337"/>
            </a:xfrm>
            <a:custGeom>
              <a:avLst/>
              <a:gdLst/>
              <a:ahLst/>
              <a:cxnLst/>
              <a:rect l="l" t="t" r="r" b="b"/>
              <a:pathLst>
                <a:path w="310" h="265" extrusionOk="0">
                  <a:moveTo>
                    <a:pt x="1" y="0"/>
                  </a:moveTo>
                  <a:lnTo>
                    <a:pt x="1" y="265"/>
                  </a:lnTo>
                  <a:lnTo>
                    <a:pt x="309" y="265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77"/>
            <p:cNvSpPr/>
            <p:nvPr/>
          </p:nvSpPr>
          <p:spPr>
            <a:xfrm>
              <a:off x="2704785" y="2250179"/>
              <a:ext cx="17941" cy="15337"/>
            </a:xfrm>
            <a:custGeom>
              <a:avLst/>
              <a:gdLst/>
              <a:ahLst/>
              <a:cxnLst/>
              <a:rect l="l" t="t" r="r" b="b"/>
              <a:pathLst>
                <a:path w="310" h="265" fill="none" extrusionOk="0">
                  <a:moveTo>
                    <a:pt x="309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309" y="265"/>
                  </a:lnTo>
                  <a:lnTo>
                    <a:pt x="309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77"/>
            <p:cNvSpPr/>
            <p:nvPr/>
          </p:nvSpPr>
          <p:spPr>
            <a:xfrm>
              <a:off x="1174230" y="2561371"/>
              <a:ext cx="1530613" cy="15337"/>
            </a:xfrm>
            <a:custGeom>
              <a:avLst/>
              <a:gdLst/>
              <a:ahLst/>
              <a:cxnLst/>
              <a:rect l="l" t="t" r="r" b="b"/>
              <a:pathLst>
                <a:path w="26447" h="265" extrusionOk="0">
                  <a:moveTo>
                    <a:pt x="1" y="0"/>
                  </a:move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  <a:close/>
                  <a:moveTo>
                    <a:pt x="5378" y="0"/>
                  </a:moveTo>
                  <a:lnTo>
                    <a:pt x="5378" y="265"/>
                  </a:lnTo>
                  <a:lnTo>
                    <a:pt x="10491" y="265"/>
                  </a:lnTo>
                  <a:lnTo>
                    <a:pt x="10491" y="0"/>
                  </a:lnTo>
                  <a:close/>
                  <a:moveTo>
                    <a:pt x="10756" y="0"/>
                  </a:moveTo>
                  <a:lnTo>
                    <a:pt x="10756" y="265"/>
                  </a:lnTo>
                  <a:lnTo>
                    <a:pt x="15868" y="265"/>
                  </a:lnTo>
                  <a:lnTo>
                    <a:pt x="15868" y="0"/>
                  </a:lnTo>
                  <a:close/>
                  <a:moveTo>
                    <a:pt x="16133" y="0"/>
                  </a:moveTo>
                  <a:lnTo>
                    <a:pt x="16133" y="265"/>
                  </a:lnTo>
                  <a:lnTo>
                    <a:pt x="21246" y="265"/>
                  </a:lnTo>
                  <a:lnTo>
                    <a:pt x="21246" y="0"/>
                  </a:lnTo>
                  <a:close/>
                  <a:moveTo>
                    <a:pt x="21510" y="0"/>
                  </a:moveTo>
                  <a:lnTo>
                    <a:pt x="21510" y="265"/>
                  </a:lnTo>
                  <a:lnTo>
                    <a:pt x="26447" y="265"/>
                  </a:lnTo>
                  <a:lnTo>
                    <a:pt x="26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77"/>
            <p:cNvSpPr/>
            <p:nvPr/>
          </p:nvSpPr>
          <p:spPr>
            <a:xfrm>
              <a:off x="1174230" y="2561371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77"/>
            <p:cNvSpPr/>
            <p:nvPr/>
          </p:nvSpPr>
          <p:spPr>
            <a:xfrm>
              <a:off x="1485480" y="2561371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5113" y="265"/>
                  </a:lnTo>
                  <a:lnTo>
                    <a:pt x="511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77"/>
            <p:cNvSpPr/>
            <p:nvPr/>
          </p:nvSpPr>
          <p:spPr>
            <a:xfrm>
              <a:off x="1796672" y="2561371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3" y="265"/>
                  </a:lnTo>
                  <a:lnTo>
                    <a:pt x="511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77"/>
            <p:cNvSpPr/>
            <p:nvPr/>
          </p:nvSpPr>
          <p:spPr>
            <a:xfrm>
              <a:off x="2107865" y="2561371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77"/>
            <p:cNvSpPr/>
            <p:nvPr/>
          </p:nvSpPr>
          <p:spPr>
            <a:xfrm>
              <a:off x="2419115" y="2561371"/>
              <a:ext cx="285728" cy="15337"/>
            </a:xfrm>
            <a:custGeom>
              <a:avLst/>
              <a:gdLst/>
              <a:ahLst/>
              <a:cxnLst/>
              <a:rect l="l" t="t" r="r" b="b"/>
              <a:pathLst>
                <a:path w="4937" h="265" fill="none" extrusionOk="0">
                  <a:moveTo>
                    <a:pt x="4937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4937" y="265"/>
                  </a:lnTo>
                  <a:lnTo>
                    <a:pt x="4937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77"/>
            <p:cNvSpPr/>
            <p:nvPr/>
          </p:nvSpPr>
          <p:spPr>
            <a:xfrm>
              <a:off x="1158951" y="2561371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77"/>
            <p:cNvSpPr/>
            <p:nvPr/>
          </p:nvSpPr>
          <p:spPr>
            <a:xfrm>
              <a:off x="1158951" y="2561371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77"/>
            <p:cNvSpPr/>
            <p:nvPr/>
          </p:nvSpPr>
          <p:spPr>
            <a:xfrm>
              <a:off x="1470143" y="2561371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0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77"/>
            <p:cNvSpPr/>
            <p:nvPr/>
          </p:nvSpPr>
          <p:spPr>
            <a:xfrm>
              <a:off x="1470143" y="2561371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77"/>
            <p:cNvSpPr/>
            <p:nvPr/>
          </p:nvSpPr>
          <p:spPr>
            <a:xfrm>
              <a:off x="1781393" y="2561371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77"/>
            <p:cNvSpPr/>
            <p:nvPr/>
          </p:nvSpPr>
          <p:spPr>
            <a:xfrm>
              <a:off x="1781393" y="2561371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77"/>
            <p:cNvSpPr/>
            <p:nvPr/>
          </p:nvSpPr>
          <p:spPr>
            <a:xfrm>
              <a:off x="2092586" y="2561371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77"/>
            <p:cNvSpPr/>
            <p:nvPr/>
          </p:nvSpPr>
          <p:spPr>
            <a:xfrm>
              <a:off x="2092586" y="2561371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77"/>
            <p:cNvSpPr/>
            <p:nvPr/>
          </p:nvSpPr>
          <p:spPr>
            <a:xfrm>
              <a:off x="2403778" y="2561371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0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77"/>
            <p:cNvSpPr/>
            <p:nvPr/>
          </p:nvSpPr>
          <p:spPr>
            <a:xfrm>
              <a:off x="2403778" y="2561371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77"/>
            <p:cNvSpPr/>
            <p:nvPr/>
          </p:nvSpPr>
          <p:spPr>
            <a:xfrm>
              <a:off x="2704785" y="2561371"/>
              <a:ext cx="17941" cy="15337"/>
            </a:xfrm>
            <a:custGeom>
              <a:avLst/>
              <a:gdLst/>
              <a:ahLst/>
              <a:cxnLst/>
              <a:rect l="l" t="t" r="r" b="b"/>
              <a:pathLst>
                <a:path w="310" h="265" extrusionOk="0">
                  <a:moveTo>
                    <a:pt x="1" y="0"/>
                  </a:moveTo>
                  <a:lnTo>
                    <a:pt x="1" y="265"/>
                  </a:lnTo>
                  <a:lnTo>
                    <a:pt x="309" y="265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77"/>
            <p:cNvSpPr/>
            <p:nvPr/>
          </p:nvSpPr>
          <p:spPr>
            <a:xfrm>
              <a:off x="2704785" y="2561371"/>
              <a:ext cx="17941" cy="15337"/>
            </a:xfrm>
            <a:custGeom>
              <a:avLst/>
              <a:gdLst/>
              <a:ahLst/>
              <a:cxnLst/>
              <a:rect l="l" t="t" r="r" b="b"/>
              <a:pathLst>
                <a:path w="310" h="265" fill="none" extrusionOk="0">
                  <a:moveTo>
                    <a:pt x="309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309" y="265"/>
                  </a:lnTo>
                  <a:lnTo>
                    <a:pt x="309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77"/>
            <p:cNvSpPr/>
            <p:nvPr/>
          </p:nvSpPr>
          <p:spPr>
            <a:xfrm>
              <a:off x="1174230" y="2872563"/>
              <a:ext cx="1530613" cy="15395"/>
            </a:xfrm>
            <a:custGeom>
              <a:avLst/>
              <a:gdLst/>
              <a:ahLst/>
              <a:cxnLst/>
              <a:rect l="l" t="t" r="r" b="b"/>
              <a:pathLst>
                <a:path w="26447" h="266" extrusionOk="0">
                  <a:moveTo>
                    <a:pt x="1" y="1"/>
                  </a:moveTo>
                  <a:lnTo>
                    <a:pt x="1" y="265"/>
                  </a:lnTo>
                  <a:lnTo>
                    <a:pt x="5114" y="265"/>
                  </a:lnTo>
                  <a:lnTo>
                    <a:pt x="5114" y="1"/>
                  </a:lnTo>
                  <a:close/>
                  <a:moveTo>
                    <a:pt x="5378" y="1"/>
                  </a:moveTo>
                  <a:lnTo>
                    <a:pt x="5378" y="265"/>
                  </a:lnTo>
                  <a:lnTo>
                    <a:pt x="10491" y="265"/>
                  </a:lnTo>
                  <a:lnTo>
                    <a:pt x="10491" y="1"/>
                  </a:lnTo>
                  <a:close/>
                  <a:moveTo>
                    <a:pt x="10756" y="1"/>
                  </a:moveTo>
                  <a:lnTo>
                    <a:pt x="10756" y="265"/>
                  </a:lnTo>
                  <a:lnTo>
                    <a:pt x="15868" y="265"/>
                  </a:lnTo>
                  <a:lnTo>
                    <a:pt x="15868" y="1"/>
                  </a:lnTo>
                  <a:close/>
                  <a:moveTo>
                    <a:pt x="16133" y="1"/>
                  </a:moveTo>
                  <a:lnTo>
                    <a:pt x="16133" y="265"/>
                  </a:lnTo>
                  <a:lnTo>
                    <a:pt x="21246" y="265"/>
                  </a:lnTo>
                  <a:lnTo>
                    <a:pt x="21246" y="1"/>
                  </a:lnTo>
                  <a:close/>
                  <a:moveTo>
                    <a:pt x="21510" y="1"/>
                  </a:moveTo>
                  <a:lnTo>
                    <a:pt x="21510" y="265"/>
                  </a:lnTo>
                  <a:lnTo>
                    <a:pt x="26447" y="265"/>
                  </a:lnTo>
                  <a:lnTo>
                    <a:pt x="264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77"/>
            <p:cNvSpPr/>
            <p:nvPr/>
          </p:nvSpPr>
          <p:spPr>
            <a:xfrm>
              <a:off x="1158951" y="2872563"/>
              <a:ext cx="15337" cy="15395"/>
            </a:xfrm>
            <a:custGeom>
              <a:avLst/>
              <a:gdLst/>
              <a:ahLst/>
              <a:cxnLst/>
              <a:rect l="l" t="t" r="r" b="b"/>
              <a:pathLst>
                <a:path w="265" h="266" extrusionOk="0">
                  <a:moveTo>
                    <a:pt x="0" y="1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77"/>
            <p:cNvSpPr/>
            <p:nvPr/>
          </p:nvSpPr>
          <p:spPr>
            <a:xfrm>
              <a:off x="1158951" y="2872563"/>
              <a:ext cx="15337" cy="15395"/>
            </a:xfrm>
            <a:custGeom>
              <a:avLst/>
              <a:gdLst/>
              <a:ahLst/>
              <a:cxnLst/>
              <a:rect l="l" t="t" r="r" b="b"/>
              <a:pathLst>
                <a:path w="265" h="266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77"/>
            <p:cNvSpPr/>
            <p:nvPr/>
          </p:nvSpPr>
          <p:spPr>
            <a:xfrm>
              <a:off x="1470143" y="2872563"/>
              <a:ext cx="15395" cy="15395"/>
            </a:xfrm>
            <a:custGeom>
              <a:avLst/>
              <a:gdLst/>
              <a:ahLst/>
              <a:cxnLst/>
              <a:rect l="l" t="t" r="r" b="b"/>
              <a:pathLst>
                <a:path w="266" h="266" extrusionOk="0">
                  <a:moveTo>
                    <a:pt x="1" y="1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77"/>
            <p:cNvSpPr/>
            <p:nvPr/>
          </p:nvSpPr>
          <p:spPr>
            <a:xfrm>
              <a:off x="1470143" y="2872563"/>
              <a:ext cx="15395" cy="15395"/>
            </a:xfrm>
            <a:custGeom>
              <a:avLst/>
              <a:gdLst/>
              <a:ahLst/>
              <a:cxnLst/>
              <a:rect l="l" t="t" r="r" b="b"/>
              <a:pathLst>
                <a:path w="266" h="266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77"/>
            <p:cNvSpPr/>
            <p:nvPr/>
          </p:nvSpPr>
          <p:spPr>
            <a:xfrm>
              <a:off x="1781393" y="2872563"/>
              <a:ext cx="15337" cy="15395"/>
            </a:xfrm>
            <a:custGeom>
              <a:avLst/>
              <a:gdLst/>
              <a:ahLst/>
              <a:cxnLst/>
              <a:rect l="l" t="t" r="r" b="b"/>
              <a:pathLst>
                <a:path w="265" h="266" extrusionOk="0">
                  <a:moveTo>
                    <a:pt x="0" y="1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77"/>
            <p:cNvSpPr/>
            <p:nvPr/>
          </p:nvSpPr>
          <p:spPr>
            <a:xfrm>
              <a:off x="1781393" y="2872563"/>
              <a:ext cx="15337" cy="15395"/>
            </a:xfrm>
            <a:custGeom>
              <a:avLst/>
              <a:gdLst/>
              <a:ahLst/>
              <a:cxnLst/>
              <a:rect l="l" t="t" r="r" b="b"/>
              <a:pathLst>
                <a:path w="265" h="266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77"/>
            <p:cNvSpPr/>
            <p:nvPr/>
          </p:nvSpPr>
          <p:spPr>
            <a:xfrm>
              <a:off x="2092586" y="2872563"/>
              <a:ext cx="15337" cy="15395"/>
            </a:xfrm>
            <a:custGeom>
              <a:avLst/>
              <a:gdLst/>
              <a:ahLst/>
              <a:cxnLst/>
              <a:rect l="l" t="t" r="r" b="b"/>
              <a:pathLst>
                <a:path w="265" h="266" extrusionOk="0">
                  <a:moveTo>
                    <a:pt x="0" y="1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77"/>
            <p:cNvSpPr/>
            <p:nvPr/>
          </p:nvSpPr>
          <p:spPr>
            <a:xfrm>
              <a:off x="2092586" y="2872563"/>
              <a:ext cx="15337" cy="15395"/>
            </a:xfrm>
            <a:custGeom>
              <a:avLst/>
              <a:gdLst/>
              <a:ahLst/>
              <a:cxnLst/>
              <a:rect l="l" t="t" r="r" b="b"/>
              <a:pathLst>
                <a:path w="265" h="266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77"/>
            <p:cNvSpPr/>
            <p:nvPr/>
          </p:nvSpPr>
          <p:spPr>
            <a:xfrm>
              <a:off x="2403778" y="2872563"/>
              <a:ext cx="15395" cy="15395"/>
            </a:xfrm>
            <a:custGeom>
              <a:avLst/>
              <a:gdLst/>
              <a:ahLst/>
              <a:cxnLst/>
              <a:rect l="l" t="t" r="r" b="b"/>
              <a:pathLst>
                <a:path w="266" h="266" extrusionOk="0">
                  <a:moveTo>
                    <a:pt x="1" y="1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77"/>
            <p:cNvSpPr/>
            <p:nvPr/>
          </p:nvSpPr>
          <p:spPr>
            <a:xfrm>
              <a:off x="2403778" y="2872563"/>
              <a:ext cx="15395" cy="15395"/>
            </a:xfrm>
            <a:custGeom>
              <a:avLst/>
              <a:gdLst/>
              <a:ahLst/>
              <a:cxnLst/>
              <a:rect l="l" t="t" r="r" b="b"/>
              <a:pathLst>
                <a:path w="266" h="266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77"/>
            <p:cNvSpPr/>
            <p:nvPr/>
          </p:nvSpPr>
          <p:spPr>
            <a:xfrm>
              <a:off x="2704785" y="2872563"/>
              <a:ext cx="17941" cy="15395"/>
            </a:xfrm>
            <a:custGeom>
              <a:avLst/>
              <a:gdLst/>
              <a:ahLst/>
              <a:cxnLst/>
              <a:rect l="l" t="t" r="r" b="b"/>
              <a:pathLst>
                <a:path w="310" h="266" extrusionOk="0">
                  <a:moveTo>
                    <a:pt x="1" y="1"/>
                  </a:moveTo>
                  <a:lnTo>
                    <a:pt x="1" y="265"/>
                  </a:lnTo>
                  <a:lnTo>
                    <a:pt x="309" y="265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77"/>
            <p:cNvSpPr/>
            <p:nvPr/>
          </p:nvSpPr>
          <p:spPr>
            <a:xfrm>
              <a:off x="2704785" y="2872563"/>
              <a:ext cx="17941" cy="15395"/>
            </a:xfrm>
            <a:custGeom>
              <a:avLst/>
              <a:gdLst/>
              <a:ahLst/>
              <a:cxnLst/>
              <a:rect l="l" t="t" r="r" b="b"/>
              <a:pathLst>
                <a:path w="310" h="266" fill="none" extrusionOk="0">
                  <a:moveTo>
                    <a:pt x="309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309" y="265"/>
                  </a:lnTo>
                  <a:lnTo>
                    <a:pt x="30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77"/>
            <p:cNvSpPr/>
            <p:nvPr/>
          </p:nvSpPr>
          <p:spPr>
            <a:xfrm>
              <a:off x="1174230" y="3183814"/>
              <a:ext cx="1530613" cy="15337"/>
            </a:xfrm>
            <a:custGeom>
              <a:avLst/>
              <a:gdLst/>
              <a:ahLst/>
              <a:cxnLst/>
              <a:rect l="l" t="t" r="r" b="b"/>
              <a:pathLst>
                <a:path w="26447" h="265" extrusionOk="0">
                  <a:moveTo>
                    <a:pt x="1" y="0"/>
                  </a:move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  <a:close/>
                  <a:moveTo>
                    <a:pt x="5378" y="0"/>
                  </a:moveTo>
                  <a:lnTo>
                    <a:pt x="5378" y="265"/>
                  </a:lnTo>
                  <a:lnTo>
                    <a:pt x="10491" y="265"/>
                  </a:lnTo>
                  <a:lnTo>
                    <a:pt x="10491" y="0"/>
                  </a:lnTo>
                  <a:close/>
                  <a:moveTo>
                    <a:pt x="10756" y="0"/>
                  </a:moveTo>
                  <a:lnTo>
                    <a:pt x="10756" y="265"/>
                  </a:lnTo>
                  <a:lnTo>
                    <a:pt x="15868" y="265"/>
                  </a:lnTo>
                  <a:lnTo>
                    <a:pt x="15868" y="0"/>
                  </a:lnTo>
                  <a:close/>
                  <a:moveTo>
                    <a:pt x="16133" y="0"/>
                  </a:moveTo>
                  <a:lnTo>
                    <a:pt x="16133" y="265"/>
                  </a:lnTo>
                  <a:lnTo>
                    <a:pt x="21246" y="265"/>
                  </a:lnTo>
                  <a:lnTo>
                    <a:pt x="21246" y="0"/>
                  </a:lnTo>
                  <a:close/>
                  <a:moveTo>
                    <a:pt x="21510" y="0"/>
                  </a:moveTo>
                  <a:lnTo>
                    <a:pt x="21510" y="265"/>
                  </a:lnTo>
                  <a:lnTo>
                    <a:pt x="26447" y="265"/>
                  </a:lnTo>
                  <a:lnTo>
                    <a:pt x="26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77"/>
            <p:cNvSpPr/>
            <p:nvPr/>
          </p:nvSpPr>
          <p:spPr>
            <a:xfrm>
              <a:off x="1174230" y="3183814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77"/>
            <p:cNvSpPr/>
            <p:nvPr/>
          </p:nvSpPr>
          <p:spPr>
            <a:xfrm>
              <a:off x="1485480" y="3183814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5113" y="265"/>
                  </a:lnTo>
                  <a:lnTo>
                    <a:pt x="511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77"/>
            <p:cNvSpPr/>
            <p:nvPr/>
          </p:nvSpPr>
          <p:spPr>
            <a:xfrm>
              <a:off x="1796672" y="3183814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3" y="265"/>
                  </a:lnTo>
                  <a:lnTo>
                    <a:pt x="511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77"/>
            <p:cNvSpPr/>
            <p:nvPr/>
          </p:nvSpPr>
          <p:spPr>
            <a:xfrm>
              <a:off x="2107865" y="3183814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77"/>
            <p:cNvSpPr/>
            <p:nvPr/>
          </p:nvSpPr>
          <p:spPr>
            <a:xfrm>
              <a:off x="2419115" y="3183814"/>
              <a:ext cx="285728" cy="15337"/>
            </a:xfrm>
            <a:custGeom>
              <a:avLst/>
              <a:gdLst/>
              <a:ahLst/>
              <a:cxnLst/>
              <a:rect l="l" t="t" r="r" b="b"/>
              <a:pathLst>
                <a:path w="4937" h="265" fill="none" extrusionOk="0">
                  <a:moveTo>
                    <a:pt x="4937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4937" y="265"/>
                  </a:lnTo>
                  <a:lnTo>
                    <a:pt x="4937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77"/>
            <p:cNvSpPr/>
            <p:nvPr/>
          </p:nvSpPr>
          <p:spPr>
            <a:xfrm>
              <a:off x="1158951" y="3183814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77"/>
            <p:cNvSpPr/>
            <p:nvPr/>
          </p:nvSpPr>
          <p:spPr>
            <a:xfrm>
              <a:off x="1158951" y="3183814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77"/>
            <p:cNvSpPr/>
            <p:nvPr/>
          </p:nvSpPr>
          <p:spPr>
            <a:xfrm>
              <a:off x="1470143" y="3183814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0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77"/>
            <p:cNvSpPr/>
            <p:nvPr/>
          </p:nvSpPr>
          <p:spPr>
            <a:xfrm>
              <a:off x="1470143" y="3183814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77"/>
            <p:cNvSpPr/>
            <p:nvPr/>
          </p:nvSpPr>
          <p:spPr>
            <a:xfrm>
              <a:off x="1781393" y="3183814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77"/>
            <p:cNvSpPr/>
            <p:nvPr/>
          </p:nvSpPr>
          <p:spPr>
            <a:xfrm>
              <a:off x="1781393" y="3183814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77"/>
            <p:cNvSpPr/>
            <p:nvPr/>
          </p:nvSpPr>
          <p:spPr>
            <a:xfrm>
              <a:off x="2092586" y="3183814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77"/>
            <p:cNvSpPr/>
            <p:nvPr/>
          </p:nvSpPr>
          <p:spPr>
            <a:xfrm>
              <a:off x="2092586" y="3183814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77"/>
            <p:cNvSpPr/>
            <p:nvPr/>
          </p:nvSpPr>
          <p:spPr>
            <a:xfrm>
              <a:off x="2403778" y="3183814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0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77"/>
            <p:cNvSpPr/>
            <p:nvPr/>
          </p:nvSpPr>
          <p:spPr>
            <a:xfrm>
              <a:off x="2403778" y="3183814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77"/>
            <p:cNvSpPr/>
            <p:nvPr/>
          </p:nvSpPr>
          <p:spPr>
            <a:xfrm>
              <a:off x="2704785" y="3183814"/>
              <a:ext cx="17941" cy="15337"/>
            </a:xfrm>
            <a:custGeom>
              <a:avLst/>
              <a:gdLst/>
              <a:ahLst/>
              <a:cxnLst/>
              <a:rect l="l" t="t" r="r" b="b"/>
              <a:pathLst>
                <a:path w="310" h="265" extrusionOk="0">
                  <a:moveTo>
                    <a:pt x="1" y="0"/>
                  </a:moveTo>
                  <a:lnTo>
                    <a:pt x="1" y="265"/>
                  </a:lnTo>
                  <a:lnTo>
                    <a:pt x="309" y="265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77"/>
            <p:cNvSpPr/>
            <p:nvPr/>
          </p:nvSpPr>
          <p:spPr>
            <a:xfrm>
              <a:off x="2704785" y="3183814"/>
              <a:ext cx="17941" cy="15337"/>
            </a:xfrm>
            <a:custGeom>
              <a:avLst/>
              <a:gdLst/>
              <a:ahLst/>
              <a:cxnLst/>
              <a:rect l="l" t="t" r="r" b="b"/>
              <a:pathLst>
                <a:path w="310" h="265" fill="none" extrusionOk="0">
                  <a:moveTo>
                    <a:pt x="309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309" y="265"/>
                  </a:lnTo>
                  <a:lnTo>
                    <a:pt x="309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77"/>
            <p:cNvSpPr/>
            <p:nvPr/>
          </p:nvSpPr>
          <p:spPr>
            <a:xfrm>
              <a:off x="1174230" y="3495006"/>
              <a:ext cx="1530613" cy="15337"/>
            </a:xfrm>
            <a:custGeom>
              <a:avLst/>
              <a:gdLst/>
              <a:ahLst/>
              <a:cxnLst/>
              <a:rect l="l" t="t" r="r" b="b"/>
              <a:pathLst>
                <a:path w="26447" h="265" extrusionOk="0">
                  <a:moveTo>
                    <a:pt x="1" y="1"/>
                  </a:moveTo>
                  <a:lnTo>
                    <a:pt x="1" y="265"/>
                  </a:lnTo>
                  <a:lnTo>
                    <a:pt x="5114" y="265"/>
                  </a:lnTo>
                  <a:lnTo>
                    <a:pt x="5114" y="1"/>
                  </a:lnTo>
                  <a:close/>
                  <a:moveTo>
                    <a:pt x="5378" y="1"/>
                  </a:moveTo>
                  <a:lnTo>
                    <a:pt x="5378" y="265"/>
                  </a:lnTo>
                  <a:lnTo>
                    <a:pt x="10491" y="265"/>
                  </a:lnTo>
                  <a:lnTo>
                    <a:pt x="10491" y="1"/>
                  </a:lnTo>
                  <a:close/>
                  <a:moveTo>
                    <a:pt x="10756" y="1"/>
                  </a:moveTo>
                  <a:lnTo>
                    <a:pt x="10756" y="265"/>
                  </a:lnTo>
                  <a:lnTo>
                    <a:pt x="15868" y="265"/>
                  </a:lnTo>
                  <a:lnTo>
                    <a:pt x="15868" y="1"/>
                  </a:lnTo>
                  <a:close/>
                  <a:moveTo>
                    <a:pt x="16133" y="1"/>
                  </a:moveTo>
                  <a:lnTo>
                    <a:pt x="16133" y="265"/>
                  </a:lnTo>
                  <a:lnTo>
                    <a:pt x="21246" y="265"/>
                  </a:lnTo>
                  <a:lnTo>
                    <a:pt x="21246" y="1"/>
                  </a:lnTo>
                  <a:close/>
                  <a:moveTo>
                    <a:pt x="21510" y="1"/>
                  </a:moveTo>
                  <a:lnTo>
                    <a:pt x="21510" y="265"/>
                  </a:lnTo>
                  <a:lnTo>
                    <a:pt x="26447" y="265"/>
                  </a:lnTo>
                  <a:lnTo>
                    <a:pt x="264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77"/>
            <p:cNvSpPr/>
            <p:nvPr/>
          </p:nvSpPr>
          <p:spPr>
            <a:xfrm>
              <a:off x="1174230" y="3495006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77"/>
            <p:cNvSpPr/>
            <p:nvPr/>
          </p:nvSpPr>
          <p:spPr>
            <a:xfrm>
              <a:off x="1485480" y="3495006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1"/>
                  </a:moveTo>
                  <a:lnTo>
                    <a:pt x="0" y="1"/>
                  </a:lnTo>
                  <a:lnTo>
                    <a:pt x="0" y="265"/>
                  </a:lnTo>
                  <a:lnTo>
                    <a:pt x="5113" y="265"/>
                  </a:lnTo>
                  <a:lnTo>
                    <a:pt x="5113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77"/>
            <p:cNvSpPr/>
            <p:nvPr/>
          </p:nvSpPr>
          <p:spPr>
            <a:xfrm>
              <a:off x="1796672" y="3495006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5113" y="265"/>
                  </a:lnTo>
                  <a:lnTo>
                    <a:pt x="5113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77"/>
            <p:cNvSpPr/>
            <p:nvPr/>
          </p:nvSpPr>
          <p:spPr>
            <a:xfrm>
              <a:off x="2107865" y="3495006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77"/>
            <p:cNvSpPr/>
            <p:nvPr/>
          </p:nvSpPr>
          <p:spPr>
            <a:xfrm>
              <a:off x="2419115" y="3495006"/>
              <a:ext cx="285728" cy="15337"/>
            </a:xfrm>
            <a:custGeom>
              <a:avLst/>
              <a:gdLst/>
              <a:ahLst/>
              <a:cxnLst/>
              <a:rect l="l" t="t" r="r" b="b"/>
              <a:pathLst>
                <a:path w="4937" h="265" fill="none" extrusionOk="0">
                  <a:moveTo>
                    <a:pt x="4937" y="1"/>
                  </a:moveTo>
                  <a:lnTo>
                    <a:pt x="0" y="1"/>
                  </a:lnTo>
                  <a:lnTo>
                    <a:pt x="0" y="265"/>
                  </a:lnTo>
                  <a:lnTo>
                    <a:pt x="4937" y="265"/>
                  </a:lnTo>
                  <a:lnTo>
                    <a:pt x="4937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77"/>
            <p:cNvSpPr/>
            <p:nvPr/>
          </p:nvSpPr>
          <p:spPr>
            <a:xfrm>
              <a:off x="1158951" y="3495006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1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77"/>
            <p:cNvSpPr/>
            <p:nvPr/>
          </p:nvSpPr>
          <p:spPr>
            <a:xfrm>
              <a:off x="1158951" y="3495006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77"/>
            <p:cNvSpPr/>
            <p:nvPr/>
          </p:nvSpPr>
          <p:spPr>
            <a:xfrm>
              <a:off x="1470143" y="3495006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1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77"/>
            <p:cNvSpPr/>
            <p:nvPr/>
          </p:nvSpPr>
          <p:spPr>
            <a:xfrm>
              <a:off x="1470143" y="3495006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77"/>
            <p:cNvSpPr/>
            <p:nvPr/>
          </p:nvSpPr>
          <p:spPr>
            <a:xfrm>
              <a:off x="1781393" y="3495006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1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77"/>
            <p:cNvSpPr/>
            <p:nvPr/>
          </p:nvSpPr>
          <p:spPr>
            <a:xfrm>
              <a:off x="1781393" y="3495006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77"/>
            <p:cNvSpPr/>
            <p:nvPr/>
          </p:nvSpPr>
          <p:spPr>
            <a:xfrm>
              <a:off x="2092586" y="3495006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1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77"/>
            <p:cNvSpPr/>
            <p:nvPr/>
          </p:nvSpPr>
          <p:spPr>
            <a:xfrm>
              <a:off x="2092586" y="3495006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77"/>
            <p:cNvSpPr/>
            <p:nvPr/>
          </p:nvSpPr>
          <p:spPr>
            <a:xfrm>
              <a:off x="2403778" y="3495006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1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77"/>
            <p:cNvSpPr/>
            <p:nvPr/>
          </p:nvSpPr>
          <p:spPr>
            <a:xfrm>
              <a:off x="2403778" y="3495006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77"/>
            <p:cNvSpPr/>
            <p:nvPr/>
          </p:nvSpPr>
          <p:spPr>
            <a:xfrm>
              <a:off x="2704785" y="3495006"/>
              <a:ext cx="17941" cy="15337"/>
            </a:xfrm>
            <a:custGeom>
              <a:avLst/>
              <a:gdLst/>
              <a:ahLst/>
              <a:cxnLst/>
              <a:rect l="l" t="t" r="r" b="b"/>
              <a:pathLst>
                <a:path w="310" h="265" extrusionOk="0">
                  <a:moveTo>
                    <a:pt x="1" y="1"/>
                  </a:moveTo>
                  <a:lnTo>
                    <a:pt x="1" y="265"/>
                  </a:lnTo>
                  <a:lnTo>
                    <a:pt x="309" y="265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77"/>
            <p:cNvSpPr/>
            <p:nvPr/>
          </p:nvSpPr>
          <p:spPr>
            <a:xfrm>
              <a:off x="2704785" y="3495006"/>
              <a:ext cx="17941" cy="15337"/>
            </a:xfrm>
            <a:custGeom>
              <a:avLst/>
              <a:gdLst/>
              <a:ahLst/>
              <a:cxnLst/>
              <a:rect l="l" t="t" r="r" b="b"/>
              <a:pathLst>
                <a:path w="310" h="265" fill="none" extrusionOk="0">
                  <a:moveTo>
                    <a:pt x="309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309" y="265"/>
                  </a:lnTo>
                  <a:lnTo>
                    <a:pt x="30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77"/>
            <p:cNvSpPr/>
            <p:nvPr/>
          </p:nvSpPr>
          <p:spPr>
            <a:xfrm>
              <a:off x="1174230" y="3806199"/>
              <a:ext cx="1530613" cy="15395"/>
            </a:xfrm>
            <a:custGeom>
              <a:avLst/>
              <a:gdLst/>
              <a:ahLst/>
              <a:cxnLst/>
              <a:rect l="l" t="t" r="r" b="b"/>
              <a:pathLst>
                <a:path w="26447" h="266" extrusionOk="0">
                  <a:moveTo>
                    <a:pt x="1" y="1"/>
                  </a:moveTo>
                  <a:lnTo>
                    <a:pt x="1" y="265"/>
                  </a:lnTo>
                  <a:lnTo>
                    <a:pt x="5114" y="265"/>
                  </a:lnTo>
                  <a:lnTo>
                    <a:pt x="5114" y="1"/>
                  </a:lnTo>
                  <a:close/>
                  <a:moveTo>
                    <a:pt x="5378" y="1"/>
                  </a:moveTo>
                  <a:lnTo>
                    <a:pt x="5378" y="265"/>
                  </a:lnTo>
                  <a:lnTo>
                    <a:pt x="10491" y="265"/>
                  </a:lnTo>
                  <a:lnTo>
                    <a:pt x="10491" y="1"/>
                  </a:lnTo>
                  <a:close/>
                  <a:moveTo>
                    <a:pt x="10756" y="1"/>
                  </a:moveTo>
                  <a:lnTo>
                    <a:pt x="10756" y="265"/>
                  </a:lnTo>
                  <a:lnTo>
                    <a:pt x="15868" y="265"/>
                  </a:lnTo>
                  <a:lnTo>
                    <a:pt x="15868" y="1"/>
                  </a:lnTo>
                  <a:close/>
                  <a:moveTo>
                    <a:pt x="16133" y="1"/>
                  </a:moveTo>
                  <a:lnTo>
                    <a:pt x="16133" y="265"/>
                  </a:lnTo>
                  <a:lnTo>
                    <a:pt x="21246" y="265"/>
                  </a:lnTo>
                  <a:lnTo>
                    <a:pt x="21246" y="1"/>
                  </a:lnTo>
                  <a:close/>
                  <a:moveTo>
                    <a:pt x="21510" y="1"/>
                  </a:moveTo>
                  <a:lnTo>
                    <a:pt x="21510" y="265"/>
                  </a:lnTo>
                  <a:lnTo>
                    <a:pt x="26447" y="265"/>
                  </a:lnTo>
                  <a:lnTo>
                    <a:pt x="264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77"/>
            <p:cNvSpPr/>
            <p:nvPr/>
          </p:nvSpPr>
          <p:spPr>
            <a:xfrm>
              <a:off x="1174230" y="3806199"/>
              <a:ext cx="295971" cy="15395"/>
            </a:xfrm>
            <a:custGeom>
              <a:avLst/>
              <a:gdLst/>
              <a:ahLst/>
              <a:cxnLst/>
              <a:rect l="l" t="t" r="r" b="b"/>
              <a:pathLst>
                <a:path w="5114" h="266" fill="none" extrusionOk="0">
                  <a:moveTo>
                    <a:pt x="5114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77"/>
            <p:cNvSpPr/>
            <p:nvPr/>
          </p:nvSpPr>
          <p:spPr>
            <a:xfrm>
              <a:off x="1485480" y="3806199"/>
              <a:ext cx="295971" cy="15395"/>
            </a:xfrm>
            <a:custGeom>
              <a:avLst/>
              <a:gdLst/>
              <a:ahLst/>
              <a:cxnLst/>
              <a:rect l="l" t="t" r="r" b="b"/>
              <a:pathLst>
                <a:path w="5114" h="266" fill="none" extrusionOk="0">
                  <a:moveTo>
                    <a:pt x="5113" y="1"/>
                  </a:moveTo>
                  <a:lnTo>
                    <a:pt x="0" y="1"/>
                  </a:lnTo>
                  <a:lnTo>
                    <a:pt x="0" y="265"/>
                  </a:lnTo>
                  <a:lnTo>
                    <a:pt x="5113" y="265"/>
                  </a:lnTo>
                  <a:lnTo>
                    <a:pt x="5113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77"/>
            <p:cNvSpPr/>
            <p:nvPr/>
          </p:nvSpPr>
          <p:spPr>
            <a:xfrm>
              <a:off x="1796672" y="3806199"/>
              <a:ext cx="295971" cy="15395"/>
            </a:xfrm>
            <a:custGeom>
              <a:avLst/>
              <a:gdLst/>
              <a:ahLst/>
              <a:cxnLst/>
              <a:rect l="l" t="t" r="r" b="b"/>
              <a:pathLst>
                <a:path w="5114" h="266" fill="none" extrusionOk="0">
                  <a:moveTo>
                    <a:pt x="5113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5113" y="265"/>
                  </a:lnTo>
                  <a:lnTo>
                    <a:pt x="5113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77"/>
            <p:cNvSpPr/>
            <p:nvPr/>
          </p:nvSpPr>
          <p:spPr>
            <a:xfrm>
              <a:off x="2107865" y="3806199"/>
              <a:ext cx="295971" cy="15395"/>
            </a:xfrm>
            <a:custGeom>
              <a:avLst/>
              <a:gdLst/>
              <a:ahLst/>
              <a:cxnLst/>
              <a:rect l="l" t="t" r="r" b="b"/>
              <a:pathLst>
                <a:path w="5114" h="266" fill="none" extrusionOk="0">
                  <a:moveTo>
                    <a:pt x="5114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77"/>
            <p:cNvSpPr/>
            <p:nvPr/>
          </p:nvSpPr>
          <p:spPr>
            <a:xfrm>
              <a:off x="2419115" y="3806199"/>
              <a:ext cx="285728" cy="15395"/>
            </a:xfrm>
            <a:custGeom>
              <a:avLst/>
              <a:gdLst/>
              <a:ahLst/>
              <a:cxnLst/>
              <a:rect l="l" t="t" r="r" b="b"/>
              <a:pathLst>
                <a:path w="4937" h="266" fill="none" extrusionOk="0">
                  <a:moveTo>
                    <a:pt x="4937" y="1"/>
                  </a:moveTo>
                  <a:lnTo>
                    <a:pt x="0" y="1"/>
                  </a:lnTo>
                  <a:lnTo>
                    <a:pt x="0" y="265"/>
                  </a:lnTo>
                  <a:lnTo>
                    <a:pt x="4937" y="265"/>
                  </a:lnTo>
                  <a:lnTo>
                    <a:pt x="4937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77"/>
            <p:cNvSpPr/>
            <p:nvPr/>
          </p:nvSpPr>
          <p:spPr>
            <a:xfrm>
              <a:off x="1158951" y="3806199"/>
              <a:ext cx="15337" cy="15395"/>
            </a:xfrm>
            <a:custGeom>
              <a:avLst/>
              <a:gdLst/>
              <a:ahLst/>
              <a:cxnLst/>
              <a:rect l="l" t="t" r="r" b="b"/>
              <a:pathLst>
                <a:path w="265" h="266" extrusionOk="0">
                  <a:moveTo>
                    <a:pt x="0" y="1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77"/>
            <p:cNvSpPr/>
            <p:nvPr/>
          </p:nvSpPr>
          <p:spPr>
            <a:xfrm>
              <a:off x="1158951" y="3806199"/>
              <a:ext cx="15337" cy="15395"/>
            </a:xfrm>
            <a:custGeom>
              <a:avLst/>
              <a:gdLst/>
              <a:ahLst/>
              <a:cxnLst/>
              <a:rect l="l" t="t" r="r" b="b"/>
              <a:pathLst>
                <a:path w="265" h="266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77"/>
            <p:cNvSpPr/>
            <p:nvPr/>
          </p:nvSpPr>
          <p:spPr>
            <a:xfrm>
              <a:off x="1470143" y="3806199"/>
              <a:ext cx="15395" cy="15395"/>
            </a:xfrm>
            <a:custGeom>
              <a:avLst/>
              <a:gdLst/>
              <a:ahLst/>
              <a:cxnLst/>
              <a:rect l="l" t="t" r="r" b="b"/>
              <a:pathLst>
                <a:path w="266" h="266" extrusionOk="0">
                  <a:moveTo>
                    <a:pt x="1" y="1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77"/>
            <p:cNvSpPr/>
            <p:nvPr/>
          </p:nvSpPr>
          <p:spPr>
            <a:xfrm>
              <a:off x="1470143" y="3806199"/>
              <a:ext cx="15395" cy="15395"/>
            </a:xfrm>
            <a:custGeom>
              <a:avLst/>
              <a:gdLst/>
              <a:ahLst/>
              <a:cxnLst/>
              <a:rect l="l" t="t" r="r" b="b"/>
              <a:pathLst>
                <a:path w="266" h="266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77"/>
            <p:cNvSpPr/>
            <p:nvPr/>
          </p:nvSpPr>
          <p:spPr>
            <a:xfrm>
              <a:off x="1781393" y="3806199"/>
              <a:ext cx="15337" cy="15395"/>
            </a:xfrm>
            <a:custGeom>
              <a:avLst/>
              <a:gdLst/>
              <a:ahLst/>
              <a:cxnLst/>
              <a:rect l="l" t="t" r="r" b="b"/>
              <a:pathLst>
                <a:path w="265" h="266" extrusionOk="0">
                  <a:moveTo>
                    <a:pt x="0" y="1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77"/>
            <p:cNvSpPr/>
            <p:nvPr/>
          </p:nvSpPr>
          <p:spPr>
            <a:xfrm>
              <a:off x="1781393" y="3806199"/>
              <a:ext cx="15337" cy="15395"/>
            </a:xfrm>
            <a:custGeom>
              <a:avLst/>
              <a:gdLst/>
              <a:ahLst/>
              <a:cxnLst/>
              <a:rect l="l" t="t" r="r" b="b"/>
              <a:pathLst>
                <a:path w="265" h="266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77"/>
            <p:cNvSpPr/>
            <p:nvPr/>
          </p:nvSpPr>
          <p:spPr>
            <a:xfrm>
              <a:off x="2092586" y="3806199"/>
              <a:ext cx="15337" cy="15395"/>
            </a:xfrm>
            <a:custGeom>
              <a:avLst/>
              <a:gdLst/>
              <a:ahLst/>
              <a:cxnLst/>
              <a:rect l="l" t="t" r="r" b="b"/>
              <a:pathLst>
                <a:path w="265" h="266" extrusionOk="0">
                  <a:moveTo>
                    <a:pt x="0" y="1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77"/>
            <p:cNvSpPr/>
            <p:nvPr/>
          </p:nvSpPr>
          <p:spPr>
            <a:xfrm>
              <a:off x="2092586" y="3806199"/>
              <a:ext cx="15337" cy="15395"/>
            </a:xfrm>
            <a:custGeom>
              <a:avLst/>
              <a:gdLst/>
              <a:ahLst/>
              <a:cxnLst/>
              <a:rect l="l" t="t" r="r" b="b"/>
              <a:pathLst>
                <a:path w="265" h="266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77"/>
            <p:cNvSpPr/>
            <p:nvPr/>
          </p:nvSpPr>
          <p:spPr>
            <a:xfrm>
              <a:off x="2403778" y="3806199"/>
              <a:ext cx="15395" cy="15395"/>
            </a:xfrm>
            <a:custGeom>
              <a:avLst/>
              <a:gdLst/>
              <a:ahLst/>
              <a:cxnLst/>
              <a:rect l="l" t="t" r="r" b="b"/>
              <a:pathLst>
                <a:path w="266" h="266" extrusionOk="0">
                  <a:moveTo>
                    <a:pt x="1" y="1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77"/>
            <p:cNvSpPr/>
            <p:nvPr/>
          </p:nvSpPr>
          <p:spPr>
            <a:xfrm>
              <a:off x="2403778" y="3806199"/>
              <a:ext cx="15395" cy="15395"/>
            </a:xfrm>
            <a:custGeom>
              <a:avLst/>
              <a:gdLst/>
              <a:ahLst/>
              <a:cxnLst/>
              <a:rect l="l" t="t" r="r" b="b"/>
              <a:pathLst>
                <a:path w="266" h="266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77"/>
            <p:cNvSpPr/>
            <p:nvPr/>
          </p:nvSpPr>
          <p:spPr>
            <a:xfrm>
              <a:off x="2704785" y="3806199"/>
              <a:ext cx="17941" cy="15395"/>
            </a:xfrm>
            <a:custGeom>
              <a:avLst/>
              <a:gdLst/>
              <a:ahLst/>
              <a:cxnLst/>
              <a:rect l="l" t="t" r="r" b="b"/>
              <a:pathLst>
                <a:path w="310" h="266" extrusionOk="0">
                  <a:moveTo>
                    <a:pt x="1" y="1"/>
                  </a:moveTo>
                  <a:lnTo>
                    <a:pt x="1" y="265"/>
                  </a:lnTo>
                  <a:lnTo>
                    <a:pt x="309" y="265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77"/>
            <p:cNvSpPr/>
            <p:nvPr/>
          </p:nvSpPr>
          <p:spPr>
            <a:xfrm>
              <a:off x="2704785" y="3806199"/>
              <a:ext cx="17941" cy="15395"/>
            </a:xfrm>
            <a:custGeom>
              <a:avLst/>
              <a:gdLst/>
              <a:ahLst/>
              <a:cxnLst/>
              <a:rect l="l" t="t" r="r" b="b"/>
              <a:pathLst>
                <a:path w="310" h="266" fill="none" extrusionOk="0">
                  <a:moveTo>
                    <a:pt x="309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309" y="265"/>
                  </a:lnTo>
                  <a:lnTo>
                    <a:pt x="30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77"/>
            <p:cNvSpPr/>
            <p:nvPr/>
          </p:nvSpPr>
          <p:spPr>
            <a:xfrm>
              <a:off x="1174230" y="4117449"/>
              <a:ext cx="1530613" cy="15337"/>
            </a:xfrm>
            <a:custGeom>
              <a:avLst/>
              <a:gdLst/>
              <a:ahLst/>
              <a:cxnLst/>
              <a:rect l="l" t="t" r="r" b="b"/>
              <a:pathLst>
                <a:path w="26447" h="265" extrusionOk="0">
                  <a:moveTo>
                    <a:pt x="1" y="0"/>
                  </a:move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  <a:close/>
                  <a:moveTo>
                    <a:pt x="5378" y="0"/>
                  </a:moveTo>
                  <a:lnTo>
                    <a:pt x="5378" y="265"/>
                  </a:lnTo>
                  <a:lnTo>
                    <a:pt x="10491" y="265"/>
                  </a:lnTo>
                  <a:lnTo>
                    <a:pt x="10491" y="0"/>
                  </a:lnTo>
                  <a:close/>
                  <a:moveTo>
                    <a:pt x="10756" y="0"/>
                  </a:moveTo>
                  <a:lnTo>
                    <a:pt x="10756" y="265"/>
                  </a:lnTo>
                  <a:lnTo>
                    <a:pt x="15868" y="265"/>
                  </a:lnTo>
                  <a:lnTo>
                    <a:pt x="15868" y="0"/>
                  </a:lnTo>
                  <a:close/>
                  <a:moveTo>
                    <a:pt x="16133" y="0"/>
                  </a:moveTo>
                  <a:lnTo>
                    <a:pt x="16133" y="265"/>
                  </a:lnTo>
                  <a:lnTo>
                    <a:pt x="21246" y="265"/>
                  </a:lnTo>
                  <a:lnTo>
                    <a:pt x="21246" y="0"/>
                  </a:lnTo>
                  <a:close/>
                  <a:moveTo>
                    <a:pt x="21510" y="0"/>
                  </a:moveTo>
                  <a:lnTo>
                    <a:pt x="21510" y="265"/>
                  </a:lnTo>
                  <a:lnTo>
                    <a:pt x="26447" y="265"/>
                  </a:lnTo>
                  <a:lnTo>
                    <a:pt x="26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77"/>
            <p:cNvSpPr/>
            <p:nvPr/>
          </p:nvSpPr>
          <p:spPr>
            <a:xfrm>
              <a:off x="1174230" y="4117449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77"/>
            <p:cNvSpPr/>
            <p:nvPr/>
          </p:nvSpPr>
          <p:spPr>
            <a:xfrm>
              <a:off x="1485480" y="4117449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5113" y="265"/>
                  </a:lnTo>
                  <a:lnTo>
                    <a:pt x="511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77"/>
            <p:cNvSpPr/>
            <p:nvPr/>
          </p:nvSpPr>
          <p:spPr>
            <a:xfrm>
              <a:off x="1796672" y="4117449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3" y="265"/>
                  </a:lnTo>
                  <a:lnTo>
                    <a:pt x="511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77"/>
            <p:cNvSpPr/>
            <p:nvPr/>
          </p:nvSpPr>
          <p:spPr>
            <a:xfrm>
              <a:off x="2107865" y="4117449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77"/>
            <p:cNvSpPr/>
            <p:nvPr/>
          </p:nvSpPr>
          <p:spPr>
            <a:xfrm>
              <a:off x="2419115" y="4117449"/>
              <a:ext cx="285728" cy="15337"/>
            </a:xfrm>
            <a:custGeom>
              <a:avLst/>
              <a:gdLst/>
              <a:ahLst/>
              <a:cxnLst/>
              <a:rect l="l" t="t" r="r" b="b"/>
              <a:pathLst>
                <a:path w="4937" h="265" fill="none" extrusionOk="0">
                  <a:moveTo>
                    <a:pt x="4937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4937" y="265"/>
                  </a:lnTo>
                  <a:lnTo>
                    <a:pt x="4937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77"/>
            <p:cNvSpPr/>
            <p:nvPr/>
          </p:nvSpPr>
          <p:spPr>
            <a:xfrm>
              <a:off x="1158951" y="4117449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77"/>
            <p:cNvSpPr/>
            <p:nvPr/>
          </p:nvSpPr>
          <p:spPr>
            <a:xfrm>
              <a:off x="1158951" y="4117449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77"/>
            <p:cNvSpPr/>
            <p:nvPr/>
          </p:nvSpPr>
          <p:spPr>
            <a:xfrm>
              <a:off x="1470143" y="4117449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0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77"/>
            <p:cNvSpPr/>
            <p:nvPr/>
          </p:nvSpPr>
          <p:spPr>
            <a:xfrm>
              <a:off x="1470143" y="4117449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77"/>
            <p:cNvSpPr/>
            <p:nvPr/>
          </p:nvSpPr>
          <p:spPr>
            <a:xfrm>
              <a:off x="1781393" y="4117449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77"/>
            <p:cNvSpPr/>
            <p:nvPr/>
          </p:nvSpPr>
          <p:spPr>
            <a:xfrm>
              <a:off x="1781393" y="4117449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77"/>
            <p:cNvSpPr/>
            <p:nvPr/>
          </p:nvSpPr>
          <p:spPr>
            <a:xfrm>
              <a:off x="2092586" y="4117449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77"/>
            <p:cNvSpPr/>
            <p:nvPr/>
          </p:nvSpPr>
          <p:spPr>
            <a:xfrm>
              <a:off x="2092586" y="4117449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77"/>
            <p:cNvSpPr/>
            <p:nvPr/>
          </p:nvSpPr>
          <p:spPr>
            <a:xfrm>
              <a:off x="2403778" y="4117449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0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77"/>
            <p:cNvSpPr/>
            <p:nvPr/>
          </p:nvSpPr>
          <p:spPr>
            <a:xfrm>
              <a:off x="2403778" y="4117449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77"/>
            <p:cNvSpPr/>
            <p:nvPr/>
          </p:nvSpPr>
          <p:spPr>
            <a:xfrm>
              <a:off x="2704785" y="4117449"/>
              <a:ext cx="17941" cy="15337"/>
            </a:xfrm>
            <a:custGeom>
              <a:avLst/>
              <a:gdLst/>
              <a:ahLst/>
              <a:cxnLst/>
              <a:rect l="l" t="t" r="r" b="b"/>
              <a:pathLst>
                <a:path w="310" h="265" extrusionOk="0">
                  <a:moveTo>
                    <a:pt x="1" y="0"/>
                  </a:moveTo>
                  <a:lnTo>
                    <a:pt x="1" y="265"/>
                  </a:lnTo>
                  <a:lnTo>
                    <a:pt x="309" y="265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77"/>
            <p:cNvSpPr/>
            <p:nvPr/>
          </p:nvSpPr>
          <p:spPr>
            <a:xfrm>
              <a:off x="2704785" y="4117449"/>
              <a:ext cx="17941" cy="15337"/>
            </a:xfrm>
            <a:custGeom>
              <a:avLst/>
              <a:gdLst/>
              <a:ahLst/>
              <a:cxnLst/>
              <a:rect l="l" t="t" r="r" b="b"/>
              <a:pathLst>
                <a:path w="310" h="265" fill="none" extrusionOk="0">
                  <a:moveTo>
                    <a:pt x="309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309" y="265"/>
                  </a:lnTo>
                  <a:lnTo>
                    <a:pt x="309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77"/>
            <p:cNvSpPr/>
            <p:nvPr/>
          </p:nvSpPr>
          <p:spPr>
            <a:xfrm>
              <a:off x="1174230" y="4421002"/>
              <a:ext cx="1545950" cy="15337"/>
            </a:xfrm>
            <a:custGeom>
              <a:avLst/>
              <a:gdLst/>
              <a:ahLst/>
              <a:cxnLst/>
              <a:rect l="l" t="t" r="r" b="b"/>
              <a:pathLst>
                <a:path w="26712" h="265" extrusionOk="0">
                  <a:moveTo>
                    <a:pt x="1" y="0"/>
                  </a:move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  <a:close/>
                  <a:moveTo>
                    <a:pt x="5378" y="0"/>
                  </a:moveTo>
                  <a:lnTo>
                    <a:pt x="5378" y="265"/>
                  </a:lnTo>
                  <a:lnTo>
                    <a:pt x="10491" y="265"/>
                  </a:lnTo>
                  <a:lnTo>
                    <a:pt x="10491" y="0"/>
                  </a:lnTo>
                  <a:close/>
                  <a:moveTo>
                    <a:pt x="10756" y="0"/>
                  </a:moveTo>
                  <a:lnTo>
                    <a:pt x="10756" y="265"/>
                  </a:lnTo>
                  <a:lnTo>
                    <a:pt x="15868" y="265"/>
                  </a:lnTo>
                  <a:lnTo>
                    <a:pt x="15868" y="0"/>
                  </a:lnTo>
                  <a:close/>
                  <a:moveTo>
                    <a:pt x="16133" y="0"/>
                  </a:moveTo>
                  <a:lnTo>
                    <a:pt x="16133" y="265"/>
                  </a:lnTo>
                  <a:lnTo>
                    <a:pt x="21246" y="265"/>
                  </a:lnTo>
                  <a:lnTo>
                    <a:pt x="21246" y="0"/>
                  </a:lnTo>
                  <a:close/>
                  <a:moveTo>
                    <a:pt x="21510" y="0"/>
                  </a:moveTo>
                  <a:lnTo>
                    <a:pt x="21510" y="265"/>
                  </a:lnTo>
                  <a:lnTo>
                    <a:pt x="26711" y="265"/>
                  </a:lnTo>
                  <a:lnTo>
                    <a:pt x="26711" y="177"/>
                  </a:lnTo>
                  <a:lnTo>
                    <a:pt x="26447" y="177"/>
                  </a:lnTo>
                  <a:lnTo>
                    <a:pt x="26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77"/>
            <p:cNvSpPr/>
            <p:nvPr/>
          </p:nvSpPr>
          <p:spPr>
            <a:xfrm>
              <a:off x="1174230" y="4421002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77"/>
            <p:cNvSpPr/>
            <p:nvPr/>
          </p:nvSpPr>
          <p:spPr>
            <a:xfrm>
              <a:off x="1485480" y="4421002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5113" y="265"/>
                  </a:lnTo>
                  <a:lnTo>
                    <a:pt x="511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77"/>
            <p:cNvSpPr/>
            <p:nvPr/>
          </p:nvSpPr>
          <p:spPr>
            <a:xfrm>
              <a:off x="1796672" y="4421002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3" y="265"/>
                  </a:lnTo>
                  <a:lnTo>
                    <a:pt x="511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77"/>
            <p:cNvSpPr/>
            <p:nvPr/>
          </p:nvSpPr>
          <p:spPr>
            <a:xfrm>
              <a:off x="2107865" y="4421002"/>
              <a:ext cx="295971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77"/>
            <p:cNvSpPr/>
            <p:nvPr/>
          </p:nvSpPr>
          <p:spPr>
            <a:xfrm>
              <a:off x="2419115" y="4421002"/>
              <a:ext cx="301064" cy="15337"/>
            </a:xfrm>
            <a:custGeom>
              <a:avLst/>
              <a:gdLst/>
              <a:ahLst/>
              <a:cxnLst/>
              <a:rect l="l" t="t" r="r" b="b"/>
              <a:pathLst>
                <a:path w="5202" h="265" fill="none" extrusionOk="0">
                  <a:moveTo>
                    <a:pt x="4937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5201" y="265"/>
                  </a:lnTo>
                  <a:lnTo>
                    <a:pt x="5201" y="177"/>
                  </a:lnTo>
                  <a:lnTo>
                    <a:pt x="4937" y="177"/>
                  </a:lnTo>
                  <a:lnTo>
                    <a:pt x="4937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77"/>
            <p:cNvSpPr/>
            <p:nvPr/>
          </p:nvSpPr>
          <p:spPr>
            <a:xfrm>
              <a:off x="1161497" y="4421002"/>
              <a:ext cx="12790" cy="15337"/>
            </a:xfrm>
            <a:custGeom>
              <a:avLst/>
              <a:gdLst/>
              <a:ahLst/>
              <a:cxnLst/>
              <a:rect l="l" t="t" r="r" b="b"/>
              <a:pathLst>
                <a:path w="221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21" y="265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77"/>
            <p:cNvSpPr/>
            <p:nvPr/>
          </p:nvSpPr>
          <p:spPr>
            <a:xfrm>
              <a:off x="1161497" y="4421002"/>
              <a:ext cx="12790" cy="15337"/>
            </a:xfrm>
            <a:custGeom>
              <a:avLst/>
              <a:gdLst/>
              <a:ahLst/>
              <a:cxnLst/>
              <a:rect l="l" t="t" r="r" b="b"/>
              <a:pathLst>
                <a:path w="221" h="265" fill="none" extrusionOk="0">
                  <a:moveTo>
                    <a:pt x="221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21" y="265"/>
                  </a:lnTo>
                  <a:lnTo>
                    <a:pt x="22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77"/>
            <p:cNvSpPr/>
            <p:nvPr/>
          </p:nvSpPr>
          <p:spPr>
            <a:xfrm>
              <a:off x="1470143" y="4421002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0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77"/>
            <p:cNvSpPr/>
            <p:nvPr/>
          </p:nvSpPr>
          <p:spPr>
            <a:xfrm>
              <a:off x="1470143" y="4421002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77"/>
            <p:cNvSpPr/>
            <p:nvPr/>
          </p:nvSpPr>
          <p:spPr>
            <a:xfrm>
              <a:off x="1781393" y="4421002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77"/>
            <p:cNvSpPr/>
            <p:nvPr/>
          </p:nvSpPr>
          <p:spPr>
            <a:xfrm>
              <a:off x="1781393" y="4421002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77"/>
            <p:cNvSpPr/>
            <p:nvPr/>
          </p:nvSpPr>
          <p:spPr>
            <a:xfrm>
              <a:off x="2092586" y="4421002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77"/>
            <p:cNvSpPr/>
            <p:nvPr/>
          </p:nvSpPr>
          <p:spPr>
            <a:xfrm>
              <a:off x="2092586" y="4421002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77"/>
            <p:cNvSpPr/>
            <p:nvPr/>
          </p:nvSpPr>
          <p:spPr>
            <a:xfrm>
              <a:off x="2403778" y="4421002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0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77"/>
            <p:cNvSpPr/>
            <p:nvPr/>
          </p:nvSpPr>
          <p:spPr>
            <a:xfrm>
              <a:off x="2403778" y="4421002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77"/>
            <p:cNvSpPr/>
            <p:nvPr/>
          </p:nvSpPr>
          <p:spPr>
            <a:xfrm>
              <a:off x="2704785" y="4421002"/>
              <a:ext cx="15395" cy="10244"/>
            </a:xfrm>
            <a:custGeom>
              <a:avLst/>
              <a:gdLst/>
              <a:ahLst/>
              <a:cxnLst/>
              <a:rect l="l" t="t" r="r" b="b"/>
              <a:pathLst>
                <a:path w="266" h="177" extrusionOk="0">
                  <a:moveTo>
                    <a:pt x="1" y="0"/>
                  </a:moveTo>
                  <a:lnTo>
                    <a:pt x="1" y="177"/>
                  </a:lnTo>
                  <a:lnTo>
                    <a:pt x="265" y="177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77"/>
            <p:cNvSpPr/>
            <p:nvPr/>
          </p:nvSpPr>
          <p:spPr>
            <a:xfrm>
              <a:off x="2704785" y="4421002"/>
              <a:ext cx="15395" cy="10244"/>
            </a:xfrm>
            <a:custGeom>
              <a:avLst/>
              <a:gdLst/>
              <a:ahLst/>
              <a:cxnLst/>
              <a:rect l="l" t="t" r="r" b="b"/>
              <a:pathLst>
                <a:path w="266" h="177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177"/>
                  </a:lnTo>
                  <a:lnTo>
                    <a:pt x="265" y="177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77"/>
            <p:cNvSpPr/>
            <p:nvPr/>
          </p:nvSpPr>
          <p:spPr>
            <a:xfrm>
              <a:off x="2704785" y="1270591"/>
              <a:ext cx="17941" cy="109730"/>
            </a:xfrm>
            <a:custGeom>
              <a:avLst/>
              <a:gdLst/>
              <a:ahLst/>
              <a:cxnLst/>
              <a:rect l="l" t="t" r="r" b="b"/>
              <a:pathLst>
                <a:path w="310" h="1896" extrusionOk="0">
                  <a:moveTo>
                    <a:pt x="1" y="1"/>
                  </a:moveTo>
                  <a:lnTo>
                    <a:pt x="1" y="1896"/>
                  </a:lnTo>
                  <a:lnTo>
                    <a:pt x="309" y="1896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77"/>
            <p:cNvSpPr/>
            <p:nvPr/>
          </p:nvSpPr>
          <p:spPr>
            <a:xfrm>
              <a:off x="2658890" y="1319090"/>
              <a:ext cx="109730" cy="15337"/>
            </a:xfrm>
            <a:custGeom>
              <a:avLst/>
              <a:gdLst/>
              <a:ahLst/>
              <a:cxnLst/>
              <a:rect l="l" t="t" r="r" b="b"/>
              <a:pathLst>
                <a:path w="1896" h="265" extrusionOk="0">
                  <a:moveTo>
                    <a:pt x="1" y="0"/>
                  </a:moveTo>
                  <a:lnTo>
                    <a:pt x="1" y="264"/>
                  </a:lnTo>
                  <a:lnTo>
                    <a:pt x="1896" y="264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77"/>
            <p:cNvSpPr/>
            <p:nvPr/>
          </p:nvSpPr>
          <p:spPr>
            <a:xfrm>
              <a:off x="2704785" y="2824122"/>
              <a:ext cx="17941" cy="107184"/>
            </a:xfrm>
            <a:custGeom>
              <a:avLst/>
              <a:gdLst/>
              <a:ahLst/>
              <a:cxnLst/>
              <a:rect l="l" t="t" r="r" b="b"/>
              <a:pathLst>
                <a:path w="310" h="1852" extrusionOk="0">
                  <a:moveTo>
                    <a:pt x="1" y="0"/>
                  </a:moveTo>
                  <a:lnTo>
                    <a:pt x="1" y="1852"/>
                  </a:lnTo>
                  <a:lnTo>
                    <a:pt x="309" y="1852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77"/>
            <p:cNvSpPr/>
            <p:nvPr/>
          </p:nvSpPr>
          <p:spPr>
            <a:xfrm>
              <a:off x="2658890" y="2870017"/>
              <a:ext cx="109730" cy="15395"/>
            </a:xfrm>
            <a:custGeom>
              <a:avLst/>
              <a:gdLst/>
              <a:ahLst/>
              <a:cxnLst/>
              <a:rect l="l" t="t" r="r" b="b"/>
              <a:pathLst>
                <a:path w="1896" h="266" extrusionOk="0">
                  <a:moveTo>
                    <a:pt x="1" y="1"/>
                  </a:moveTo>
                  <a:lnTo>
                    <a:pt x="1" y="265"/>
                  </a:lnTo>
                  <a:lnTo>
                    <a:pt x="1896" y="265"/>
                  </a:lnTo>
                  <a:lnTo>
                    <a:pt x="18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77"/>
            <p:cNvSpPr/>
            <p:nvPr/>
          </p:nvSpPr>
          <p:spPr>
            <a:xfrm>
              <a:off x="1153858" y="1270591"/>
              <a:ext cx="15337" cy="109730"/>
            </a:xfrm>
            <a:custGeom>
              <a:avLst/>
              <a:gdLst/>
              <a:ahLst/>
              <a:cxnLst/>
              <a:rect l="l" t="t" r="r" b="b"/>
              <a:pathLst>
                <a:path w="265" h="1896" extrusionOk="0">
                  <a:moveTo>
                    <a:pt x="0" y="1"/>
                  </a:moveTo>
                  <a:lnTo>
                    <a:pt x="0" y="1896"/>
                  </a:lnTo>
                  <a:lnTo>
                    <a:pt x="265" y="1896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77"/>
            <p:cNvSpPr/>
            <p:nvPr/>
          </p:nvSpPr>
          <p:spPr>
            <a:xfrm>
              <a:off x="1107905" y="1319090"/>
              <a:ext cx="109788" cy="15337"/>
            </a:xfrm>
            <a:custGeom>
              <a:avLst/>
              <a:gdLst/>
              <a:ahLst/>
              <a:cxnLst/>
              <a:rect l="l" t="t" r="r" b="b"/>
              <a:pathLst>
                <a:path w="1897" h="265" extrusionOk="0">
                  <a:moveTo>
                    <a:pt x="1" y="0"/>
                  </a:moveTo>
                  <a:lnTo>
                    <a:pt x="1" y="264"/>
                  </a:lnTo>
                  <a:lnTo>
                    <a:pt x="1896" y="264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77"/>
            <p:cNvSpPr/>
            <p:nvPr/>
          </p:nvSpPr>
          <p:spPr>
            <a:xfrm>
              <a:off x="1153858" y="2824122"/>
              <a:ext cx="15337" cy="107184"/>
            </a:xfrm>
            <a:custGeom>
              <a:avLst/>
              <a:gdLst/>
              <a:ahLst/>
              <a:cxnLst/>
              <a:rect l="l" t="t" r="r" b="b"/>
              <a:pathLst>
                <a:path w="265" h="1852" extrusionOk="0">
                  <a:moveTo>
                    <a:pt x="0" y="0"/>
                  </a:moveTo>
                  <a:lnTo>
                    <a:pt x="0" y="1852"/>
                  </a:lnTo>
                  <a:lnTo>
                    <a:pt x="265" y="185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77"/>
            <p:cNvSpPr/>
            <p:nvPr/>
          </p:nvSpPr>
          <p:spPr>
            <a:xfrm>
              <a:off x="1107905" y="2870017"/>
              <a:ext cx="109788" cy="15395"/>
            </a:xfrm>
            <a:custGeom>
              <a:avLst/>
              <a:gdLst/>
              <a:ahLst/>
              <a:cxnLst/>
              <a:rect l="l" t="t" r="r" b="b"/>
              <a:pathLst>
                <a:path w="1897" h="266" extrusionOk="0">
                  <a:moveTo>
                    <a:pt x="1" y="1"/>
                  </a:moveTo>
                  <a:lnTo>
                    <a:pt x="1" y="265"/>
                  </a:lnTo>
                  <a:lnTo>
                    <a:pt x="1896" y="265"/>
                  </a:lnTo>
                  <a:lnTo>
                    <a:pt x="18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77"/>
            <p:cNvSpPr/>
            <p:nvPr/>
          </p:nvSpPr>
          <p:spPr>
            <a:xfrm>
              <a:off x="1153858" y="4375107"/>
              <a:ext cx="15337" cy="107184"/>
            </a:xfrm>
            <a:custGeom>
              <a:avLst/>
              <a:gdLst/>
              <a:ahLst/>
              <a:cxnLst/>
              <a:rect l="l" t="t" r="r" b="b"/>
              <a:pathLst>
                <a:path w="265" h="1852" extrusionOk="0">
                  <a:moveTo>
                    <a:pt x="0" y="0"/>
                  </a:moveTo>
                  <a:lnTo>
                    <a:pt x="0" y="1851"/>
                  </a:lnTo>
                  <a:lnTo>
                    <a:pt x="265" y="1851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77"/>
            <p:cNvSpPr/>
            <p:nvPr/>
          </p:nvSpPr>
          <p:spPr>
            <a:xfrm>
              <a:off x="1107905" y="4421002"/>
              <a:ext cx="109788" cy="15337"/>
            </a:xfrm>
            <a:custGeom>
              <a:avLst/>
              <a:gdLst/>
              <a:ahLst/>
              <a:cxnLst/>
              <a:rect l="l" t="t" r="r" b="b"/>
              <a:pathLst>
                <a:path w="1897" h="265" extrusionOk="0">
                  <a:moveTo>
                    <a:pt x="1" y="0"/>
                  </a:moveTo>
                  <a:lnTo>
                    <a:pt x="1" y="265"/>
                  </a:lnTo>
                  <a:lnTo>
                    <a:pt x="1896" y="265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77"/>
            <p:cNvSpPr/>
            <p:nvPr/>
          </p:nvSpPr>
          <p:spPr>
            <a:xfrm>
              <a:off x="2704785" y="4375107"/>
              <a:ext cx="17941" cy="107184"/>
            </a:xfrm>
            <a:custGeom>
              <a:avLst/>
              <a:gdLst/>
              <a:ahLst/>
              <a:cxnLst/>
              <a:rect l="l" t="t" r="r" b="b"/>
              <a:pathLst>
                <a:path w="310" h="1852" extrusionOk="0">
                  <a:moveTo>
                    <a:pt x="1" y="0"/>
                  </a:moveTo>
                  <a:lnTo>
                    <a:pt x="1" y="1851"/>
                  </a:lnTo>
                  <a:lnTo>
                    <a:pt x="309" y="1851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77"/>
            <p:cNvSpPr/>
            <p:nvPr/>
          </p:nvSpPr>
          <p:spPr>
            <a:xfrm>
              <a:off x="2658890" y="4421002"/>
              <a:ext cx="109730" cy="15337"/>
            </a:xfrm>
            <a:custGeom>
              <a:avLst/>
              <a:gdLst/>
              <a:ahLst/>
              <a:cxnLst/>
              <a:rect l="l" t="t" r="r" b="b"/>
              <a:pathLst>
                <a:path w="1896" h="265" extrusionOk="0">
                  <a:moveTo>
                    <a:pt x="1" y="0"/>
                  </a:moveTo>
                  <a:lnTo>
                    <a:pt x="1" y="265"/>
                  </a:lnTo>
                  <a:lnTo>
                    <a:pt x="1896" y="265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77"/>
            <p:cNvSpPr/>
            <p:nvPr/>
          </p:nvSpPr>
          <p:spPr>
            <a:xfrm>
              <a:off x="2706479" y="1334369"/>
              <a:ext cx="15337" cy="3101970"/>
            </a:xfrm>
            <a:custGeom>
              <a:avLst/>
              <a:gdLst/>
              <a:ahLst/>
              <a:cxnLst/>
              <a:rect l="l" t="t" r="r" b="b"/>
              <a:pathLst>
                <a:path w="265" h="53598" extrusionOk="0">
                  <a:moveTo>
                    <a:pt x="0" y="0"/>
                  </a:moveTo>
                  <a:lnTo>
                    <a:pt x="0" y="5113"/>
                  </a:lnTo>
                  <a:lnTo>
                    <a:pt x="265" y="5113"/>
                  </a:lnTo>
                  <a:lnTo>
                    <a:pt x="265" y="0"/>
                  </a:lnTo>
                  <a:close/>
                  <a:moveTo>
                    <a:pt x="0" y="5378"/>
                  </a:moveTo>
                  <a:lnTo>
                    <a:pt x="0" y="10447"/>
                  </a:lnTo>
                  <a:lnTo>
                    <a:pt x="265" y="10447"/>
                  </a:lnTo>
                  <a:lnTo>
                    <a:pt x="265" y="5378"/>
                  </a:lnTo>
                  <a:close/>
                  <a:moveTo>
                    <a:pt x="0" y="10755"/>
                  </a:moveTo>
                  <a:lnTo>
                    <a:pt x="0" y="15824"/>
                  </a:lnTo>
                  <a:lnTo>
                    <a:pt x="265" y="15824"/>
                  </a:lnTo>
                  <a:lnTo>
                    <a:pt x="265" y="10755"/>
                  </a:lnTo>
                  <a:close/>
                  <a:moveTo>
                    <a:pt x="0" y="16089"/>
                  </a:moveTo>
                  <a:lnTo>
                    <a:pt x="0" y="21201"/>
                  </a:lnTo>
                  <a:lnTo>
                    <a:pt x="265" y="21201"/>
                  </a:lnTo>
                  <a:lnTo>
                    <a:pt x="265" y="16089"/>
                  </a:lnTo>
                  <a:close/>
                  <a:moveTo>
                    <a:pt x="0" y="21466"/>
                  </a:moveTo>
                  <a:lnTo>
                    <a:pt x="0" y="26579"/>
                  </a:lnTo>
                  <a:lnTo>
                    <a:pt x="265" y="26579"/>
                  </a:lnTo>
                  <a:lnTo>
                    <a:pt x="265" y="21466"/>
                  </a:lnTo>
                  <a:close/>
                  <a:moveTo>
                    <a:pt x="0" y="26843"/>
                  </a:moveTo>
                  <a:lnTo>
                    <a:pt x="0" y="31956"/>
                  </a:lnTo>
                  <a:lnTo>
                    <a:pt x="265" y="31956"/>
                  </a:lnTo>
                  <a:lnTo>
                    <a:pt x="265" y="26843"/>
                  </a:lnTo>
                  <a:close/>
                  <a:moveTo>
                    <a:pt x="0" y="32221"/>
                  </a:moveTo>
                  <a:lnTo>
                    <a:pt x="0" y="37334"/>
                  </a:lnTo>
                  <a:lnTo>
                    <a:pt x="265" y="37334"/>
                  </a:lnTo>
                  <a:lnTo>
                    <a:pt x="265" y="32221"/>
                  </a:lnTo>
                  <a:close/>
                  <a:moveTo>
                    <a:pt x="0" y="37598"/>
                  </a:moveTo>
                  <a:lnTo>
                    <a:pt x="0" y="42711"/>
                  </a:lnTo>
                  <a:lnTo>
                    <a:pt x="265" y="42711"/>
                  </a:lnTo>
                  <a:lnTo>
                    <a:pt x="265" y="37598"/>
                  </a:lnTo>
                  <a:close/>
                  <a:moveTo>
                    <a:pt x="0" y="42975"/>
                  </a:moveTo>
                  <a:lnTo>
                    <a:pt x="0" y="48088"/>
                  </a:lnTo>
                  <a:lnTo>
                    <a:pt x="265" y="48088"/>
                  </a:lnTo>
                  <a:lnTo>
                    <a:pt x="265" y="42975"/>
                  </a:lnTo>
                  <a:close/>
                  <a:moveTo>
                    <a:pt x="0" y="48353"/>
                  </a:moveTo>
                  <a:lnTo>
                    <a:pt x="0" y="53598"/>
                  </a:lnTo>
                  <a:lnTo>
                    <a:pt x="44" y="53598"/>
                  </a:lnTo>
                  <a:lnTo>
                    <a:pt x="44" y="53333"/>
                  </a:lnTo>
                  <a:lnTo>
                    <a:pt x="265" y="53333"/>
                  </a:lnTo>
                  <a:lnTo>
                    <a:pt x="265" y="483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9" name="Google Shape;4529;p77"/>
          <p:cNvGrpSpPr/>
          <p:nvPr/>
        </p:nvGrpSpPr>
        <p:grpSpPr>
          <a:xfrm>
            <a:off x="1008840" y="799597"/>
            <a:ext cx="856268" cy="913150"/>
            <a:chOff x="940342" y="821389"/>
            <a:chExt cx="696153" cy="742398"/>
          </a:xfrm>
        </p:grpSpPr>
        <p:grpSp>
          <p:nvGrpSpPr>
            <p:cNvPr id="4530" name="Google Shape;4530;p77"/>
            <p:cNvGrpSpPr/>
            <p:nvPr/>
          </p:nvGrpSpPr>
          <p:grpSpPr>
            <a:xfrm>
              <a:off x="1138792" y="1080089"/>
              <a:ext cx="497703" cy="483698"/>
              <a:chOff x="794331" y="401591"/>
              <a:chExt cx="516235" cy="501709"/>
            </a:xfrm>
          </p:grpSpPr>
          <p:sp>
            <p:nvSpPr>
              <p:cNvPr id="4531" name="Google Shape;4531;p77"/>
              <p:cNvSpPr/>
              <p:nvPr/>
            </p:nvSpPr>
            <p:spPr>
              <a:xfrm>
                <a:off x="794331" y="401591"/>
                <a:ext cx="516235" cy="501709"/>
              </a:xfrm>
              <a:custGeom>
                <a:avLst/>
                <a:gdLst/>
                <a:ahLst/>
                <a:cxnLst/>
                <a:rect l="l" t="t" r="r" b="b"/>
                <a:pathLst>
                  <a:path w="23420" h="22761" extrusionOk="0">
                    <a:moveTo>
                      <a:pt x="1" y="1"/>
                    </a:moveTo>
                    <a:lnTo>
                      <a:pt x="1" y="22761"/>
                    </a:lnTo>
                    <a:lnTo>
                      <a:pt x="23420" y="22761"/>
                    </a:lnTo>
                    <a:lnTo>
                      <a:pt x="234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2" name="Google Shape;4532;p77"/>
              <p:cNvSpPr/>
              <p:nvPr/>
            </p:nvSpPr>
            <p:spPr>
              <a:xfrm>
                <a:off x="826447" y="497189"/>
                <a:ext cx="452004" cy="373995"/>
              </a:xfrm>
              <a:custGeom>
                <a:avLst/>
                <a:gdLst/>
                <a:ahLst/>
                <a:cxnLst/>
                <a:rect l="l" t="t" r="r" b="b"/>
                <a:pathLst>
                  <a:path w="20506" h="16967" extrusionOk="0">
                    <a:moveTo>
                      <a:pt x="1" y="1"/>
                    </a:moveTo>
                    <a:lnTo>
                      <a:pt x="1" y="16967"/>
                    </a:lnTo>
                    <a:lnTo>
                      <a:pt x="20506" y="16967"/>
                    </a:lnTo>
                    <a:lnTo>
                      <a:pt x="2050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3" name="Google Shape;4533;p77"/>
              <p:cNvSpPr/>
              <p:nvPr/>
            </p:nvSpPr>
            <p:spPr>
              <a:xfrm>
                <a:off x="1168304" y="449026"/>
                <a:ext cx="20676" cy="3064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9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937" y="139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4" name="Google Shape;4534;p77"/>
              <p:cNvSpPr/>
              <p:nvPr/>
            </p:nvSpPr>
            <p:spPr>
              <a:xfrm>
                <a:off x="1253961" y="442127"/>
                <a:ext cx="16091" cy="16091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30" extrusionOk="0">
                    <a:moveTo>
                      <a:pt x="660" y="1"/>
                    </a:moveTo>
                    <a:lnTo>
                      <a:pt x="0" y="660"/>
                    </a:lnTo>
                    <a:lnTo>
                      <a:pt x="105" y="729"/>
                    </a:lnTo>
                    <a:lnTo>
                      <a:pt x="729" y="105"/>
                    </a:lnTo>
                    <a:lnTo>
                      <a:pt x="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5" name="Google Shape;4535;p77"/>
              <p:cNvSpPr/>
              <p:nvPr/>
            </p:nvSpPr>
            <p:spPr>
              <a:xfrm>
                <a:off x="1211132" y="441377"/>
                <a:ext cx="18383" cy="17612"/>
              </a:xfrm>
              <a:custGeom>
                <a:avLst/>
                <a:gdLst/>
                <a:ahLst/>
                <a:cxnLst/>
                <a:rect l="l" t="t" r="r" b="b"/>
                <a:pathLst>
                  <a:path w="834" h="799" extrusionOk="0">
                    <a:moveTo>
                      <a:pt x="694" y="139"/>
                    </a:moveTo>
                    <a:lnTo>
                      <a:pt x="694" y="659"/>
                    </a:lnTo>
                    <a:lnTo>
                      <a:pt x="139" y="659"/>
                    </a:lnTo>
                    <a:lnTo>
                      <a:pt x="139" y="139"/>
                    </a:lnTo>
                    <a:close/>
                    <a:moveTo>
                      <a:pt x="1" y="0"/>
                    </a:moveTo>
                    <a:lnTo>
                      <a:pt x="1" y="798"/>
                    </a:lnTo>
                    <a:lnTo>
                      <a:pt x="833" y="798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6" name="Google Shape;4536;p77"/>
            <p:cNvGrpSpPr/>
            <p:nvPr/>
          </p:nvGrpSpPr>
          <p:grpSpPr>
            <a:xfrm>
              <a:off x="1039567" y="950739"/>
              <a:ext cx="497703" cy="483698"/>
              <a:chOff x="794331" y="401591"/>
              <a:chExt cx="516235" cy="501709"/>
            </a:xfrm>
          </p:grpSpPr>
          <p:sp>
            <p:nvSpPr>
              <p:cNvPr id="4537" name="Google Shape;4537;p77"/>
              <p:cNvSpPr/>
              <p:nvPr/>
            </p:nvSpPr>
            <p:spPr>
              <a:xfrm>
                <a:off x="794331" y="401591"/>
                <a:ext cx="516235" cy="501709"/>
              </a:xfrm>
              <a:custGeom>
                <a:avLst/>
                <a:gdLst/>
                <a:ahLst/>
                <a:cxnLst/>
                <a:rect l="l" t="t" r="r" b="b"/>
                <a:pathLst>
                  <a:path w="23420" h="22761" extrusionOk="0">
                    <a:moveTo>
                      <a:pt x="1" y="1"/>
                    </a:moveTo>
                    <a:lnTo>
                      <a:pt x="1" y="22761"/>
                    </a:lnTo>
                    <a:lnTo>
                      <a:pt x="23420" y="22761"/>
                    </a:lnTo>
                    <a:lnTo>
                      <a:pt x="234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8" name="Google Shape;4538;p77"/>
              <p:cNvSpPr/>
              <p:nvPr/>
            </p:nvSpPr>
            <p:spPr>
              <a:xfrm>
                <a:off x="826447" y="497189"/>
                <a:ext cx="452004" cy="373995"/>
              </a:xfrm>
              <a:custGeom>
                <a:avLst/>
                <a:gdLst/>
                <a:ahLst/>
                <a:cxnLst/>
                <a:rect l="l" t="t" r="r" b="b"/>
                <a:pathLst>
                  <a:path w="20506" h="16967" extrusionOk="0">
                    <a:moveTo>
                      <a:pt x="1" y="1"/>
                    </a:moveTo>
                    <a:lnTo>
                      <a:pt x="1" y="16967"/>
                    </a:lnTo>
                    <a:lnTo>
                      <a:pt x="20506" y="16967"/>
                    </a:lnTo>
                    <a:lnTo>
                      <a:pt x="2050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9" name="Google Shape;4539;p77"/>
              <p:cNvSpPr/>
              <p:nvPr/>
            </p:nvSpPr>
            <p:spPr>
              <a:xfrm>
                <a:off x="1168304" y="449026"/>
                <a:ext cx="20676" cy="3064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9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937" y="139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0" name="Google Shape;4540;p77"/>
              <p:cNvSpPr/>
              <p:nvPr/>
            </p:nvSpPr>
            <p:spPr>
              <a:xfrm>
                <a:off x="1253961" y="442127"/>
                <a:ext cx="16091" cy="16091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30" extrusionOk="0">
                    <a:moveTo>
                      <a:pt x="660" y="1"/>
                    </a:moveTo>
                    <a:lnTo>
                      <a:pt x="0" y="660"/>
                    </a:lnTo>
                    <a:lnTo>
                      <a:pt x="105" y="729"/>
                    </a:lnTo>
                    <a:lnTo>
                      <a:pt x="729" y="105"/>
                    </a:lnTo>
                    <a:lnTo>
                      <a:pt x="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1" name="Google Shape;4541;p77"/>
              <p:cNvSpPr/>
              <p:nvPr/>
            </p:nvSpPr>
            <p:spPr>
              <a:xfrm>
                <a:off x="1211132" y="441377"/>
                <a:ext cx="18383" cy="17612"/>
              </a:xfrm>
              <a:custGeom>
                <a:avLst/>
                <a:gdLst/>
                <a:ahLst/>
                <a:cxnLst/>
                <a:rect l="l" t="t" r="r" b="b"/>
                <a:pathLst>
                  <a:path w="834" h="799" extrusionOk="0">
                    <a:moveTo>
                      <a:pt x="694" y="139"/>
                    </a:moveTo>
                    <a:lnTo>
                      <a:pt x="694" y="659"/>
                    </a:lnTo>
                    <a:lnTo>
                      <a:pt x="139" y="659"/>
                    </a:lnTo>
                    <a:lnTo>
                      <a:pt x="139" y="139"/>
                    </a:lnTo>
                    <a:close/>
                    <a:moveTo>
                      <a:pt x="1" y="0"/>
                    </a:moveTo>
                    <a:lnTo>
                      <a:pt x="1" y="798"/>
                    </a:lnTo>
                    <a:lnTo>
                      <a:pt x="833" y="798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2" name="Google Shape;4542;p77"/>
            <p:cNvGrpSpPr/>
            <p:nvPr/>
          </p:nvGrpSpPr>
          <p:grpSpPr>
            <a:xfrm>
              <a:off x="940342" y="821389"/>
              <a:ext cx="497703" cy="483698"/>
              <a:chOff x="794331" y="401591"/>
              <a:chExt cx="516235" cy="501709"/>
            </a:xfrm>
          </p:grpSpPr>
          <p:sp>
            <p:nvSpPr>
              <p:cNvPr id="4543" name="Google Shape;4543;p77"/>
              <p:cNvSpPr/>
              <p:nvPr/>
            </p:nvSpPr>
            <p:spPr>
              <a:xfrm>
                <a:off x="794331" y="401591"/>
                <a:ext cx="516235" cy="501709"/>
              </a:xfrm>
              <a:custGeom>
                <a:avLst/>
                <a:gdLst/>
                <a:ahLst/>
                <a:cxnLst/>
                <a:rect l="l" t="t" r="r" b="b"/>
                <a:pathLst>
                  <a:path w="23420" h="22761" extrusionOk="0">
                    <a:moveTo>
                      <a:pt x="1" y="1"/>
                    </a:moveTo>
                    <a:lnTo>
                      <a:pt x="1" y="22761"/>
                    </a:lnTo>
                    <a:lnTo>
                      <a:pt x="23420" y="22761"/>
                    </a:lnTo>
                    <a:lnTo>
                      <a:pt x="234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77"/>
              <p:cNvSpPr/>
              <p:nvPr/>
            </p:nvSpPr>
            <p:spPr>
              <a:xfrm>
                <a:off x="826447" y="497189"/>
                <a:ext cx="452004" cy="373995"/>
              </a:xfrm>
              <a:custGeom>
                <a:avLst/>
                <a:gdLst/>
                <a:ahLst/>
                <a:cxnLst/>
                <a:rect l="l" t="t" r="r" b="b"/>
                <a:pathLst>
                  <a:path w="20506" h="16967" extrusionOk="0">
                    <a:moveTo>
                      <a:pt x="1" y="1"/>
                    </a:moveTo>
                    <a:lnTo>
                      <a:pt x="1" y="16967"/>
                    </a:lnTo>
                    <a:lnTo>
                      <a:pt x="20506" y="16967"/>
                    </a:lnTo>
                    <a:lnTo>
                      <a:pt x="2050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5" name="Google Shape;4545;p77"/>
              <p:cNvSpPr/>
              <p:nvPr/>
            </p:nvSpPr>
            <p:spPr>
              <a:xfrm>
                <a:off x="1168304" y="449026"/>
                <a:ext cx="20676" cy="3064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9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937" y="139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6" name="Google Shape;4546;p77"/>
              <p:cNvSpPr/>
              <p:nvPr/>
            </p:nvSpPr>
            <p:spPr>
              <a:xfrm>
                <a:off x="1253961" y="442127"/>
                <a:ext cx="16091" cy="16091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30" extrusionOk="0">
                    <a:moveTo>
                      <a:pt x="660" y="1"/>
                    </a:moveTo>
                    <a:lnTo>
                      <a:pt x="0" y="660"/>
                    </a:lnTo>
                    <a:lnTo>
                      <a:pt x="105" y="729"/>
                    </a:lnTo>
                    <a:lnTo>
                      <a:pt x="729" y="105"/>
                    </a:lnTo>
                    <a:lnTo>
                      <a:pt x="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7" name="Google Shape;4547;p77"/>
              <p:cNvSpPr/>
              <p:nvPr/>
            </p:nvSpPr>
            <p:spPr>
              <a:xfrm>
                <a:off x="1211132" y="441377"/>
                <a:ext cx="18383" cy="17612"/>
              </a:xfrm>
              <a:custGeom>
                <a:avLst/>
                <a:gdLst/>
                <a:ahLst/>
                <a:cxnLst/>
                <a:rect l="l" t="t" r="r" b="b"/>
                <a:pathLst>
                  <a:path w="834" h="799" extrusionOk="0">
                    <a:moveTo>
                      <a:pt x="694" y="139"/>
                    </a:moveTo>
                    <a:lnTo>
                      <a:pt x="694" y="659"/>
                    </a:lnTo>
                    <a:lnTo>
                      <a:pt x="139" y="659"/>
                    </a:lnTo>
                    <a:lnTo>
                      <a:pt x="139" y="139"/>
                    </a:lnTo>
                    <a:close/>
                    <a:moveTo>
                      <a:pt x="1" y="0"/>
                    </a:moveTo>
                    <a:lnTo>
                      <a:pt x="1" y="798"/>
                    </a:lnTo>
                    <a:lnTo>
                      <a:pt x="833" y="798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48" name="Google Shape;4548;p77"/>
          <p:cNvGrpSpPr/>
          <p:nvPr/>
        </p:nvGrpSpPr>
        <p:grpSpPr>
          <a:xfrm flipH="1">
            <a:off x="2418055" y="2092418"/>
            <a:ext cx="792023" cy="958660"/>
            <a:chOff x="854872" y="593529"/>
            <a:chExt cx="605939" cy="733425"/>
          </a:xfrm>
        </p:grpSpPr>
        <p:grpSp>
          <p:nvGrpSpPr>
            <p:cNvPr id="4549" name="Google Shape;4549;p77"/>
            <p:cNvGrpSpPr/>
            <p:nvPr/>
          </p:nvGrpSpPr>
          <p:grpSpPr>
            <a:xfrm>
              <a:off x="854872" y="749504"/>
              <a:ext cx="444014" cy="577450"/>
              <a:chOff x="2255047" y="690567"/>
              <a:chExt cx="444014" cy="577450"/>
            </a:xfrm>
          </p:grpSpPr>
          <p:sp>
            <p:nvSpPr>
              <p:cNvPr id="4550" name="Google Shape;4550;p77"/>
              <p:cNvSpPr/>
              <p:nvPr/>
            </p:nvSpPr>
            <p:spPr>
              <a:xfrm>
                <a:off x="2255047" y="690567"/>
                <a:ext cx="444011" cy="577450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7418" extrusionOk="0">
                    <a:moveTo>
                      <a:pt x="1" y="0"/>
                    </a:moveTo>
                    <a:lnTo>
                      <a:pt x="1" y="17417"/>
                    </a:lnTo>
                    <a:lnTo>
                      <a:pt x="13393" y="17417"/>
                    </a:lnTo>
                    <a:lnTo>
                      <a:pt x="13393" y="4164"/>
                    </a:lnTo>
                    <a:lnTo>
                      <a:pt x="1006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77"/>
              <p:cNvSpPr/>
              <p:nvPr/>
            </p:nvSpPr>
            <p:spPr>
              <a:xfrm>
                <a:off x="2588630" y="690567"/>
                <a:ext cx="110431" cy="138047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4164" extrusionOk="0">
                    <a:moveTo>
                      <a:pt x="0" y="0"/>
                    </a:moveTo>
                    <a:lnTo>
                      <a:pt x="0" y="4164"/>
                    </a:lnTo>
                    <a:lnTo>
                      <a:pt x="3331" y="4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552" name="Google Shape;4552;p77"/>
              <p:cNvCxnSpPr/>
              <p:nvPr/>
            </p:nvCxnSpPr>
            <p:spPr>
              <a:xfrm>
                <a:off x="2320463" y="924475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3" name="Google Shape;4553;p77"/>
              <p:cNvCxnSpPr/>
              <p:nvPr/>
            </p:nvCxnSpPr>
            <p:spPr>
              <a:xfrm>
                <a:off x="2320463" y="979300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4" name="Google Shape;4554;p77"/>
              <p:cNvCxnSpPr/>
              <p:nvPr/>
            </p:nvCxnSpPr>
            <p:spPr>
              <a:xfrm>
                <a:off x="2320463" y="1031550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55" name="Google Shape;4555;p77"/>
            <p:cNvGrpSpPr/>
            <p:nvPr/>
          </p:nvGrpSpPr>
          <p:grpSpPr>
            <a:xfrm>
              <a:off x="935835" y="671517"/>
              <a:ext cx="444014" cy="577450"/>
              <a:chOff x="2255047" y="690567"/>
              <a:chExt cx="444014" cy="577450"/>
            </a:xfrm>
          </p:grpSpPr>
          <p:sp>
            <p:nvSpPr>
              <p:cNvPr id="4556" name="Google Shape;4556;p77"/>
              <p:cNvSpPr/>
              <p:nvPr/>
            </p:nvSpPr>
            <p:spPr>
              <a:xfrm>
                <a:off x="2255047" y="690567"/>
                <a:ext cx="444011" cy="577450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7418" extrusionOk="0">
                    <a:moveTo>
                      <a:pt x="1" y="0"/>
                    </a:moveTo>
                    <a:lnTo>
                      <a:pt x="1" y="17417"/>
                    </a:lnTo>
                    <a:lnTo>
                      <a:pt x="13393" y="17417"/>
                    </a:lnTo>
                    <a:lnTo>
                      <a:pt x="13393" y="4164"/>
                    </a:lnTo>
                    <a:lnTo>
                      <a:pt x="1006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77"/>
              <p:cNvSpPr/>
              <p:nvPr/>
            </p:nvSpPr>
            <p:spPr>
              <a:xfrm>
                <a:off x="2588630" y="690567"/>
                <a:ext cx="110431" cy="138047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4164" extrusionOk="0">
                    <a:moveTo>
                      <a:pt x="0" y="0"/>
                    </a:moveTo>
                    <a:lnTo>
                      <a:pt x="0" y="4164"/>
                    </a:lnTo>
                    <a:lnTo>
                      <a:pt x="3331" y="4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558" name="Google Shape;4558;p77"/>
              <p:cNvCxnSpPr/>
              <p:nvPr/>
            </p:nvCxnSpPr>
            <p:spPr>
              <a:xfrm>
                <a:off x="2320463" y="924475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9" name="Google Shape;4559;p77"/>
              <p:cNvCxnSpPr/>
              <p:nvPr/>
            </p:nvCxnSpPr>
            <p:spPr>
              <a:xfrm>
                <a:off x="2320463" y="979300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0" name="Google Shape;4560;p77"/>
              <p:cNvCxnSpPr/>
              <p:nvPr/>
            </p:nvCxnSpPr>
            <p:spPr>
              <a:xfrm>
                <a:off x="2320463" y="1031550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61" name="Google Shape;4561;p77"/>
            <p:cNvGrpSpPr/>
            <p:nvPr/>
          </p:nvGrpSpPr>
          <p:grpSpPr>
            <a:xfrm>
              <a:off x="1016797" y="593529"/>
              <a:ext cx="444014" cy="577450"/>
              <a:chOff x="2255047" y="690567"/>
              <a:chExt cx="444014" cy="577450"/>
            </a:xfrm>
          </p:grpSpPr>
          <p:sp>
            <p:nvSpPr>
              <p:cNvPr id="4562" name="Google Shape;4562;p77"/>
              <p:cNvSpPr/>
              <p:nvPr/>
            </p:nvSpPr>
            <p:spPr>
              <a:xfrm>
                <a:off x="2255047" y="690567"/>
                <a:ext cx="444011" cy="577450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7418" extrusionOk="0">
                    <a:moveTo>
                      <a:pt x="1" y="0"/>
                    </a:moveTo>
                    <a:lnTo>
                      <a:pt x="1" y="17417"/>
                    </a:lnTo>
                    <a:lnTo>
                      <a:pt x="13393" y="17417"/>
                    </a:lnTo>
                    <a:lnTo>
                      <a:pt x="13393" y="4164"/>
                    </a:lnTo>
                    <a:lnTo>
                      <a:pt x="1006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77"/>
              <p:cNvSpPr/>
              <p:nvPr/>
            </p:nvSpPr>
            <p:spPr>
              <a:xfrm>
                <a:off x="2588630" y="690567"/>
                <a:ext cx="110431" cy="138047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4164" extrusionOk="0">
                    <a:moveTo>
                      <a:pt x="0" y="0"/>
                    </a:moveTo>
                    <a:lnTo>
                      <a:pt x="0" y="4164"/>
                    </a:lnTo>
                    <a:lnTo>
                      <a:pt x="3331" y="4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564" name="Google Shape;4564;p77"/>
              <p:cNvCxnSpPr/>
              <p:nvPr/>
            </p:nvCxnSpPr>
            <p:spPr>
              <a:xfrm>
                <a:off x="2320463" y="924475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5" name="Google Shape;4565;p77"/>
              <p:cNvCxnSpPr/>
              <p:nvPr/>
            </p:nvCxnSpPr>
            <p:spPr>
              <a:xfrm>
                <a:off x="2320463" y="979300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6" name="Google Shape;4566;p77"/>
              <p:cNvCxnSpPr/>
              <p:nvPr/>
            </p:nvCxnSpPr>
            <p:spPr>
              <a:xfrm>
                <a:off x="2320463" y="1031550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567" name="Google Shape;4567;p77"/>
          <p:cNvGrpSpPr/>
          <p:nvPr/>
        </p:nvGrpSpPr>
        <p:grpSpPr>
          <a:xfrm>
            <a:off x="2301233" y="3537712"/>
            <a:ext cx="313200" cy="313200"/>
            <a:chOff x="2053583" y="3822225"/>
            <a:chExt cx="313200" cy="313200"/>
          </a:xfrm>
        </p:grpSpPr>
        <p:sp>
          <p:nvSpPr>
            <p:cNvPr id="4568" name="Google Shape;4568;p77"/>
            <p:cNvSpPr/>
            <p:nvPr/>
          </p:nvSpPr>
          <p:spPr>
            <a:xfrm>
              <a:off x="2053583" y="3822225"/>
              <a:ext cx="313200" cy="313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77"/>
            <p:cNvSpPr/>
            <p:nvPr/>
          </p:nvSpPr>
          <p:spPr>
            <a:xfrm>
              <a:off x="2104128" y="3872769"/>
              <a:ext cx="211800" cy="2118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0" name="Google Shape;4570;p77"/>
          <p:cNvSpPr/>
          <p:nvPr/>
        </p:nvSpPr>
        <p:spPr>
          <a:xfrm rot="10800000">
            <a:off x="3210066" y="1531485"/>
            <a:ext cx="182971" cy="181271"/>
          </a:xfrm>
          <a:custGeom>
            <a:avLst/>
            <a:gdLst/>
            <a:ahLst/>
            <a:cxnLst/>
            <a:rect l="l" t="t" r="r" b="b"/>
            <a:pathLst>
              <a:path w="3678" h="3644" fill="none" extrusionOk="0">
                <a:moveTo>
                  <a:pt x="3157" y="0"/>
                </a:moveTo>
                <a:lnTo>
                  <a:pt x="1839" y="1319"/>
                </a:lnTo>
                <a:lnTo>
                  <a:pt x="486" y="0"/>
                </a:lnTo>
                <a:lnTo>
                  <a:pt x="0" y="486"/>
                </a:lnTo>
                <a:lnTo>
                  <a:pt x="1319" y="1805"/>
                </a:lnTo>
                <a:lnTo>
                  <a:pt x="0" y="3158"/>
                </a:lnTo>
                <a:lnTo>
                  <a:pt x="486" y="3643"/>
                </a:lnTo>
                <a:lnTo>
                  <a:pt x="1839" y="2325"/>
                </a:lnTo>
                <a:lnTo>
                  <a:pt x="3157" y="3643"/>
                </a:lnTo>
                <a:lnTo>
                  <a:pt x="3678" y="3158"/>
                </a:lnTo>
                <a:lnTo>
                  <a:pt x="2325" y="1805"/>
                </a:lnTo>
                <a:lnTo>
                  <a:pt x="3678" y="486"/>
                </a:lnTo>
                <a:lnTo>
                  <a:pt x="3157" y="0"/>
                </a:lnTo>
                <a:lnTo>
                  <a:pt x="3157" y="0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1" name="Google Shape;4571;p77"/>
          <p:cNvGrpSpPr/>
          <p:nvPr/>
        </p:nvGrpSpPr>
        <p:grpSpPr>
          <a:xfrm>
            <a:off x="874263" y="3280587"/>
            <a:ext cx="943213" cy="637439"/>
            <a:chOff x="895750" y="3092090"/>
            <a:chExt cx="831391" cy="561868"/>
          </a:xfrm>
        </p:grpSpPr>
        <p:grpSp>
          <p:nvGrpSpPr>
            <p:cNvPr id="4572" name="Google Shape;4572;p77"/>
            <p:cNvGrpSpPr/>
            <p:nvPr/>
          </p:nvGrpSpPr>
          <p:grpSpPr>
            <a:xfrm>
              <a:off x="1013506" y="3092090"/>
              <a:ext cx="713634" cy="457038"/>
              <a:chOff x="1059431" y="4116790"/>
              <a:chExt cx="713634" cy="457038"/>
            </a:xfrm>
          </p:grpSpPr>
          <p:sp>
            <p:nvSpPr>
              <p:cNvPr id="4573" name="Google Shape;4573;p77"/>
              <p:cNvSpPr/>
              <p:nvPr/>
            </p:nvSpPr>
            <p:spPr>
              <a:xfrm>
                <a:off x="1059431" y="4116790"/>
                <a:ext cx="713620" cy="66310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74" name="Google Shape;4574;p77"/>
              <p:cNvGrpSpPr/>
              <p:nvPr/>
            </p:nvGrpSpPr>
            <p:grpSpPr>
              <a:xfrm>
                <a:off x="1724274" y="4137245"/>
                <a:ext cx="24417" cy="23433"/>
                <a:chOff x="1724274" y="4137245"/>
                <a:chExt cx="24417" cy="23433"/>
              </a:xfrm>
            </p:grpSpPr>
            <p:sp>
              <p:nvSpPr>
                <p:cNvPr id="4575" name="Google Shape;4575;p77"/>
                <p:cNvSpPr/>
                <p:nvPr/>
              </p:nvSpPr>
              <p:spPr>
                <a:xfrm>
                  <a:off x="1724274" y="4137245"/>
                  <a:ext cx="24417" cy="23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" h="834" fill="none" extrusionOk="0">
                      <a:moveTo>
                        <a:pt x="1" y="1"/>
                      </a:moveTo>
                      <a:lnTo>
                        <a:pt x="868" y="83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6" name="Google Shape;4576;p77"/>
                <p:cNvSpPr/>
                <p:nvPr/>
              </p:nvSpPr>
              <p:spPr>
                <a:xfrm>
                  <a:off x="1724274" y="4137245"/>
                  <a:ext cx="24417" cy="23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" h="834" fill="none" extrusionOk="0">
                      <a:moveTo>
                        <a:pt x="868" y="1"/>
                      </a:moveTo>
                      <a:lnTo>
                        <a:pt x="1" y="83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77" name="Google Shape;4577;p77"/>
              <p:cNvSpPr/>
              <p:nvPr/>
            </p:nvSpPr>
            <p:spPr>
              <a:xfrm>
                <a:off x="1059445" y="4183100"/>
                <a:ext cx="713620" cy="390728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78" name="Google Shape;4578;p77"/>
            <p:cNvGrpSpPr/>
            <p:nvPr/>
          </p:nvGrpSpPr>
          <p:grpSpPr>
            <a:xfrm>
              <a:off x="895750" y="3196922"/>
              <a:ext cx="713634" cy="457036"/>
              <a:chOff x="8009738" y="538175"/>
              <a:chExt cx="634963" cy="406652"/>
            </a:xfrm>
          </p:grpSpPr>
          <p:sp>
            <p:nvSpPr>
              <p:cNvPr id="4579" name="Google Shape;4579;p77"/>
              <p:cNvSpPr/>
              <p:nvPr/>
            </p:nvSpPr>
            <p:spPr>
              <a:xfrm>
                <a:off x="8009738" y="538175"/>
                <a:ext cx="634950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0" name="Google Shape;4580;p77"/>
              <p:cNvSpPr/>
              <p:nvPr/>
            </p:nvSpPr>
            <p:spPr>
              <a:xfrm>
                <a:off x="8601288" y="556375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1" y="1"/>
                    </a:moveTo>
                    <a:lnTo>
                      <a:pt x="868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1" name="Google Shape;4581;p77"/>
              <p:cNvSpPr/>
              <p:nvPr/>
            </p:nvSpPr>
            <p:spPr>
              <a:xfrm>
                <a:off x="8601288" y="556375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868" y="1"/>
                    </a:moveTo>
                    <a:lnTo>
                      <a:pt x="1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2" name="Google Shape;4582;p77"/>
              <p:cNvSpPr/>
              <p:nvPr/>
            </p:nvSpPr>
            <p:spPr>
              <a:xfrm>
                <a:off x="8009750" y="597175"/>
                <a:ext cx="634950" cy="347652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83" name="Google Shape;4583;p77"/>
          <p:cNvGrpSpPr/>
          <p:nvPr/>
        </p:nvGrpSpPr>
        <p:grpSpPr>
          <a:xfrm>
            <a:off x="2547977" y="774918"/>
            <a:ext cx="271451" cy="488410"/>
            <a:chOff x="8063823" y="2506947"/>
            <a:chExt cx="198009" cy="356296"/>
          </a:xfrm>
        </p:grpSpPr>
        <p:sp>
          <p:nvSpPr>
            <p:cNvPr id="4584" name="Google Shape;4584;p77"/>
            <p:cNvSpPr/>
            <p:nvPr/>
          </p:nvSpPr>
          <p:spPr>
            <a:xfrm>
              <a:off x="8063823" y="2506947"/>
              <a:ext cx="198009" cy="39628"/>
            </a:xfrm>
            <a:custGeom>
              <a:avLst/>
              <a:gdLst/>
              <a:ahLst/>
              <a:cxnLst/>
              <a:rect l="l" t="t" r="r" b="b"/>
              <a:pathLst>
                <a:path w="4512" h="903" extrusionOk="0">
                  <a:moveTo>
                    <a:pt x="1" y="0"/>
                  </a:moveTo>
                  <a:lnTo>
                    <a:pt x="1" y="902"/>
                  </a:lnTo>
                  <a:lnTo>
                    <a:pt x="4511" y="90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77"/>
            <p:cNvSpPr/>
            <p:nvPr/>
          </p:nvSpPr>
          <p:spPr>
            <a:xfrm>
              <a:off x="8063823" y="2823615"/>
              <a:ext cx="198009" cy="39628"/>
            </a:xfrm>
            <a:custGeom>
              <a:avLst/>
              <a:gdLst/>
              <a:ahLst/>
              <a:cxnLst/>
              <a:rect l="l" t="t" r="r" b="b"/>
              <a:pathLst>
                <a:path w="4512" h="903" extrusionOk="0">
                  <a:moveTo>
                    <a:pt x="1" y="1"/>
                  </a:moveTo>
                  <a:lnTo>
                    <a:pt x="1" y="903"/>
                  </a:lnTo>
                  <a:lnTo>
                    <a:pt x="4511" y="903"/>
                  </a:lnTo>
                  <a:lnTo>
                    <a:pt x="4511" y="1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77"/>
            <p:cNvSpPr/>
            <p:nvPr/>
          </p:nvSpPr>
          <p:spPr>
            <a:xfrm>
              <a:off x="8082122" y="2546531"/>
              <a:ext cx="159917" cy="275642"/>
            </a:xfrm>
            <a:custGeom>
              <a:avLst/>
              <a:gdLst/>
              <a:ahLst/>
              <a:cxnLst/>
              <a:rect l="l" t="t" r="r" b="b"/>
              <a:pathLst>
                <a:path w="3644" h="6281" extrusionOk="0">
                  <a:moveTo>
                    <a:pt x="0" y="0"/>
                  </a:moveTo>
                  <a:lnTo>
                    <a:pt x="0" y="1735"/>
                  </a:lnTo>
                  <a:lnTo>
                    <a:pt x="1214" y="2915"/>
                  </a:lnTo>
                  <a:lnTo>
                    <a:pt x="1214" y="3366"/>
                  </a:lnTo>
                  <a:lnTo>
                    <a:pt x="0" y="4511"/>
                  </a:lnTo>
                  <a:lnTo>
                    <a:pt x="0" y="6280"/>
                  </a:lnTo>
                  <a:lnTo>
                    <a:pt x="3643" y="6280"/>
                  </a:lnTo>
                  <a:lnTo>
                    <a:pt x="3643" y="4511"/>
                  </a:lnTo>
                  <a:lnTo>
                    <a:pt x="2463" y="3366"/>
                  </a:lnTo>
                  <a:lnTo>
                    <a:pt x="2463" y="2915"/>
                  </a:lnTo>
                  <a:lnTo>
                    <a:pt x="3643" y="1735"/>
                  </a:lnTo>
                  <a:lnTo>
                    <a:pt x="364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77"/>
            <p:cNvSpPr/>
            <p:nvPr/>
          </p:nvSpPr>
          <p:spPr>
            <a:xfrm>
              <a:off x="8086686" y="2756648"/>
              <a:ext cx="152281" cy="65520"/>
            </a:xfrm>
            <a:custGeom>
              <a:avLst/>
              <a:gdLst/>
              <a:ahLst/>
              <a:cxnLst/>
              <a:rect l="l" t="t" r="r" b="b"/>
              <a:pathLst>
                <a:path w="3470" h="1493" extrusionOk="0">
                  <a:moveTo>
                    <a:pt x="1527" y="0"/>
                  </a:moveTo>
                  <a:lnTo>
                    <a:pt x="0" y="1492"/>
                  </a:lnTo>
                  <a:lnTo>
                    <a:pt x="3470" y="1492"/>
                  </a:lnTo>
                  <a:lnTo>
                    <a:pt x="19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77"/>
            <p:cNvSpPr/>
            <p:nvPr/>
          </p:nvSpPr>
          <p:spPr>
            <a:xfrm>
              <a:off x="8086686" y="2756648"/>
              <a:ext cx="152281" cy="65520"/>
            </a:xfrm>
            <a:custGeom>
              <a:avLst/>
              <a:gdLst/>
              <a:ahLst/>
              <a:cxnLst/>
              <a:rect l="l" t="t" r="r" b="b"/>
              <a:pathLst>
                <a:path w="3470" h="1493" fill="none" extrusionOk="0">
                  <a:moveTo>
                    <a:pt x="1527" y="0"/>
                  </a:moveTo>
                  <a:lnTo>
                    <a:pt x="0" y="1492"/>
                  </a:lnTo>
                  <a:lnTo>
                    <a:pt x="3470" y="1492"/>
                  </a:lnTo>
                  <a:lnTo>
                    <a:pt x="194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77"/>
            <p:cNvSpPr/>
            <p:nvPr/>
          </p:nvSpPr>
          <p:spPr>
            <a:xfrm>
              <a:off x="8153654" y="2726192"/>
              <a:ext cx="18344" cy="19836"/>
            </a:xfrm>
            <a:custGeom>
              <a:avLst/>
              <a:gdLst/>
              <a:ahLst/>
              <a:cxnLst/>
              <a:rect l="l" t="t" r="r" b="b"/>
              <a:pathLst>
                <a:path w="418" h="452" extrusionOk="0">
                  <a:moveTo>
                    <a:pt x="1" y="0"/>
                  </a:moveTo>
                  <a:lnTo>
                    <a:pt x="1" y="451"/>
                  </a:lnTo>
                  <a:lnTo>
                    <a:pt x="417" y="451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77"/>
            <p:cNvSpPr/>
            <p:nvPr/>
          </p:nvSpPr>
          <p:spPr>
            <a:xfrm>
              <a:off x="8153654" y="2698765"/>
              <a:ext cx="18344" cy="19836"/>
            </a:xfrm>
            <a:custGeom>
              <a:avLst/>
              <a:gdLst/>
              <a:ahLst/>
              <a:cxnLst/>
              <a:rect l="l" t="t" r="r" b="b"/>
              <a:pathLst>
                <a:path w="418" h="452" extrusionOk="0">
                  <a:moveTo>
                    <a:pt x="1" y="1"/>
                  </a:moveTo>
                  <a:lnTo>
                    <a:pt x="1" y="452"/>
                  </a:lnTo>
                  <a:lnTo>
                    <a:pt x="417" y="45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77"/>
            <p:cNvSpPr/>
            <p:nvPr/>
          </p:nvSpPr>
          <p:spPr>
            <a:xfrm>
              <a:off x="8124734" y="2628726"/>
              <a:ext cx="74648" cy="27472"/>
            </a:xfrm>
            <a:custGeom>
              <a:avLst/>
              <a:gdLst/>
              <a:ahLst/>
              <a:cxnLst/>
              <a:rect l="l" t="t" r="r" b="b"/>
              <a:pathLst>
                <a:path w="1701" h="626" extrusionOk="0">
                  <a:moveTo>
                    <a:pt x="1" y="1"/>
                  </a:moveTo>
                  <a:lnTo>
                    <a:pt x="660" y="625"/>
                  </a:lnTo>
                  <a:lnTo>
                    <a:pt x="1076" y="62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2" name="Google Shape;4592;p77"/>
          <p:cNvGrpSpPr/>
          <p:nvPr/>
        </p:nvGrpSpPr>
        <p:grpSpPr>
          <a:xfrm>
            <a:off x="1526842" y="2379293"/>
            <a:ext cx="384923" cy="384923"/>
            <a:chOff x="1526842" y="2379293"/>
            <a:chExt cx="384923" cy="384923"/>
          </a:xfrm>
        </p:grpSpPr>
        <p:sp>
          <p:nvSpPr>
            <p:cNvPr id="4593" name="Google Shape;4593;p77"/>
            <p:cNvSpPr/>
            <p:nvPr/>
          </p:nvSpPr>
          <p:spPr>
            <a:xfrm rot="2700000">
              <a:off x="1583213" y="2435664"/>
              <a:ext cx="272182" cy="272182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77"/>
            <p:cNvSpPr/>
            <p:nvPr/>
          </p:nvSpPr>
          <p:spPr>
            <a:xfrm rot="2700000">
              <a:off x="1627273" y="2479533"/>
              <a:ext cx="184061" cy="184061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47"/>
          <p:cNvSpPr txBox="1">
            <a:spLocks noGrp="1"/>
          </p:cNvSpPr>
          <p:nvPr>
            <p:ph type="title"/>
          </p:nvPr>
        </p:nvSpPr>
        <p:spPr>
          <a:xfrm>
            <a:off x="587829" y="2385171"/>
            <a:ext cx="7968342" cy="6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XÂY ĐÈN ĐƯỜNG</a:t>
            </a:r>
            <a:endParaRPr dirty="0"/>
          </a:p>
        </p:txBody>
      </p:sp>
      <p:sp>
        <p:nvSpPr>
          <p:cNvPr id="1472" name="Google Shape;1472;p47"/>
          <p:cNvSpPr txBox="1">
            <a:spLocks noGrp="1"/>
          </p:cNvSpPr>
          <p:nvPr>
            <p:ph type="title" idx="2"/>
          </p:nvPr>
        </p:nvSpPr>
        <p:spPr>
          <a:xfrm>
            <a:off x="4019550" y="1012100"/>
            <a:ext cx="11049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grpSp>
        <p:nvGrpSpPr>
          <p:cNvPr id="1474" name="Google Shape;1474;p47"/>
          <p:cNvGrpSpPr/>
          <p:nvPr/>
        </p:nvGrpSpPr>
        <p:grpSpPr>
          <a:xfrm>
            <a:off x="3961844" y="943192"/>
            <a:ext cx="1220312" cy="1123720"/>
            <a:chOff x="1087275" y="1394225"/>
            <a:chExt cx="906150" cy="834425"/>
          </a:xfrm>
        </p:grpSpPr>
        <p:sp>
          <p:nvSpPr>
            <p:cNvPr id="1475" name="Google Shape;1475;p47"/>
            <p:cNvSpPr/>
            <p:nvPr/>
          </p:nvSpPr>
          <p:spPr>
            <a:xfrm>
              <a:off x="1495050" y="1394225"/>
              <a:ext cx="91800" cy="91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7"/>
            <p:cNvSpPr/>
            <p:nvPr/>
          </p:nvSpPr>
          <p:spPr>
            <a:xfrm>
              <a:off x="1495050" y="2136850"/>
              <a:ext cx="91800" cy="91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7"/>
            <p:cNvSpPr/>
            <p:nvPr/>
          </p:nvSpPr>
          <p:spPr>
            <a:xfrm>
              <a:off x="1087275" y="1745250"/>
              <a:ext cx="91800" cy="91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7"/>
            <p:cNvSpPr/>
            <p:nvPr/>
          </p:nvSpPr>
          <p:spPr>
            <a:xfrm>
              <a:off x="1901625" y="1745250"/>
              <a:ext cx="91800" cy="91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1" name="Google Shape;1481;p47"/>
          <p:cNvGrpSpPr/>
          <p:nvPr/>
        </p:nvGrpSpPr>
        <p:grpSpPr>
          <a:xfrm>
            <a:off x="788197" y="3812354"/>
            <a:ext cx="739153" cy="733425"/>
            <a:chOff x="711997" y="3993954"/>
            <a:chExt cx="739153" cy="733425"/>
          </a:xfrm>
        </p:grpSpPr>
        <p:grpSp>
          <p:nvGrpSpPr>
            <p:cNvPr id="1482" name="Google Shape;1482;p47"/>
            <p:cNvGrpSpPr/>
            <p:nvPr/>
          </p:nvGrpSpPr>
          <p:grpSpPr>
            <a:xfrm>
              <a:off x="711997" y="3993954"/>
              <a:ext cx="605939" cy="733425"/>
              <a:chOff x="854872" y="593529"/>
              <a:chExt cx="605939" cy="733425"/>
            </a:xfrm>
          </p:grpSpPr>
          <p:grpSp>
            <p:nvGrpSpPr>
              <p:cNvPr id="1483" name="Google Shape;1483;p47"/>
              <p:cNvGrpSpPr/>
              <p:nvPr/>
            </p:nvGrpSpPr>
            <p:grpSpPr>
              <a:xfrm>
                <a:off x="854872" y="749504"/>
                <a:ext cx="444014" cy="577450"/>
                <a:chOff x="2255047" y="690567"/>
                <a:chExt cx="444014" cy="577450"/>
              </a:xfrm>
            </p:grpSpPr>
            <p:sp>
              <p:nvSpPr>
                <p:cNvPr id="1484" name="Google Shape;1484;p47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1485;p47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86" name="Google Shape;1486;p47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7" name="Google Shape;1487;p47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8" name="Google Shape;1488;p47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89" name="Google Shape;1489;p47"/>
              <p:cNvGrpSpPr/>
              <p:nvPr/>
            </p:nvGrpSpPr>
            <p:grpSpPr>
              <a:xfrm>
                <a:off x="935835" y="671517"/>
                <a:ext cx="444014" cy="577450"/>
                <a:chOff x="2255047" y="690567"/>
                <a:chExt cx="444014" cy="577450"/>
              </a:xfrm>
            </p:grpSpPr>
            <p:sp>
              <p:nvSpPr>
                <p:cNvPr id="1490" name="Google Shape;1490;p47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47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92" name="Google Shape;1492;p47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3" name="Google Shape;1493;p47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4" name="Google Shape;1494;p47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95" name="Google Shape;1495;p47"/>
              <p:cNvGrpSpPr/>
              <p:nvPr/>
            </p:nvGrpSpPr>
            <p:grpSpPr>
              <a:xfrm>
                <a:off x="1016797" y="593529"/>
                <a:ext cx="444014" cy="577450"/>
                <a:chOff x="2255047" y="690567"/>
                <a:chExt cx="444014" cy="577450"/>
              </a:xfrm>
            </p:grpSpPr>
            <p:sp>
              <p:nvSpPr>
                <p:cNvPr id="1496" name="Google Shape;1496;p47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7" name="Google Shape;1497;p47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98" name="Google Shape;1498;p47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9" name="Google Shape;1499;p47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00" name="Google Shape;1500;p47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501" name="Google Shape;1501;p47"/>
            <p:cNvGrpSpPr/>
            <p:nvPr/>
          </p:nvGrpSpPr>
          <p:grpSpPr>
            <a:xfrm>
              <a:off x="1205750" y="4359925"/>
              <a:ext cx="245400" cy="245400"/>
              <a:chOff x="904875" y="1114425"/>
              <a:chExt cx="245400" cy="245400"/>
            </a:xfrm>
          </p:grpSpPr>
          <p:sp>
            <p:nvSpPr>
              <p:cNvPr id="1502" name="Google Shape;1502;p47"/>
              <p:cNvSpPr/>
              <p:nvPr/>
            </p:nvSpPr>
            <p:spPr>
              <a:xfrm>
                <a:off x="904875" y="1114425"/>
                <a:ext cx="245400" cy="245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7"/>
              <p:cNvSpPr/>
              <p:nvPr/>
            </p:nvSpPr>
            <p:spPr>
              <a:xfrm>
                <a:off x="981600" y="1196400"/>
                <a:ext cx="91950" cy="911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644" fill="none" extrusionOk="0">
                    <a:moveTo>
                      <a:pt x="3157" y="0"/>
                    </a:moveTo>
                    <a:lnTo>
                      <a:pt x="1839" y="1319"/>
                    </a:lnTo>
                    <a:lnTo>
                      <a:pt x="486" y="0"/>
                    </a:lnTo>
                    <a:lnTo>
                      <a:pt x="0" y="486"/>
                    </a:lnTo>
                    <a:lnTo>
                      <a:pt x="1319" y="1805"/>
                    </a:lnTo>
                    <a:lnTo>
                      <a:pt x="0" y="3158"/>
                    </a:lnTo>
                    <a:lnTo>
                      <a:pt x="486" y="3643"/>
                    </a:lnTo>
                    <a:lnTo>
                      <a:pt x="1839" y="2325"/>
                    </a:lnTo>
                    <a:lnTo>
                      <a:pt x="3157" y="3643"/>
                    </a:lnTo>
                    <a:lnTo>
                      <a:pt x="3678" y="3158"/>
                    </a:lnTo>
                    <a:lnTo>
                      <a:pt x="2325" y="1805"/>
                    </a:lnTo>
                    <a:lnTo>
                      <a:pt x="3678" y="486"/>
                    </a:lnTo>
                    <a:lnTo>
                      <a:pt x="3157" y="0"/>
                    </a:lnTo>
                    <a:lnTo>
                      <a:pt x="3157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139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0" name="Google Shape;1810;p50"/>
          <p:cNvGrpSpPr/>
          <p:nvPr/>
        </p:nvGrpSpPr>
        <p:grpSpPr>
          <a:xfrm>
            <a:off x="1768006" y="1060824"/>
            <a:ext cx="5916266" cy="3331424"/>
            <a:chOff x="1665631" y="965574"/>
            <a:chExt cx="5916266" cy="3331424"/>
          </a:xfrm>
        </p:grpSpPr>
        <p:grpSp>
          <p:nvGrpSpPr>
            <p:cNvPr id="1811" name="Google Shape;1811;p50"/>
            <p:cNvGrpSpPr/>
            <p:nvPr/>
          </p:nvGrpSpPr>
          <p:grpSpPr>
            <a:xfrm>
              <a:off x="1765675" y="1084649"/>
              <a:ext cx="5816222" cy="3212350"/>
              <a:chOff x="1770475" y="1079874"/>
              <a:chExt cx="5816222" cy="3212350"/>
            </a:xfrm>
          </p:grpSpPr>
          <p:grpSp>
            <p:nvGrpSpPr>
              <p:cNvPr id="1812" name="Google Shape;1812;p50"/>
              <p:cNvGrpSpPr/>
              <p:nvPr/>
            </p:nvGrpSpPr>
            <p:grpSpPr>
              <a:xfrm>
                <a:off x="1770488" y="1079874"/>
                <a:ext cx="5816179" cy="326924"/>
                <a:chOff x="1662150" y="959424"/>
                <a:chExt cx="5816179" cy="326924"/>
              </a:xfrm>
            </p:grpSpPr>
            <p:sp>
              <p:nvSpPr>
                <p:cNvPr id="1813" name="Google Shape;1813;p50"/>
                <p:cNvSpPr/>
                <p:nvPr/>
              </p:nvSpPr>
              <p:spPr>
                <a:xfrm>
                  <a:off x="1662150" y="959425"/>
                  <a:ext cx="5816179" cy="326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55" h="3991" extrusionOk="0">
                      <a:moveTo>
                        <a:pt x="1" y="0"/>
                      </a:moveTo>
                      <a:lnTo>
                        <a:pt x="1" y="3990"/>
                      </a:lnTo>
                      <a:lnTo>
                        <a:pt x="58254" y="3990"/>
                      </a:lnTo>
                      <a:lnTo>
                        <a:pt x="58254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14" name="Google Shape;1814;p50"/>
                <p:cNvGrpSpPr/>
                <p:nvPr/>
              </p:nvGrpSpPr>
              <p:grpSpPr>
                <a:xfrm>
                  <a:off x="1764526" y="959424"/>
                  <a:ext cx="5589241" cy="326923"/>
                  <a:chOff x="1764526" y="959424"/>
                  <a:chExt cx="5589241" cy="326923"/>
                </a:xfrm>
              </p:grpSpPr>
              <p:sp>
                <p:nvSpPr>
                  <p:cNvPr id="1815" name="Google Shape;1815;p50"/>
                  <p:cNvSpPr/>
                  <p:nvPr/>
                </p:nvSpPr>
                <p:spPr>
                  <a:xfrm>
                    <a:off x="1980533" y="959424"/>
                    <a:ext cx="17120" cy="326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3991" extrusionOk="0">
                        <a:moveTo>
                          <a:pt x="1" y="0"/>
                        </a:moveTo>
                        <a:lnTo>
                          <a:pt x="1" y="3990"/>
                        </a:lnTo>
                        <a:lnTo>
                          <a:pt x="209" y="3990"/>
                        </a:lnTo>
                        <a:lnTo>
                          <a:pt x="209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6" name="Google Shape;1816;p50"/>
                  <p:cNvSpPr/>
                  <p:nvPr/>
                </p:nvSpPr>
                <p:spPr>
                  <a:xfrm>
                    <a:off x="1764526" y="1030443"/>
                    <a:ext cx="105258" cy="18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" h="2256" extrusionOk="0">
                        <a:moveTo>
                          <a:pt x="1285" y="1"/>
                        </a:moveTo>
                        <a:lnTo>
                          <a:pt x="1" y="1146"/>
                        </a:lnTo>
                        <a:lnTo>
                          <a:pt x="1285" y="2256"/>
                        </a:lnTo>
                        <a:lnTo>
                          <a:pt x="1285" y="1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7" name="Google Shape;1817;p50"/>
                  <p:cNvSpPr/>
                  <p:nvPr/>
                </p:nvSpPr>
                <p:spPr>
                  <a:xfrm>
                    <a:off x="7117856" y="959424"/>
                    <a:ext cx="17120" cy="326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3991" extrusionOk="0">
                        <a:moveTo>
                          <a:pt x="0" y="0"/>
                        </a:moveTo>
                        <a:lnTo>
                          <a:pt x="0" y="3990"/>
                        </a:lnTo>
                        <a:lnTo>
                          <a:pt x="208" y="3990"/>
                        </a:lnTo>
                        <a:lnTo>
                          <a:pt x="208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8" name="Google Shape;1818;p50"/>
                  <p:cNvSpPr/>
                  <p:nvPr/>
                </p:nvSpPr>
                <p:spPr>
                  <a:xfrm>
                    <a:off x="7245724" y="1030443"/>
                    <a:ext cx="108043" cy="18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2256" extrusionOk="0">
                        <a:moveTo>
                          <a:pt x="0" y="1"/>
                        </a:moveTo>
                        <a:lnTo>
                          <a:pt x="0" y="2256"/>
                        </a:lnTo>
                        <a:lnTo>
                          <a:pt x="1319" y="114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819" name="Google Shape;1819;p50"/>
              <p:cNvSpPr/>
              <p:nvPr/>
            </p:nvSpPr>
            <p:spPr>
              <a:xfrm>
                <a:off x="1770475" y="1406800"/>
                <a:ext cx="5816222" cy="2885423"/>
              </a:xfrm>
              <a:custGeom>
                <a:avLst/>
                <a:gdLst/>
                <a:ahLst/>
                <a:cxnLst/>
                <a:rect l="l" t="t" r="r" b="b"/>
                <a:pathLst>
                  <a:path w="58289" h="52980" extrusionOk="0">
                    <a:moveTo>
                      <a:pt x="1" y="0"/>
                    </a:moveTo>
                    <a:lnTo>
                      <a:pt x="1" y="52980"/>
                    </a:lnTo>
                    <a:lnTo>
                      <a:pt x="58289" y="52980"/>
                    </a:lnTo>
                    <a:lnTo>
                      <a:pt x="58289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0" name="Google Shape;1820;p50"/>
            <p:cNvGrpSpPr/>
            <p:nvPr/>
          </p:nvGrpSpPr>
          <p:grpSpPr>
            <a:xfrm>
              <a:off x="1665631" y="965574"/>
              <a:ext cx="5816222" cy="3212350"/>
              <a:chOff x="1770475" y="1079874"/>
              <a:chExt cx="5816222" cy="3212350"/>
            </a:xfrm>
          </p:grpSpPr>
          <p:grpSp>
            <p:nvGrpSpPr>
              <p:cNvPr id="1821" name="Google Shape;1821;p50"/>
              <p:cNvGrpSpPr/>
              <p:nvPr/>
            </p:nvGrpSpPr>
            <p:grpSpPr>
              <a:xfrm>
                <a:off x="1770488" y="1079874"/>
                <a:ext cx="5816179" cy="326924"/>
                <a:chOff x="1662150" y="959424"/>
                <a:chExt cx="5816179" cy="326924"/>
              </a:xfrm>
            </p:grpSpPr>
            <p:sp>
              <p:nvSpPr>
                <p:cNvPr id="1822" name="Google Shape;1822;p50"/>
                <p:cNvSpPr/>
                <p:nvPr/>
              </p:nvSpPr>
              <p:spPr>
                <a:xfrm>
                  <a:off x="1662150" y="959425"/>
                  <a:ext cx="5816179" cy="326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55" h="3991" extrusionOk="0">
                      <a:moveTo>
                        <a:pt x="1" y="0"/>
                      </a:moveTo>
                      <a:lnTo>
                        <a:pt x="1" y="3990"/>
                      </a:lnTo>
                      <a:lnTo>
                        <a:pt x="58254" y="3990"/>
                      </a:lnTo>
                      <a:lnTo>
                        <a:pt x="58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23" name="Google Shape;1823;p50"/>
                <p:cNvGrpSpPr/>
                <p:nvPr/>
              </p:nvGrpSpPr>
              <p:grpSpPr>
                <a:xfrm>
                  <a:off x="1764526" y="959424"/>
                  <a:ext cx="5589241" cy="326923"/>
                  <a:chOff x="1764526" y="959424"/>
                  <a:chExt cx="5589241" cy="326923"/>
                </a:xfrm>
              </p:grpSpPr>
              <p:sp>
                <p:nvSpPr>
                  <p:cNvPr id="1824" name="Google Shape;1824;p50"/>
                  <p:cNvSpPr/>
                  <p:nvPr/>
                </p:nvSpPr>
                <p:spPr>
                  <a:xfrm>
                    <a:off x="1980533" y="959424"/>
                    <a:ext cx="17120" cy="326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3991" extrusionOk="0">
                        <a:moveTo>
                          <a:pt x="1" y="0"/>
                        </a:moveTo>
                        <a:lnTo>
                          <a:pt x="1" y="3990"/>
                        </a:lnTo>
                        <a:lnTo>
                          <a:pt x="209" y="3990"/>
                        </a:lnTo>
                        <a:lnTo>
                          <a:pt x="20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5" name="Google Shape;1825;p50"/>
                  <p:cNvSpPr/>
                  <p:nvPr/>
                </p:nvSpPr>
                <p:spPr>
                  <a:xfrm>
                    <a:off x="1764526" y="1030443"/>
                    <a:ext cx="105258" cy="18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" h="2256" extrusionOk="0">
                        <a:moveTo>
                          <a:pt x="1285" y="1"/>
                        </a:moveTo>
                        <a:lnTo>
                          <a:pt x="1" y="1146"/>
                        </a:lnTo>
                        <a:lnTo>
                          <a:pt x="1285" y="2256"/>
                        </a:lnTo>
                        <a:lnTo>
                          <a:pt x="1285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6" name="Google Shape;1826;p50"/>
                  <p:cNvSpPr/>
                  <p:nvPr/>
                </p:nvSpPr>
                <p:spPr>
                  <a:xfrm>
                    <a:off x="7117856" y="959424"/>
                    <a:ext cx="17120" cy="326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3991" extrusionOk="0">
                        <a:moveTo>
                          <a:pt x="0" y="0"/>
                        </a:moveTo>
                        <a:lnTo>
                          <a:pt x="0" y="3990"/>
                        </a:lnTo>
                        <a:lnTo>
                          <a:pt x="208" y="3990"/>
                        </a:lnTo>
                        <a:lnTo>
                          <a:pt x="208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7" name="Google Shape;1827;p50"/>
                  <p:cNvSpPr/>
                  <p:nvPr/>
                </p:nvSpPr>
                <p:spPr>
                  <a:xfrm>
                    <a:off x="7245724" y="1030443"/>
                    <a:ext cx="108043" cy="18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2256" extrusionOk="0">
                        <a:moveTo>
                          <a:pt x="0" y="1"/>
                        </a:moveTo>
                        <a:lnTo>
                          <a:pt x="0" y="2256"/>
                        </a:lnTo>
                        <a:lnTo>
                          <a:pt x="1319" y="114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828" name="Google Shape;1828;p50"/>
              <p:cNvSpPr/>
              <p:nvPr/>
            </p:nvSpPr>
            <p:spPr>
              <a:xfrm>
                <a:off x="1770475" y="1406800"/>
                <a:ext cx="5816222" cy="2885423"/>
              </a:xfrm>
              <a:custGeom>
                <a:avLst/>
                <a:gdLst/>
                <a:ahLst/>
                <a:cxnLst/>
                <a:rect l="l" t="t" r="r" b="b"/>
                <a:pathLst>
                  <a:path w="58289" h="52980" extrusionOk="0">
                    <a:moveTo>
                      <a:pt x="1" y="0"/>
                    </a:moveTo>
                    <a:lnTo>
                      <a:pt x="1" y="52980"/>
                    </a:lnTo>
                    <a:lnTo>
                      <a:pt x="58289" y="52980"/>
                    </a:lnTo>
                    <a:lnTo>
                      <a:pt x="582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29" name="Google Shape;1829;p50"/>
          <p:cNvGrpSpPr/>
          <p:nvPr/>
        </p:nvGrpSpPr>
        <p:grpSpPr>
          <a:xfrm>
            <a:off x="1662145" y="965575"/>
            <a:ext cx="5819710" cy="3212350"/>
            <a:chOff x="1662150" y="965574"/>
            <a:chExt cx="5819710" cy="3212350"/>
          </a:xfrm>
        </p:grpSpPr>
        <p:sp>
          <p:nvSpPr>
            <p:cNvPr id="1830" name="Google Shape;1830;p50"/>
            <p:cNvSpPr/>
            <p:nvPr/>
          </p:nvSpPr>
          <p:spPr>
            <a:xfrm>
              <a:off x="1665638" y="1292501"/>
              <a:ext cx="5816222" cy="2885423"/>
            </a:xfrm>
            <a:custGeom>
              <a:avLst/>
              <a:gdLst/>
              <a:ahLst/>
              <a:cxnLst/>
              <a:rect l="l" t="t" r="r" b="b"/>
              <a:pathLst>
                <a:path w="58289" h="52980" extrusionOk="0">
                  <a:moveTo>
                    <a:pt x="1" y="0"/>
                  </a:moveTo>
                  <a:lnTo>
                    <a:pt x="1" y="52980"/>
                  </a:lnTo>
                  <a:lnTo>
                    <a:pt x="58289" y="52980"/>
                  </a:lnTo>
                  <a:lnTo>
                    <a:pt x="58289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1" name="Google Shape;1831;p50"/>
            <p:cNvGrpSpPr/>
            <p:nvPr/>
          </p:nvGrpSpPr>
          <p:grpSpPr>
            <a:xfrm>
              <a:off x="1662150" y="965574"/>
              <a:ext cx="5819675" cy="326925"/>
              <a:chOff x="1662163" y="959424"/>
              <a:chExt cx="5819675" cy="326925"/>
            </a:xfrm>
          </p:grpSpPr>
          <p:sp>
            <p:nvSpPr>
              <p:cNvPr id="1832" name="Google Shape;1832;p50"/>
              <p:cNvSpPr/>
              <p:nvPr/>
            </p:nvSpPr>
            <p:spPr>
              <a:xfrm>
                <a:off x="1662163" y="959425"/>
                <a:ext cx="5819675" cy="326923"/>
              </a:xfrm>
              <a:custGeom>
                <a:avLst/>
                <a:gdLst/>
                <a:ahLst/>
                <a:cxnLst/>
                <a:rect l="l" t="t" r="r" b="b"/>
                <a:pathLst>
                  <a:path w="58255" h="3991" extrusionOk="0">
                    <a:moveTo>
                      <a:pt x="1" y="0"/>
                    </a:moveTo>
                    <a:lnTo>
                      <a:pt x="1" y="3990"/>
                    </a:lnTo>
                    <a:lnTo>
                      <a:pt x="58254" y="3990"/>
                    </a:lnTo>
                    <a:lnTo>
                      <a:pt x="58254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 err="1">
                    <a:latin typeface="Raleway Black" pitchFamily="2" charset="0"/>
                  </a:rPr>
                  <a:t>Tóm</a:t>
                </a:r>
                <a:r>
                  <a:rPr lang="en-US" sz="1800" dirty="0">
                    <a:latin typeface="Raleway Black" pitchFamily="2" charset="0"/>
                  </a:rPr>
                  <a:t> </a:t>
                </a:r>
                <a:r>
                  <a:rPr lang="en-US" sz="1800" dirty="0" err="1">
                    <a:latin typeface="Raleway Black" pitchFamily="2" charset="0"/>
                  </a:rPr>
                  <a:t>tắt</a:t>
                </a:r>
                <a:endParaRPr sz="1800" dirty="0">
                  <a:latin typeface="Raleway Black" pitchFamily="2" charset="0"/>
                </a:endParaRPr>
              </a:p>
            </p:txBody>
          </p:sp>
          <p:grpSp>
            <p:nvGrpSpPr>
              <p:cNvPr id="1833" name="Google Shape;1833;p50"/>
              <p:cNvGrpSpPr/>
              <p:nvPr/>
            </p:nvGrpSpPr>
            <p:grpSpPr>
              <a:xfrm>
                <a:off x="1764526" y="959424"/>
                <a:ext cx="5589241" cy="326925"/>
                <a:chOff x="1764526" y="959424"/>
                <a:chExt cx="5589241" cy="326925"/>
              </a:xfrm>
            </p:grpSpPr>
            <p:sp>
              <p:nvSpPr>
                <p:cNvPr id="1834" name="Google Shape;1834;p50"/>
                <p:cNvSpPr/>
                <p:nvPr/>
              </p:nvSpPr>
              <p:spPr>
                <a:xfrm>
                  <a:off x="1980533" y="959424"/>
                  <a:ext cx="17119" cy="3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3991" extrusionOk="0">
                      <a:moveTo>
                        <a:pt x="1" y="0"/>
                      </a:moveTo>
                      <a:lnTo>
                        <a:pt x="1" y="3990"/>
                      </a:lnTo>
                      <a:lnTo>
                        <a:pt x="209" y="3990"/>
                      </a:lnTo>
                      <a:lnTo>
                        <a:pt x="2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50"/>
                <p:cNvSpPr/>
                <p:nvPr/>
              </p:nvSpPr>
              <p:spPr>
                <a:xfrm>
                  <a:off x="1764526" y="1030443"/>
                  <a:ext cx="105256" cy="184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2256" extrusionOk="0">
                      <a:moveTo>
                        <a:pt x="1285" y="1"/>
                      </a:moveTo>
                      <a:lnTo>
                        <a:pt x="1" y="1146"/>
                      </a:lnTo>
                      <a:lnTo>
                        <a:pt x="1285" y="2256"/>
                      </a:lnTo>
                      <a:lnTo>
                        <a:pt x="12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50"/>
                <p:cNvSpPr/>
                <p:nvPr/>
              </p:nvSpPr>
              <p:spPr>
                <a:xfrm>
                  <a:off x="7117856" y="959424"/>
                  <a:ext cx="17120" cy="326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3991" extrusionOk="0">
                      <a:moveTo>
                        <a:pt x="0" y="0"/>
                      </a:moveTo>
                      <a:lnTo>
                        <a:pt x="0" y="3990"/>
                      </a:lnTo>
                      <a:lnTo>
                        <a:pt x="208" y="3990"/>
                      </a:lnTo>
                      <a:lnTo>
                        <a:pt x="2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50"/>
                <p:cNvSpPr/>
                <p:nvPr/>
              </p:nvSpPr>
              <p:spPr>
                <a:xfrm>
                  <a:off x="7245724" y="1030443"/>
                  <a:ext cx="108043" cy="18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2256" extrusionOk="0">
                      <a:moveTo>
                        <a:pt x="0" y="1"/>
                      </a:moveTo>
                      <a:lnTo>
                        <a:pt x="0" y="2256"/>
                      </a:lnTo>
                      <a:lnTo>
                        <a:pt x="1319" y="114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38" name="Google Shape;1838;p50"/>
          <p:cNvSpPr txBox="1">
            <a:spLocks noGrp="1"/>
          </p:cNvSpPr>
          <p:nvPr>
            <p:ph type="subTitle" idx="1"/>
          </p:nvPr>
        </p:nvSpPr>
        <p:spPr>
          <a:xfrm>
            <a:off x="1959645" y="1374236"/>
            <a:ext cx="5281200" cy="25893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" dirty="0">
                <a:latin typeface="Raleway" pitchFamily="2" charset="0"/>
              </a:rPr>
              <a:t>Cho n điểm tọa độ nguyên trên trục Ox. Cần d nguyên dương sao cho m đoạn có độ dài 2*d+1 có thể phủ toàn bộ n điểm.</a:t>
            </a:r>
          </a:p>
          <a:p>
            <a:pPr marL="0" indent="0" algn="just"/>
            <a:r>
              <a:rPr lang="en" dirty="0">
                <a:latin typeface="Raleway" pitchFamily="2" charset="0"/>
              </a:rPr>
              <a:t>- Input: tọa độ n điểm</a:t>
            </a:r>
          </a:p>
          <a:p>
            <a:pPr marL="0" indent="0" algn="just"/>
            <a:r>
              <a:rPr lang="en" dirty="0">
                <a:latin typeface="Raleway" pitchFamily="2" charset="0"/>
              </a:rPr>
              <a:t>- Output: d</a:t>
            </a:r>
          </a:p>
          <a:p>
            <a:pPr marL="0" indent="0" algn="just"/>
            <a:endParaRPr lang="vi-VN" dirty="0">
              <a:latin typeface="Raleway" pitchFamily="2" charset="0"/>
            </a:endParaRPr>
          </a:p>
        </p:txBody>
      </p:sp>
      <p:grpSp>
        <p:nvGrpSpPr>
          <p:cNvPr id="1842" name="Google Shape;1842;p50"/>
          <p:cNvGrpSpPr/>
          <p:nvPr/>
        </p:nvGrpSpPr>
        <p:grpSpPr>
          <a:xfrm>
            <a:off x="792960" y="4041579"/>
            <a:ext cx="524976" cy="655438"/>
            <a:chOff x="792960" y="3993954"/>
            <a:chExt cx="524976" cy="655438"/>
          </a:xfrm>
        </p:grpSpPr>
        <p:grpSp>
          <p:nvGrpSpPr>
            <p:cNvPr id="1843" name="Google Shape;1843;p50"/>
            <p:cNvGrpSpPr/>
            <p:nvPr/>
          </p:nvGrpSpPr>
          <p:grpSpPr>
            <a:xfrm>
              <a:off x="792960" y="4071942"/>
              <a:ext cx="444014" cy="577450"/>
              <a:chOff x="2255047" y="690567"/>
              <a:chExt cx="444014" cy="577450"/>
            </a:xfrm>
          </p:grpSpPr>
          <p:sp>
            <p:nvSpPr>
              <p:cNvPr id="1844" name="Google Shape;1844;p50"/>
              <p:cNvSpPr/>
              <p:nvPr/>
            </p:nvSpPr>
            <p:spPr>
              <a:xfrm>
                <a:off x="2255047" y="690567"/>
                <a:ext cx="444011" cy="577450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7418" extrusionOk="0">
                    <a:moveTo>
                      <a:pt x="1" y="0"/>
                    </a:moveTo>
                    <a:lnTo>
                      <a:pt x="1" y="17417"/>
                    </a:lnTo>
                    <a:lnTo>
                      <a:pt x="13393" y="17417"/>
                    </a:lnTo>
                    <a:lnTo>
                      <a:pt x="13393" y="4164"/>
                    </a:lnTo>
                    <a:lnTo>
                      <a:pt x="1006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50"/>
              <p:cNvSpPr/>
              <p:nvPr/>
            </p:nvSpPr>
            <p:spPr>
              <a:xfrm>
                <a:off x="2588630" y="690567"/>
                <a:ext cx="110431" cy="138047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4164" extrusionOk="0">
                    <a:moveTo>
                      <a:pt x="0" y="0"/>
                    </a:moveTo>
                    <a:lnTo>
                      <a:pt x="0" y="4164"/>
                    </a:lnTo>
                    <a:lnTo>
                      <a:pt x="3331" y="4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46" name="Google Shape;1846;p50"/>
              <p:cNvCxnSpPr/>
              <p:nvPr/>
            </p:nvCxnSpPr>
            <p:spPr>
              <a:xfrm>
                <a:off x="2320463" y="924475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7" name="Google Shape;1847;p50"/>
              <p:cNvCxnSpPr/>
              <p:nvPr/>
            </p:nvCxnSpPr>
            <p:spPr>
              <a:xfrm>
                <a:off x="2320463" y="979300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8" name="Google Shape;1848;p50"/>
              <p:cNvCxnSpPr/>
              <p:nvPr/>
            </p:nvCxnSpPr>
            <p:spPr>
              <a:xfrm>
                <a:off x="2320463" y="1031550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49" name="Google Shape;1849;p50"/>
            <p:cNvGrpSpPr/>
            <p:nvPr/>
          </p:nvGrpSpPr>
          <p:grpSpPr>
            <a:xfrm>
              <a:off x="873922" y="3993954"/>
              <a:ext cx="444014" cy="577450"/>
              <a:chOff x="873922" y="3993954"/>
              <a:chExt cx="444014" cy="577450"/>
            </a:xfrm>
          </p:grpSpPr>
          <p:sp>
            <p:nvSpPr>
              <p:cNvPr id="1850" name="Google Shape;1850;p50"/>
              <p:cNvSpPr/>
              <p:nvPr/>
            </p:nvSpPr>
            <p:spPr>
              <a:xfrm>
                <a:off x="873922" y="3993954"/>
                <a:ext cx="444011" cy="577450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7418" extrusionOk="0">
                    <a:moveTo>
                      <a:pt x="1" y="0"/>
                    </a:moveTo>
                    <a:lnTo>
                      <a:pt x="1" y="17417"/>
                    </a:lnTo>
                    <a:lnTo>
                      <a:pt x="13393" y="17417"/>
                    </a:lnTo>
                    <a:lnTo>
                      <a:pt x="13393" y="4164"/>
                    </a:lnTo>
                    <a:lnTo>
                      <a:pt x="1006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50"/>
              <p:cNvSpPr/>
              <p:nvPr/>
            </p:nvSpPr>
            <p:spPr>
              <a:xfrm>
                <a:off x="1207505" y="3993954"/>
                <a:ext cx="110431" cy="138047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4164" extrusionOk="0">
                    <a:moveTo>
                      <a:pt x="0" y="0"/>
                    </a:moveTo>
                    <a:lnTo>
                      <a:pt x="0" y="4164"/>
                    </a:lnTo>
                    <a:lnTo>
                      <a:pt x="3331" y="4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52" name="Google Shape;1852;p50"/>
              <p:cNvCxnSpPr/>
              <p:nvPr/>
            </p:nvCxnSpPr>
            <p:spPr>
              <a:xfrm>
                <a:off x="939338" y="4227863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3" name="Google Shape;1853;p50"/>
              <p:cNvCxnSpPr/>
              <p:nvPr/>
            </p:nvCxnSpPr>
            <p:spPr>
              <a:xfrm>
                <a:off x="939338" y="4282688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4" name="Google Shape;1854;p50"/>
              <p:cNvCxnSpPr/>
              <p:nvPr/>
            </p:nvCxnSpPr>
            <p:spPr>
              <a:xfrm>
                <a:off x="939338" y="4334938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0" name="Google Shape;1810;p50"/>
          <p:cNvGrpSpPr/>
          <p:nvPr/>
        </p:nvGrpSpPr>
        <p:grpSpPr>
          <a:xfrm>
            <a:off x="1768006" y="1060824"/>
            <a:ext cx="5916266" cy="3331424"/>
            <a:chOff x="1665631" y="965574"/>
            <a:chExt cx="5916266" cy="3331424"/>
          </a:xfrm>
        </p:grpSpPr>
        <p:grpSp>
          <p:nvGrpSpPr>
            <p:cNvPr id="1811" name="Google Shape;1811;p50"/>
            <p:cNvGrpSpPr/>
            <p:nvPr/>
          </p:nvGrpSpPr>
          <p:grpSpPr>
            <a:xfrm>
              <a:off x="1765675" y="1084649"/>
              <a:ext cx="5816222" cy="3212350"/>
              <a:chOff x="1770475" y="1079874"/>
              <a:chExt cx="5816222" cy="3212350"/>
            </a:xfrm>
          </p:grpSpPr>
          <p:grpSp>
            <p:nvGrpSpPr>
              <p:cNvPr id="1812" name="Google Shape;1812;p50"/>
              <p:cNvGrpSpPr/>
              <p:nvPr/>
            </p:nvGrpSpPr>
            <p:grpSpPr>
              <a:xfrm>
                <a:off x="1770488" y="1079874"/>
                <a:ext cx="5816179" cy="326924"/>
                <a:chOff x="1662150" y="959424"/>
                <a:chExt cx="5816179" cy="326924"/>
              </a:xfrm>
            </p:grpSpPr>
            <p:sp>
              <p:nvSpPr>
                <p:cNvPr id="1813" name="Google Shape;1813;p50"/>
                <p:cNvSpPr/>
                <p:nvPr/>
              </p:nvSpPr>
              <p:spPr>
                <a:xfrm>
                  <a:off x="1662150" y="959425"/>
                  <a:ext cx="5816179" cy="326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55" h="3991" extrusionOk="0">
                      <a:moveTo>
                        <a:pt x="1" y="0"/>
                      </a:moveTo>
                      <a:lnTo>
                        <a:pt x="1" y="3990"/>
                      </a:lnTo>
                      <a:lnTo>
                        <a:pt x="58254" y="3990"/>
                      </a:lnTo>
                      <a:lnTo>
                        <a:pt x="58254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14" name="Google Shape;1814;p50"/>
                <p:cNvGrpSpPr/>
                <p:nvPr/>
              </p:nvGrpSpPr>
              <p:grpSpPr>
                <a:xfrm>
                  <a:off x="1764526" y="959424"/>
                  <a:ext cx="5589241" cy="326923"/>
                  <a:chOff x="1764526" y="959424"/>
                  <a:chExt cx="5589241" cy="326923"/>
                </a:xfrm>
              </p:grpSpPr>
              <p:sp>
                <p:nvSpPr>
                  <p:cNvPr id="1815" name="Google Shape;1815;p50"/>
                  <p:cNvSpPr/>
                  <p:nvPr/>
                </p:nvSpPr>
                <p:spPr>
                  <a:xfrm>
                    <a:off x="1980533" y="959424"/>
                    <a:ext cx="17120" cy="326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3991" extrusionOk="0">
                        <a:moveTo>
                          <a:pt x="1" y="0"/>
                        </a:moveTo>
                        <a:lnTo>
                          <a:pt x="1" y="3990"/>
                        </a:lnTo>
                        <a:lnTo>
                          <a:pt x="209" y="3990"/>
                        </a:lnTo>
                        <a:lnTo>
                          <a:pt x="209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6" name="Google Shape;1816;p50"/>
                  <p:cNvSpPr/>
                  <p:nvPr/>
                </p:nvSpPr>
                <p:spPr>
                  <a:xfrm>
                    <a:off x="1764526" y="1030443"/>
                    <a:ext cx="105258" cy="18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" h="2256" extrusionOk="0">
                        <a:moveTo>
                          <a:pt x="1285" y="1"/>
                        </a:moveTo>
                        <a:lnTo>
                          <a:pt x="1" y="1146"/>
                        </a:lnTo>
                        <a:lnTo>
                          <a:pt x="1285" y="2256"/>
                        </a:lnTo>
                        <a:lnTo>
                          <a:pt x="1285" y="1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7" name="Google Shape;1817;p50"/>
                  <p:cNvSpPr/>
                  <p:nvPr/>
                </p:nvSpPr>
                <p:spPr>
                  <a:xfrm>
                    <a:off x="7117856" y="959424"/>
                    <a:ext cx="17120" cy="326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3991" extrusionOk="0">
                        <a:moveTo>
                          <a:pt x="0" y="0"/>
                        </a:moveTo>
                        <a:lnTo>
                          <a:pt x="0" y="3990"/>
                        </a:lnTo>
                        <a:lnTo>
                          <a:pt x="208" y="3990"/>
                        </a:lnTo>
                        <a:lnTo>
                          <a:pt x="208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8" name="Google Shape;1818;p50"/>
                  <p:cNvSpPr/>
                  <p:nvPr/>
                </p:nvSpPr>
                <p:spPr>
                  <a:xfrm>
                    <a:off x="7245724" y="1030443"/>
                    <a:ext cx="108043" cy="18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2256" extrusionOk="0">
                        <a:moveTo>
                          <a:pt x="0" y="1"/>
                        </a:moveTo>
                        <a:lnTo>
                          <a:pt x="0" y="2256"/>
                        </a:lnTo>
                        <a:lnTo>
                          <a:pt x="1319" y="114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819" name="Google Shape;1819;p50"/>
              <p:cNvSpPr/>
              <p:nvPr/>
            </p:nvSpPr>
            <p:spPr>
              <a:xfrm>
                <a:off x="1770475" y="1406800"/>
                <a:ext cx="5816222" cy="2885423"/>
              </a:xfrm>
              <a:custGeom>
                <a:avLst/>
                <a:gdLst/>
                <a:ahLst/>
                <a:cxnLst/>
                <a:rect l="l" t="t" r="r" b="b"/>
                <a:pathLst>
                  <a:path w="58289" h="52980" extrusionOk="0">
                    <a:moveTo>
                      <a:pt x="1" y="0"/>
                    </a:moveTo>
                    <a:lnTo>
                      <a:pt x="1" y="52980"/>
                    </a:lnTo>
                    <a:lnTo>
                      <a:pt x="58289" y="52980"/>
                    </a:lnTo>
                    <a:lnTo>
                      <a:pt x="58289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0" name="Google Shape;1820;p50"/>
            <p:cNvGrpSpPr/>
            <p:nvPr/>
          </p:nvGrpSpPr>
          <p:grpSpPr>
            <a:xfrm>
              <a:off x="1665631" y="965574"/>
              <a:ext cx="5816222" cy="3212350"/>
              <a:chOff x="1770475" y="1079874"/>
              <a:chExt cx="5816222" cy="3212350"/>
            </a:xfrm>
          </p:grpSpPr>
          <p:grpSp>
            <p:nvGrpSpPr>
              <p:cNvPr id="1821" name="Google Shape;1821;p50"/>
              <p:cNvGrpSpPr/>
              <p:nvPr/>
            </p:nvGrpSpPr>
            <p:grpSpPr>
              <a:xfrm>
                <a:off x="1770488" y="1079874"/>
                <a:ext cx="5816179" cy="326924"/>
                <a:chOff x="1662150" y="959424"/>
                <a:chExt cx="5816179" cy="326924"/>
              </a:xfrm>
            </p:grpSpPr>
            <p:sp>
              <p:nvSpPr>
                <p:cNvPr id="1822" name="Google Shape;1822;p50"/>
                <p:cNvSpPr/>
                <p:nvPr/>
              </p:nvSpPr>
              <p:spPr>
                <a:xfrm>
                  <a:off x="1662150" y="959425"/>
                  <a:ext cx="5816179" cy="326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55" h="3991" extrusionOk="0">
                      <a:moveTo>
                        <a:pt x="1" y="0"/>
                      </a:moveTo>
                      <a:lnTo>
                        <a:pt x="1" y="3990"/>
                      </a:lnTo>
                      <a:lnTo>
                        <a:pt x="58254" y="3990"/>
                      </a:lnTo>
                      <a:lnTo>
                        <a:pt x="58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23" name="Google Shape;1823;p50"/>
                <p:cNvGrpSpPr/>
                <p:nvPr/>
              </p:nvGrpSpPr>
              <p:grpSpPr>
                <a:xfrm>
                  <a:off x="1764526" y="959424"/>
                  <a:ext cx="5589241" cy="326923"/>
                  <a:chOff x="1764526" y="959424"/>
                  <a:chExt cx="5589241" cy="326923"/>
                </a:xfrm>
              </p:grpSpPr>
              <p:sp>
                <p:nvSpPr>
                  <p:cNvPr id="1824" name="Google Shape;1824;p50"/>
                  <p:cNvSpPr/>
                  <p:nvPr/>
                </p:nvSpPr>
                <p:spPr>
                  <a:xfrm>
                    <a:off x="1980533" y="959424"/>
                    <a:ext cx="17120" cy="326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3991" extrusionOk="0">
                        <a:moveTo>
                          <a:pt x="1" y="0"/>
                        </a:moveTo>
                        <a:lnTo>
                          <a:pt x="1" y="3990"/>
                        </a:lnTo>
                        <a:lnTo>
                          <a:pt x="209" y="3990"/>
                        </a:lnTo>
                        <a:lnTo>
                          <a:pt x="20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5" name="Google Shape;1825;p50"/>
                  <p:cNvSpPr/>
                  <p:nvPr/>
                </p:nvSpPr>
                <p:spPr>
                  <a:xfrm>
                    <a:off x="1764526" y="1030443"/>
                    <a:ext cx="105258" cy="18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" h="2256" extrusionOk="0">
                        <a:moveTo>
                          <a:pt x="1285" y="1"/>
                        </a:moveTo>
                        <a:lnTo>
                          <a:pt x="1" y="1146"/>
                        </a:lnTo>
                        <a:lnTo>
                          <a:pt x="1285" y="2256"/>
                        </a:lnTo>
                        <a:lnTo>
                          <a:pt x="1285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6" name="Google Shape;1826;p50"/>
                  <p:cNvSpPr/>
                  <p:nvPr/>
                </p:nvSpPr>
                <p:spPr>
                  <a:xfrm>
                    <a:off x="7117856" y="959424"/>
                    <a:ext cx="17120" cy="326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3991" extrusionOk="0">
                        <a:moveTo>
                          <a:pt x="0" y="0"/>
                        </a:moveTo>
                        <a:lnTo>
                          <a:pt x="0" y="3990"/>
                        </a:lnTo>
                        <a:lnTo>
                          <a:pt x="208" y="3990"/>
                        </a:lnTo>
                        <a:lnTo>
                          <a:pt x="208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7" name="Google Shape;1827;p50"/>
                  <p:cNvSpPr/>
                  <p:nvPr/>
                </p:nvSpPr>
                <p:spPr>
                  <a:xfrm>
                    <a:off x="7245724" y="1030443"/>
                    <a:ext cx="108043" cy="18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2256" extrusionOk="0">
                        <a:moveTo>
                          <a:pt x="0" y="1"/>
                        </a:moveTo>
                        <a:lnTo>
                          <a:pt x="0" y="2256"/>
                        </a:lnTo>
                        <a:lnTo>
                          <a:pt x="1319" y="114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828" name="Google Shape;1828;p50"/>
              <p:cNvSpPr/>
              <p:nvPr/>
            </p:nvSpPr>
            <p:spPr>
              <a:xfrm>
                <a:off x="1770475" y="1406800"/>
                <a:ext cx="5816222" cy="2885423"/>
              </a:xfrm>
              <a:custGeom>
                <a:avLst/>
                <a:gdLst/>
                <a:ahLst/>
                <a:cxnLst/>
                <a:rect l="l" t="t" r="r" b="b"/>
                <a:pathLst>
                  <a:path w="58289" h="52980" extrusionOk="0">
                    <a:moveTo>
                      <a:pt x="1" y="0"/>
                    </a:moveTo>
                    <a:lnTo>
                      <a:pt x="1" y="52980"/>
                    </a:lnTo>
                    <a:lnTo>
                      <a:pt x="58289" y="52980"/>
                    </a:lnTo>
                    <a:lnTo>
                      <a:pt x="582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29" name="Google Shape;1829;p50"/>
          <p:cNvGrpSpPr/>
          <p:nvPr/>
        </p:nvGrpSpPr>
        <p:grpSpPr>
          <a:xfrm>
            <a:off x="1662145" y="965575"/>
            <a:ext cx="5819710" cy="3212350"/>
            <a:chOff x="1662150" y="965574"/>
            <a:chExt cx="5819710" cy="3212350"/>
          </a:xfrm>
        </p:grpSpPr>
        <p:sp>
          <p:nvSpPr>
            <p:cNvPr id="1830" name="Google Shape;1830;p50"/>
            <p:cNvSpPr/>
            <p:nvPr/>
          </p:nvSpPr>
          <p:spPr>
            <a:xfrm>
              <a:off x="1665638" y="1292501"/>
              <a:ext cx="5816222" cy="2885423"/>
            </a:xfrm>
            <a:custGeom>
              <a:avLst/>
              <a:gdLst/>
              <a:ahLst/>
              <a:cxnLst/>
              <a:rect l="l" t="t" r="r" b="b"/>
              <a:pathLst>
                <a:path w="58289" h="52980" extrusionOk="0">
                  <a:moveTo>
                    <a:pt x="1" y="0"/>
                  </a:moveTo>
                  <a:lnTo>
                    <a:pt x="1" y="52980"/>
                  </a:lnTo>
                  <a:lnTo>
                    <a:pt x="58289" y="52980"/>
                  </a:lnTo>
                  <a:lnTo>
                    <a:pt x="58289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1" name="Google Shape;1831;p50"/>
            <p:cNvGrpSpPr/>
            <p:nvPr/>
          </p:nvGrpSpPr>
          <p:grpSpPr>
            <a:xfrm>
              <a:off x="1662150" y="965574"/>
              <a:ext cx="5819675" cy="326925"/>
              <a:chOff x="1662163" y="959424"/>
              <a:chExt cx="5819675" cy="326925"/>
            </a:xfrm>
          </p:grpSpPr>
          <p:sp>
            <p:nvSpPr>
              <p:cNvPr id="1832" name="Google Shape;1832;p50"/>
              <p:cNvSpPr/>
              <p:nvPr/>
            </p:nvSpPr>
            <p:spPr>
              <a:xfrm>
                <a:off x="1662163" y="959425"/>
                <a:ext cx="5819675" cy="326923"/>
              </a:xfrm>
              <a:custGeom>
                <a:avLst/>
                <a:gdLst/>
                <a:ahLst/>
                <a:cxnLst/>
                <a:rect l="l" t="t" r="r" b="b"/>
                <a:pathLst>
                  <a:path w="58255" h="3991" extrusionOk="0">
                    <a:moveTo>
                      <a:pt x="1" y="0"/>
                    </a:moveTo>
                    <a:lnTo>
                      <a:pt x="1" y="3990"/>
                    </a:lnTo>
                    <a:lnTo>
                      <a:pt x="58254" y="3990"/>
                    </a:lnTo>
                    <a:lnTo>
                      <a:pt x="58254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 err="1">
                    <a:latin typeface="Raleway Black" pitchFamily="2" charset="0"/>
                  </a:rPr>
                  <a:t>Giới</a:t>
                </a:r>
                <a:r>
                  <a:rPr lang="en-US" sz="1800" dirty="0">
                    <a:latin typeface="Raleway Black" pitchFamily="2" charset="0"/>
                  </a:rPr>
                  <a:t> </a:t>
                </a:r>
                <a:r>
                  <a:rPr lang="en-US" sz="1800" dirty="0" err="1">
                    <a:latin typeface="Raleway Black" pitchFamily="2" charset="0"/>
                  </a:rPr>
                  <a:t>hạn</a:t>
                </a:r>
                <a:endParaRPr sz="1800" dirty="0">
                  <a:latin typeface="Raleway Black" pitchFamily="2" charset="0"/>
                </a:endParaRPr>
              </a:p>
            </p:txBody>
          </p:sp>
          <p:grpSp>
            <p:nvGrpSpPr>
              <p:cNvPr id="1833" name="Google Shape;1833;p50"/>
              <p:cNvGrpSpPr/>
              <p:nvPr/>
            </p:nvGrpSpPr>
            <p:grpSpPr>
              <a:xfrm>
                <a:off x="1764526" y="959424"/>
                <a:ext cx="5589241" cy="326925"/>
                <a:chOff x="1764526" y="959424"/>
                <a:chExt cx="5589241" cy="326925"/>
              </a:xfrm>
            </p:grpSpPr>
            <p:sp>
              <p:nvSpPr>
                <p:cNvPr id="1834" name="Google Shape;1834;p50"/>
                <p:cNvSpPr/>
                <p:nvPr/>
              </p:nvSpPr>
              <p:spPr>
                <a:xfrm>
                  <a:off x="1980533" y="959424"/>
                  <a:ext cx="17119" cy="3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3991" extrusionOk="0">
                      <a:moveTo>
                        <a:pt x="1" y="0"/>
                      </a:moveTo>
                      <a:lnTo>
                        <a:pt x="1" y="3990"/>
                      </a:lnTo>
                      <a:lnTo>
                        <a:pt x="209" y="3990"/>
                      </a:lnTo>
                      <a:lnTo>
                        <a:pt x="2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50"/>
                <p:cNvSpPr/>
                <p:nvPr/>
              </p:nvSpPr>
              <p:spPr>
                <a:xfrm>
                  <a:off x="1764526" y="1030443"/>
                  <a:ext cx="105256" cy="184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2256" extrusionOk="0">
                      <a:moveTo>
                        <a:pt x="1285" y="1"/>
                      </a:moveTo>
                      <a:lnTo>
                        <a:pt x="1" y="1146"/>
                      </a:lnTo>
                      <a:lnTo>
                        <a:pt x="1285" y="2256"/>
                      </a:lnTo>
                      <a:lnTo>
                        <a:pt x="12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50"/>
                <p:cNvSpPr/>
                <p:nvPr/>
              </p:nvSpPr>
              <p:spPr>
                <a:xfrm>
                  <a:off x="7117856" y="959424"/>
                  <a:ext cx="17120" cy="326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3991" extrusionOk="0">
                      <a:moveTo>
                        <a:pt x="0" y="0"/>
                      </a:moveTo>
                      <a:lnTo>
                        <a:pt x="0" y="3990"/>
                      </a:lnTo>
                      <a:lnTo>
                        <a:pt x="208" y="3990"/>
                      </a:lnTo>
                      <a:lnTo>
                        <a:pt x="2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50"/>
                <p:cNvSpPr/>
                <p:nvPr/>
              </p:nvSpPr>
              <p:spPr>
                <a:xfrm>
                  <a:off x="7245724" y="1030443"/>
                  <a:ext cx="108043" cy="18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2256" extrusionOk="0">
                      <a:moveTo>
                        <a:pt x="0" y="1"/>
                      </a:moveTo>
                      <a:lnTo>
                        <a:pt x="0" y="2256"/>
                      </a:lnTo>
                      <a:lnTo>
                        <a:pt x="1319" y="114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38" name="Google Shape;1838;p50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489076" y="1334083"/>
                <a:ext cx="2373090" cy="258936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342900" algn="just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≤ 1000</m:t>
                    </m:r>
                  </m:oMath>
                </a14:m>
                <a:endParaRPr lang="en-US" dirty="0">
                  <a:latin typeface="Raleway" pitchFamily="2" charset="0"/>
                </a:endParaRPr>
              </a:p>
              <a:p>
                <a:pPr marL="342900" algn="just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≤ 5000</m:t>
                    </m:r>
                  </m:oMath>
                </a14:m>
                <a:endParaRPr lang="vi-VN" dirty="0">
                  <a:latin typeface="Raleway" pitchFamily="2" charset="0"/>
                </a:endParaRPr>
              </a:p>
            </p:txBody>
          </p:sp>
        </mc:Choice>
        <mc:Fallback>
          <p:sp>
            <p:nvSpPr>
              <p:cNvPr id="1838" name="Google Shape;1838;p5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489076" y="1334083"/>
                <a:ext cx="2373090" cy="2589364"/>
              </a:xfrm>
              <a:prstGeom prst="rect">
                <a:avLst/>
              </a:prstGeom>
              <a:blipFill>
                <a:blip r:embed="rId3"/>
                <a:stretch>
                  <a:fillRect l="-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42" name="Google Shape;1842;p50"/>
          <p:cNvGrpSpPr/>
          <p:nvPr/>
        </p:nvGrpSpPr>
        <p:grpSpPr>
          <a:xfrm>
            <a:off x="792960" y="4041579"/>
            <a:ext cx="524976" cy="655438"/>
            <a:chOff x="792960" y="3993954"/>
            <a:chExt cx="524976" cy="655438"/>
          </a:xfrm>
        </p:grpSpPr>
        <p:grpSp>
          <p:nvGrpSpPr>
            <p:cNvPr id="1843" name="Google Shape;1843;p50"/>
            <p:cNvGrpSpPr/>
            <p:nvPr/>
          </p:nvGrpSpPr>
          <p:grpSpPr>
            <a:xfrm>
              <a:off x="792960" y="4071942"/>
              <a:ext cx="444014" cy="577450"/>
              <a:chOff x="2255047" y="690567"/>
              <a:chExt cx="444014" cy="577450"/>
            </a:xfrm>
          </p:grpSpPr>
          <p:sp>
            <p:nvSpPr>
              <p:cNvPr id="1844" name="Google Shape;1844;p50"/>
              <p:cNvSpPr/>
              <p:nvPr/>
            </p:nvSpPr>
            <p:spPr>
              <a:xfrm>
                <a:off x="2255047" y="690567"/>
                <a:ext cx="444011" cy="577450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7418" extrusionOk="0">
                    <a:moveTo>
                      <a:pt x="1" y="0"/>
                    </a:moveTo>
                    <a:lnTo>
                      <a:pt x="1" y="17417"/>
                    </a:lnTo>
                    <a:lnTo>
                      <a:pt x="13393" y="17417"/>
                    </a:lnTo>
                    <a:lnTo>
                      <a:pt x="13393" y="4164"/>
                    </a:lnTo>
                    <a:lnTo>
                      <a:pt x="1006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50"/>
              <p:cNvSpPr/>
              <p:nvPr/>
            </p:nvSpPr>
            <p:spPr>
              <a:xfrm>
                <a:off x="2588630" y="690567"/>
                <a:ext cx="110431" cy="138047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4164" extrusionOk="0">
                    <a:moveTo>
                      <a:pt x="0" y="0"/>
                    </a:moveTo>
                    <a:lnTo>
                      <a:pt x="0" y="4164"/>
                    </a:lnTo>
                    <a:lnTo>
                      <a:pt x="3331" y="4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46" name="Google Shape;1846;p50"/>
              <p:cNvCxnSpPr/>
              <p:nvPr/>
            </p:nvCxnSpPr>
            <p:spPr>
              <a:xfrm>
                <a:off x="2320463" y="924475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7" name="Google Shape;1847;p50"/>
              <p:cNvCxnSpPr/>
              <p:nvPr/>
            </p:nvCxnSpPr>
            <p:spPr>
              <a:xfrm>
                <a:off x="2320463" y="979300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8" name="Google Shape;1848;p50"/>
              <p:cNvCxnSpPr/>
              <p:nvPr/>
            </p:nvCxnSpPr>
            <p:spPr>
              <a:xfrm>
                <a:off x="2320463" y="1031550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49" name="Google Shape;1849;p50"/>
            <p:cNvGrpSpPr/>
            <p:nvPr/>
          </p:nvGrpSpPr>
          <p:grpSpPr>
            <a:xfrm>
              <a:off x="873922" y="3993954"/>
              <a:ext cx="444014" cy="577450"/>
              <a:chOff x="873922" y="3993954"/>
              <a:chExt cx="444014" cy="577450"/>
            </a:xfrm>
          </p:grpSpPr>
          <p:sp>
            <p:nvSpPr>
              <p:cNvPr id="1850" name="Google Shape;1850;p50"/>
              <p:cNvSpPr/>
              <p:nvPr/>
            </p:nvSpPr>
            <p:spPr>
              <a:xfrm>
                <a:off x="873922" y="3993954"/>
                <a:ext cx="444011" cy="577450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7418" extrusionOk="0">
                    <a:moveTo>
                      <a:pt x="1" y="0"/>
                    </a:moveTo>
                    <a:lnTo>
                      <a:pt x="1" y="17417"/>
                    </a:lnTo>
                    <a:lnTo>
                      <a:pt x="13393" y="17417"/>
                    </a:lnTo>
                    <a:lnTo>
                      <a:pt x="13393" y="4164"/>
                    </a:lnTo>
                    <a:lnTo>
                      <a:pt x="1006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50"/>
              <p:cNvSpPr/>
              <p:nvPr/>
            </p:nvSpPr>
            <p:spPr>
              <a:xfrm>
                <a:off x="1207505" y="3993954"/>
                <a:ext cx="110431" cy="138047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4164" extrusionOk="0">
                    <a:moveTo>
                      <a:pt x="0" y="0"/>
                    </a:moveTo>
                    <a:lnTo>
                      <a:pt x="0" y="4164"/>
                    </a:lnTo>
                    <a:lnTo>
                      <a:pt x="3331" y="4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52" name="Google Shape;1852;p50"/>
              <p:cNvCxnSpPr/>
              <p:nvPr/>
            </p:nvCxnSpPr>
            <p:spPr>
              <a:xfrm>
                <a:off x="939338" y="4227863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3" name="Google Shape;1853;p50"/>
              <p:cNvCxnSpPr/>
              <p:nvPr/>
            </p:nvCxnSpPr>
            <p:spPr>
              <a:xfrm>
                <a:off x="939338" y="4282688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4" name="Google Shape;1854;p50"/>
              <p:cNvCxnSpPr/>
              <p:nvPr/>
            </p:nvCxnSpPr>
            <p:spPr>
              <a:xfrm>
                <a:off x="939338" y="4334938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22649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p59"/>
          <p:cNvSpPr txBox="1">
            <a:spLocks noGrp="1"/>
          </p:cNvSpPr>
          <p:nvPr>
            <p:ph type="subTitle" idx="1"/>
          </p:nvPr>
        </p:nvSpPr>
        <p:spPr>
          <a:xfrm>
            <a:off x="1061565" y="1220393"/>
            <a:ext cx="7160326" cy="1504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-US" sz="2200" dirty="0" err="1">
                <a:latin typeface="Raleway" pitchFamily="2" charset="0"/>
              </a:rPr>
              <a:t>Duyệt</a:t>
            </a:r>
            <a:r>
              <a:rPr lang="en-US" sz="2200" dirty="0">
                <a:latin typeface="Raleway" pitchFamily="2" charset="0"/>
              </a:rPr>
              <a:t> qua </a:t>
            </a:r>
            <a:r>
              <a:rPr lang="en-US" sz="2200" dirty="0" err="1">
                <a:latin typeface="Raleway" pitchFamily="2" charset="0"/>
              </a:rPr>
              <a:t>mọi</a:t>
            </a:r>
            <a:r>
              <a:rPr lang="en-US" sz="2200" dirty="0">
                <a:latin typeface="Raleway" pitchFamily="2" charset="0"/>
              </a:rPr>
              <a:t> d </a:t>
            </a:r>
            <a:r>
              <a:rPr lang="en-US" sz="2200" dirty="0" err="1">
                <a:latin typeface="Raleway" pitchFamily="2" charset="0"/>
              </a:rPr>
              <a:t>có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thể</a:t>
            </a:r>
            <a:r>
              <a:rPr lang="en-US" sz="2200" dirty="0">
                <a:latin typeface="Raleway" pitchFamily="2" charset="0"/>
              </a:rPr>
              <a:t> (</a:t>
            </a:r>
            <a:r>
              <a:rPr lang="en-US" sz="2200" dirty="0" err="1">
                <a:latin typeface="Raleway" pitchFamily="2" charset="0"/>
              </a:rPr>
              <a:t>ví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dụ</a:t>
            </a:r>
            <a:r>
              <a:rPr lang="en-US" sz="2200" dirty="0">
                <a:latin typeface="Raleway" pitchFamily="2" charset="0"/>
              </a:rPr>
              <a:t>, </a:t>
            </a:r>
            <a:r>
              <a:rPr lang="en-US" sz="2200" dirty="0" err="1">
                <a:latin typeface="Raleway" pitchFamily="2" charset="0"/>
              </a:rPr>
              <a:t>từ</a:t>
            </a:r>
            <a:r>
              <a:rPr lang="en-US" sz="2200" dirty="0">
                <a:latin typeface="Raleway" pitchFamily="2" charset="0"/>
              </a:rPr>
              <a:t> 1 </a:t>
            </a:r>
            <a:r>
              <a:rPr lang="en-US" sz="2200" dirty="0" err="1">
                <a:latin typeface="Raleway" pitchFamily="2" charset="0"/>
              </a:rPr>
              <a:t>đến</a:t>
            </a:r>
            <a:r>
              <a:rPr lang="en-US" sz="2200" dirty="0">
                <a:latin typeface="Raleway" pitchFamily="2" charset="0"/>
              </a:rPr>
              <a:t> 2500). </a:t>
            </a:r>
            <a:r>
              <a:rPr lang="en-US" sz="2200" dirty="0" err="1">
                <a:latin typeface="Raleway" pitchFamily="2" charset="0"/>
              </a:rPr>
              <a:t>Với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mỗi</a:t>
            </a:r>
            <a:r>
              <a:rPr lang="en-US" sz="2200" dirty="0">
                <a:latin typeface="Raleway" pitchFamily="2" charset="0"/>
              </a:rPr>
              <a:t> d, </a:t>
            </a:r>
            <a:r>
              <a:rPr lang="en-US" sz="2200" dirty="0" err="1">
                <a:latin typeface="Raleway" pitchFamily="2" charset="0"/>
              </a:rPr>
              <a:t>kiểm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tra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xem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có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thể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dùng</a:t>
            </a:r>
            <a:r>
              <a:rPr lang="en-US" sz="2200" dirty="0">
                <a:latin typeface="Raleway" pitchFamily="2" charset="0"/>
              </a:rPr>
              <a:t> m </a:t>
            </a:r>
            <a:r>
              <a:rPr lang="en-US" sz="2200" dirty="0" err="1">
                <a:latin typeface="Raleway" pitchFamily="2" charset="0"/>
              </a:rPr>
              <a:t>đoạn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độ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dài</a:t>
            </a:r>
            <a:r>
              <a:rPr lang="en-US" sz="2200" dirty="0">
                <a:latin typeface="Raleway" pitchFamily="2" charset="0"/>
              </a:rPr>
              <a:t> 2*d+1 </a:t>
            </a:r>
            <a:r>
              <a:rPr lang="en-US" sz="2200" dirty="0" err="1">
                <a:latin typeface="Raleway" pitchFamily="2" charset="0"/>
              </a:rPr>
              <a:t>để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phủ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hết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tất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cả</a:t>
            </a:r>
            <a:r>
              <a:rPr lang="en-US" sz="2200" dirty="0">
                <a:latin typeface="Raleway" pitchFamily="2" charset="0"/>
              </a:rPr>
              <a:t> n </a:t>
            </a:r>
            <a:r>
              <a:rPr lang="en-US" sz="2200" dirty="0" err="1">
                <a:latin typeface="Raleway" pitchFamily="2" charset="0"/>
              </a:rPr>
              <a:t>điểm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không</a:t>
            </a:r>
            <a:r>
              <a:rPr lang="en-US" sz="2200" dirty="0">
                <a:latin typeface="Raleway" pitchFamily="2" charset="0"/>
              </a:rPr>
              <a:t>. In </a:t>
            </a:r>
            <a:r>
              <a:rPr lang="en-US" sz="2200" dirty="0" err="1">
                <a:latin typeface="Raleway" pitchFamily="2" charset="0"/>
              </a:rPr>
              <a:t>ra</a:t>
            </a:r>
            <a:r>
              <a:rPr lang="en-US" sz="2200" dirty="0">
                <a:latin typeface="Raleway" pitchFamily="2" charset="0"/>
              </a:rPr>
              <a:t> d </a:t>
            </a:r>
            <a:r>
              <a:rPr lang="en-US" sz="2200" dirty="0" err="1">
                <a:latin typeface="Raleway" pitchFamily="2" charset="0"/>
              </a:rPr>
              <a:t>nhỏ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nhất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thỏa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mãn</a:t>
            </a:r>
            <a:endParaRPr lang="vi-VN" dirty="0">
              <a:latin typeface="Raleway" pitchFamily="2" charset="0"/>
            </a:endParaRPr>
          </a:p>
        </p:txBody>
      </p:sp>
      <p:sp>
        <p:nvSpPr>
          <p:cNvPr id="2627" name="Google Shape;2627;p59"/>
          <p:cNvSpPr txBox="1">
            <a:spLocks noGrp="1"/>
          </p:cNvSpPr>
          <p:nvPr>
            <p:ph type="title" idx="6"/>
          </p:nvPr>
        </p:nvSpPr>
        <p:spPr>
          <a:xfrm>
            <a:off x="1470288" y="398269"/>
            <a:ext cx="634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HƯỚNG DẪN GIẢI</a:t>
            </a:r>
            <a:endParaRPr dirty="0"/>
          </a:p>
        </p:txBody>
      </p:sp>
      <p:grpSp>
        <p:nvGrpSpPr>
          <p:cNvPr id="2670" name="Google Shape;2670;p59"/>
          <p:cNvGrpSpPr/>
          <p:nvPr/>
        </p:nvGrpSpPr>
        <p:grpSpPr>
          <a:xfrm>
            <a:off x="787370" y="4281505"/>
            <a:ext cx="369130" cy="405607"/>
            <a:chOff x="787370" y="4281505"/>
            <a:chExt cx="369130" cy="405607"/>
          </a:xfrm>
        </p:grpSpPr>
        <p:grpSp>
          <p:nvGrpSpPr>
            <p:cNvPr id="2671" name="Google Shape;2671;p59"/>
            <p:cNvGrpSpPr/>
            <p:nvPr/>
          </p:nvGrpSpPr>
          <p:grpSpPr>
            <a:xfrm>
              <a:off x="787370" y="4281505"/>
              <a:ext cx="225414" cy="405607"/>
              <a:chOff x="8063823" y="2506947"/>
              <a:chExt cx="198009" cy="356296"/>
            </a:xfrm>
          </p:grpSpPr>
          <p:sp>
            <p:nvSpPr>
              <p:cNvPr id="2672" name="Google Shape;2672;p59"/>
              <p:cNvSpPr/>
              <p:nvPr/>
            </p:nvSpPr>
            <p:spPr>
              <a:xfrm>
                <a:off x="8063823" y="2506947"/>
                <a:ext cx="198009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903" extrusionOk="0">
                    <a:moveTo>
                      <a:pt x="1" y="0"/>
                    </a:moveTo>
                    <a:lnTo>
                      <a:pt x="1" y="902"/>
                    </a:lnTo>
                    <a:lnTo>
                      <a:pt x="4511" y="902"/>
                    </a:lnTo>
                    <a:lnTo>
                      <a:pt x="4511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59"/>
              <p:cNvSpPr/>
              <p:nvPr/>
            </p:nvSpPr>
            <p:spPr>
              <a:xfrm>
                <a:off x="8063823" y="2823615"/>
                <a:ext cx="198009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903" extrusionOk="0">
                    <a:moveTo>
                      <a:pt x="1" y="1"/>
                    </a:moveTo>
                    <a:lnTo>
                      <a:pt x="1" y="903"/>
                    </a:lnTo>
                    <a:lnTo>
                      <a:pt x="4511" y="903"/>
                    </a:lnTo>
                    <a:lnTo>
                      <a:pt x="4511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59"/>
              <p:cNvSpPr/>
              <p:nvPr/>
            </p:nvSpPr>
            <p:spPr>
              <a:xfrm>
                <a:off x="8082122" y="2546531"/>
                <a:ext cx="159917" cy="275642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6281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214" y="2915"/>
                    </a:lnTo>
                    <a:lnTo>
                      <a:pt x="1214" y="3366"/>
                    </a:lnTo>
                    <a:lnTo>
                      <a:pt x="0" y="4511"/>
                    </a:lnTo>
                    <a:lnTo>
                      <a:pt x="0" y="6280"/>
                    </a:lnTo>
                    <a:lnTo>
                      <a:pt x="3643" y="6280"/>
                    </a:lnTo>
                    <a:lnTo>
                      <a:pt x="3643" y="4511"/>
                    </a:lnTo>
                    <a:lnTo>
                      <a:pt x="2463" y="3366"/>
                    </a:lnTo>
                    <a:lnTo>
                      <a:pt x="2463" y="2915"/>
                    </a:lnTo>
                    <a:lnTo>
                      <a:pt x="3643" y="1735"/>
                    </a:lnTo>
                    <a:lnTo>
                      <a:pt x="364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59"/>
              <p:cNvSpPr/>
              <p:nvPr/>
            </p:nvSpPr>
            <p:spPr>
              <a:xfrm>
                <a:off x="8086686" y="2756648"/>
                <a:ext cx="152281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493" extrusionOk="0">
                    <a:moveTo>
                      <a:pt x="1527" y="0"/>
                    </a:moveTo>
                    <a:lnTo>
                      <a:pt x="0" y="1492"/>
                    </a:lnTo>
                    <a:lnTo>
                      <a:pt x="3470" y="1492"/>
                    </a:lnTo>
                    <a:lnTo>
                      <a:pt x="19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59"/>
              <p:cNvSpPr/>
              <p:nvPr/>
            </p:nvSpPr>
            <p:spPr>
              <a:xfrm>
                <a:off x="8086686" y="2756648"/>
                <a:ext cx="152281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493" fill="none" extrusionOk="0">
                    <a:moveTo>
                      <a:pt x="1527" y="0"/>
                    </a:moveTo>
                    <a:lnTo>
                      <a:pt x="0" y="1492"/>
                    </a:lnTo>
                    <a:lnTo>
                      <a:pt x="3470" y="1492"/>
                    </a:lnTo>
                    <a:lnTo>
                      <a:pt x="194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59"/>
              <p:cNvSpPr/>
              <p:nvPr/>
            </p:nvSpPr>
            <p:spPr>
              <a:xfrm>
                <a:off x="8153654" y="2726192"/>
                <a:ext cx="18344" cy="1983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417" y="451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59"/>
              <p:cNvSpPr/>
              <p:nvPr/>
            </p:nvSpPr>
            <p:spPr>
              <a:xfrm>
                <a:off x="8153654" y="2698765"/>
                <a:ext cx="18344" cy="1983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417" y="452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59"/>
              <p:cNvSpPr/>
              <p:nvPr/>
            </p:nvSpPr>
            <p:spPr>
              <a:xfrm>
                <a:off x="8124734" y="2628726"/>
                <a:ext cx="74648" cy="27472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626" extrusionOk="0">
                    <a:moveTo>
                      <a:pt x="1" y="1"/>
                    </a:moveTo>
                    <a:lnTo>
                      <a:pt x="660" y="625"/>
                    </a:lnTo>
                    <a:lnTo>
                      <a:pt x="1076" y="625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80" name="Google Shape;2680;p59"/>
            <p:cNvSpPr/>
            <p:nvPr/>
          </p:nvSpPr>
          <p:spPr>
            <a:xfrm>
              <a:off x="1064550" y="4376213"/>
              <a:ext cx="91950" cy="91100"/>
            </a:xfrm>
            <a:custGeom>
              <a:avLst/>
              <a:gdLst/>
              <a:ahLst/>
              <a:cxnLst/>
              <a:rect l="l" t="t" r="r" b="b"/>
              <a:pathLst>
                <a:path w="3678" h="3644" fill="none" extrusionOk="0">
                  <a:moveTo>
                    <a:pt x="3157" y="0"/>
                  </a:moveTo>
                  <a:lnTo>
                    <a:pt x="1839" y="1319"/>
                  </a:lnTo>
                  <a:lnTo>
                    <a:pt x="486" y="0"/>
                  </a:lnTo>
                  <a:lnTo>
                    <a:pt x="0" y="486"/>
                  </a:lnTo>
                  <a:lnTo>
                    <a:pt x="1319" y="1805"/>
                  </a:lnTo>
                  <a:lnTo>
                    <a:pt x="0" y="3158"/>
                  </a:lnTo>
                  <a:lnTo>
                    <a:pt x="486" y="3643"/>
                  </a:lnTo>
                  <a:lnTo>
                    <a:pt x="1839" y="2325"/>
                  </a:lnTo>
                  <a:lnTo>
                    <a:pt x="3157" y="3643"/>
                  </a:lnTo>
                  <a:lnTo>
                    <a:pt x="3678" y="3158"/>
                  </a:lnTo>
                  <a:lnTo>
                    <a:pt x="2325" y="1805"/>
                  </a:lnTo>
                  <a:lnTo>
                    <a:pt x="3678" y="486"/>
                  </a:lnTo>
                  <a:lnTo>
                    <a:pt x="3157" y="0"/>
                  </a:lnTo>
                  <a:lnTo>
                    <a:pt x="315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59"/>
          <p:cNvGrpSpPr/>
          <p:nvPr/>
        </p:nvGrpSpPr>
        <p:grpSpPr>
          <a:xfrm>
            <a:off x="8009738" y="444900"/>
            <a:ext cx="739738" cy="499927"/>
            <a:chOff x="8009738" y="444900"/>
            <a:chExt cx="739738" cy="499927"/>
          </a:xfrm>
        </p:grpSpPr>
        <p:grpSp>
          <p:nvGrpSpPr>
            <p:cNvPr id="2682" name="Google Shape;2682;p59"/>
            <p:cNvGrpSpPr/>
            <p:nvPr/>
          </p:nvGrpSpPr>
          <p:grpSpPr>
            <a:xfrm>
              <a:off x="8114513" y="444900"/>
              <a:ext cx="634963" cy="406652"/>
              <a:chOff x="8114513" y="444900"/>
              <a:chExt cx="634963" cy="406652"/>
            </a:xfrm>
          </p:grpSpPr>
          <p:sp>
            <p:nvSpPr>
              <p:cNvPr id="2683" name="Google Shape;2683;p59"/>
              <p:cNvSpPr/>
              <p:nvPr/>
            </p:nvSpPr>
            <p:spPr>
              <a:xfrm>
                <a:off x="8114513" y="444900"/>
                <a:ext cx="634950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59"/>
              <p:cNvSpPr/>
              <p:nvPr/>
            </p:nvSpPr>
            <p:spPr>
              <a:xfrm>
                <a:off x="8706063" y="463100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1" y="1"/>
                    </a:moveTo>
                    <a:lnTo>
                      <a:pt x="868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59"/>
              <p:cNvSpPr/>
              <p:nvPr/>
            </p:nvSpPr>
            <p:spPr>
              <a:xfrm>
                <a:off x="8706063" y="463100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868" y="1"/>
                    </a:moveTo>
                    <a:lnTo>
                      <a:pt x="1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59"/>
              <p:cNvSpPr/>
              <p:nvPr/>
            </p:nvSpPr>
            <p:spPr>
              <a:xfrm>
                <a:off x="8114525" y="503900"/>
                <a:ext cx="634950" cy="347652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7" name="Google Shape;2687;p59"/>
            <p:cNvGrpSpPr/>
            <p:nvPr/>
          </p:nvGrpSpPr>
          <p:grpSpPr>
            <a:xfrm>
              <a:off x="8009738" y="538175"/>
              <a:ext cx="634963" cy="406652"/>
              <a:chOff x="8009738" y="538175"/>
              <a:chExt cx="634963" cy="406652"/>
            </a:xfrm>
          </p:grpSpPr>
          <p:sp>
            <p:nvSpPr>
              <p:cNvPr id="2688" name="Google Shape;2688;p59"/>
              <p:cNvSpPr/>
              <p:nvPr/>
            </p:nvSpPr>
            <p:spPr>
              <a:xfrm>
                <a:off x="8009738" y="538175"/>
                <a:ext cx="634950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59"/>
              <p:cNvSpPr/>
              <p:nvPr/>
            </p:nvSpPr>
            <p:spPr>
              <a:xfrm>
                <a:off x="8601288" y="556375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1" y="1"/>
                    </a:moveTo>
                    <a:lnTo>
                      <a:pt x="868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59"/>
              <p:cNvSpPr/>
              <p:nvPr/>
            </p:nvSpPr>
            <p:spPr>
              <a:xfrm>
                <a:off x="8601288" y="556375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868" y="1"/>
                    </a:moveTo>
                    <a:lnTo>
                      <a:pt x="1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59"/>
              <p:cNvSpPr/>
              <p:nvPr/>
            </p:nvSpPr>
            <p:spPr>
              <a:xfrm>
                <a:off x="8009750" y="597175"/>
                <a:ext cx="634950" cy="347652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92" name="Google Shape;2692;p59"/>
          <p:cNvGrpSpPr/>
          <p:nvPr/>
        </p:nvGrpSpPr>
        <p:grpSpPr>
          <a:xfrm>
            <a:off x="706408" y="-1469152"/>
            <a:ext cx="1218677" cy="2647482"/>
            <a:chOff x="706408" y="-1469152"/>
            <a:chExt cx="1218677" cy="2647482"/>
          </a:xfrm>
        </p:grpSpPr>
        <p:grpSp>
          <p:nvGrpSpPr>
            <p:cNvPr id="2693" name="Google Shape;2693;p59"/>
            <p:cNvGrpSpPr/>
            <p:nvPr/>
          </p:nvGrpSpPr>
          <p:grpSpPr>
            <a:xfrm>
              <a:off x="706408" y="-1469152"/>
              <a:ext cx="1218677" cy="2356830"/>
              <a:chOff x="2071700" y="1617275"/>
              <a:chExt cx="717375" cy="1387350"/>
            </a:xfrm>
          </p:grpSpPr>
          <p:sp>
            <p:nvSpPr>
              <p:cNvPr id="2694" name="Google Shape;2694;p59"/>
              <p:cNvSpPr/>
              <p:nvPr/>
            </p:nvSpPr>
            <p:spPr>
              <a:xfrm>
                <a:off x="2093750" y="1644825"/>
                <a:ext cx="6625" cy="13399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3598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  <a:close/>
                    <a:moveTo>
                      <a:pt x="0" y="5378"/>
                    </a:moveTo>
                    <a:lnTo>
                      <a:pt x="0" y="10447"/>
                    </a:lnTo>
                    <a:lnTo>
                      <a:pt x="265" y="10447"/>
                    </a:lnTo>
                    <a:lnTo>
                      <a:pt x="265" y="5378"/>
                    </a:lnTo>
                    <a:close/>
                    <a:moveTo>
                      <a:pt x="0" y="10755"/>
                    </a:moveTo>
                    <a:lnTo>
                      <a:pt x="0" y="15824"/>
                    </a:lnTo>
                    <a:lnTo>
                      <a:pt x="265" y="15824"/>
                    </a:lnTo>
                    <a:lnTo>
                      <a:pt x="265" y="10755"/>
                    </a:lnTo>
                    <a:close/>
                    <a:moveTo>
                      <a:pt x="0" y="16089"/>
                    </a:moveTo>
                    <a:lnTo>
                      <a:pt x="0" y="21201"/>
                    </a:lnTo>
                    <a:lnTo>
                      <a:pt x="265" y="21201"/>
                    </a:lnTo>
                    <a:lnTo>
                      <a:pt x="265" y="16089"/>
                    </a:lnTo>
                    <a:close/>
                    <a:moveTo>
                      <a:pt x="0" y="21466"/>
                    </a:moveTo>
                    <a:lnTo>
                      <a:pt x="0" y="26579"/>
                    </a:lnTo>
                    <a:lnTo>
                      <a:pt x="265" y="26579"/>
                    </a:lnTo>
                    <a:lnTo>
                      <a:pt x="265" y="21466"/>
                    </a:lnTo>
                    <a:close/>
                    <a:moveTo>
                      <a:pt x="0" y="26843"/>
                    </a:moveTo>
                    <a:lnTo>
                      <a:pt x="0" y="31956"/>
                    </a:lnTo>
                    <a:lnTo>
                      <a:pt x="265" y="31956"/>
                    </a:lnTo>
                    <a:lnTo>
                      <a:pt x="265" y="26843"/>
                    </a:lnTo>
                    <a:close/>
                    <a:moveTo>
                      <a:pt x="0" y="32221"/>
                    </a:moveTo>
                    <a:lnTo>
                      <a:pt x="0" y="37334"/>
                    </a:lnTo>
                    <a:lnTo>
                      <a:pt x="265" y="37334"/>
                    </a:lnTo>
                    <a:lnTo>
                      <a:pt x="265" y="32221"/>
                    </a:lnTo>
                    <a:close/>
                    <a:moveTo>
                      <a:pt x="0" y="37598"/>
                    </a:moveTo>
                    <a:lnTo>
                      <a:pt x="0" y="42711"/>
                    </a:lnTo>
                    <a:lnTo>
                      <a:pt x="265" y="42711"/>
                    </a:lnTo>
                    <a:lnTo>
                      <a:pt x="265" y="37598"/>
                    </a:lnTo>
                    <a:close/>
                    <a:moveTo>
                      <a:pt x="0" y="42975"/>
                    </a:moveTo>
                    <a:lnTo>
                      <a:pt x="0" y="48088"/>
                    </a:lnTo>
                    <a:lnTo>
                      <a:pt x="265" y="48088"/>
                    </a:lnTo>
                    <a:lnTo>
                      <a:pt x="265" y="42975"/>
                    </a:lnTo>
                    <a:close/>
                    <a:moveTo>
                      <a:pt x="0" y="48353"/>
                    </a:moveTo>
                    <a:lnTo>
                      <a:pt x="0" y="53598"/>
                    </a:lnTo>
                    <a:lnTo>
                      <a:pt x="44" y="53598"/>
                    </a:lnTo>
                    <a:lnTo>
                      <a:pt x="44" y="53333"/>
                    </a:lnTo>
                    <a:lnTo>
                      <a:pt x="265" y="53333"/>
                    </a:lnTo>
                    <a:lnTo>
                      <a:pt x="265" y="483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59"/>
              <p:cNvSpPr/>
              <p:nvPr/>
            </p:nvSpPr>
            <p:spPr>
              <a:xfrm>
                <a:off x="2093750" y="1643725"/>
                <a:ext cx="6625" cy="13410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364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53642"/>
                    </a:lnTo>
                    <a:lnTo>
                      <a:pt x="265" y="53642"/>
                    </a:lnTo>
                    <a:lnTo>
                      <a:pt x="44" y="53642"/>
                    </a:lnTo>
                    <a:lnTo>
                      <a:pt x="44" y="53377"/>
                    </a:lnTo>
                    <a:lnTo>
                      <a:pt x="265" y="53377"/>
                    </a:lnTo>
                    <a:lnTo>
                      <a:pt x="265" y="48397"/>
                    </a:lnTo>
                    <a:lnTo>
                      <a:pt x="0" y="48397"/>
                    </a:lnTo>
                    <a:lnTo>
                      <a:pt x="0" y="48132"/>
                    </a:lnTo>
                    <a:lnTo>
                      <a:pt x="265" y="48132"/>
                    </a:lnTo>
                    <a:lnTo>
                      <a:pt x="265" y="43019"/>
                    </a:lnTo>
                    <a:lnTo>
                      <a:pt x="0" y="43019"/>
                    </a:lnTo>
                    <a:lnTo>
                      <a:pt x="0" y="42755"/>
                    </a:lnTo>
                    <a:lnTo>
                      <a:pt x="265" y="42755"/>
                    </a:lnTo>
                    <a:lnTo>
                      <a:pt x="265" y="37642"/>
                    </a:lnTo>
                    <a:lnTo>
                      <a:pt x="0" y="37642"/>
                    </a:lnTo>
                    <a:lnTo>
                      <a:pt x="0" y="37378"/>
                    </a:lnTo>
                    <a:lnTo>
                      <a:pt x="265" y="37378"/>
                    </a:lnTo>
                    <a:lnTo>
                      <a:pt x="265" y="32265"/>
                    </a:lnTo>
                    <a:lnTo>
                      <a:pt x="0" y="32265"/>
                    </a:lnTo>
                    <a:lnTo>
                      <a:pt x="0" y="32000"/>
                    </a:lnTo>
                    <a:lnTo>
                      <a:pt x="265" y="32000"/>
                    </a:lnTo>
                    <a:lnTo>
                      <a:pt x="265" y="26887"/>
                    </a:lnTo>
                    <a:lnTo>
                      <a:pt x="0" y="26887"/>
                    </a:lnTo>
                    <a:lnTo>
                      <a:pt x="0" y="26623"/>
                    </a:lnTo>
                    <a:lnTo>
                      <a:pt x="265" y="26623"/>
                    </a:lnTo>
                    <a:lnTo>
                      <a:pt x="265" y="21510"/>
                    </a:lnTo>
                    <a:lnTo>
                      <a:pt x="0" y="21510"/>
                    </a:lnTo>
                    <a:lnTo>
                      <a:pt x="0" y="21245"/>
                    </a:lnTo>
                    <a:lnTo>
                      <a:pt x="265" y="21245"/>
                    </a:lnTo>
                    <a:lnTo>
                      <a:pt x="265" y="16133"/>
                    </a:lnTo>
                    <a:lnTo>
                      <a:pt x="0" y="16133"/>
                    </a:lnTo>
                    <a:lnTo>
                      <a:pt x="0" y="15868"/>
                    </a:lnTo>
                    <a:lnTo>
                      <a:pt x="265" y="15868"/>
                    </a:lnTo>
                    <a:lnTo>
                      <a:pt x="265" y="10799"/>
                    </a:lnTo>
                    <a:lnTo>
                      <a:pt x="0" y="10799"/>
                    </a:lnTo>
                    <a:lnTo>
                      <a:pt x="0" y="10491"/>
                    </a:lnTo>
                    <a:lnTo>
                      <a:pt x="265" y="10491"/>
                    </a:lnTo>
                    <a:lnTo>
                      <a:pt x="265" y="5422"/>
                    </a:lnTo>
                    <a:lnTo>
                      <a:pt x="0" y="5422"/>
                    </a:lnTo>
                    <a:lnTo>
                      <a:pt x="0" y="5157"/>
                    </a:lnTo>
                    <a:lnTo>
                      <a:pt x="265" y="5157"/>
                    </a:lnTo>
                    <a:lnTo>
                      <a:pt x="265" y="44"/>
                    </a:lnTo>
                    <a:lnTo>
                      <a:pt x="0" y="4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59"/>
              <p:cNvSpPr/>
              <p:nvPr/>
            </p:nvSpPr>
            <p:spPr>
              <a:xfrm>
                <a:off x="2228175" y="1644825"/>
                <a:ext cx="6650" cy="13333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3334" extrusionOk="0">
                    <a:moveTo>
                      <a:pt x="1" y="0"/>
                    </a:move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  <a:close/>
                    <a:moveTo>
                      <a:pt x="1" y="5378"/>
                    </a:moveTo>
                    <a:lnTo>
                      <a:pt x="1" y="10447"/>
                    </a:lnTo>
                    <a:lnTo>
                      <a:pt x="265" y="10447"/>
                    </a:lnTo>
                    <a:lnTo>
                      <a:pt x="265" y="5378"/>
                    </a:lnTo>
                    <a:close/>
                    <a:moveTo>
                      <a:pt x="1" y="10755"/>
                    </a:moveTo>
                    <a:lnTo>
                      <a:pt x="1" y="15824"/>
                    </a:lnTo>
                    <a:lnTo>
                      <a:pt x="265" y="15824"/>
                    </a:lnTo>
                    <a:lnTo>
                      <a:pt x="265" y="10755"/>
                    </a:lnTo>
                    <a:close/>
                    <a:moveTo>
                      <a:pt x="1" y="16089"/>
                    </a:moveTo>
                    <a:lnTo>
                      <a:pt x="1" y="21201"/>
                    </a:lnTo>
                    <a:lnTo>
                      <a:pt x="265" y="21201"/>
                    </a:lnTo>
                    <a:lnTo>
                      <a:pt x="265" y="16089"/>
                    </a:lnTo>
                    <a:close/>
                    <a:moveTo>
                      <a:pt x="1" y="21466"/>
                    </a:moveTo>
                    <a:lnTo>
                      <a:pt x="1" y="26579"/>
                    </a:lnTo>
                    <a:lnTo>
                      <a:pt x="265" y="26579"/>
                    </a:lnTo>
                    <a:lnTo>
                      <a:pt x="265" y="21466"/>
                    </a:lnTo>
                    <a:close/>
                    <a:moveTo>
                      <a:pt x="1" y="26843"/>
                    </a:moveTo>
                    <a:lnTo>
                      <a:pt x="1" y="31956"/>
                    </a:lnTo>
                    <a:lnTo>
                      <a:pt x="265" y="31956"/>
                    </a:lnTo>
                    <a:lnTo>
                      <a:pt x="265" y="26843"/>
                    </a:lnTo>
                    <a:close/>
                    <a:moveTo>
                      <a:pt x="1" y="32221"/>
                    </a:moveTo>
                    <a:lnTo>
                      <a:pt x="1" y="37334"/>
                    </a:lnTo>
                    <a:lnTo>
                      <a:pt x="265" y="37334"/>
                    </a:lnTo>
                    <a:lnTo>
                      <a:pt x="265" y="32221"/>
                    </a:lnTo>
                    <a:close/>
                    <a:moveTo>
                      <a:pt x="1" y="37598"/>
                    </a:moveTo>
                    <a:lnTo>
                      <a:pt x="1" y="42711"/>
                    </a:lnTo>
                    <a:lnTo>
                      <a:pt x="265" y="42711"/>
                    </a:lnTo>
                    <a:lnTo>
                      <a:pt x="265" y="37598"/>
                    </a:lnTo>
                    <a:close/>
                    <a:moveTo>
                      <a:pt x="1" y="42975"/>
                    </a:moveTo>
                    <a:lnTo>
                      <a:pt x="1" y="48088"/>
                    </a:lnTo>
                    <a:lnTo>
                      <a:pt x="265" y="48088"/>
                    </a:lnTo>
                    <a:lnTo>
                      <a:pt x="265" y="42975"/>
                    </a:lnTo>
                    <a:close/>
                    <a:moveTo>
                      <a:pt x="1" y="48353"/>
                    </a:moveTo>
                    <a:lnTo>
                      <a:pt x="1" y="53333"/>
                    </a:lnTo>
                    <a:lnTo>
                      <a:pt x="265" y="53333"/>
                    </a:lnTo>
                    <a:lnTo>
                      <a:pt x="265" y="483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59"/>
              <p:cNvSpPr/>
              <p:nvPr/>
            </p:nvSpPr>
            <p:spPr>
              <a:xfrm>
                <a:off x="2228175" y="2853625"/>
                <a:ext cx="6650" cy="1245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982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4981"/>
                    </a:lnTo>
                    <a:lnTo>
                      <a:pt x="265" y="4981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59"/>
              <p:cNvSpPr/>
              <p:nvPr/>
            </p:nvSpPr>
            <p:spPr>
              <a:xfrm>
                <a:off x="2228175" y="271920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59"/>
              <p:cNvSpPr/>
              <p:nvPr/>
            </p:nvSpPr>
            <p:spPr>
              <a:xfrm>
                <a:off x="2228175" y="258475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59"/>
              <p:cNvSpPr/>
              <p:nvPr/>
            </p:nvSpPr>
            <p:spPr>
              <a:xfrm>
                <a:off x="2228175" y="24503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59"/>
              <p:cNvSpPr/>
              <p:nvPr/>
            </p:nvSpPr>
            <p:spPr>
              <a:xfrm>
                <a:off x="2228175" y="231590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59"/>
              <p:cNvSpPr/>
              <p:nvPr/>
            </p:nvSpPr>
            <p:spPr>
              <a:xfrm>
                <a:off x="2228175" y="218145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59"/>
              <p:cNvSpPr/>
              <p:nvPr/>
            </p:nvSpPr>
            <p:spPr>
              <a:xfrm>
                <a:off x="2228175" y="20470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59"/>
              <p:cNvSpPr/>
              <p:nvPr/>
            </p:nvSpPr>
            <p:spPr>
              <a:xfrm>
                <a:off x="2228175" y="1913700"/>
                <a:ext cx="6650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070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069"/>
                    </a:lnTo>
                    <a:lnTo>
                      <a:pt x="265" y="5069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59"/>
              <p:cNvSpPr/>
              <p:nvPr/>
            </p:nvSpPr>
            <p:spPr>
              <a:xfrm>
                <a:off x="2228175" y="1779250"/>
                <a:ext cx="6650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070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070"/>
                    </a:lnTo>
                    <a:lnTo>
                      <a:pt x="265" y="5070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59"/>
              <p:cNvSpPr/>
              <p:nvPr/>
            </p:nvSpPr>
            <p:spPr>
              <a:xfrm>
                <a:off x="2228175" y="16448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59"/>
              <p:cNvSpPr/>
              <p:nvPr/>
            </p:nvSpPr>
            <p:spPr>
              <a:xfrm>
                <a:off x="2362625" y="1644825"/>
                <a:ext cx="6625" cy="13333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333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  <a:close/>
                    <a:moveTo>
                      <a:pt x="0" y="5378"/>
                    </a:moveTo>
                    <a:lnTo>
                      <a:pt x="0" y="10447"/>
                    </a:lnTo>
                    <a:lnTo>
                      <a:pt x="265" y="10447"/>
                    </a:lnTo>
                    <a:lnTo>
                      <a:pt x="265" y="5378"/>
                    </a:lnTo>
                    <a:close/>
                    <a:moveTo>
                      <a:pt x="0" y="10755"/>
                    </a:moveTo>
                    <a:lnTo>
                      <a:pt x="0" y="15824"/>
                    </a:lnTo>
                    <a:lnTo>
                      <a:pt x="265" y="15824"/>
                    </a:lnTo>
                    <a:lnTo>
                      <a:pt x="265" y="10755"/>
                    </a:lnTo>
                    <a:close/>
                    <a:moveTo>
                      <a:pt x="0" y="16089"/>
                    </a:moveTo>
                    <a:lnTo>
                      <a:pt x="0" y="21201"/>
                    </a:lnTo>
                    <a:lnTo>
                      <a:pt x="265" y="21201"/>
                    </a:lnTo>
                    <a:lnTo>
                      <a:pt x="265" y="16089"/>
                    </a:lnTo>
                    <a:close/>
                    <a:moveTo>
                      <a:pt x="0" y="21466"/>
                    </a:moveTo>
                    <a:lnTo>
                      <a:pt x="0" y="26579"/>
                    </a:lnTo>
                    <a:lnTo>
                      <a:pt x="265" y="26579"/>
                    </a:lnTo>
                    <a:lnTo>
                      <a:pt x="265" y="21466"/>
                    </a:lnTo>
                    <a:close/>
                    <a:moveTo>
                      <a:pt x="0" y="26843"/>
                    </a:moveTo>
                    <a:lnTo>
                      <a:pt x="0" y="31956"/>
                    </a:lnTo>
                    <a:lnTo>
                      <a:pt x="265" y="31956"/>
                    </a:lnTo>
                    <a:lnTo>
                      <a:pt x="265" y="26843"/>
                    </a:lnTo>
                    <a:close/>
                    <a:moveTo>
                      <a:pt x="0" y="32221"/>
                    </a:moveTo>
                    <a:lnTo>
                      <a:pt x="0" y="37334"/>
                    </a:lnTo>
                    <a:lnTo>
                      <a:pt x="265" y="37334"/>
                    </a:lnTo>
                    <a:lnTo>
                      <a:pt x="265" y="32221"/>
                    </a:lnTo>
                    <a:close/>
                    <a:moveTo>
                      <a:pt x="0" y="37598"/>
                    </a:moveTo>
                    <a:lnTo>
                      <a:pt x="0" y="42711"/>
                    </a:lnTo>
                    <a:lnTo>
                      <a:pt x="265" y="42711"/>
                    </a:lnTo>
                    <a:lnTo>
                      <a:pt x="265" y="37598"/>
                    </a:lnTo>
                    <a:close/>
                    <a:moveTo>
                      <a:pt x="0" y="42975"/>
                    </a:moveTo>
                    <a:lnTo>
                      <a:pt x="0" y="48088"/>
                    </a:lnTo>
                    <a:lnTo>
                      <a:pt x="265" y="48088"/>
                    </a:lnTo>
                    <a:lnTo>
                      <a:pt x="265" y="42975"/>
                    </a:lnTo>
                    <a:close/>
                    <a:moveTo>
                      <a:pt x="0" y="48353"/>
                    </a:moveTo>
                    <a:lnTo>
                      <a:pt x="0" y="53333"/>
                    </a:lnTo>
                    <a:lnTo>
                      <a:pt x="265" y="53333"/>
                    </a:lnTo>
                    <a:lnTo>
                      <a:pt x="265" y="483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59"/>
              <p:cNvSpPr/>
              <p:nvPr/>
            </p:nvSpPr>
            <p:spPr>
              <a:xfrm>
                <a:off x="2362625" y="2853625"/>
                <a:ext cx="6625" cy="1245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982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4981"/>
                    </a:lnTo>
                    <a:lnTo>
                      <a:pt x="265" y="4981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59"/>
              <p:cNvSpPr/>
              <p:nvPr/>
            </p:nvSpPr>
            <p:spPr>
              <a:xfrm>
                <a:off x="2362625" y="271920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59"/>
              <p:cNvSpPr/>
              <p:nvPr/>
            </p:nvSpPr>
            <p:spPr>
              <a:xfrm>
                <a:off x="2362625" y="258475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59"/>
              <p:cNvSpPr/>
              <p:nvPr/>
            </p:nvSpPr>
            <p:spPr>
              <a:xfrm>
                <a:off x="2362625" y="24503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59"/>
              <p:cNvSpPr/>
              <p:nvPr/>
            </p:nvSpPr>
            <p:spPr>
              <a:xfrm>
                <a:off x="2362625" y="231590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59"/>
              <p:cNvSpPr/>
              <p:nvPr/>
            </p:nvSpPr>
            <p:spPr>
              <a:xfrm>
                <a:off x="2362625" y="218145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59"/>
              <p:cNvSpPr/>
              <p:nvPr/>
            </p:nvSpPr>
            <p:spPr>
              <a:xfrm>
                <a:off x="2362625" y="20470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59"/>
              <p:cNvSpPr/>
              <p:nvPr/>
            </p:nvSpPr>
            <p:spPr>
              <a:xfrm>
                <a:off x="2362625" y="1913700"/>
                <a:ext cx="6625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070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069"/>
                    </a:lnTo>
                    <a:lnTo>
                      <a:pt x="265" y="5069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59"/>
              <p:cNvSpPr/>
              <p:nvPr/>
            </p:nvSpPr>
            <p:spPr>
              <a:xfrm>
                <a:off x="2362625" y="1779250"/>
                <a:ext cx="6625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070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070"/>
                    </a:lnTo>
                    <a:lnTo>
                      <a:pt x="265" y="5070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59"/>
              <p:cNvSpPr/>
              <p:nvPr/>
            </p:nvSpPr>
            <p:spPr>
              <a:xfrm>
                <a:off x="2362625" y="16448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59"/>
              <p:cNvSpPr/>
              <p:nvPr/>
            </p:nvSpPr>
            <p:spPr>
              <a:xfrm>
                <a:off x="2497050" y="1644825"/>
                <a:ext cx="6625" cy="13333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333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  <a:close/>
                    <a:moveTo>
                      <a:pt x="0" y="5378"/>
                    </a:moveTo>
                    <a:lnTo>
                      <a:pt x="0" y="10447"/>
                    </a:lnTo>
                    <a:lnTo>
                      <a:pt x="265" y="10447"/>
                    </a:lnTo>
                    <a:lnTo>
                      <a:pt x="265" y="5378"/>
                    </a:lnTo>
                    <a:close/>
                    <a:moveTo>
                      <a:pt x="0" y="10755"/>
                    </a:moveTo>
                    <a:lnTo>
                      <a:pt x="0" y="15824"/>
                    </a:lnTo>
                    <a:lnTo>
                      <a:pt x="265" y="15824"/>
                    </a:lnTo>
                    <a:lnTo>
                      <a:pt x="265" y="10755"/>
                    </a:lnTo>
                    <a:close/>
                    <a:moveTo>
                      <a:pt x="0" y="16089"/>
                    </a:moveTo>
                    <a:lnTo>
                      <a:pt x="0" y="21201"/>
                    </a:lnTo>
                    <a:lnTo>
                      <a:pt x="265" y="21201"/>
                    </a:lnTo>
                    <a:lnTo>
                      <a:pt x="265" y="16089"/>
                    </a:lnTo>
                    <a:close/>
                    <a:moveTo>
                      <a:pt x="0" y="21466"/>
                    </a:moveTo>
                    <a:lnTo>
                      <a:pt x="0" y="26579"/>
                    </a:lnTo>
                    <a:lnTo>
                      <a:pt x="265" y="26579"/>
                    </a:lnTo>
                    <a:lnTo>
                      <a:pt x="265" y="21466"/>
                    </a:lnTo>
                    <a:close/>
                    <a:moveTo>
                      <a:pt x="0" y="26843"/>
                    </a:moveTo>
                    <a:lnTo>
                      <a:pt x="0" y="31956"/>
                    </a:lnTo>
                    <a:lnTo>
                      <a:pt x="265" y="31956"/>
                    </a:lnTo>
                    <a:lnTo>
                      <a:pt x="265" y="26843"/>
                    </a:lnTo>
                    <a:close/>
                    <a:moveTo>
                      <a:pt x="0" y="32221"/>
                    </a:moveTo>
                    <a:lnTo>
                      <a:pt x="0" y="37334"/>
                    </a:lnTo>
                    <a:lnTo>
                      <a:pt x="265" y="37334"/>
                    </a:lnTo>
                    <a:lnTo>
                      <a:pt x="265" y="32221"/>
                    </a:lnTo>
                    <a:close/>
                    <a:moveTo>
                      <a:pt x="0" y="37598"/>
                    </a:moveTo>
                    <a:lnTo>
                      <a:pt x="0" y="42711"/>
                    </a:lnTo>
                    <a:lnTo>
                      <a:pt x="265" y="42711"/>
                    </a:lnTo>
                    <a:lnTo>
                      <a:pt x="265" y="37598"/>
                    </a:lnTo>
                    <a:close/>
                    <a:moveTo>
                      <a:pt x="0" y="42975"/>
                    </a:moveTo>
                    <a:lnTo>
                      <a:pt x="0" y="48088"/>
                    </a:lnTo>
                    <a:lnTo>
                      <a:pt x="265" y="48088"/>
                    </a:lnTo>
                    <a:lnTo>
                      <a:pt x="265" y="42975"/>
                    </a:lnTo>
                    <a:close/>
                    <a:moveTo>
                      <a:pt x="0" y="48353"/>
                    </a:moveTo>
                    <a:lnTo>
                      <a:pt x="0" y="53333"/>
                    </a:lnTo>
                    <a:lnTo>
                      <a:pt x="265" y="53333"/>
                    </a:lnTo>
                    <a:lnTo>
                      <a:pt x="265" y="483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59"/>
              <p:cNvSpPr/>
              <p:nvPr/>
            </p:nvSpPr>
            <p:spPr>
              <a:xfrm>
                <a:off x="2497050" y="2853625"/>
                <a:ext cx="6625" cy="1245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982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4981"/>
                    </a:lnTo>
                    <a:lnTo>
                      <a:pt x="265" y="4981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59"/>
              <p:cNvSpPr/>
              <p:nvPr/>
            </p:nvSpPr>
            <p:spPr>
              <a:xfrm>
                <a:off x="2497050" y="271920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59"/>
              <p:cNvSpPr/>
              <p:nvPr/>
            </p:nvSpPr>
            <p:spPr>
              <a:xfrm>
                <a:off x="2497050" y="258475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59"/>
              <p:cNvSpPr/>
              <p:nvPr/>
            </p:nvSpPr>
            <p:spPr>
              <a:xfrm>
                <a:off x="2497050" y="24503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59"/>
              <p:cNvSpPr/>
              <p:nvPr/>
            </p:nvSpPr>
            <p:spPr>
              <a:xfrm>
                <a:off x="2497050" y="231590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59"/>
              <p:cNvSpPr/>
              <p:nvPr/>
            </p:nvSpPr>
            <p:spPr>
              <a:xfrm>
                <a:off x="2497050" y="218145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59"/>
              <p:cNvSpPr/>
              <p:nvPr/>
            </p:nvSpPr>
            <p:spPr>
              <a:xfrm>
                <a:off x="2497050" y="20470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59"/>
              <p:cNvSpPr/>
              <p:nvPr/>
            </p:nvSpPr>
            <p:spPr>
              <a:xfrm>
                <a:off x="2497050" y="1913700"/>
                <a:ext cx="6625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070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069"/>
                    </a:lnTo>
                    <a:lnTo>
                      <a:pt x="265" y="5069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59"/>
              <p:cNvSpPr/>
              <p:nvPr/>
            </p:nvSpPr>
            <p:spPr>
              <a:xfrm>
                <a:off x="2497050" y="1779250"/>
                <a:ext cx="6625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070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070"/>
                    </a:lnTo>
                    <a:lnTo>
                      <a:pt x="265" y="5070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59"/>
              <p:cNvSpPr/>
              <p:nvPr/>
            </p:nvSpPr>
            <p:spPr>
              <a:xfrm>
                <a:off x="2497050" y="16448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59"/>
              <p:cNvSpPr/>
              <p:nvPr/>
            </p:nvSpPr>
            <p:spPr>
              <a:xfrm>
                <a:off x="2631475" y="1644825"/>
                <a:ext cx="6650" cy="13333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3334" extrusionOk="0">
                    <a:moveTo>
                      <a:pt x="1" y="0"/>
                    </a:move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  <a:close/>
                    <a:moveTo>
                      <a:pt x="1" y="5378"/>
                    </a:moveTo>
                    <a:lnTo>
                      <a:pt x="1" y="10447"/>
                    </a:lnTo>
                    <a:lnTo>
                      <a:pt x="265" y="10447"/>
                    </a:lnTo>
                    <a:lnTo>
                      <a:pt x="265" y="5378"/>
                    </a:lnTo>
                    <a:close/>
                    <a:moveTo>
                      <a:pt x="1" y="10755"/>
                    </a:moveTo>
                    <a:lnTo>
                      <a:pt x="1" y="15824"/>
                    </a:lnTo>
                    <a:lnTo>
                      <a:pt x="265" y="15824"/>
                    </a:lnTo>
                    <a:lnTo>
                      <a:pt x="265" y="10755"/>
                    </a:lnTo>
                    <a:close/>
                    <a:moveTo>
                      <a:pt x="1" y="16089"/>
                    </a:moveTo>
                    <a:lnTo>
                      <a:pt x="1" y="21201"/>
                    </a:lnTo>
                    <a:lnTo>
                      <a:pt x="265" y="21201"/>
                    </a:lnTo>
                    <a:lnTo>
                      <a:pt x="265" y="16089"/>
                    </a:lnTo>
                    <a:close/>
                    <a:moveTo>
                      <a:pt x="1" y="21466"/>
                    </a:moveTo>
                    <a:lnTo>
                      <a:pt x="1" y="26579"/>
                    </a:lnTo>
                    <a:lnTo>
                      <a:pt x="265" y="26579"/>
                    </a:lnTo>
                    <a:lnTo>
                      <a:pt x="265" y="21466"/>
                    </a:lnTo>
                    <a:close/>
                    <a:moveTo>
                      <a:pt x="1" y="26843"/>
                    </a:moveTo>
                    <a:lnTo>
                      <a:pt x="1" y="31956"/>
                    </a:lnTo>
                    <a:lnTo>
                      <a:pt x="265" y="31956"/>
                    </a:lnTo>
                    <a:lnTo>
                      <a:pt x="265" y="26843"/>
                    </a:lnTo>
                    <a:close/>
                    <a:moveTo>
                      <a:pt x="1" y="32221"/>
                    </a:moveTo>
                    <a:lnTo>
                      <a:pt x="1" y="37334"/>
                    </a:lnTo>
                    <a:lnTo>
                      <a:pt x="265" y="37334"/>
                    </a:lnTo>
                    <a:lnTo>
                      <a:pt x="265" y="32221"/>
                    </a:lnTo>
                    <a:close/>
                    <a:moveTo>
                      <a:pt x="1" y="37598"/>
                    </a:moveTo>
                    <a:lnTo>
                      <a:pt x="1" y="42711"/>
                    </a:lnTo>
                    <a:lnTo>
                      <a:pt x="265" y="42711"/>
                    </a:lnTo>
                    <a:lnTo>
                      <a:pt x="265" y="37598"/>
                    </a:lnTo>
                    <a:close/>
                    <a:moveTo>
                      <a:pt x="1" y="42975"/>
                    </a:moveTo>
                    <a:lnTo>
                      <a:pt x="1" y="48088"/>
                    </a:lnTo>
                    <a:lnTo>
                      <a:pt x="265" y="48088"/>
                    </a:lnTo>
                    <a:lnTo>
                      <a:pt x="265" y="42975"/>
                    </a:lnTo>
                    <a:close/>
                    <a:moveTo>
                      <a:pt x="1" y="48353"/>
                    </a:moveTo>
                    <a:lnTo>
                      <a:pt x="1" y="53333"/>
                    </a:lnTo>
                    <a:lnTo>
                      <a:pt x="265" y="53333"/>
                    </a:lnTo>
                    <a:lnTo>
                      <a:pt x="265" y="483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59"/>
              <p:cNvSpPr/>
              <p:nvPr/>
            </p:nvSpPr>
            <p:spPr>
              <a:xfrm>
                <a:off x="2631475" y="2853625"/>
                <a:ext cx="6650" cy="1245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982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4981"/>
                    </a:lnTo>
                    <a:lnTo>
                      <a:pt x="265" y="4981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59"/>
              <p:cNvSpPr/>
              <p:nvPr/>
            </p:nvSpPr>
            <p:spPr>
              <a:xfrm>
                <a:off x="2631475" y="271920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59"/>
              <p:cNvSpPr/>
              <p:nvPr/>
            </p:nvSpPr>
            <p:spPr>
              <a:xfrm>
                <a:off x="2631475" y="258475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59"/>
              <p:cNvSpPr/>
              <p:nvPr/>
            </p:nvSpPr>
            <p:spPr>
              <a:xfrm>
                <a:off x="2631475" y="24503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59"/>
              <p:cNvSpPr/>
              <p:nvPr/>
            </p:nvSpPr>
            <p:spPr>
              <a:xfrm>
                <a:off x="2631475" y="231590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59"/>
              <p:cNvSpPr/>
              <p:nvPr/>
            </p:nvSpPr>
            <p:spPr>
              <a:xfrm>
                <a:off x="2631475" y="218145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59"/>
              <p:cNvSpPr/>
              <p:nvPr/>
            </p:nvSpPr>
            <p:spPr>
              <a:xfrm>
                <a:off x="2631475" y="20470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59"/>
              <p:cNvSpPr/>
              <p:nvPr/>
            </p:nvSpPr>
            <p:spPr>
              <a:xfrm>
                <a:off x="2631475" y="1913700"/>
                <a:ext cx="6650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070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069"/>
                    </a:lnTo>
                    <a:lnTo>
                      <a:pt x="265" y="5069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59"/>
              <p:cNvSpPr/>
              <p:nvPr/>
            </p:nvSpPr>
            <p:spPr>
              <a:xfrm>
                <a:off x="2631475" y="1779250"/>
                <a:ext cx="6650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070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070"/>
                    </a:lnTo>
                    <a:lnTo>
                      <a:pt x="265" y="5070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59"/>
              <p:cNvSpPr/>
              <p:nvPr/>
            </p:nvSpPr>
            <p:spPr>
              <a:xfrm>
                <a:off x="2631475" y="16448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59"/>
              <p:cNvSpPr/>
              <p:nvPr/>
            </p:nvSpPr>
            <p:spPr>
              <a:xfrm>
                <a:off x="2761500" y="1645925"/>
                <a:ext cx="7750" cy="133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3466" extrusionOk="0">
                    <a:moveTo>
                      <a:pt x="1" y="1"/>
                    </a:moveTo>
                    <a:lnTo>
                      <a:pt x="1" y="5069"/>
                    </a:lnTo>
                    <a:lnTo>
                      <a:pt x="309" y="5069"/>
                    </a:lnTo>
                    <a:lnTo>
                      <a:pt x="309" y="1"/>
                    </a:lnTo>
                    <a:close/>
                    <a:moveTo>
                      <a:pt x="1" y="5334"/>
                    </a:moveTo>
                    <a:lnTo>
                      <a:pt x="1" y="10403"/>
                    </a:lnTo>
                    <a:lnTo>
                      <a:pt x="309" y="10403"/>
                    </a:lnTo>
                    <a:lnTo>
                      <a:pt x="309" y="5334"/>
                    </a:lnTo>
                    <a:close/>
                    <a:moveTo>
                      <a:pt x="1" y="10711"/>
                    </a:moveTo>
                    <a:lnTo>
                      <a:pt x="1" y="15780"/>
                    </a:lnTo>
                    <a:lnTo>
                      <a:pt x="309" y="15780"/>
                    </a:lnTo>
                    <a:lnTo>
                      <a:pt x="309" y="10711"/>
                    </a:lnTo>
                    <a:close/>
                    <a:moveTo>
                      <a:pt x="1" y="16045"/>
                    </a:moveTo>
                    <a:lnTo>
                      <a:pt x="1" y="21157"/>
                    </a:lnTo>
                    <a:lnTo>
                      <a:pt x="309" y="21157"/>
                    </a:lnTo>
                    <a:lnTo>
                      <a:pt x="309" y="16045"/>
                    </a:lnTo>
                    <a:close/>
                    <a:moveTo>
                      <a:pt x="1" y="21422"/>
                    </a:moveTo>
                    <a:lnTo>
                      <a:pt x="1" y="26535"/>
                    </a:lnTo>
                    <a:lnTo>
                      <a:pt x="309" y="26535"/>
                    </a:lnTo>
                    <a:lnTo>
                      <a:pt x="309" y="21422"/>
                    </a:lnTo>
                    <a:close/>
                    <a:moveTo>
                      <a:pt x="1" y="26799"/>
                    </a:moveTo>
                    <a:lnTo>
                      <a:pt x="1" y="31912"/>
                    </a:lnTo>
                    <a:lnTo>
                      <a:pt x="309" y="31912"/>
                    </a:lnTo>
                    <a:lnTo>
                      <a:pt x="309" y="26799"/>
                    </a:lnTo>
                    <a:close/>
                    <a:moveTo>
                      <a:pt x="1" y="32177"/>
                    </a:moveTo>
                    <a:lnTo>
                      <a:pt x="1" y="37290"/>
                    </a:lnTo>
                    <a:lnTo>
                      <a:pt x="309" y="37290"/>
                    </a:lnTo>
                    <a:lnTo>
                      <a:pt x="309" y="32177"/>
                    </a:lnTo>
                    <a:close/>
                    <a:moveTo>
                      <a:pt x="1" y="37554"/>
                    </a:moveTo>
                    <a:lnTo>
                      <a:pt x="1" y="42667"/>
                    </a:lnTo>
                    <a:lnTo>
                      <a:pt x="309" y="42667"/>
                    </a:lnTo>
                    <a:lnTo>
                      <a:pt x="309" y="37554"/>
                    </a:lnTo>
                    <a:close/>
                    <a:moveTo>
                      <a:pt x="1" y="42931"/>
                    </a:moveTo>
                    <a:lnTo>
                      <a:pt x="1" y="48044"/>
                    </a:lnTo>
                    <a:lnTo>
                      <a:pt x="309" y="48044"/>
                    </a:lnTo>
                    <a:lnTo>
                      <a:pt x="309" y="42931"/>
                    </a:lnTo>
                    <a:close/>
                    <a:moveTo>
                      <a:pt x="1" y="48309"/>
                    </a:moveTo>
                    <a:lnTo>
                      <a:pt x="1" y="53289"/>
                    </a:lnTo>
                    <a:lnTo>
                      <a:pt x="265" y="53289"/>
                    </a:lnTo>
                    <a:lnTo>
                      <a:pt x="265" y="53466"/>
                    </a:lnTo>
                    <a:lnTo>
                      <a:pt x="309" y="53466"/>
                    </a:lnTo>
                    <a:lnTo>
                      <a:pt x="309" y="483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59"/>
              <p:cNvSpPr/>
              <p:nvPr/>
            </p:nvSpPr>
            <p:spPr>
              <a:xfrm>
                <a:off x="2761500" y="1645925"/>
                <a:ext cx="7750" cy="133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3466" fill="none" extrusionOk="0">
                    <a:moveTo>
                      <a:pt x="309" y="1"/>
                    </a:moveTo>
                    <a:lnTo>
                      <a:pt x="1" y="1"/>
                    </a:lnTo>
                    <a:lnTo>
                      <a:pt x="1" y="5069"/>
                    </a:lnTo>
                    <a:lnTo>
                      <a:pt x="309" y="5069"/>
                    </a:lnTo>
                    <a:lnTo>
                      <a:pt x="309" y="5334"/>
                    </a:lnTo>
                    <a:lnTo>
                      <a:pt x="1" y="5334"/>
                    </a:lnTo>
                    <a:lnTo>
                      <a:pt x="1" y="10403"/>
                    </a:lnTo>
                    <a:lnTo>
                      <a:pt x="309" y="10403"/>
                    </a:lnTo>
                    <a:lnTo>
                      <a:pt x="309" y="10711"/>
                    </a:lnTo>
                    <a:lnTo>
                      <a:pt x="1" y="10711"/>
                    </a:lnTo>
                    <a:lnTo>
                      <a:pt x="1" y="15780"/>
                    </a:lnTo>
                    <a:lnTo>
                      <a:pt x="309" y="15780"/>
                    </a:lnTo>
                    <a:lnTo>
                      <a:pt x="309" y="16045"/>
                    </a:lnTo>
                    <a:lnTo>
                      <a:pt x="1" y="16045"/>
                    </a:lnTo>
                    <a:lnTo>
                      <a:pt x="1" y="21157"/>
                    </a:lnTo>
                    <a:lnTo>
                      <a:pt x="309" y="21157"/>
                    </a:lnTo>
                    <a:lnTo>
                      <a:pt x="309" y="21422"/>
                    </a:lnTo>
                    <a:lnTo>
                      <a:pt x="1" y="21422"/>
                    </a:lnTo>
                    <a:lnTo>
                      <a:pt x="1" y="26535"/>
                    </a:lnTo>
                    <a:lnTo>
                      <a:pt x="309" y="26535"/>
                    </a:lnTo>
                    <a:lnTo>
                      <a:pt x="309" y="26799"/>
                    </a:lnTo>
                    <a:lnTo>
                      <a:pt x="1" y="26799"/>
                    </a:lnTo>
                    <a:lnTo>
                      <a:pt x="1" y="31912"/>
                    </a:lnTo>
                    <a:lnTo>
                      <a:pt x="309" y="31912"/>
                    </a:lnTo>
                    <a:lnTo>
                      <a:pt x="309" y="32177"/>
                    </a:lnTo>
                    <a:lnTo>
                      <a:pt x="1" y="32177"/>
                    </a:lnTo>
                    <a:lnTo>
                      <a:pt x="1" y="37290"/>
                    </a:lnTo>
                    <a:lnTo>
                      <a:pt x="309" y="37290"/>
                    </a:lnTo>
                    <a:lnTo>
                      <a:pt x="309" y="37554"/>
                    </a:lnTo>
                    <a:lnTo>
                      <a:pt x="1" y="37554"/>
                    </a:lnTo>
                    <a:lnTo>
                      <a:pt x="1" y="42667"/>
                    </a:lnTo>
                    <a:lnTo>
                      <a:pt x="309" y="42667"/>
                    </a:lnTo>
                    <a:lnTo>
                      <a:pt x="309" y="42931"/>
                    </a:lnTo>
                    <a:lnTo>
                      <a:pt x="1" y="42931"/>
                    </a:lnTo>
                    <a:lnTo>
                      <a:pt x="1" y="48044"/>
                    </a:lnTo>
                    <a:lnTo>
                      <a:pt x="309" y="48044"/>
                    </a:lnTo>
                    <a:lnTo>
                      <a:pt x="309" y="48309"/>
                    </a:lnTo>
                    <a:lnTo>
                      <a:pt x="1" y="48309"/>
                    </a:lnTo>
                    <a:lnTo>
                      <a:pt x="1" y="53289"/>
                    </a:lnTo>
                    <a:lnTo>
                      <a:pt x="265" y="53289"/>
                    </a:lnTo>
                    <a:lnTo>
                      <a:pt x="265" y="53466"/>
                    </a:lnTo>
                    <a:lnTo>
                      <a:pt x="309" y="53466"/>
                    </a:lnTo>
                    <a:lnTo>
                      <a:pt x="309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59"/>
              <p:cNvSpPr/>
              <p:nvPr/>
            </p:nvSpPr>
            <p:spPr>
              <a:xfrm>
                <a:off x="2093750" y="1638225"/>
                <a:ext cx="6755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7020" h="265" extrusionOk="0">
                    <a:moveTo>
                      <a:pt x="0" y="0"/>
                    </a:moveTo>
                    <a:lnTo>
                      <a:pt x="0" y="220"/>
                    </a:lnTo>
                    <a:lnTo>
                      <a:pt x="265" y="220"/>
                    </a:lnTo>
                    <a:lnTo>
                      <a:pt x="265" y="264"/>
                    </a:lnTo>
                    <a:lnTo>
                      <a:pt x="5378" y="264"/>
                    </a:lnTo>
                    <a:lnTo>
                      <a:pt x="5378" y="220"/>
                    </a:lnTo>
                    <a:lnTo>
                      <a:pt x="5642" y="220"/>
                    </a:lnTo>
                    <a:lnTo>
                      <a:pt x="5642" y="264"/>
                    </a:lnTo>
                    <a:lnTo>
                      <a:pt x="10755" y="264"/>
                    </a:lnTo>
                    <a:lnTo>
                      <a:pt x="10755" y="220"/>
                    </a:lnTo>
                    <a:lnTo>
                      <a:pt x="11020" y="220"/>
                    </a:lnTo>
                    <a:lnTo>
                      <a:pt x="11020" y="264"/>
                    </a:lnTo>
                    <a:lnTo>
                      <a:pt x="16132" y="264"/>
                    </a:lnTo>
                    <a:lnTo>
                      <a:pt x="16132" y="220"/>
                    </a:lnTo>
                    <a:lnTo>
                      <a:pt x="16397" y="220"/>
                    </a:lnTo>
                    <a:lnTo>
                      <a:pt x="16397" y="264"/>
                    </a:lnTo>
                    <a:lnTo>
                      <a:pt x="21510" y="264"/>
                    </a:lnTo>
                    <a:lnTo>
                      <a:pt x="21510" y="220"/>
                    </a:lnTo>
                    <a:lnTo>
                      <a:pt x="21774" y="220"/>
                    </a:lnTo>
                    <a:lnTo>
                      <a:pt x="21774" y="264"/>
                    </a:lnTo>
                    <a:lnTo>
                      <a:pt x="27019" y="264"/>
                    </a:lnTo>
                    <a:lnTo>
                      <a:pt x="270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59"/>
              <p:cNvSpPr/>
              <p:nvPr/>
            </p:nvSpPr>
            <p:spPr>
              <a:xfrm>
                <a:off x="2093750" y="1638225"/>
                <a:ext cx="6755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7020" h="265" fill="none" extrusionOk="0">
                    <a:moveTo>
                      <a:pt x="27019" y="0"/>
                    </a:moveTo>
                    <a:lnTo>
                      <a:pt x="0" y="0"/>
                    </a:lnTo>
                    <a:lnTo>
                      <a:pt x="0" y="220"/>
                    </a:lnTo>
                    <a:lnTo>
                      <a:pt x="265" y="220"/>
                    </a:lnTo>
                    <a:lnTo>
                      <a:pt x="265" y="264"/>
                    </a:lnTo>
                    <a:lnTo>
                      <a:pt x="5378" y="264"/>
                    </a:lnTo>
                    <a:lnTo>
                      <a:pt x="5378" y="220"/>
                    </a:lnTo>
                    <a:lnTo>
                      <a:pt x="5642" y="220"/>
                    </a:lnTo>
                    <a:lnTo>
                      <a:pt x="5642" y="264"/>
                    </a:lnTo>
                    <a:lnTo>
                      <a:pt x="10755" y="264"/>
                    </a:lnTo>
                    <a:lnTo>
                      <a:pt x="10755" y="220"/>
                    </a:lnTo>
                    <a:lnTo>
                      <a:pt x="11020" y="220"/>
                    </a:lnTo>
                    <a:lnTo>
                      <a:pt x="11020" y="264"/>
                    </a:lnTo>
                    <a:lnTo>
                      <a:pt x="16132" y="264"/>
                    </a:lnTo>
                    <a:lnTo>
                      <a:pt x="16132" y="220"/>
                    </a:lnTo>
                    <a:lnTo>
                      <a:pt x="16397" y="220"/>
                    </a:lnTo>
                    <a:lnTo>
                      <a:pt x="16397" y="264"/>
                    </a:lnTo>
                    <a:lnTo>
                      <a:pt x="21510" y="264"/>
                    </a:lnTo>
                    <a:lnTo>
                      <a:pt x="21510" y="220"/>
                    </a:lnTo>
                    <a:lnTo>
                      <a:pt x="21774" y="220"/>
                    </a:lnTo>
                    <a:lnTo>
                      <a:pt x="21774" y="264"/>
                    </a:lnTo>
                    <a:lnTo>
                      <a:pt x="27019" y="264"/>
                    </a:lnTo>
                    <a:lnTo>
                      <a:pt x="2701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59"/>
              <p:cNvSpPr/>
              <p:nvPr/>
            </p:nvSpPr>
            <p:spPr>
              <a:xfrm>
                <a:off x="2093750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59"/>
              <p:cNvSpPr/>
              <p:nvPr/>
            </p:nvSpPr>
            <p:spPr>
              <a:xfrm>
                <a:off x="2093750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59"/>
              <p:cNvSpPr/>
              <p:nvPr/>
            </p:nvSpPr>
            <p:spPr>
              <a:xfrm>
                <a:off x="2228175" y="1643725"/>
                <a:ext cx="665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5" extrusionOk="0">
                    <a:moveTo>
                      <a:pt x="1" y="0"/>
                    </a:moveTo>
                    <a:lnTo>
                      <a:pt x="1" y="44"/>
                    </a:lnTo>
                    <a:lnTo>
                      <a:pt x="265" y="4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59"/>
              <p:cNvSpPr/>
              <p:nvPr/>
            </p:nvSpPr>
            <p:spPr>
              <a:xfrm>
                <a:off x="2228175" y="1643725"/>
                <a:ext cx="665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44"/>
                    </a:lnTo>
                    <a:lnTo>
                      <a:pt x="265" y="44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59"/>
              <p:cNvSpPr/>
              <p:nvPr/>
            </p:nvSpPr>
            <p:spPr>
              <a:xfrm>
                <a:off x="2362625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59"/>
              <p:cNvSpPr/>
              <p:nvPr/>
            </p:nvSpPr>
            <p:spPr>
              <a:xfrm>
                <a:off x="2362625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59"/>
              <p:cNvSpPr/>
              <p:nvPr/>
            </p:nvSpPr>
            <p:spPr>
              <a:xfrm>
                <a:off x="2497050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59"/>
              <p:cNvSpPr/>
              <p:nvPr/>
            </p:nvSpPr>
            <p:spPr>
              <a:xfrm>
                <a:off x="2497050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59"/>
              <p:cNvSpPr/>
              <p:nvPr/>
            </p:nvSpPr>
            <p:spPr>
              <a:xfrm>
                <a:off x="2631475" y="1643725"/>
                <a:ext cx="665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5" extrusionOk="0">
                    <a:moveTo>
                      <a:pt x="1" y="0"/>
                    </a:moveTo>
                    <a:lnTo>
                      <a:pt x="1" y="44"/>
                    </a:lnTo>
                    <a:lnTo>
                      <a:pt x="265" y="4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59"/>
              <p:cNvSpPr/>
              <p:nvPr/>
            </p:nvSpPr>
            <p:spPr>
              <a:xfrm>
                <a:off x="2631475" y="1643725"/>
                <a:ext cx="665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44"/>
                    </a:lnTo>
                    <a:lnTo>
                      <a:pt x="265" y="44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59"/>
              <p:cNvSpPr/>
              <p:nvPr/>
            </p:nvSpPr>
            <p:spPr>
              <a:xfrm>
                <a:off x="2100350" y="1772650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59"/>
              <p:cNvSpPr/>
              <p:nvPr/>
            </p:nvSpPr>
            <p:spPr>
              <a:xfrm>
                <a:off x="2100350" y="17726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59"/>
              <p:cNvSpPr/>
              <p:nvPr/>
            </p:nvSpPr>
            <p:spPr>
              <a:xfrm>
                <a:off x="2234800" y="17726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59"/>
              <p:cNvSpPr/>
              <p:nvPr/>
            </p:nvSpPr>
            <p:spPr>
              <a:xfrm>
                <a:off x="2369225" y="17726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59"/>
              <p:cNvSpPr/>
              <p:nvPr/>
            </p:nvSpPr>
            <p:spPr>
              <a:xfrm>
                <a:off x="2503650" y="17726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59"/>
              <p:cNvSpPr/>
              <p:nvPr/>
            </p:nvSpPr>
            <p:spPr>
              <a:xfrm>
                <a:off x="2638100" y="1772650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59"/>
              <p:cNvSpPr/>
              <p:nvPr/>
            </p:nvSpPr>
            <p:spPr>
              <a:xfrm>
                <a:off x="2093750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59"/>
              <p:cNvSpPr/>
              <p:nvPr/>
            </p:nvSpPr>
            <p:spPr>
              <a:xfrm>
                <a:off x="2093750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59"/>
              <p:cNvSpPr/>
              <p:nvPr/>
            </p:nvSpPr>
            <p:spPr>
              <a:xfrm>
                <a:off x="2228175" y="17726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59"/>
              <p:cNvSpPr/>
              <p:nvPr/>
            </p:nvSpPr>
            <p:spPr>
              <a:xfrm>
                <a:off x="2228175" y="17726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59"/>
              <p:cNvSpPr/>
              <p:nvPr/>
            </p:nvSpPr>
            <p:spPr>
              <a:xfrm>
                <a:off x="2362625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59"/>
              <p:cNvSpPr/>
              <p:nvPr/>
            </p:nvSpPr>
            <p:spPr>
              <a:xfrm>
                <a:off x="2362625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59"/>
              <p:cNvSpPr/>
              <p:nvPr/>
            </p:nvSpPr>
            <p:spPr>
              <a:xfrm>
                <a:off x="2497050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59"/>
              <p:cNvSpPr/>
              <p:nvPr/>
            </p:nvSpPr>
            <p:spPr>
              <a:xfrm>
                <a:off x="2497050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59"/>
              <p:cNvSpPr/>
              <p:nvPr/>
            </p:nvSpPr>
            <p:spPr>
              <a:xfrm>
                <a:off x="2631475" y="17726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59"/>
              <p:cNvSpPr/>
              <p:nvPr/>
            </p:nvSpPr>
            <p:spPr>
              <a:xfrm>
                <a:off x="2631475" y="17726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59"/>
              <p:cNvSpPr/>
              <p:nvPr/>
            </p:nvSpPr>
            <p:spPr>
              <a:xfrm>
                <a:off x="2761500" y="17726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59"/>
              <p:cNvSpPr/>
              <p:nvPr/>
            </p:nvSpPr>
            <p:spPr>
              <a:xfrm>
                <a:off x="2761500" y="17726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59"/>
              <p:cNvSpPr/>
              <p:nvPr/>
            </p:nvSpPr>
            <p:spPr>
              <a:xfrm>
                <a:off x="2100350" y="1905975"/>
                <a:ext cx="66117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310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5114" y="309"/>
                    </a:lnTo>
                    <a:lnTo>
                      <a:pt x="5114" y="1"/>
                    </a:lnTo>
                    <a:close/>
                    <a:moveTo>
                      <a:pt x="5378" y="1"/>
                    </a:moveTo>
                    <a:lnTo>
                      <a:pt x="5378" y="309"/>
                    </a:lnTo>
                    <a:lnTo>
                      <a:pt x="10491" y="309"/>
                    </a:lnTo>
                    <a:lnTo>
                      <a:pt x="10491" y="1"/>
                    </a:lnTo>
                    <a:close/>
                    <a:moveTo>
                      <a:pt x="10756" y="1"/>
                    </a:moveTo>
                    <a:lnTo>
                      <a:pt x="10756" y="309"/>
                    </a:lnTo>
                    <a:lnTo>
                      <a:pt x="15868" y="309"/>
                    </a:lnTo>
                    <a:lnTo>
                      <a:pt x="15868" y="1"/>
                    </a:lnTo>
                    <a:close/>
                    <a:moveTo>
                      <a:pt x="16133" y="1"/>
                    </a:moveTo>
                    <a:lnTo>
                      <a:pt x="16133" y="309"/>
                    </a:lnTo>
                    <a:lnTo>
                      <a:pt x="21246" y="309"/>
                    </a:lnTo>
                    <a:lnTo>
                      <a:pt x="21246" y="1"/>
                    </a:lnTo>
                    <a:close/>
                    <a:moveTo>
                      <a:pt x="21510" y="1"/>
                    </a:moveTo>
                    <a:lnTo>
                      <a:pt x="21510" y="309"/>
                    </a:lnTo>
                    <a:lnTo>
                      <a:pt x="26447" y="309"/>
                    </a:lnTo>
                    <a:lnTo>
                      <a:pt x="26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59"/>
              <p:cNvSpPr/>
              <p:nvPr/>
            </p:nvSpPr>
            <p:spPr>
              <a:xfrm>
                <a:off x="2100350" y="1905975"/>
                <a:ext cx="1278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310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5114" y="309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59"/>
              <p:cNvSpPr/>
              <p:nvPr/>
            </p:nvSpPr>
            <p:spPr>
              <a:xfrm>
                <a:off x="2234800" y="1905975"/>
                <a:ext cx="1278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310" fill="none" extrusionOk="0">
                    <a:moveTo>
                      <a:pt x="5113" y="1"/>
                    </a:moveTo>
                    <a:lnTo>
                      <a:pt x="0" y="1"/>
                    </a:lnTo>
                    <a:lnTo>
                      <a:pt x="0" y="309"/>
                    </a:lnTo>
                    <a:lnTo>
                      <a:pt x="5113" y="309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59"/>
              <p:cNvSpPr/>
              <p:nvPr/>
            </p:nvSpPr>
            <p:spPr>
              <a:xfrm>
                <a:off x="2369225" y="1905975"/>
                <a:ext cx="1278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310" fill="none" extrusionOk="0">
                    <a:moveTo>
                      <a:pt x="5113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5113" y="309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59"/>
              <p:cNvSpPr/>
              <p:nvPr/>
            </p:nvSpPr>
            <p:spPr>
              <a:xfrm>
                <a:off x="2503650" y="1905975"/>
                <a:ext cx="1278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310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5114" y="309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59"/>
              <p:cNvSpPr/>
              <p:nvPr/>
            </p:nvSpPr>
            <p:spPr>
              <a:xfrm>
                <a:off x="2638100" y="1905975"/>
                <a:ext cx="1234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310" fill="none" extrusionOk="0">
                    <a:moveTo>
                      <a:pt x="4937" y="1"/>
                    </a:moveTo>
                    <a:lnTo>
                      <a:pt x="0" y="1"/>
                    </a:lnTo>
                    <a:lnTo>
                      <a:pt x="0" y="309"/>
                    </a:lnTo>
                    <a:lnTo>
                      <a:pt x="4937" y="309"/>
                    </a:lnTo>
                    <a:lnTo>
                      <a:pt x="4937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59"/>
              <p:cNvSpPr/>
              <p:nvPr/>
            </p:nvSpPr>
            <p:spPr>
              <a:xfrm>
                <a:off x="2093750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extrusionOk="0">
                    <a:moveTo>
                      <a:pt x="0" y="1"/>
                    </a:move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59"/>
              <p:cNvSpPr/>
              <p:nvPr/>
            </p:nvSpPr>
            <p:spPr>
              <a:xfrm>
                <a:off x="2093750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59"/>
              <p:cNvSpPr/>
              <p:nvPr/>
            </p:nvSpPr>
            <p:spPr>
              <a:xfrm>
                <a:off x="2228175" y="1905975"/>
                <a:ext cx="66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10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265" y="309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59"/>
              <p:cNvSpPr/>
              <p:nvPr/>
            </p:nvSpPr>
            <p:spPr>
              <a:xfrm>
                <a:off x="2228175" y="1905975"/>
                <a:ext cx="66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10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265" y="309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59"/>
              <p:cNvSpPr/>
              <p:nvPr/>
            </p:nvSpPr>
            <p:spPr>
              <a:xfrm>
                <a:off x="2362625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extrusionOk="0">
                    <a:moveTo>
                      <a:pt x="0" y="1"/>
                    </a:move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59"/>
              <p:cNvSpPr/>
              <p:nvPr/>
            </p:nvSpPr>
            <p:spPr>
              <a:xfrm>
                <a:off x="2362625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59"/>
              <p:cNvSpPr/>
              <p:nvPr/>
            </p:nvSpPr>
            <p:spPr>
              <a:xfrm>
                <a:off x="2497050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extrusionOk="0">
                    <a:moveTo>
                      <a:pt x="0" y="1"/>
                    </a:move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59"/>
              <p:cNvSpPr/>
              <p:nvPr/>
            </p:nvSpPr>
            <p:spPr>
              <a:xfrm>
                <a:off x="2497050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59"/>
              <p:cNvSpPr/>
              <p:nvPr/>
            </p:nvSpPr>
            <p:spPr>
              <a:xfrm>
                <a:off x="2631475" y="1905975"/>
                <a:ext cx="66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10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265" y="309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59"/>
              <p:cNvSpPr/>
              <p:nvPr/>
            </p:nvSpPr>
            <p:spPr>
              <a:xfrm>
                <a:off x="2631475" y="1905975"/>
                <a:ext cx="66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10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265" y="309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59"/>
              <p:cNvSpPr/>
              <p:nvPr/>
            </p:nvSpPr>
            <p:spPr>
              <a:xfrm>
                <a:off x="2761500" y="1905975"/>
                <a:ext cx="77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309" y="309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59"/>
              <p:cNvSpPr/>
              <p:nvPr/>
            </p:nvSpPr>
            <p:spPr>
              <a:xfrm>
                <a:off x="2761500" y="1905975"/>
                <a:ext cx="77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fill="none" extrusionOk="0">
                    <a:moveTo>
                      <a:pt x="309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309" y="309"/>
                    </a:lnTo>
                    <a:lnTo>
                      <a:pt x="309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59"/>
              <p:cNvSpPr/>
              <p:nvPr/>
            </p:nvSpPr>
            <p:spPr>
              <a:xfrm>
                <a:off x="2100350" y="2040425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59"/>
              <p:cNvSpPr/>
              <p:nvPr/>
            </p:nvSpPr>
            <p:spPr>
              <a:xfrm>
                <a:off x="2100350" y="20404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59"/>
              <p:cNvSpPr/>
              <p:nvPr/>
            </p:nvSpPr>
            <p:spPr>
              <a:xfrm>
                <a:off x="2234800" y="20404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59"/>
              <p:cNvSpPr/>
              <p:nvPr/>
            </p:nvSpPr>
            <p:spPr>
              <a:xfrm>
                <a:off x="2369225" y="20404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9"/>
              <p:cNvSpPr/>
              <p:nvPr/>
            </p:nvSpPr>
            <p:spPr>
              <a:xfrm>
                <a:off x="2503650" y="20404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9"/>
              <p:cNvSpPr/>
              <p:nvPr/>
            </p:nvSpPr>
            <p:spPr>
              <a:xfrm>
                <a:off x="2638100" y="2040425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9"/>
              <p:cNvSpPr/>
              <p:nvPr/>
            </p:nvSpPr>
            <p:spPr>
              <a:xfrm>
                <a:off x="2093750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59"/>
              <p:cNvSpPr/>
              <p:nvPr/>
            </p:nvSpPr>
            <p:spPr>
              <a:xfrm>
                <a:off x="2093750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59"/>
              <p:cNvSpPr/>
              <p:nvPr/>
            </p:nvSpPr>
            <p:spPr>
              <a:xfrm>
                <a:off x="2228175" y="20404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9"/>
              <p:cNvSpPr/>
              <p:nvPr/>
            </p:nvSpPr>
            <p:spPr>
              <a:xfrm>
                <a:off x="2228175" y="20404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59"/>
              <p:cNvSpPr/>
              <p:nvPr/>
            </p:nvSpPr>
            <p:spPr>
              <a:xfrm>
                <a:off x="2362625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59"/>
              <p:cNvSpPr/>
              <p:nvPr/>
            </p:nvSpPr>
            <p:spPr>
              <a:xfrm>
                <a:off x="2362625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9"/>
              <p:cNvSpPr/>
              <p:nvPr/>
            </p:nvSpPr>
            <p:spPr>
              <a:xfrm>
                <a:off x="2497050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59"/>
              <p:cNvSpPr/>
              <p:nvPr/>
            </p:nvSpPr>
            <p:spPr>
              <a:xfrm>
                <a:off x="2497050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59"/>
              <p:cNvSpPr/>
              <p:nvPr/>
            </p:nvSpPr>
            <p:spPr>
              <a:xfrm>
                <a:off x="2631475" y="20404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59"/>
              <p:cNvSpPr/>
              <p:nvPr/>
            </p:nvSpPr>
            <p:spPr>
              <a:xfrm>
                <a:off x="2631475" y="20404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59"/>
              <p:cNvSpPr/>
              <p:nvPr/>
            </p:nvSpPr>
            <p:spPr>
              <a:xfrm>
                <a:off x="2761500" y="20404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59"/>
              <p:cNvSpPr/>
              <p:nvPr/>
            </p:nvSpPr>
            <p:spPr>
              <a:xfrm>
                <a:off x="2761500" y="20404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59"/>
              <p:cNvSpPr/>
              <p:nvPr/>
            </p:nvSpPr>
            <p:spPr>
              <a:xfrm>
                <a:off x="2100350" y="2174850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59"/>
              <p:cNvSpPr/>
              <p:nvPr/>
            </p:nvSpPr>
            <p:spPr>
              <a:xfrm>
                <a:off x="2100350" y="21748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9"/>
              <p:cNvSpPr/>
              <p:nvPr/>
            </p:nvSpPr>
            <p:spPr>
              <a:xfrm>
                <a:off x="2234800" y="21748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59"/>
              <p:cNvSpPr/>
              <p:nvPr/>
            </p:nvSpPr>
            <p:spPr>
              <a:xfrm>
                <a:off x="2369225" y="21748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59"/>
              <p:cNvSpPr/>
              <p:nvPr/>
            </p:nvSpPr>
            <p:spPr>
              <a:xfrm>
                <a:off x="2503650" y="21748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59"/>
              <p:cNvSpPr/>
              <p:nvPr/>
            </p:nvSpPr>
            <p:spPr>
              <a:xfrm>
                <a:off x="2638100" y="2174850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59"/>
              <p:cNvSpPr/>
              <p:nvPr/>
            </p:nvSpPr>
            <p:spPr>
              <a:xfrm>
                <a:off x="2093750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59"/>
              <p:cNvSpPr/>
              <p:nvPr/>
            </p:nvSpPr>
            <p:spPr>
              <a:xfrm>
                <a:off x="2093750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9"/>
              <p:cNvSpPr/>
              <p:nvPr/>
            </p:nvSpPr>
            <p:spPr>
              <a:xfrm>
                <a:off x="2228175" y="21748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59"/>
              <p:cNvSpPr/>
              <p:nvPr/>
            </p:nvSpPr>
            <p:spPr>
              <a:xfrm>
                <a:off x="2228175" y="21748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59"/>
              <p:cNvSpPr/>
              <p:nvPr/>
            </p:nvSpPr>
            <p:spPr>
              <a:xfrm>
                <a:off x="2362625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59"/>
              <p:cNvSpPr/>
              <p:nvPr/>
            </p:nvSpPr>
            <p:spPr>
              <a:xfrm>
                <a:off x="2362625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59"/>
              <p:cNvSpPr/>
              <p:nvPr/>
            </p:nvSpPr>
            <p:spPr>
              <a:xfrm>
                <a:off x="2497050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59"/>
              <p:cNvSpPr/>
              <p:nvPr/>
            </p:nvSpPr>
            <p:spPr>
              <a:xfrm>
                <a:off x="2497050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59"/>
              <p:cNvSpPr/>
              <p:nvPr/>
            </p:nvSpPr>
            <p:spPr>
              <a:xfrm>
                <a:off x="2631475" y="21748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59"/>
              <p:cNvSpPr/>
              <p:nvPr/>
            </p:nvSpPr>
            <p:spPr>
              <a:xfrm>
                <a:off x="2631475" y="21748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59"/>
              <p:cNvSpPr/>
              <p:nvPr/>
            </p:nvSpPr>
            <p:spPr>
              <a:xfrm>
                <a:off x="2761500" y="21748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59"/>
              <p:cNvSpPr/>
              <p:nvPr/>
            </p:nvSpPr>
            <p:spPr>
              <a:xfrm>
                <a:off x="2761500" y="21748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59"/>
              <p:cNvSpPr/>
              <p:nvPr/>
            </p:nvSpPr>
            <p:spPr>
              <a:xfrm>
                <a:off x="2100350" y="2309275"/>
                <a:ext cx="66117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  <a:close/>
                    <a:moveTo>
                      <a:pt x="5378" y="1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1"/>
                    </a:lnTo>
                    <a:close/>
                    <a:moveTo>
                      <a:pt x="10756" y="1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1"/>
                    </a:lnTo>
                    <a:close/>
                    <a:moveTo>
                      <a:pt x="16133" y="1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1"/>
                    </a:lnTo>
                    <a:close/>
                    <a:moveTo>
                      <a:pt x="21510" y="1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59"/>
              <p:cNvSpPr/>
              <p:nvPr/>
            </p:nvSpPr>
            <p:spPr>
              <a:xfrm>
                <a:off x="2100350" y="23092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59"/>
              <p:cNvSpPr/>
              <p:nvPr/>
            </p:nvSpPr>
            <p:spPr>
              <a:xfrm>
                <a:off x="2234800" y="23092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3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59"/>
              <p:cNvSpPr/>
              <p:nvPr/>
            </p:nvSpPr>
            <p:spPr>
              <a:xfrm>
                <a:off x="2369225" y="23092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3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59"/>
              <p:cNvSpPr/>
              <p:nvPr/>
            </p:nvSpPr>
            <p:spPr>
              <a:xfrm>
                <a:off x="2503650" y="23092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59"/>
              <p:cNvSpPr/>
              <p:nvPr/>
            </p:nvSpPr>
            <p:spPr>
              <a:xfrm>
                <a:off x="2638100" y="2309275"/>
                <a:ext cx="1234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6" fill="none" extrusionOk="0">
                    <a:moveTo>
                      <a:pt x="4937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59"/>
              <p:cNvSpPr/>
              <p:nvPr/>
            </p:nvSpPr>
            <p:spPr>
              <a:xfrm>
                <a:off x="2093750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59"/>
              <p:cNvSpPr/>
              <p:nvPr/>
            </p:nvSpPr>
            <p:spPr>
              <a:xfrm>
                <a:off x="2093750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59"/>
              <p:cNvSpPr/>
              <p:nvPr/>
            </p:nvSpPr>
            <p:spPr>
              <a:xfrm>
                <a:off x="2228175" y="23092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59"/>
              <p:cNvSpPr/>
              <p:nvPr/>
            </p:nvSpPr>
            <p:spPr>
              <a:xfrm>
                <a:off x="2228175" y="23092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59"/>
              <p:cNvSpPr/>
              <p:nvPr/>
            </p:nvSpPr>
            <p:spPr>
              <a:xfrm>
                <a:off x="2362625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59"/>
              <p:cNvSpPr/>
              <p:nvPr/>
            </p:nvSpPr>
            <p:spPr>
              <a:xfrm>
                <a:off x="2362625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59"/>
              <p:cNvSpPr/>
              <p:nvPr/>
            </p:nvSpPr>
            <p:spPr>
              <a:xfrm>
                <a:off x="2497050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59"/>
              <p:cNvSpPr/>
              <p:nvPr/>
            </p:nvSpPr>
            <p:spPr>
              <a:xfrm>
                <a:off x="2497050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59"/>
              <p:cNvSpPr/>
              <p:nvPr/>
            </p:nvSpPr>
            <p:spPr>
              <a:xfrm>
                <a:off x="2631475" y="23092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59"/>
              <p:cNvSpPr/>
              <p:nvPr/>
            </p:nvSpPr>
            <p:spPr>
              <a:xfrm>
                <a:off x="2631475" y="23092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59"/>
              <p:cNvSpPr/>
              <p:nvPr/>
            </p:nvSpPr>
            <p:spPr>
              <a:xfrm>
                <a:off x="2761500" y="2309275"/>
                <a:ext cx="77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59"/>
              <p:cNvSpPr/>
              <p:nvPr/>
            </p:nvSpPr>
            <p:spPr>
              <a:xfrm>
                <a:off x="2761500" y="2309275"/>
                <a:ext cx="77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6" fill="none" extrusionOk="0">
                    <a:moveTo>
                      <a:pt x="309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59"/>
              <p:cNvSpPr/>
              <p:nvPr/>
            </p:nvSpPr>
            <p:spPr>
              <a:xfrm>
                <a:off x="2100350" y="2443725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59"/>
              <p:cNvSpPr/>
              <p:nvPr/>
            </p:nvSpPr>
            <p:spPr>
              <a:xfrm>
                <a:off x="2100350" y="24437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59"/>
              <p:cNvSpPr/>
              <p:nvPr/>
            </p:nvSpPr>
            <p:spPr>
              <a:xfrm>
                <a:off x="2234800" y="24437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59"/>
              <p:cNvSpPr/>
              <p:nvPr/>
            </p:nvSpPr>
            <p:spPr>
              <a:xfrm>
                <a:off x="2369225" y="24437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59"/>
              <p:cNvSpPr/>
              <p:nvPr/>
            </p:nvSpPr>
            <p:spPr>
              <a:xfrm>
                <a:off x="2503650" y="24437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59"/>
              <p:cNvSpPr/>
              <p:nvPr/>
            </p:nvSpPr>
            <p:spPr>
              <a:xfrm>
                <a:off x="2638100" y="2443725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59"/>
              <p:cNvSpPr/>
              <p:nvPr/>
            </p:nvSpPr>
            <p:spPr>
              <a:xfrm>
                <a:off x="2093750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59"/>
              <p:cNvSpPr/>
              <p:nvPr/>
            </p:nvSpPr>
            <p:spPr>
              <a:xfrm>
                <a:off x="2093750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59"/>
              <p:cNvSpPr/>
              <p:nvPr/>
            </p:nvSpPr>
            <p:spPr>
              <a:xfrm>
                <a:off x="2228175" y="24437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59"/>
              <p:cNvSpPr/>
              <p:nvPr/>
            </p:nvSpPr>
            <p:spPr>
              <a:xfrm>
                <a:off x="2228175" y="24437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59"/>
              <p:cNvSpPr/>
              <p:nvPr/>
            </p:nvSpPr>
            <p:spPr>
              <a:xfrm>
                <a:off x="2362625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59"/>
              <p:cNvSpPr/>
              <p:nvPr/>
            </p:nvSpPr>
            <p:spPr>
              <a:xfrm>
                <a:off x="2362625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59"/>
              <p:cNvSpPr/>
              <p:nvPr/>
            </p:nvSpPr>
            <p:spPr>
              <a:xfrm>
                <a:off x="2497050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59"/>
              <p:cNvSpPr/>
              <p:nvPr/>
            </p:nvSpPr>
            <p:spPr>
              <a:xfrm>
                <a:off x="2497050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59"/>
              <p:cNvSpPr/>
              <p:nvPr/>
            </p:nvSpPr>
            <p:spPr>
              <a:xfrm>
                <a:off x="2631475" y="24437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59"/>
              <p:cNvSpPr/>
              <p:nvPr/>
            </p:nvSpPr>
            <p:spPr>
              <a:xfrm>
                <a:off x="2631475" y="24437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59"/>
              <p:cNvSpPr/>
              <p:nvPr/>
            </p:nvSpPr>
            <p:spPr>
              <a:xfrm>
                <a:off x="2761500" y="24437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59"/>
              <p:cNvSpPr/>
              <p:nvPr/>
            </p:nvSpPr>
            <p:spPr>
              <a:xfrm>
                <a:off x="2761500" y="24437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59"/>
              <p:cNvSpPr/>
              <p:nvPr/>
            </p:nvSpPr>
            <p:spPr>
              <a:xfrm>
                <a:off x="2100350" y="2578150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  <a:close/>
                    <a:moveTo>
                      <a:pt x="5378" y="1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1"/>
                    </a:lnTo>
                    <a:close/>
                    <a:moveTo>
                      <a:pt x="10756" y="1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1"/>
                    </a:lnTo>
                    <a:close/>
                    <a:moveTo>
                      <a:pt x="16133" y="1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1"/>
                    </a:lnTo>
                    <a:close/>
                    <a:moveTo>
                      <a:pt x="21510" y="1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59"/>
              <p:cNvSpPr/>
              <p:nvPr/>
            </p:nvSpPr>
            <p:spPr>
              <a:xfrm>
                <a:off x="2100350" y="25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59"/>
              <p:cNvSpPr/>
              <p:nvPr/>
            </p:nvSpPr>
            <p:spPr>
              <a:xfrm>
                <a:off x="2234800" y="25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59"/>
              <p:cNvSpPr/>
              <p:nvPr/>
            </p:nvSpPr>
            <p:spPr>
              <a:xfrm>
                <a:off x="2369225" y="25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59"/>
              <p:cNvSpPr/>
              <p:nvPr/>
            </p:nvSpPr>
            <p:spPr>
              <a:xfrm>
                <a:off x="2503650" y="25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59"/>
              <p:cNvSpPr/>
              <p:nvPr/>
            </p:nvSpPr>
            <p:spPr>
              <a:xfrm>
                <a:off x="2638100" y="2578150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59"/>
              <p:cNvSpPr/>
              <p:nvPr/>
            </p:nvSpPr>
            <p:spPr>
              <a:xfrm>
                <a:off x="2093750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59"/>
              <p:cNvSpPr/>
              <p:nvPr/>
            </p:nvSpPr>
            <p:spPr>
              <a:xfrm>
                <a:off x="2093750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59"/>
              <p:cNvSpPr/>
              <p:nvPr/>
            </p:nvSpPr>
            <p:spPr>
              <a:xfrm>
                <a:off x="2228175" y="25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59"/>
              <p:cNvSpPr/>
              <p:nvPr/>
            </p:nvSpPr>
            <p:spPr>
              <a:xfrm>
                <a:off x="2228175" y="25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59"/>
              <p:cNvSpPr/>
              <p:nvPr/>
            </p:nvSpPr>
            <p:spPr>
              <a:xfrm>
                <a:off x="2362625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59"/>
              <p:cNvSpPr/>
              <p:nvPr/>
            </p:nvSpPr>
            <p:spPr>
              <a:xfrm>
                <a:off x="2362625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59"/>
              <p:cNvSpPr/>
              <p:nvPr/>
            </p:nvSpPr>
            <p:spPr>
              <a:xfrm>
                <a:off x="2497050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59"/>
              <p:cNvSpPr/>
              <p:nvPr/>
            </p:nvSpPr>
            <p:spPr>
              <a:xfrm>
                <a:off x="2497050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59"/>
              <p:cNvSpPr/>
              <p:nvPr/>
            </p:nvSpPr>
            <p:spPr>
              <a:xfrm>
                <a:off x="2631475" y="25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59"/>
              <p:cNvSpPr/>
              <p:nvPr/>
            </p:nvSpPr>
            <p:spPr>
              <a:xfrm>
                <a:off x="2631475" y="25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59"/>
              <p:cNvSpPr/>
              <p:nvPr/>
            </p:nvSpPr>
            <p:spPr>
              <a:xfrm>
                <a:off x="2761500" y="25781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59"/>
              <p:cNvSpPr/>
              <p:nvPr/>
            </p:nvSpPr>
            <p:spPr>
              <a:xfrm>
                <a:off x="2761500" y="25781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59"/>
              <p:cNvSpPr/>
              <p:nvPr/>
            </p:nvSpPr>
            <p:spPr>
              <a:xfrm>
                <a:off x="2100350" y="2712575"/>
                <a:ext cx="66117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  <a:close/>
                    <a:moveTo>
                      <a:pt x="5378" y="1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1"/>
                    </a:lnTo>
                    <a:close/>
                    <a:moveTo>
                      <a:pt x="10756" y="1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1"/>
                    </a:lnTo>
                    <a:close/>
                    <a:moveTo>
                      <a:pt x="16133" y="1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1"/>
                    </a:lnTo>
                    <a:close/>
                    <a:moveTo>
                      <a:pt x="21510" y="1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59"/>
              <p:cNvSpPr/>
              <p:nvPr/>
            </p:nvSpPr>
            <p:spPr>
              <a:xfrm>
                <a:off x="2100350" y="27125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59"/>
              <p:cNvSpPr/>
              <p:nvPr/>
            </p:nvSpPr>
            <p:spPr>
              <a:xfrm>
                <a:off x="2234800" y="27125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3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59"/>
              <p:cNvSpPr/>
              <p:nvPr/>
            </p:nvSpPr>
            <p:spPr>
              <a:xfrm>
                <a:off x="2369225" y="27125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3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59"/>
              <p:cNvSpPr/>
              <p:nvPr/>
            </p:nvSpPr>
            <p:spPr>
              <a:xfrm>
                <a:off x="2503650" y="27125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59"/>
              <p:cNvSpPr/>
              <p:nvPr/>
            </p:nvSpPr>
            <p:spPr>
              <a:xfrm>
                <a:off x="2638100" y="2712575"/>
                <a:ext cx="1234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6" fill="none" extrusionOk="0">
                    <a:moveTo>
                      <a:pt x="4937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59"/>
              <p:cNvSpPr/>
              <p:nvPr/>
            </p:nvSpPr>
            <p:spPr>
              <a:xfrm>
                <a:off x="2093750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59"/>
              <p:cNvSpPr/>
              <p:nvPr/>
            </p:nvSpPr>
            <p:spPr>
              <a:xfrm>
                <a:off x="2093750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59"/>
              <p:cNvSpPr/>
              <p:nvPr/>
            </p:nvSpPr>
            <p:spPr>
              <a:xfrm>
                <a:off x="2228175" y="27125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59"/>
              <p:cNvSpPr/>
              <p:nvPr/>
            </p:nvSpPr>
            <p:spPr>
              <a:xfrm>
                <a:off x="2228175" y="27125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59"/>
              <p:cNvSpPr/>
              <p:nvPr/>
            </p:nvSpPr>
            <p:spPr>
              <a:xfrm>
                <a:off x="2362625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59"/>
              <p:cNvSpPr/>
              <p:nvPr/>
            </p:nvSpPr>
            <p:spPr>
              <a:xfrm>
                <a:off x="2362625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59"/>
              <p:cNvSpPr/>
              <p:nvPr/>
            </p:nvSpPr>
            <p:spPr>
              <a:xfrm>
                <a:off x="2497050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59"/>
              <p:cNvSpPr/>
              <p:nvPr/>
            </p:nvSpPr>
            <p:spPr>
              <a:xfrm>
                <a:off x="2497050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59"/>
              <p:cNvSpPr/>
              <p:nvPr/>
            </p:nvSpPr>
            <p:spPr>
              <a:xfrm>
                <a:off x="2631475" y="27125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59"/>
              <p:cNvSpPr/>
              <p:nvPr/>
            </p:nvSpPr>
            <p:spPr>
              <a:xfrm>
                <a:off x="2631475" y="27125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59"/>
              <p:cNvSpPr/>
              <p:nvPr/>
            </p:nvSpPr>
            <p:spPr>
              <a:xfrm>
                <a:off x="2761500" y="2712575"/>
                <a:ext cx="77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59"/>
              <p:cNvSpPr/>
              <p:nvPr/>
            </p:nvSpPr>
            <p:spPr>
              <a:xfrm>
                <a:off x="2761500" y="2712575"/>
                <a:ext cx="77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6" fill="none" extrusionOk="0">
                    <a:moveTo>
                      <a:pt x="309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59"/>
              <p:cNvSpPr/>
              <p:nvPr/>
            </p:nvSpPr>
            <p:spPr>
              <a:xfrm>
                <a:off x="2100350" y="2847025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59"/>
              <p:cNvSpPr/>
              <p:nvPr/>
            </p:nvSpPr>
            <p:spPr>
              <a:xfrm>
                <a:off x="2100350" y="28470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59"/>
              <p:cNvSpPr/>
              <p:nvPr/>
            </p:nvSpPr>
            <p:spPr>
              <a:xfrm>
                <a:off x="2234800" y="28470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59"/>
              <p:cNvSpPr/>
              <p:nvPr/>
            </p:nvSpPr>
            <p:spPr>
              <a:xfrm>
                <a:off x="2369225" y="28470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59"/>
              <p:cNvSpPr/>
              <p:nvPr/>
            </p:nvSpPr>
            <p:spPr>
              <a:xfrm>
                <a:off x="2503650" y="28470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59"/>
              <p:cNvSpPr/>
              <p:nvPr/>
            </p:nvSpPr>
            <p:spPr>
              <a:xfrm>
                <a:off x="2638100" y="2847025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59"/>
              <p:cNvSpPr/>
              <p:nvPr/>
            </p:nvSpPr>
            <p:spPr>
              <a:xfrm>
                <a:off x="2093750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59"/>
              <p:cNvSpPr/>
              <p:nvPr/>
            </p:nvSpPr>
            <p:spPr>
              <a:xfrm>
                <a:off x="2093750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59"/>
              <p:cNvSpPr/>
              <p:nvPr/>
            </p:nvSpPr>
            <p:spPr>
              <a:xfrm>
                <a:off x="2228175" y="28470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59"/>
              <p:cNvSpPr/>
              <p:nvPr/>
            </p:nvSpPr>
            <p:spPr>
              <a:xfrm>
                <a:off x="2228175" y="28470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59"/>
              <p:cNvSpPr/>
              <p:nvPr/>
            </p:nvSpPr>
            <p:spPr>
              <a:xfrm>
                <a:off x="2362625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59"/>
              <p:cNvSpPr/>
              <p:nvPr/>
            </p:nvSpPr>
            <p:spPr>
              <a:xfrm>
                <a:off x="2362625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59"/>
              <p:cNvSpPr/>
              <p:nvPr/>
            </p:nvSpPr>
            <p:spPr>
              <a:xfrm>
                <a:off x="2497050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59"/>
              <p:cNvSpPr/>
              <p:nvPr/>
            </p:nvSpPr>
            <p:spPr>
              <a:xfrm>
                <a:off x="2497050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59"/>
              <p:cNvSpPr/>
              <p:nvPr/>
            </p:nvSpPr>
            <p:spPr>
              <a:xfrm>
                <a:off x="2631475" y="28470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59"/>
              <p:cNvSpPr/>
              <p:nvPr/>
            </p:nvSpPr>
            <p:spPr>
              <a:xfrm>
                <a:off x="2631475" y="28470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59"/>
              <p:cNvSpPr/>
              <p:nvPr/>
            </p:nvSpPr>
            <p:spPr>
              <a:xfrm>
                <a:off x="2761500" y="28470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59"/>
              <p:cNvSpPr/>
              <p:nvPr/>
            </p:nvSpPr>
            <p:spPr>
              <a:xfrm>
                <a:off x="2761500" y="28470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59"/>
              <p:cNvSpPr/>
              <p:nvPr/>
            </p:nvSpPr>
            <p:spPr>
              <a:xfrm>
                <a:off x="2100350" y="2978150"/>
                <a:ext cx="6678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712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711" y="265"/>
                    </a:lnTo>
                    <a:lnTo>
                      <a:pt x="26711" y="177"/>
                    </a:lnTo>
                    <a:lnTo>
                      <a:pt x="26447" y="177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59"/>
              <p:cNvSpPr/>
              <p:nvPr/>
            </p:nvSpPr>
            <p:spPr>
              <a:xfrm>
                <a:off x="2100350" y="29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59"/>
              <p:cNvSpPr/>
              <p:nvPr/>
            </p:nvSpPr>
            <p:spPr>
              <a:xfrm>
                <a:off x="2234800" y="29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59"/>
              <p:cNvSpPr/>
              <p:nvPr/>
            </p:nvSpPr>
            <p:spPr>
              <a:xfrm>
                <a:off x="2369225" y="29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59"/>
              <p:cNvSpPr/>
              <p:nvPr/>
            </p:nvSpPr>
            <p:spPr>
              <a:xfrm>
                <a:off x="2503650" y="29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59"/>
              <p:cNvSpPr/>
              <p:nvPr/>
            </p:nvSpPr>
            <p:spPr>
              <a:xfrm>
                <a:off x="2638100" y="2978150"/>
                <a:ext cx="1300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201" y="265"/>
                    </a:lnTo>
                    <a:lnTo>
                      <a:pt x="5201" y="177"/>
                    </a:lnTo>
                    <a:lnTo>
                      <a:pt x="4937" y="177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59"/>
              <p:cNvSpPr/>
              <p:nvPr/>
            </p:nvSpPr>
            <p:spPr>
              <a:xfrm>
                <a:off x="2094850" y="2978150"/>
                <a:ext cx="55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21" y="265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59"/>
              <p:cNvSpPr/>
              <p:nvPr/>
            </p:nvSpPr>
            <p:spPr>
              <a:xfrm>
                <a:off x="2094850" y="2978150"/>
                <a:ext cx="55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65" fill="none" extrusionOk="0">
                    <a:moveTo>
                      <a:pt x="221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21" y="265"/>
                    </a:lnTo>
                    <a:lnTo>
                      <a:pt x="221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59"/>
              <p:cNvSpPr/>
              <p:nvPr/>
            </p:nvSpPr>
            <p:spPr>
              <a:xfrm>
                <a:off x="2228175" y="29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59"/>
              <p:cNvSpPr/>
              <p:nvPr/>
            </p:nvSpPr>
            <p:spPr>
              <a:xfrm>
                <a:off x="2228175" y="29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59"/>
              <p:cNvSpPr/>
              <p:nvPr/>
            </p:nvSpPr>
            <p:spPr>
              <a:xfrm>
                <a:off x="2362625" y="29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59"/>
              <p:cNvSpPr/>
              <p:nvPr/>
            </p:nvSpPr>
            <p:spPr>
              <a:xfrm>
                <a:off x="2362625" y="29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59"/>
              <p:cNvSpPr/>
              <p:nvPr/>
            </p:nvSpPr>
            <p:spPr>
              <a:xfrm>
                <a:off x="2497050" y="29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59"/>
              <p:cNvSpPr/>
              <p:nvPr/>
            </p:nvSpPr>
            <p:spPr>
              <a:xfrm>
                <a:off x="2497050" y="29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59"/>
              <p:cNvSpPr/>
              <p:nvPr/>
            </p:nvSpPr>
            <p:spPr>
              <a:xfrm>
                <a:off x="2631475" y="29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59"/>
              <p:cNvSpPr/>
              <p:nvPr/>
            </p:nvSpPr>
            <p:spPr>
              <a:xfrm>
                <a:off x="2631475" y="29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59"/>
              <p:cNvSpPr/>
              <p:nvPr/>
            </p:nvSpPr>
            <p:spPr>
              <a:xfrm>
                <a:off x="2761500" y="2978150"/>
                <a:ext cx="6650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7" extrusionOk="0">
                    <a:moveTo>
                      <a:pt x="1" y="0"/>
                    </a:moveTo>
                    <a:lnTo>
                      <a:pt x="1" y="177"/>
                    </a:lnTo>
                    <a:lnTo>
                      <a:pt x="265" y="177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59"/>
              <p:cNvSpPr/>
              <p:nvPr/>
            </p:nvSpPr>
            <p:spPr>
              <a:xfrm>
                <a:off x="2761500" y="2978150"/>
                <a:ext cx="6650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7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177"/>
                    </a:lnTo>
                    <a:lnTo>
                      <a:pt x="265" y="177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59"/>
              <p:cNvSpPr/>
              <p:nvPr/>
            </p:nvSpPr>
            <p:spPr>
              <a:xfrm>
                <a:off x="2761500" y="1617275"/>
                <a:ext cx="7750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896" extrusionOk="0">
                    <a:moveTo>
                      <a:pt x="1" y="1"/>
                    </a:moveTo>
                    <a:lnTo>
                      <a:pt x="1" y="1896"/>
                    </a:lnTo>
                    <a:lnTo>
                      <a:pt x="309" y="1896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59"/>
              <p:cNvSpPr/>
              <p:nvPr/>
            </p:nvSpPr>
            <p:spPr>
              <a:xfrm>
                <a:off x="2741675" y="1638225"/>
                <a:ext cx="474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65" extrusionOk="0">
                    <a:moveTo>
                      <a:pt x="1" y="0"/>
                    </a:moveTo>
                    <a:lnTo>
                      <a:pt x="1" y="264"/>
                    </a:lnTo>
                    <a:lnTo>
                      <a:pt x="1896" y="264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59"/>
              <p:cNvSpPr/>
              <p:nvPr/>
            </p:nvSpPr>
            <p:spPr>
              <a:xfrm>
                <a:off x="2761500" y="2288350"/>
                <a:ext cx="7750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852" extrusionOk="0">
                    <a:moveTo>
                      <a:pt x="1" y="0"/>
                    </a:moveTo>
                    <a:lnTo>
                      <a:pt x="1" y="1852"/>
                    </a:lnTo>
                    <a:lnTo>
                      <a:pt x="309" y="1852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59"/>
              <p:cNvSpPr/>
              <p:nvPr/>
            </p:nvSpPr>
            <p:spPr>
              <a:xfrm>
                <a:off x="2741675" y="2308175"/>
                <a:ext cx="4740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1896" y="265"/>
                    </a:lnTo>
                    <a:lnTo>
                      <a:pt x="1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59"/>
              <p:cNvSpPr/>
              <p:nvPr/>
            </p:nvSpPr>
            <p:spPr>
              <a:xfrm>
                <a:off x="2091550" y="1617275"/>
                <a:ext cx="662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896" extrusionOk="0">
                    <a:moveTo>
                      <a:pt x="0" y="1"/>
                    </a:moveTo>
                    <a:lnTo>
                      <a:pt x="0" y="1896"/>
                    </a:lnTo>
                    <a:lnTo>
                      <a:pt x="265" y="1896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59"/>
              <p:cNvSpPr/>
              <p:nvPr/>
            </p:nvSpPr>
            <p:spPr>
              <a:xfrm>
                <a:off x="2071700" y="1638225"/>
                <a:ext cx="47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265" extrusionOk="0">
                    <a:moveTo>
                      <a:pt x="1" y="0"/>
                    </a:moveTo>
                    <a:lnTo>
                      <a:pt x="1" y="264"/>
                    </a:lnTo>
                    <a:lnTo>
                      <a:pt x="1896" y="264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59"/>
              <p:cNvSpPr/>
              <p:nvPr/>
            </p:nvSpPr>
            <p:spPr>
              <a:xfrm>
                <a:off x="2091550" y="2288350"/>
                <a:ext cx="66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852" extrusionOk="0">
                    <a:moveTo>
                      <a:pt x="0" y="0"/>
                    </a:moveTo>
                    <a:lnTo>
                      <a:pt x="0" y="1852"/>
                    </a:lnTo>
                    <a:lnTo>
                      <a:pt x="265" y="1852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59"/>
              <p:cNvSpPr/>
              <p:nvPr/>
            </p:nvSpPr>
            <p:spPr>
              <a:xfrm>
                <a:off x="2071700" y="2308175"/>
                <a:ext cx="474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1896" y="265"/>
                    </a:lnTo>
                    <a:lnTo>
                      <a:pt x="1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59"/>
              <p:cNvSpPr/>
              <p:nvPr/>
            </p:nvSpPr>
            <p:spPr>
              <a:xfrm>
                <a:off x="2091550" y="2958325"/>
                <a:ext cx="66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852" extrusionOk="0">
                    <a:moveTo>
                      <a:pt x="0" y="0"/>
                    </a:moveTo>
                    <a:lnTo>
                      <a:pt x="0" y="1851"/>
                    </a:lnTo>
                    <a:lnTo>
                      <a:pt x="265" y="1851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59"/>
              <p:cNvSpPr/>
              <p:nvPr/>
            </p:nvSpPr>
            <p:spPr>
              <a:xfrm>
                <a:off x="2071700" y="2978150"/>
                <a:ext cx="47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1896" y="265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59"/>
              <p:cNvSpPr/>
              <p:nvPr/>
            </p:nvSpPr>
            <p:spPr>
              <a:xfrm>
                <a:off x="2761500" y="2958325"/>
                <a:ext cx="7750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852" extrusionOk="0">
                    <a:moveTo>
                      <a:pt x="1" y="0"/>
                    </a:moveTo>
                    <a:lnTo>
                      <a:pt x="1" y="1851"/>
                    </a:lnTo>
                    <a:lnTo>
                      <a:pt x="309" y="1851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59"/>
              <p:cNvSpPr/>
              <p:nvPr/>
            </p:nvSpPr>
            <p:spPr>
              <a:xfrm>
                <a:off x="2741675" y="2978150"/>
                <a:ext cx="474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1896" y="265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6" name="Google Shape;2946;p59"/>
            <p:cNvGrpSpPr/>
            <p:nvPr/>
          </p:nvGrpSpPr>
          <p:grpSpPr>
            <a:xfrm>
              <a:off x="965147" y="444904"/>
              <a:ext cx="605939" cy="733425"/>
              <a:chOff x="854872" y="593529"/>
              <a:chExt cx="605939" cy="733425"/>
            </a:xfrm>
          </p:grpSpPr>
          <p:grpSp>
            <p:nvGrpSpPr>
              <p:cNvPr id="2947" name="Google Shape;2947;p59"/>
              <p:cNvGrpSpPr/>
              <p:nvPr/>
            </p:nvGrpSpPr>
            <p:grpSpPr>
              <a:xfrm>
                <a:off x="854872" y="749504"/>
                <a:ext cx="444014" cy="577450"/>
                <a:chOff x="2255047" y="690567"/>
                <a:chExt cx="444014" cy="577450"/>
              </a:xfrm>
            </p:grpSpPr>
            <p:sp>
              <p:nvSpPr>
                <p:cNvPr id="2948" name="Google Shape;2948;p59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9" name="Google Shape;2949;p59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50" name="Google Shape;2950;p59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1" name="Google Shape;2951;p59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2" name="Google Shape;2952;p59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953" name="Google Shape;2953;p59"/>
              <p:cNvGrpSpPr/>
              <p:nvPr/>
            </p:nvGrpSpPr>
            <p:grpSpPr>
              <a:xfrm>
                <a:off x="935835" y="671517"/>
                <a:ext cx="444014" cy="577450"/>
                <a:chOff x="2255047" y="690567"/>
                <a:chExt cx="444014" cy="577450"/>
              </a:xfrm>
            </p:grpSpPr>
            <p:sp>
              <p:nvSpPr>
                <p:cNvPr id="2954" name="Google Shape;2954;p59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5" name="Google Shape;2955;p59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56" name="Google Shape;2956;p59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7" name="Google Shape;2957;p59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8" name="Google Shape;2958;p59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959" name="Google Shape;2959;p59"/>
              <p:cNvGrpSpPr/>
              <p:nvPr/>
            </p:nvGrpSpPr>
            <p:grpSpPr>
              <a:xfrm>
                <a:off x="1016797" y="593529"/>
                <a:ext cx="444014" cy="577450"/>
                <a:chOff x="2255047" y="690567"/>
                <a:chExt cx="444014" cy="577450"/>
              </a:xfrm>
            </p:grpSpPr>
            <p:sp>
              <p:nvSpPr>
                <p:cNvPr id="2960" name="Google Shape;2960;p59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1" name="Google Shape;2961;p59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62" name="Google Shape;2962;p59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3" name="Google Shape;2963;p59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4" name="Google Shape;2964;p59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" name="Google Shape;2622;p59">
            <a:extLst>
              <a:ext uri="{FF2B5EF4-FFF2-40B4-BE49-F238E27FC236}">
                <a16:creationId xmlns:a16="http://schemas.microsoft.com/office/drawing/2014/main" id="{76ED2ACC-6DD9-2FF5-F29B-D7486AD75256}"/>
              </a:ext>
            </a:extLst>
          </p:cNvPr>
          <p:cNvSpPr txBox="1">
            <a:spLocks/>
          </p:cNvSpPr>
          <p:nvPr/>
        </p:nvSpPr>
        <p:spPr>
          <a:xfrm>
            <a:off x="1087082" y="3989015"/>
            <a:ext cx="7160326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just"/>
            <a:endParaRPr lang="en-US" sz="2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2CD9D7-C473-084A-A5A0-6674344F6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455" y="2659813"/>
            <a:ext cx="3795089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47"/>
          <p:cNvSpPr txBox="1">
            <a:spLocks noGrp="1"/>
          </p:cNvSpPr>
          <p:nvPr>
            <p:ph type="title"/>
          </p:nvPr>
        </p:nvSpPr>
        <p:spPr>
          <a:xfrm>
            <a:off x="587829" y="2385171"/>
            <a:ext cx="7968342" cy="6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MẠNG LƯỚI GIAO THÔNG</a:t>
            </a:r>
            <a:endParaRPr sz="4800" dirty="0"/>
          </a:p>
        </p:txBody>
      </p:sp>
      <p:sp>
        <p:nvSpPr>
          <p:cNvPr id="1472" name="Google Shape;1472;p47"/>
          <p:cNvSpPr txBox="1">
            <a:spLocks noGrp="1"/>
          </p:cNvSpPr>
          <p:nvPr>
            <p:ph type="title" idx="2"/>
          </p:nvPr>
        </p:nvSpPr>
        <p:spPr>
          <a:xfrm>
            <a:off x="4019550" y="1012100"/>
            <a:ext cx="11049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</a:t>
            </a:r>
            <a:endParaRPr dirty="0"/>
          </a:p>
        </p:txBody>
      </p:sp>
      <p:grpSp>
        <p:nvGrpSpPr>
          <p:cNvPr id="1474" name="Google Shape;1474;p47"/>
          <p:cNvGrpSpPr/>
          <p:nvPr/>
        </p:nvGrpSpPr>
        <p:grpSpPr>
          <a:xfrm>
            <a:off x="3961844" y="943192"/>
            <a:ext cx="1220312" cy="1123720"/>
            <a:chOff x="1087275" y="1394225"/>
            <a:chExt cx="906150" cy="834425"/>
          </a:xfrm>
        </p:grpSpPr>
        <p:sp>
          <p:nvSpPr>
            <p:cNvPr id="1475" name="Google Shape;1475;p47"/>
            <p:cNvSpPr/>
            <p:nvPr/>
          </p:nvSpPr>
          <p:spPr>
            <a:xfrm>
              <a:off x="1495050" y="1394225"/>
              <a:ext cx="91800" cy="91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7"/>
            <p:cNvSpPr/>
            <p:nvPr/>
          </p:nvSpPr>
          <p:spPr>
            <a:xfrm>
              <a:off x="1495050" y="2136850"/>
              <a:ext cx="91800" cy="91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7"/>
            <p:cNvSpPr/>
            <p:nvPr/>
          </p:nvSpPr>
          <p:spPr>
            <a:xfrm>
              <a:off x="1087275" y="1745250"/>
              <a:ext cx="91800" cy="91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7"/>
            <p:cNvSpPr/>
            <p:nvPr/>
          </p:nvSpPr>
          <p:spPr>
            <a:xfrm>
              <a:off x="1901625" y="1745250"/>
              <a:ext cx="91800" cy="91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1" name="Google Shape;1481;p47"/>
          <p:cNvGrpSpPr/>
          <p:nvPr/>
        </p:nvGrpSpPr>
        <p:grpSpPr>
          <a:xfrm>
            <a:off x="788197" y="3812354"/>
            <a:ext cx="739153" cy="733425"/>
            <a:chOff x="711997" y="3993954"/>
            <a:chExt cx="739153" cy="733425"/>
          </a:xfrm>
        </p:grpSpPr>
        <p:grpSp>
          <p:nvGrpSpPr>
            <p:cNvPr id="1482" name="Google Shape;1482;p47"/>
            <p:cNvGrpSpPr/>
            <p:nvPr/>
          </p:nvGrpSpPr>
          <p:grpSpPr>
            <a:xfrm>
              <a:off x="711997" y="3993954"/>
              <a:ext cx="605939" cy="733425"/>
              <a:chOff x="854872" y="593529"/>
              <a:chExt cx="605939" cy="733425"/>
            </a:xfrm>
          </p:grpSpPr>
          <p:grpSp>
            <p:nvGrpSpPr>
              <p:cNvPr id="1483" name="Google Shape;1483;p47"/>
              <p:cNvGrpSpPr/>
              <p:nvPr/>
            </p:nvGrpSpPr>
            <p:grpSpPr>
              <a:xfrm>
                <a:off x="854872" y="749504"/>
                <a:ext cx="444014" cy="577450"/>
                <a:chOff x="2255047" y="690567"/>
                <a:chExt cx="444014" cy="577450"/>
              </a:xfrm>
            </p:grpSpPr>
            <p:sp>
              <p:nvSpPr>
                <p:cNvPr id="1484" name="Google Shape;1484;p47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1485;p47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86" name="Google Shape;1486;p47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7" name="Google Shape;1487;p47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8" name="Google Shape;1488;p47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89" name="Google Shape;1489;p47"/>
              <p:cNvGrpSpPr/>
              <p:nvPr/>
            </p:nvGrpSpPr>
            <p:grpSpPr>
              <a:xfrm>
                <a:off x="935835" y="671517"/>
                <a:ext cx="444014" cy="577450"/>
                <a:chOff x="2255047" y="690567"/>
                <a:chExt cx="444014" cy="577450"/>
              </a:xfrm>
            </p:grpSpPr>
            <p:sp>
              <p:nvSpPr>
                <p:cNvPr id="1490" name="Google Shape;1490;p47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47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92" name="Google Shape;1492;p47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3" name="Google Shape;1493;p47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4" name="Google Shape;1494;p47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95" name="Google Shape;1495;p47"/>
              <p:cNvGrpSpPr/>
              <p:nvPr/>
            </p:nvGrpSpPr>
            <p:grpSpPr>
              <a:xfrm>
                <a:off x="1016797" y="593529"/>
                <a:ext cx="444014" cy="577450"/>
                <a:chOff x="2255047" y="690567"/>
                <a:chExt cx="444014" cy="577450"/>
              </a:xfrm>
            </p:grpSpPr>
            <p:sp>
              <p:nvSpPr>
                <p:cNvPr id="1496" name="Google Shape;1496;p47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7" name="Google Shape;1497;p47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98" name="Google Shape;1498;p47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9" name="Google Shape;1499;p47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00" name="Google Shape;1500;p47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501" name="Google Shape;1501;p47"/>
            <p:cNvGrpSpPr/>
            <p:nvPr/>
          </p:nvGrpSpPr>
          <p:grpSpPr>
            <a:xfrm>
              <a:off x="1205750" y="4359925"/>
              <a:ext cx="245400" cy="245400"/>
              <a:chOff x="904875" y="1114425"/>
              <a:chExt cx="245400" cy="245400"/>
            </a:xfrm>
          </p:grpSpPr>
          <p:sp>
            <p:nvSpPr>
              <p:cNvPr id="1502" name="Google Shape;1502;p47"/>
              <p:cNvSpPr/>
              <p:nvPr/>
            </p:nvSpPr>
            <p:spPr>
              <a:xfrm>
                <a:off x="904875" y="1114425"/>
                <a:ext cx="245400" cy="245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7"/>
              <p:cNvSpPr/>
              <p:nvPr/>
            </p:nvSpPr>
            <p:spPr>
              <a:xfrm>
                <a:off x="981600" y="1196400"/>
                <a:ext cx="91950" cy="911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644" fill="none" extrusionOk="0">
                    <a:moveTo>
                      <a:pt x="3157" y="0"/>
                    </a:moveTo>
                    <a:lnTo>
                      <a:pt x="1839" y="1319"/>
                    </a:lnTo>
                    <a:lnTo>
                      <a:pt x="486" y="0"/>
                    </a:lnTo>
                    <a:lnTo>
                      <a:pt x="0" y="486"/>
                    </a:lnTo>
                    <a:lnTo>
                      <a:pt x="1319" y="1805"/>
                    </a:lnTo>
                    <a:lnTo>
                      <a:pt x="0" y="3158"/>
                    </a:lnTo>
                    <a:lnTo>
                      <a:pt x="486" y="3643"/>
                    </a:lnTo>
                    <a:lnTo>
                      <a:pt x="1839" y="2325"/>
                    </a:lnTo>
                    <a:lnTo>
                      <a:pt x="3157" y="3643"/>
                    </a:lnTo>
                    <a:lnTo>
                      <a:pt x="3678" y="3158"/>
                    </a:lnTo>
                    <a:lnTo>
                      <a:pt x="2325" y="1805"/>
                    </a:lnTo>
                    <a:lnTo>
                      <a:pt x="3678" y="486"/>
                    </a:lnTo>
                    <a:lnTo>
                      <a:pt x="3157" y="0"/>
                    </a:lnTo>
                    <a:lnTo>
                      <a:pt x="3157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644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0" name="Google Shape;1810;p50"/>
          <p:cNvGrpSpPr/>
          <p:nvPr/>
        </p:nvGrpSpPr>
        <p:grpSpPr>
          <a:xfrm>
            <a:off x="1768006" y="1060824"/>
            <a:ext cx="5916266" cy="3331424"/>
            <a:chOff x="1665631" y="965574"/>
            <a:chExt cx="5916266" cy="3331424"/>
          </a:xfrm>
        </p:grpSpPr>
        <p:grpSp>
          <p:nvGrpSpPr>
            <p:cNvPr id="1811" name="Google Shape;1811;p50"/>
            <p:cNvGrpSpPr/>
            <p:nvPr/>
          </p:nvGrpSpPr>
          <p:grpSpPr>
            <a:xfrm>
              <a:off x="1765675" y="1084649"/>
              <a:ext cx="5816222" cy="3212350"/>
              <a:chOff x="1770475" y="1079874"/>
              <a:chExt cx="5816222" cy="3212350"/>
            </a:xfrm>
          </p:grpSpPr>
          <p:grpSp>
            <p:nvGrpSpPr>
              <p:cNvPr id="1812" name="Google Shape;1812;p50"/>
              <p:cNvGrpSpPr/>
              <p:nvPr/>
            </p:nvGrpSpPr>
            <p:grpSpPr>
              <a:xfrm>
                <a:off x="1770488" y="1079874"/>
                <a:ext cx="5816179" cy="326924"/>
                <a:chOff x="1662150" y="959424"/>
                <a:chExt cx="5816179" cy="326924"/>
              </a:xfrm>
            </p:grpSpPr>
            <p:sp>
              <p:nvSpPr>
                <p:cNvPr id="1813" name="Google Shape;1813;p50"/>
                <p:cNvSpPr/>
                <p:nvPr/>
              </p:nvSpPr>
              <p:spPr>
                <a:xfrm>
                  <a:off x="1662150" y="959425"/>
                  <a:ext cx="5816179" cy="326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55" h="3991" extrusionOk="0">
                      <a:moveTo>
                        <a:pt x="1" y="0"/>
                      </a:moveTo>
                      <a:lnTo>
                        <a:pt x="1" y="3990"/>
                      </a:lnTo>
                      <a:lnTo>
                        <a:pt x="58254" y="3990"/>
                      </a:lnTo>
                      <a:lnTo>
                        <a:pt x="58254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14" name="Google Shape;1814;p50"/>
                <p:cNvGrpSpPr/>
                <p:nvPr/>
              </p:nvGrpSpPr>
              <p:grpSpPr>
                <a:xfrm>
                  <a:off x="1764526" y="959424"/>
                  <a:ext cx="5589241" cy="326923"/>
                  <a:chOff x="1764526" y="959424"/>
                  <a:chExt cx="5589241" cy="326923"/>
                </a:xfrm>
              </p:grpSpPr>
              <p:sp>
                <p:nvSpPr>
                  <p:cNvPr id="1815" name="Google Shape;1815;p50"/>
                  <p:cNvSpPr/>
                  <p:nvPr/>
                </p:nvSpPr>
                <p:spPr>
                  <a:xfrm>
                    <a:off x="1980533" y="959424"/>
                    <a:ext cx="17120" cy="326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3991" extrusionOk="0">
                        <a:moveTo>
                          <a:pt x="1" y="0"/>
                        </a:moveTo>
                        <a:lnTo>
                          <a:pt x="1" y="3990"/>
                        </a:lnTo>
                        <a:lnTo>
                          <a:pt x="209" y="3990"/>
                        </a:lnTo>
                        <a:lnTo>
                          <a:pt x="209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6" name="Google Shape;1816;p50"/>
                  <p:cNvSpPr/>
                  <p:nvPr/>
                </p:nvSpPr>
                <p:spPr>
                  <a:xfrm>
                    <a:off x="1764526" y="1030443"/>
                    <a:ext cx="105258" cy="18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" h="2256" extrusionOk="0">
                        <a:moveTo>
                          <a:pt x="1285" y="1"/>
                        </a:moveTo>
                        <a:lnTo>
                          <a:pt x="1" y="1146"/>
                        </a:lnTo>
                        <a:lnTo>
                          <a:pt x="1285" y="2256"/>
                        </a:lnTo>
                        <a:lnTo>
                          <a:pt x="1285" y="1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7" name="Google Shape;1817;p50"/>
                  <p:cNvSpPr/>
                  <p:nvPr/>
                </p:nvSpPr>
                <p:spPr>
                  <a:xfrm>
                    <a:off x="7117856" y="959424"/>
                    <a:ext cx="17120" cy="326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3991" extrusionOk="0">
                        <a:moveTo>
                          <a:pt x="0" y="0"/>
                        </a:moveTo>
                        <a:lnTo>
                          <a:pt x="0" y="3990"/>
                        </a:lnTo>
                        <a:lnTo>
                          <a:pt x="208" y="3990"/>
                        </a:lnTo>
                        <a:lnTo>
                          <a:pt x="208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8" name="Google Shape;1818;p50"/>
                  <p:cNvSpPr/>
                  <p:nvPr/>
                </p:nvSpPr>
                <p:spPr>
                  <a:xfrm>
                    <a:off x="7245724" y="1030443"/>
                    <a:ext cx="108043" cy="18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2256" extrusionOk="0">
                        <a:moveTo>
                          <a:pt x="0" y="1"/>
                        </a:moveTo>
                        <a:lnTo>
                          <a:pt x="0" y="2256"/>
                        </a:lnTo>
                        <a:lnTo>
                          <a:pt x="1319" y="114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819" name="Google Shape;1819;p50"/>
              <p:cNvSpPr/>
              <p:nvPr/>
            </p:nvSpPr>
            <p:spPr>
              <a:xfrm>
                <a:off x="1770475" y="1406800"/>
                <a:ext cx="5816222" cy="2885423"/>
              </a:xfrm>
              <a:custGeom>
                <a:avLst/>
                <a:gdLst/>
                <a:ahLst/>
                <a:cxnLst/>
                <a:rect l="l" t="t" r="r" b="b"/>
                <a:pathLst>
                  <a:path w="58289" h="52980" extrusionOk="0">
                    <a:moveTo>
                      <a:pt x="1" y="0"/>
                    </a:moveTo>
                    <a:lnTo>
                      <a:pt x="1" y="52980"/>
                    </a:lnTo>
                    <a:lnTo>
                      <a:pt x="58289" y="52980"/>
                    </a:lnTo>
                    <a:lnTo>
                      <a:pt x="58289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0" name="Google Shape;1820;p50"/>
            <p:cNvGrpSpPr/>
            <p:nvPr/>
          </p:nvGrpSpPr>
          <p:grpSpPr>
            <a:xfrm>
              <a:off x="1665631" y="965574"/>
              <a:ext cx="5816222" cy="3212350"/>
              <a:chOff x="1770475" y="1079874"/>
              <a:chExt cx="5816222" cy="3212350"/>
            </a:xfrm>
          </p:grpSpPr>
          <p:grpSp>
            <p:nvGrpSpPr>
              <p:cNvPr id="1821" name="Google Shape;1821;p50"/>
              <p:cNvGrpSpPr/>
              <p:nvPr/>
            </p:nvGrpSpPr>
            <p:grpSpPr>
              <a:xfrm>
                <a:off x="1770488" y="1079874"/>
                <a:ext cx="5816179" cy="326924"/>
                <a:chOff x="1662150" y="959424"/>
                <a:chExt cx="5816179" cy="326924"/>
              </a:xfrm>
            </p:grpSpPr>
            <p:sp>
              <p:nvSpPr>
                <p:cNvPr id="1822" name="Google Shape;1822;p50"/>
                <p:cNvSpPr/>
                <p:nvPr/>
              </p:nvSpPr>
              <p:spPr>
                <a:xfrm>
                  <a:off x="1662150" y="959425"/>
                  <a:ext cx="5816179" cy="326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55" h="3991" extrusionOk="0">
                      <a:moveTo>
                        <a:pt x="1" y="0"/>
                      </a:moveTo>
                      <a:lnTo>
                        <a:pt x="1" y="3990"/>
                      </a:lnTo>
                      <a:lnTo>
                        <a:pt x="58254" y="3990"/>
                      </a:lnTo>
                      <a:lnTo>
                        <a:pt x="58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23" name="Google Shape;1823;p50"/>
                <p:cNvGrpSpPr/>
                <p:nvPr/>
              </p:nvGrpSpPr>
              <p:grpSpPr>
                <a:xfrm>
                  <a:off x="1764526" y="959424"/>
                  <a:ext cx="5589241" cy="326923"/>
                  <a:chOff x="1764526" y="959424"/>
                  <a:chExt cx="5589241" cy="326923"/>
                </a:xfrm>
              </p:grpSpPr>
              <p:sp>
                <p:nvSpPr>
                  <p:cNvPr id="1824" name="Google Shape;1824;p50"/>
                  <p:cNvSpPr/>
                  <p:nvPr/>
                </p:nvSpPr>
                <p:spPr>
                  <a:xfrm>
                    <a:off x="1980533" y="959424"/>
                    <a:ext cx="17120" cy="326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3991" extrusionOk="0">
                        <a:moveTo>
                          <a:pt x="1" y="0"/>
                        </a:moveTo>
                        <a:lnTo>
                          <a:pt x="1" y="3990"/>
                        </a:lnTo>
                        <a:lnTo>
                          <a:pt x="209" y="3990"/>
                        </a:lnTo>
                        <a:lnTo>
                          <a:pt x="20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5" name="Google Shape;1825;p50"/>
                  <p:cNvSpPr/>
                  <p:nvPr/>
                </p:nvSpPr>
                <p:spPr>
                  <a:xfrm>
                    <a:off x="1764526" y="1030443"/>
                    <a:ext cx="105258" cy="18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" h="2256" extrusionOk="0">
                        <a:moveTo>
                          <a:pt x="1285" y="1"/>
                        </a:moveTo>
                        <a:lnTo>
                          <a:pt x="1" y="1146"/>
                        </a:lnTo>
                        <a:lnTo>
                          <a:pt x="1285" y="2256"/>
                        </a:lnTo>
                        <a:lnTo>
                          <a:pt x="1285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6" name="Google Shape;1826;p50"/>
                  <p:cNvSpPr/>
                  <p:nvPr/>
                </p:nvSpPr>
                <p:spPr>
                  <a:xfrm>
                    <a:off x="7117856" y="959424"/>
                    <a:ext cx="17120" cy="326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3991" extrusionOk="0">
                        <a:moveTo>
                          <a:pt x="0" y="0"/>
                        </a:moveTo>
                        <a:lnTo>
                          <a:pt x="0" y="3990"/>
                        </a:lnTo>
                        <a:lnTo>
                          <a:pt x="208" y="3990"/>
                        </a:lnTo>
                        <a:lnTo>
                          <a:pt x="208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7" name="Google Shape;1827;p50"/>
                  <p:cNvSpPr/>
                  <p:nvPr/>
                </p:nvSpPr>
                <p:spPr>
                  <a:xfrm>
                    <a:off x="7245724" y="1030443"/>
                    <a:ext cx="108043" cy="18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2256" extrusionOk="0">
                        <a:moveTo>
                          <a:pt x="0" y="1"/>
                        </a:moveTo>
                        <a:lnTo>
                          <a:pt x="0" y="2256"/>
                        </a:lnTo>
                        <a:lnTo>
                          <a:pt x="1319" y="114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828" name="Google Shape;1828;p50"/>
              <p:cNvSpPr/>
              <p:nvPr/>
            </p:nvSpPr>
            <p:spPr>
              <a:xfrm>
                <a:off x="1770475" y="1406800"/>
                <a:ext cx="5816222" cy="2885423"/>
              </a:xfrm>
              <a:custGeom>
                <a:avLst/>
                <a:gdLst/>
                <a:ahLst/>
                <a:cxnLst/>
                <a:rect l="l" t="t" r="r" b="b"/>
                <a:pathLst>
                  <a:path w="58289" h="52980" extrusionOk="0">
                    <a:moveTo>
                      <a:pt x="1" y="0"/>
                    </a:moveTo>
                    <a:lnTo>
                      <a:pt x="1" y="52980"/>
                    </a:lnTo>
                    <a:lnTo>
                      <a:pt x="58289" y="52980"/>
                    </a:lnTo>
                    <a:lnTo>
                      <a:pt x="582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29" name="Google Shape;1829;p50"/>
          <p:cNvGrpSpPr/>
          <p:nvPr/>
        </p:nvGrpSpPr>
        <p:grpSpPr>
          <a:xfrm>
            <a:off x="1662145" y="965575"/>
            <a:ext cx="5819710" cy="3212350"/>
            <a:chOff x="1662150" y="965574"/>
            <a:chExt cx="5819710" cy="3212350"/>
          </a:xfrm>
        </p:grpSpPr>
        <p:sp>
          <p:nvSpPr>
            <p:cNvPr id="1830" name="Google Shape;1830;p50"/>
            <p:cNvSpPr/>
            <p:nvPr/>
          </p:nvSpPr>
          <p:spPr>
            <a:xfrm>
              <a:off x="1665638" y="1292501"/>
              <a:ext cx="5816222" cy="2885423"/>
            </a:xfrm>
            <a:custGeom>
              <a:avLst/>
              <a:gdLst/>
              <a:ahLst/>
              <a:cxnLst/>
              <a:rect l="l" t="t" r="r" b="b"/>
              <a:pathLst>
                <a:path w="58289" h="52980" extrusionOk="0">
                  <a:moveTo>
                    <a:pt x="1" y="0"/>
                  </a:moveTo>
                  <a:lnTo>
                    <a:pt x="1" y="52980"/>
                  </a:lnTo>
                  <a:lnTo>
                    <a:pt x="58289" y="52980"/>
                  </a:lnTo>
                  <a:lnTo>
                    <a:pt x="58289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1" name="Google Shape;1831;p50"/>
            <p:cNvGrpSpPr/>
            <p:nvPr/>
          </p:nvGrpSpPr>
          <p:grpSpPr>
            <a:xfrm>
              <a:off x="1662150" y="965574"/>
              <a:ext cx="5819675" cy="326925"/>
              <a:chOff x="1662163" y="959424"/>
              <a:chExt cx="5819675" cy="326925"/>
            </a:xfrm>
          </p:grpSpPr>
          <p:sp>
            <p:nvSpPr>
              <p:cNvPr id="1832" name="Google Shape;1832;p50"/>
              <p:cNvSpPr/>
              <p:nvPr/>
            </p:nvSpPr>
            <p:spPr>
              <a:xfrm>
                <a:off x="1662163" y="959425"/>
                <a:ext cx="5819675" cy="326923"/>
              </a:xfrm>
              <a:custGeom>
                <a:avLst/>
                <a:gdLst/>
                <a:ahLst/>
                <a:cxnLst/>
                <a:rect l="l" t="t" r="r" b="b"/>
                <a:pathLst>
                  <a:path w="58255" h="3991" extrusionOk="0">
                    <a:moveTo>
                      <a:pt x="1" y="0"/>
                    </a:moveTo>
                    <a:lnTo>
                      <a:pt x="1" y="3990"/>
                    </a:lnTo>
                    <a:lnTo>
                      <a:pt x="58254" y="3990"/>
                    </a:lnTo>
                    <a:lnTo>
                      <a:pt x="58254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 err="1">
                    <a:latin typeface="Raleway Black" pitchFamily="2" charset="0"/>
                  </a:rPr>
                  <a:t>Tóm</a:t>
                </a:r>
                <a:r>
                  <a:rPr lang="en-US" sz="1800" dirty="0">
                    <a:latin typeface="Raleway Black" pitchFamily="2" charset="0"/>
                  </a:rPr>
                  <a:t> </a:t>
                </a:r>
                <a:r>
                  <a:rPr lang="en-US" sz="1800" dirty="0" err="1">
                    <a:latin typeface="Raleway Black" pitchFamily="2" charset="0"/>
                  </a:rPr>
                  <a:t>tắt</a:t>
                </a:r>
                <a:endParaRPr sz="1800" dirty="0">
                  <a:latin typeface="Raleway Black" pitchFamily="2" charset="0"/>
                </a:endParaRPr>
              </a:p>
            </p:txBody>
          </p:sp>
          <p:grpSp>
            <p:nvGrpSpPr>
              <p:cNvPr id="1833" name="Google Shape;1833;p50"/>
              <p:cNvGrpSpPr/>
              <p:nvPr/>
            </p:nvGrpSpPr>
            <p:grpSpPr>
              <a:xfrm>
                <a:off x="1764526" y="959424"/>
                <a:ext cx="5589241" cy="326925"/>
                <a:chOff x="1764526" y="959424"/>
                <a:chExt cx="5589241" cy="326925"/>
              </a:xfrm>
            </p:grpSpPr>
            <p:sp>
              <p:nvSpPr>
                <p:cNvPr id="1834" name="Google Shape;1834;p50"/>
                <p:cNvSpPr/>
                <p:nvPr/>
              </p:nvSpPr>
              <p:spPr>
                <a:xfrm>
                  <a:off x="1980533" y="959424"/>
                  <a:ext cx="17119" cy="3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3991" extrusionOk="0">
                      <a:moveTo>
                        <a:pt x="1" y="0"/>
                      </a:moveTo>
                      <a:lnTo>
                        <a:pt x="1" y="3990"/>
                      </a:lnTo>
                      <a:lnTo>
                        <a:pt x="209" y="3990"/>
                      </a:lnTo>
                      <a:lnTo>
                        <a:pt x="2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50"/>
                <p:cNvSpPr/>
                <p:nvPr/>
              </p:nvSpPr>
              <p:spPr>
                <a:xfrm>
                  <a:off x="1764526" y="1030443"/>
                  <a:ext cx="105256" cy="184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2256" extrusionOk="0">
                      <a:moveTo>
                        <a:pt x="1285" y="1"/>
                      </a:moveTo>
                      <a:lnTo>
                        <a:pt x="1" y="1146"/>
                      </a:lnTo>
                      <a:lnTo>
                        <a:pt x="1285" y="2256"/>
                      </a:lnTo>
                      <a:lnTo>
                        <a:pt x="12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50"/>
                <p:cNvSpPr/>
                <p:nvPr/>
              </p:nvSpPr>
              <p:spPr>
                <a:xfrm>
                  <a:off x="7117856" y="959424"/>
                  <a:ext cx="17120" cy="326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3991" extrusionOk="0">
                      <a:moveTo>
                        <a:pt x="0" y="0"/>
                      </a:moveTo>
                      <a:lnTo>
                        <a:pt x="0" y="3990"/>
                      </a:lnTo>
                      <a:lnTo>
                        <a:pt x="208" y="3990"/>
                      </a:lnTo>
                      <a:lnTo>
                        <a:pt x="2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50"/>
                <p:cNvSpPr/>
                <p:nvPr/>
              </p:nvSpPr>
              <p:spPr>
                <a:xfrm>
                  <a:off x="7245724" y="1030443"/>
                  <a:ext cx="108043" cy="18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2256" extrusionOk="0">
                      <a:moveTo>
                        <a:pt x="0" y="1"/>
                      </a:moveTo>
                      <a:lnTo>
                        <a:pt x="0" y="2256"/>
                      </a:lnTo>
                      <a:lnTo>
                        <a:pt x="1319" y="114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38" name="Google Shape;1838;p50"/>
          <p:cNvSpPr txBox="1">
            <a:spLocks noGrp="1"/>
          </p:cNvSpPr>
          <p:nvPr>
            <p:ph type="subTitle" idx="1"/>
          </p:nvPr>
        </p:nvSpPr>
        <p:spPr>
          <a:xfrm>
            <a:off x="1959645" y="1374236"/>
            <a:ext cx="5281200" cy="25893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" dirty="0">
                <a:latin typeface="Raleway" pitchFamily="2" charset="0"/>
              </a:rPr>
              <a:t>Đơn đồ thị n đỉnh, m cạnh. Tìm số cặp đỉnh không thể đến được nhau (thông qua một số cạnh)</a:t>
            </a:r>
          </a:p>
          <a:p>
            <a:pPr marL="0" indent="0" algn="just"/>
            <a:r>
              <a:rPr lang="en" dirty="0">
                <a:latin typeface="Raleway" pitchFamily="2" charset="0"/>
              </a:rPr>
              <a:t>- Input: đồ thị</a:t>
            </a:r>
          </a:p>
          <a:p>
            <a:pPr marL="0" indent="0" algn="just"/>
            <a:r>
              <a:rPr lang="en" dirty="0">
                <a:latin typeface="Raleway" pitchFamily="2" charset="0"/>
              </a:rPr>
              <a:t>- Output: số cặp đỉnh không đến được nhau</a:t>
            </a:r>
          </a:p>
          <a:p>
            <a:pPr marL="0" indent="0" algn="just"/>
            <a:endParaRPr lang="vi-VN" dirty="0">
              <a:latin typeface="Raleway" pitchFamily="2" charset="0"/>
            </a:endParaRPr>
          </a:p>
        </p:txBody>
      </p:sp>
      <p:grpSp>
        <p:nvGrpSpPr>
          <p:cNvPr id="1842" name="Google Shape;1842;p50"/>
          <p:cNvGrpSpPr/>
          <p:nvPr/>
        </p:nvGrpSpPr>
        <p:grpSpPr>
          <a:xfrm>
            <a:off x="792960" y="4041579"/>
            <a:ext cx="524976" cy="655438"/>
            <a:chOff x="792960" y="3993954"/>
            <a:chExt cx="524976" cy="655438"/>
          </a:xfrm>
        </p:grpSpPr>
        <p:grpSp>
          <p:nvGrpSpPr>
            <p:cNvPr id="1843" name="Google Shape;1843;p50"/>
            <p:cNvGrpSpPr/>
            <p:nvPr/>
          </p:nvGrpSpPr>
          <p:grpSpPr>
            <a:xfrm>
              <a:off x="792960" y="4071942"/>
              <a:ext cx="444014" cy="577450"/>
              <a:chOff x="2255047" y="690567"/>
              <a:chExt cx="444014" cy="577450"/>
            </a:xfrm>
          </p:grpSpPr>
          <p:sp>
            <p:nvSpPr>
              <p:cNvPr id="1844" name="Google Shape;1844;p50"/>
              <p:cNvSpPr/>
              <p:nvPr/>
            </p:nvSpPr>
            <p:spPr>
              <a:xfrm>
                <a:off x="2255047" y="690567"/>
                <a:ext cx="444011" cy="577450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7418" extrusionOk="0">
                    <a:moveTo>
                      <a:pt x="1" y="0"/>
                    </a:moveTo>
                    <a:lnTo>
                      <a:pt x="1" y="17417"/>
                    </a:lnTo>
                    <a:lnTo>
                      <a:pt x="13393" y="17417"/>
                    </a:lnTo>
                    <a:lnTo>
                      <a:pt x="13393" y="4164"/>
                    </a:lnTo>
                    <a:lnTo>
                      <a:pt x="1006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50"/>
              <p:cNvSpPr/>
              <p:nvPr/>
            </p:nvSpPr>
            <p:spPr>
              <a:xfrm>
                <a:off x="2588630" y="690567"/>
                <a:ext cx="110431" cy="138047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4164" extrusionOk="0">
                    <a:moveTo>
                      <a:pt x="0" y="0"/>
                    </a:moveTo>
                    <a:lnTo>
                      <a:pt x="0" y="4164"/>
                    </a:lnTo>
                    <a:lnTo>
                      <a:pt x="3331" y="4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46" name="Google Shape;1846;p50"/>
              <p:cNvCxnSpPr/>
              <p:nvPr/>
            </p:nvCxnSpPr>
            <p:spPr>
              <a:xfrm>
                <a:off x="2320463" y="924475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7" name="Google Shape;1847;p50"/>
              <p:cNvCxnSpPr/>
              <p:nvPr/>
            </p:nvCxnSpPr>
            <p:spPr>
              <a:xfrm>
                <a:off x="2320463" y="979300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8" name="Google Shape;1848;p50"/>
              <p:cNvCxnSpPr/>
              <p:nvPr/>
            </p:nvCxnSpPr>
            <p:spPr>
              <a:xfrm>
                <a:off x="2320463" y="1031550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49" name="Google Shape;1849;p50"/>
            <p:cNvGrpSpPr/>
            <p:nvPr/>
          </p:nvGrpSpPr>
          <p:grpSpPr>
            <a:xfrm>
              <a:off x="873922" y="3993954"/>
              <a:ext cx="444014" cy="577450"/>
              <a:chOff x="873922" y="3993954"/>
              <a:chExt cx="444014" cy="577450"/>
            </a:xfrm>
          </p:grpSpPr>
          <p:sp>
            <p:nvSpPr>
              <p:cNvPr id="1850" name="Google Shape;1850;p50"/>
              <p:cNvSpPr/>
              <p:nvPr/>
            </p:nvSpPr>
            <p:spPr>
              <a:xfrm>
                <a:off x="873922" y="3993954"/>
                <a:ext cx="444011" cy="577450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7418" extrusionOk="0">
                    <a:moveTo>
                      <a:pt x="1" y="0"/>
                    </a:moveTo>
                    <a:lnTo>
                      <a:pt x="1" y="17417"/>
                    </a:lnTo>
                    <a:lnTo>
                      <a:pt x="13393" y="17417"/>
                    </a:lnTo>
                    <a:lnTo>
                      <a:pt x="13393" y="4164"/>
                    </a:lnTo>
                    <a:lnTo>
                      <a:pt x="1006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50"/>
              <p:cNvSpPr/>
              <p:nvPr/>
            </p:nvSpPr>
            <p:spPr>
              <a:xfrm>
                <a:off x="1207505" y="3993954"/>
                <a:ext cx="110431" cy="138047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4164" extrusionOk="0">
                    <a:moveTo>
                      <a:pt x="0" y="0"/>
                    </a:moveTo>
                    <a:lnTo>
                      <a:pt x="0" y="4164"/>
                    </a:lnTo>
                    <a:lnTo>
                      <a:pt x="3331" y="4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52" name="Google Shape;1852;p50"/>
              <p:cNvCxnSpPr/>
              <p:nvPr/>
            </p:nvCxnSpPr>
            <p:spPr>
              <a:xfrm>
                <a:off x="939338" y="4227863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3" name="Google Shape;1853;p50"/>
              <p:cNvCxnSpPr/>
              <p:nvPr/>
            </p:nvCxnSpPr>
            <p:spPr>
              <a:xfrm>
                <a:off x="939338" y="4282688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4" name="Google Shape;1854;p50"/>
              <p:cNvCxnSpPr/>
              <p:nvPr/>
            </p:nvCxnSpPr>
            <p:spPr>
              <a:xfrm>
                <a:off x="939338" y="4334938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47215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0" name="Google Shape;1810;p50"/>
          <p:cNvGrpSpPr/>
          <p:nvPr/>
        </p:nvGrpSpPr>
        <p:grpSpPr>
          <a:xfrm>
            <a:off x="1768006" y="1060824"/>
            <a:ext cx="5916266" cy="3331424"/>
            <a:chOff x="1665631" y="965574"/>
            <a:chExt cx="5916266" cy="3331424"/>
          </a:xfrm>
        </p:grpSpPr>
        <p:grpSp>
          <p:nvGrpSpPr>
            <p:cNvPr id="1811" name="Google Shape;1811;p50"/>
            <p:cNvGrpSpPr/>
            <p:nvPr/>
          </p:nvGrpSpPr>
          <p:grpSpPr>
            <a:xfrm>
              <a:off x="1765675" y="1084649"/>
              <a:ext cx="5816222" cy="3212350"/>
              <a:chOff x="1770475" y="1079874"/>
              <a:chExt cx="5816222" cy="3212350"/>
            </a:xfrm>
          </p:grpSpPr>
          <p:grpSp>
            <p:nvGrpSpPr>
              <p:cNvPr id="1812" name="Google Shape;1812;p50"/>
              <p:cNvGrpSpPr/>
              <p:nvPr/>
            </p:nvGrpSpPr>
            <p:grpSpPr>
              <a:xfrm>
                <a:off x="1770488" y="1079874"/>
                <a:ext cx="5816179" cy="326924"/>
                <a:chOff x="1662150" y="959424"/>
                <a:chExt cx="5816179" cy="326924"/>
              </a:xfrm>
            </p:grpSpPr>
            <p:sp>
              <p:nvSpPr>
                <p:cNvPr id="1813" name="Google Shape;1813;p50"/>
                <p:cNvSpPr/>
                <p:nvPr/>
              </p:nvSpPr>
              <p:spPr>
                <a:xfrm>
                  <a:off x="1662150" y="959425"/>
                  <a:ext cx="5816179" cy="326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55" h="3991" extrusionOk="0">
                      <a:moveTo>
                        <a:pt x="1" y="0"/>
                      </a:moveTo>
                      <a:lnTo>
                        <a:pt x="1" y="3990"/>
                      </a:lnTo>
                      <a:lnTo>
                        <a:pt x="58254" y="3990"/>
                      </a:lnTo>
                      <a:lnTo>
                        <a:pt x="58254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14" name="Google Shape;1814;p50"/>
                <p:cNvGrpSpPr/>
                <p:nvPr/>
              </p:nvGrpSpPr>
              <p:grpSpPr>
                <a:xfrm>
                  <a:off x="1764526" y="959424"/>
                  <a:ext cx="5589241" cy="326923"/>
                  <a:chOff x="1764526" y="959424"/>
                  <a:chExt cx="5589241" cy="326923"/>
                </a:xfrm>
              </p:grpSpPr>
              <p:sp>
                <p:nvSpPr>
                  <p:cNvPr id="1815" name="Google Shape;1815;p50"/>
                  <p:cNvSpPr/>
                  <p:nvPr/>
                </p:nvSpPr>
                <p:spPr>
                  <a:xfrm>
                    <a:off x="1980533" y="959424"/>
                    <a:ext cx="17120" cy="326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3991" extrusionOk="0">
                        <a:moveTo>
                          <a:pt x="1" y="0"/>
                        </a:moveTo>
                        <a:lnTo>
                          <a:pt x="1" y="3990"/>
                        </a:lnTo>
                        <a:lnTo>
                          <a:pt x="209" y="3990"/>
                        </a:lnTo>
                        <a:lnTo>
                          <a:pt x="209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6" name="Google Shape;1816;p50"/>
                  <p:cNvSpPr/>
                  <p:nvPr/>
                </p:nvSpPr>
                <p:spPr>
                  <a:xfrm>
                    <a:off x="1764526" y="1030443"/>
                    <a:ext cx="105258" cy="18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" h="2256" extrusionOk="0">
                        <a:moveTo>
                          <a:pt x="1285" y="1"/>
                        </a:moveTo>
                        <a:lnTo>
                          <a:pt x="1" y="1146"/>
                        </a:lnTo>
                        <a:lnTo>
                          <a:pt x="1285" y="2256"/>
                        </a:lnTo>
                        <a:lnTo>
                          <a:pt x="1285" y="1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7" name="Google Shape;1817;p50"/>
                  <p:cNvSpPr/>
                  <p:nvPr/>
                </p:nvSpPr>
                <p:spPr>
                  <a:xfrm>
                    <a:off x="7117856" y="959424"/>
                    <a:ext cx="17120" cy="326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3991" extrusionOk="0">
                        <a:moveTo>
                          <a:pt x="0" y="0"/>
                        </a:moveTo>
                        <a:lnTo>
                          <a:pt x="0" y="3990"/>
                        </a:lnTo>
                        <a:lnTo>
                          <a:pt x="208" y="3990"/>
                        </a:lnTo>
                        <a:lnTo>
                          <a:pt x="208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8" name="Google Shape;1818;p50"/>
                  <p:cNvSpPr/>
                  <p:nvPr/>
                </p:nvSpPr>
                <p:spPr>
                  <a:xfrm>
                    <a:off x="7245724" y="1030443"/>
                    <a:ext cx="108043" cy="18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2256" extrusionOk="0">
                        <a:moveTo>
                          <a:pt x="0" y="1"/>
                        </a:moveTo>
                        <a:lnTo>
                          <a:pt x="0" y="2256"/>
                        </a:lnTo>
                        <a:lnTo>
                          <a:pt x="1319" y="114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819" name="Google Shape;1819;p50"/>
              <p:cNvSpPr/>
              <p:nvPr/>
            </p:nvSpPr>
            <p:spPr>
              <a:xfrm>
                <a:off x="1770475" y="1406800"/>
                <a:ext cx="5816222" cy="2885423"/>
              </a:xfrm>
              <a:custGeom>
                <a:avLst/>
                <a:gdLst/>
                <a:ahLst/>
                <a:cxnLst/>
                <a:rect l="l" t="t" r="r" b="b"/>
                <a:pathLst>
                  <a:path w="58289" h="52980" extrusionOk="0">
                    <a:moveTo>
                      <a:pt x="1" y="0"/>
                    </a:moveTo>
                    <a:lnTo>
                      <a:pt x="1" y="52980"/>
                    </a:lnTo>
                    <a:lnTo>
                      <a:pt x="58289" y="52980"/>
                    </a:lnTo>
                    <a:lnTo>
                      <a:pt x="58289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0" name="Google Shape;1820;p50"/>
            <p:cNvGrpSpPr/>
            <p:nvPr/>
          </p:nvGrpSpPr>
          <p:grpSpPr>
            <a:xfrm>
              <a:off x="1665631" y="965574"/>
              <a:ext cx="5816222" cy="3212350"/>
              <a:chOff x="1770475" y="1079874"/>
              <a:chExt cx="5816222" cy="3212350"/>
            </a:xfrm>
          </p:grpSpPr>
          <p:grpSp>
            <p:nvGrpSpPr>
              <p:cNvPr id="1821" name="Google Shape;1821;p50"/>
              <p:cNvGrpSpPr/>
              <p:nvPr/>
            </p:nvGrpSpPr>
            <p:grpSpPr>
              <a:xfrm>
                <a:off x="1770488" y="1079874"/>
                <a:ext cx="5816179" cy="326924"/>
                <a:chOff x="1662150" y="959424"/>
                <a:chExt cx="5816179" cy="326924"/>
              </a:xfrm>
            </p:grpSpPr>
            <p:sp>
              <p:nvSpPr>
                <p:cNvPr id="1822" name="Google Shape;1822;p50"/>
                <p:cNvSpPr/>
                <p:nvPr/>
              </p:nvSpPr>
              <p:spPr>
                <a:xfrm>
                  <a:off x="1662150" y="959425"/>
                  <a:ext cx="5816179" cy="326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55" h="3991" extrusionOk="0">
                      <a:moveTo>
                        <a:pt x="1" y="0"/>
                      </a:moveTo>
                      <a:lnTo>
                        <a:pt x="1" y="3990"/>
                      </a:lnTo>
                      <a:lnTo>
                        <a:pt x="58254" y="3990"/>
                      </a:lnTo>
                      <a:lnTo>
                        <a:pt x="58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23" name="Google Shape;1823;p50"/>
                <p:cNvGrpSpPr/>
                <p:nvPr/>
              </p:nvGrpSpPr>
              <p:grpSpPr>
                <a:xfrm>
                  <a:off x="1764526" y="959424"/>
                  <a:ext cx="5589241" cy="326923"/>
                  <a:chOff x="1764526" y="959424"/>
                  <a:chExt cx="5589241" cy="326923"/>
                </a:xfrm>
              </p:grpSpPr>
              <p:sp>
                <p:nvSpPr>
                  <p:cNvPr id="1824" name="Google Shape;1824;p50"/>
                  <p:cNvSpPr/>
                  <p:nvPr/>
                </p:nvSpPr>
                <p:spPr>
                  <a:xfrm>
                    <a:off x="1980533" y="959424"/>
                    <a:ext cx="17120" cy="326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3991" extrusionOk="0">
                        <a:moveTo>
                          <a:pt x="1" y="0"/>
                        </a:moveTo>
                        <a:lnTo>
                          <a:pt x="1" y="3990"/>
                        </a:lnTo>
                        <a:lnTo>
                          <a:pt x="209" y="3990"/>
                        </a:lnTo>
                        <a:lnTo>
                          <a:pt x="20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5" name="Google Shape;1825;p50"/>
                  <p:cNvSpPr/>
                  <p:nvPr/>
                </p:nvSpPr>
                <p:spPr>
                  <a:xfrm>
                    <a:off x="1764526" y="1030443"/>
                    <a:ext cx="105258" cy="18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" h="2256" extrusionOk="0">
                        <a:moveTo>
                          <a:pt x="1285" y="1"/>
                        </a:moveTo>
                        <a:lnTo>
                          <a:pt x="1" y="1146"/>
                        </a:lnTo>
                        <a:lnTo>
                          <a:pt x="1285" y="2256"/>
                        </a:lnTo>
                        <a:lnTo>
                          <a:pt x="1285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6" name="Google Shape;1826;p50"/>
                  <p:cNvSpPr/>
                  <p:nvPr/>
                </p:nvSpPr>
                <p:spPr>
                  <a:xfrm>
                    <a:off x="7117856" y="959424"/>
                    <a:ext cx="17120" cy="326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3991" extrusionOk="0">
                        <a:moveTo>
                          <a:pt x="0" y="0"/>
                        </a:moveTo>
                        <a:lnTo>
                          <a:pt x="0" y="3990"/>
                        </a:lnTo>
                        <a:lnTo>
                          <a:pt x="208" y="3990"/>
                        </a:lnTo>
                        <a:lnTo>
                          <a:pt x="208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7" name="Google Shape;1827;p50"/>
                  <p:cNvSpPr/>
                  <p:nvPr/>
                </p:nvSpPr>
                <p:spPr>
                  <a:xfrm>
                    <a:off x="7245724" y="1030443"/>
                    <a:ext cx="108043" cy="18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2256" extrusionOk="0">
                        <a:moveTo>
                          <a:pt x="0" y="1"/>
                        </a:moveTo>
                        <a:lnTo>
                          <a:pt x="0" y="2256"/>
                        </a:lnTo>
                        <a:lnTo>
                          <a:pt x="1319" y="114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828" name="Google Shape;1828;p50"/>
              <p:cNvSpPr/>
              <p:nvPr/>
            </p:nvSpPr>
            <p:spPr>
              <a:xfrm>
                <a:off x="1770475" y="1406800"/>
                <a:ext cx="5816222" cy="2885423"/>
              </a:xfrm>
              <a:custGeom>
                <a:avLst/>
                <a:gdLst/>
                <a:ahLst/>
                <a:cxnLst/>
                <a:rect l="l" t="t" r="r" b="b"/>
                <a:pathLst>
                  <a:path w="58289" h="52980" extrusionOk="0">
                    <a:moveTo>
                      <a:pt x="1" y="0"/>
                    </a:moveTo>
                    <a:lnTo>
                      <a:pt x="1" y="52980"/>
                    </a:lnTo>
                    <a:lnTo>
                      <a:pt x="58289" y="52980"/>
                    </a:lnTo>
                    <a:lnTo>
                      <a:pt x="582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29" name="Google Shape;1829;p50"/>
          <p:cNvGrpSpPr/>
          <p:nvPr/>
        </p:nvGrpSpPr>
        <p:grpSpPr>
          <a:xfrm>
            <a:off x="1662145" y="965575"/>
            <a:ext cx="5819710" cy="3212350"/>
            <a:chOff x="1662150" y="965574"/>
            <a:chExt cx="5819710" cy="3212350"/>
          </a:xfrm>
        </p:grpSpPr>
        <p:sp>
          <p:nvSpPr>
            <p:cNvPr id="1830" name="Google Shape;1830;p50"/>
            <p:cNvSpPr/>
            <p:nvPr/>
          </p:nvSpPr>
          <p:spPr>
            <a:xfrm>
              <a:off x="1665638" y="1292501"/>
              <a:ext cx="5816222" cy="2885423"/>
            </a:xfrm>
            <a:custGeom>
              <a:avLst/>
              <a:gdLst/>
              <a:ahLst/>
              <a:cxnLst/>
              <a:rect l="l" t="t" r="r" b="b"/>
              <a:pathLst>
                <a:path w="58289" h="52980" extrusionOk="0">
                  <a:moveTo>
                    <a:pt x="1" y="0"/>
                  </a:moveTo>
                  <a:lnTo>
                    <a:pt x="1" y="52980"/>
                  </a:lnTo>
                  <a:lnTo>
                    <a:pt x="58289" y="52980"/>
                  </a:lnTo>
                  <a:lnTo>
                    <a:pt x="58289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1" name="Google Shape;1831;p50"/>
            <p:cNvGrpSpPr/>
            <p:nvPr/>
          </p:nvGrpSpPr>
          <p:grpSpPr>
            <a:xfrm>
              <a:off x="1662150" y="965574"/>
              <a:ext cx="5819675" cy="326925"/>
              <a:chOff x="1662163" y="959424"/>
              <a:chExt cx="5819675" cy="326925"/>
            </a:xfrm>
          </p:grpSpPr>
          <p:sp>
            <p:nvSpPr>
              <p:cNvPr id="1832" name="Google Shape;1832;p50"/>
              <p:cNvSpPr/>
              <p:nvPr/>
            </p:nvSpPr>
            <p:spPr>
              <a:xfrm>
                <a:off x="1662163" y="959425"/>
                <a:ext cx="5819675" cy="326923"/>
              </a:xfrm>
              <a:custGeom>
                <a:avLst/>
                <a:gdLst/>
                <a:ahLst/>
                <a:cxnLst/>
                <a:rect l="l" t="t" r="r" b="b"/>
                <a:pathLst>
                  <a:path w="58255" h="3991" extrusionOk="0">
                    <a:moveTo>
                      <a:pt x="1" y="0"/>
                    </a:moveTo>
                    <a:lnTo>
                      <a:pt x="1" y="3990"/>
                    </a:lnTo>
                    <a:lnTo>
                      <a:pt x="58254" y="3990"/>
                    </a:lnTo>
                    <a:lnTo>
                      <a:pt x="58254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 err="1">
                    <a:latin typeface="Raleway Black" pitchFamily="2" charset="0"/>
                  </a:rPr>
                  <a:t>Giới</a:t>
                </a:r>
                <a:r>
                  <a:rPr lang="en-US" sz="1800" dirty="0">
                    <a:latin typeface="Raleway Black" pitchFamily="2" charset="0"/>
                  </a:rPr>
                  <a:t> </a:t>
                </a:r>
                <a:r>
                  <a:rPr lang="en-US" sz="1800" dirty="0" err="1">
                    <a:latin typeface="Raleway Black" pitchFamily="2" charset="0"/>
                  </a:rPr>
                  <a:t>hạn</a:t>
                </a:r>
                <a:endParaRPr sz="1800" dirty="0">
                  <a:latin typeface="Raleway Black" pitchFamily="2" charset="0"/>
                </a:endParaRPr>
              </a:p>
            </p:txBody>
          </p:sp>
          <p:grpSp>
            <p:nvGrpSpPr>
              <p:cNvPr id="1833" name="Google Shape;1833;p50"/>
              <p:cNvGrpSpPr/>
              <p:nvPr/>
            </p:nvGrpSpPr>
            <p:grpSpPr>
              <a:xfrm>
                <a:off x="1764526" y="959424"/>
                <a:ext cx="5589241" cy="326925"/>
                <a:chOff x="1764526" y="959424"/>
                <a:chExt cx="5589241" cy="326925"/>
              </a:xfrm>
            </p:grpSpPr>
            <p:sp>
              <p:nvSpPr>
                <p:cNvPr id="1834" name="Google Shape;1834;p50"/>
                <p:cNvSpPr/>
                <p:nvPr/>
              </p:nvSpPr>
              <p:spPr>
                <a:xfrm>
                  <a:off x="1980533" y="959424"/>
                  <a:ext cx="17119" cy="3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3991" extrusionOk="0">
                      <a:moveTo>
                        <a:pt x="1" y="0"/>
                      </a:moveTo>
                      <a:lnTo>
                        <a:pt x="1" y="3990"/>
                      </a:lnTo>
                      <a:lnTo>
                        <a:pt x="209" y="3990"/>
                      </a:lnTo>
                      <a:lnTo>
                        <a:pt x="2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50"/>
                <p:cNvSpPr/>
                <p:nvPr/>
              </p:nvSpPr>
              <p:spPr>
                <a:xfrm>
                  <a:off x="1764526" y="1030443"/>
                  <a:ext cx="105256" cy="184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2256" extrusionOk="0">
                      <a:moveTo>
                        <a:pt x="1285" y="1"/>
                      </a:moveTo>
                      <a:lnTo>
                        <a:pt x="1" y="1146"/>
                      </a:lnTo>
                      <a:lnTo>
                        <a:pt x="1285" y="2256"/>
                      </a:lnTo>
                      <a:lnTo>
                        <a:pt x="12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50"/>
                <p:cNvSpPr/>
                <p:nvPr/>
              </p:nvSpPr>
              <p:spPr>
                <a:xfrm>
                  <a:off x="7117856" y="959424"/>
                  <a:ext cx="17120" cy="326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3991" extrusionOk="0">
                      <a:moveTo>
                        <a:pt x="0" y="0"/>
                      </a:moveTo>
                      <a:lnTo>
                        <a:pt x="0" y="3990"/>
                      </a:lnTo>
                      <a:lnTo>
                        <a:pt x="208" y="3990"/>
                      </a:lnTo>
                      <a:lnTo>
                        <a:pt x="2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50"/>
                <p:cNvSpPr/>
                <p:nvPr/>
              </p:nvSpPr>
              <p:spPr>
                <a:xfrm>
                  <a:off x="7245724" y="1030443"/>
                  <a:ext cx="108043" cy="18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2256" extrusionOk="0">
                      <a:moveTo>
                        <a:pt x="0" y="1"/>
                      </a:moveTo>
                      <a:lnTo>
                        <a:pt x="0" y="2256"/>
                      </a:lnTo>
                      <a:lnTo>
                        <a:pt x="1319" y="114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38" name="Google Shape;1838;p50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489076" y="1334083"/>
                <a:ext cx="2373090" cy="258936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342900" algn="just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 100000</m:t>
                    </m:r>
                  </m:oMath>
                </a14:m>
                <a:endParaRPr lang="en-US" dirty="0">
                  <a:latin typeface="Raleway" pitchFamily="2" charset="0"/>
                </a:endParaRPr>
              </a:p>
              <a:p>
                <a:pPr marL="342900" algn="just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endParaRPr lang="vi-VN" dirty="0">
                  <a:latin typeface="Raleway" pitchFamily="2" charset="0"/>
                </a:endParaRPr>
              </a:p>
            </p:txBody>
          </p:sp>
        </mc:Choice>
        <mc:Fallback>
          <p:sp>
            <p:nvSpPr>
              <p:cNvPr id="1838" name="Google Shape;1838;p5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489076" y="1334083"/>
                <a:ext cx="2373090" cy="2589364"/>
              </a:xfrm>
              <a:prstGeom prst="rect">
                <a:avLst/>
              </a:prstGeom>
              <a:blipFill>
                <a:blip r:embed="rId3"/>
                <a:stretch>
                  <a:fillRect l="-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42" name="Google Shape;1842;p50"/>
          <p:cNvGrpSpPr/>
          <p:nvPr/>
        </p:nvGrpSpPr>
        <p:grpSpPr>
          <a:xfrm>
            <a:off x="792960" y="4041579"/>
            <a:ext cx="524976" cy="655438"/>
            <a:chOff x="792960" y="3993954"/>
            <a:chExt cx="524976" cy="655438"/>
          </a:xfrm>
        </p:grpSpPr>
        <p:grpSp>
          <p:nvGrpSpPr>
            <p:cNvPr id="1843" name="Google Shape;1843;p50"/>
            <p:cNvGrpSpPr/>
            <p:nvPr/>
          </p:nvGrpSpPr>
          <p:grpSpPr>
            <a:xfrm>
              <a:off x="792960" y="4071942"/>
              <a:ext cx="444014" cy="577450"/>
              <a:chOff x="2255047" y="690567"/>
              <a:chExt cx="444014" cy="577450"/>
            </a:xfrm>
          </p:grpSpPr>
          <p:sp>
            <p:nvSpPr>
              <p:cNvPr id="1844" name="Google Shape;1844;p50"/>
              <p:cNvSpPr/>
              <p:nvPr/>
            </p:nvSpPr>
            <p:spPr>
              <a:xfrm>
                <a:off x="2255047" y="690567"/>
                <a:ext cx="444011" cy="577450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7418" extrusionOk="0">
                    <a:moveTo>
                      <a:pt x="1" y="0"/>
                    </a:moveTo>
                    <a:lnTo>
                      <a:pt x="1" y="17417"/>
                    </a:lnTo>
                    <a:lnTo>
                      <a:pt x="13393" y="17417"/>
                    </a:lnTo>
                    <a:lnTo>
                      <a:pt x="13393" y="4164"/>
                    </a:lnTo>
                    <a:lnTo>
                      <a:pt x="1006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50"/>
              <p:cNvSpPr/>
              <p:nvPr/>
            </p:nvSpPr>
            <p:spPr>
              <a:xfrm>
                <a:off x="2588630" y="690567"/>
                <a:ext cx="110431" cy="138047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4164" extrusionOk="0">
                    <a:moveTo>
                      <a:pt x="0" y="0"/>
                    </a:moveTo>
                    <a:lnTo>
                      <a:pt x="0" y="4164"/>
                    </a:lnTo>
                    <a:lnTo>
                      <a:pt x="3331" y="4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46" name="Google Shape;1846;p50"/>
              <p:cNvCxnSpPr/>
              <p:nvPr/>
            </p:nvCxnSpPr>
            <p:spPr>
              <a:xfrm>
                <a:off x="2320463" y="924475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7" name="Google Shape;1847;p50"/>
              <p:cNvCxnSpPr/>
              <p:nvPr/>
            </p:nvCxnSpPr>
            <p:spPr>
              <a:xfrm>
                <a:off x="2320463" y="979300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8" name="Google Shape;1848;p50"/>
              <p:cNvCxnSpPr/>
              <p:nvPr/>
            </p:nvCxnSpPr>
            <p:spPr>
              <a:xfrm>
                <a:off x="2320463" y="1031550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49" name="Google Shape;1849;p50"/>
            <p:cNvGrpSpPr/>
            <p:nvPr/>
          </p:nvGrpSpPr>
          <p:grpSpPr>
            <a:xfrm>
              <a:off x="873922" y="3993954"/>
              <a:ext cx="444014" cy="577450"/>
              <a:chOff x="873922" y="3993954"/>
              <a:chExt cx="444014" cy="577450"/>
            </a:xfrm>
          </p:grpSpPr>
          <p:sp>
            <p:nvSpPr>
              <p:cNvPr id="1850" name="Google Shape;1850;p50"/>
              <p:cNvSpPr/>
              <p:nvPr/>
            </p:nvSpPr>
            <p:spPr>
              <a:xfrm>
                <a:off x="873922" y="3993954"/>
                <a:ext cx="444011" cy="577450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7418" extrusionOk="0">
                    <a:moveTo>
                      <a:pt x="1" y="0"/>
                    </a:moveTo>
                    <a:lnTo>
                      <a:pt x="1" y="17417"/>
                    </a:lnTo>
                    <a:lnTo>
                      <a:pt x="13393" y="17417"/>
                    </a:lnTo>
                    <a:lnTo>
                      <a:pt x="13393" y="4164"/>
                    </a:lnTo>
                    <a:lnTo>
                      <a:pt x="1006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50"/>
              <p:cNvSpPr/>
              <p:nvPr/>
            </p:nvSpPr>
            <p:spPr>
              <a:xfrm>
                <a:off x="1207505" y="3993954"/>
                <a:ext cx="110431" cy="138047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4164" extrusionOk="0">
                    <a:moveTo>
                      <a:pt x="0" y="0"/>
                    </a:moveTo>
                    <a:lnTo>
                      <a:pt x="0" y="4164"/>
                    </a:lnTo>
                    <a:lnTo>
                      <a:pt x="3331" y="4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52" name="Google Shape;1852;p50"/>
              <p:cNvCxnSpPr/>
              <p:nvPr/>
            </p:nvCxnSpPr>
            <p:spPr>
              <a:xfrm>
                <a:off x="939338" y="4227863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3" name="Google Shape;1853;p50"/>
              <p:cNvCxnSpPr/>
              <p:nvPr/>
            </p:nvCxnSpPr>
            <p:spPr>
              <a:xfrm>
                <a:off x="939338" y="4282688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4" name="Google Shape;1854;p50"/>
              <p:cNvCxnSpPr/>
              <p:nvPr/>
            </p:nvCxnSpPr>
            <p:spPr>
              <a:xfrm>
                <a:off x="939338" y="4334938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1582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p59"/>
          <p:cNvSpPr txBox="1">
            <a:spLocks noGrp="1"/>
          </p:cNvSpPr>
          <p:nvPr>
            <p:ph type="subTitle" idx="1"/>
          </p:nvPr>
        </p:nvSpPr>
        <p:spPr>
          <a:xfrm>
            <a:off x="1061565" y="1220393"/>
            <a:ext cx="7160326" cy="1504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-US" sz="2200" dirty="0" err="1">
                <a:latin typeface="Raleway" pitchFamily="2" charset="0"/>
              </a:rPr>
              <a:t>Sử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dụng</a:t>
            </a:r>
            <a:r>
              <a:rPr lang="en-US" sz="2200" dirty="0">
                <a:latin typeface="Raleway" pitchFamily="2" charset="0"/>
              </a:rPr>
              <a:t> DFS/BFS, </a:t>
            </a:r>
            <a:r>
              <a:rPr lang="en-US" sz="2200" dirty="0" err="1">
                <a:latin typeface="Raleway" pitchFamily="2" charset="0"/>
              </a:rPr>
              <a:t>với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mỗi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thành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phần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liên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thông</a:t>
            </a:r>
            <a:r>
              <a:rPr lang="en-US" sz="2200" dirty="0">
                <a:latin typeface="Raleway" pitchFamily="2" charset="0"/>
              </a:rPr>
              <a:t>, </a:t>
            </a:r>
            <a:r>
              <a:rPr lang="en-US" sz="2200" dirty="0" err="1">
                <a:latin typeface="Raleway" pitchFamily="2" charset="0"/>
              </a:rPr>
              <a:t>lưu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lại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số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đỉnh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thuộc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thành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phần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liên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thông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đó</a:t>
            </a:r>
            <a:r>
              <a:rPr lang="en-US" sz="2200" dirty="0">
                <a:latin typeface="Raleway" pitchFamily="2" charset="0"/>
              </a:rPr>
              <a:t>.</a:t>
            </a:r>
            <a:endParaRPr lang="vi-VN" dirty="0">
              <a:latin typeface="Raleway" pitchFamily="2" charset="0"/>
            </a:endParaRPr>
          </a:p>
        </p:txBody>
      </p:sp>
      <p:sp>
        <p:nvSpPr>
          <p:cNvPr id="2627" name="Google Shape;2627;p59"/>
          <p:cNvSpPr txBox="1">
            <a:spLocks noGrp="1"/>
          </p:cNvSpPr>
          <p:nvPr>
            <p:ph type="title" idx="6"/>
          </p:nvPr>
        </p:nvSpPr>
        <p:spPr>
          <a:xfrm>
            <a:off x="1470288" y="398269"/>
            <a:ext cx="634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HƯỚNG DẪN GIẢI</a:t>
            </a:r>
            <a:endParaRPr dirty="0"/>
          </a:p>
        </p:txBody>
      </p:sp>
      <p:grpSp>
        <p:nvGrpSpPr>
          <p:cNvPr id="2670" name="Google Shape;2670;p59"/>
          <p:cNvGrpSpPr/>
          <p:nvPr/>
        </p:nvGrpSpPr>
        <p:grpSpPr>
          <a:xfrm>
            <a:off x="787370" y="4281505"/>
            <a:ext cx="369130" cy="405607"/>
            <a:chOff x="787370" y="4281505"/>
            <a:chExt cx="369130" cy="405607"/>
          </a:xfrm>
        </p:grpSpPr>
        <p:grpSp>
          <p:nvGrpSpPr>
            <p:cNvPr id="2671" name="Google Shape;2671;p59"/>
            <p:cNvGrpSpPr/>
            <p:nvPr/>
          </p:nvGrpSpPr>
          <p:grpSpPr>
            <a:xfrm>
              <a:off x="787370" y="4281505"/>
              <a:ext cx="225414" cy="405607"/>
              <a:chOff x="8063823" y="2506947"/>
              <a:chExt cx="198009" cy="356296"/>
            </a:xfrm>
          </p:grpSpPr>
          <p:sp>
            <p:nvSpPr>
              <p:cNvPr id="2672" name="Google Shape;2672;p59"/>
              <p:cNvSpPr/>
              <p:nvPr/>
            </p:nvSpPr>
            <p:spPr>
              <a:xfrm>
                <a:off x="8063823" y="2506947"/>
                <a:ext cx="198009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903" extrusionOk="0">
                    <a:moveTo>
                      <a:pt x="1" y="0"/>
                    </a:moveTo>
                    <a:lnTo>
                      <a:pt x="1" y="902"/>
                    </a:lnTo>
                    <a:lnTo>
                      <a:pt x="4511" y="902"/>
                    </a:lnTo>
                    <a:lnTo>
                      <a:pt x="4511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59"/>
              <p:cNvSpPr/>
              <p:nvPr/>
            </p:nvSpPr>
            <p:spPr>
              <a:xfrm>
                <a:off x="8063823" y="2823615"/>
                <a:ext cx="198009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903" extrusionOk="0">
                    <a:moveTo>
                      <a:pt x="1" y="1"/>
                    </a:moveTo>
                    <a:lnTo>
                      <a:pt x="1" y="903"/>
                    </a:lnTo>
                    <a:lnTo>
                      <a:pt x="4511" y="903"/>
                    </a:lnTo>
                    <a:lnTo>
                      <a:pt x="4511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59"/>
              <p:cNvSpPr/>
              <p:nvPr/>
            </p:nvSpPr>
            <p:spPr>
              <a:xfrm>
                <a:off x="8082122" y="2546531"/>
                <a:ext cx="159917" cy="275642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6281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214" y="2915"/>
                    </a:lnTo>
                    <a:lnTo>
                      <a:pt x="1214" y="3366"/>
                    </a:lnTo>
                    <a:lnTo>
                      <a:pt x="0" y="4511"/>
                    </a:lnTo>
                    <a:lnTo>
                      <a:pt x="0" y="6280"/>
                    </a:lnTo>
                    <a:lnTo>
                      <a:pt x="3643" y="6280"/>
                    </a:lnTo>
                    <a:lnTo>
                      <a:pt x="3643" y="4511"/>
                    </a:lnTo>
                    <a:lnTo>
                      <a:pt x="2463" y="3366"/>
                    </a:lnTo>
                    <a:lnTo>
                      <a:pt x="2463" y="2915"/>
                    </a:lnTo>
                    <a:lnTo>
                      <a:pt x="3643" y="1735"/>
                    </a:lnTo>
                    <a:lnTo>
                      <a:pt x="364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59"/>
              <p:cNvSpPr/>
              <p:nvPr/>
            </p:nvSpPr>
            <p:spPr>
              <a:xfrm>
                <a:off x="8086686" y="2756648"/>
                <a:ext cx="152281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493" extrusionOk="0">
                    <a:moveTo>
                      <a:pt x="1527" y="0"/>
                    </a:moveTo>
                    <a:lnTo>
                      <a:pt x="0" y="1492"/>
                    </a:lnTo>
                    <a:lnTo>
                      <a:pt x="3470" y="1492"/>
                    </a:lnTo>
                    <a:lnTo>
                      <a:pt x="19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59"/>
              <p:cNvSpPr/>
              <p:nvPr/>
            </p:nvSpPr>
            <p:spPr>
              <a:xfrm>
                <a:off x="8086686" y="2756648"/>
                <a:ext cx="152281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493" fill="none" extrusionOk="0">
                    <a:moveTo>
                      <a:pt x="1527" y="0"/>
                    </a:moveTo>
                    <a:lnTo>
                      <a:pt x="0" y="1492"/>
                    </a:lnTo>
                    <a:lnTo>
                      <a:pt x="3470" y="1492"/>
                    </a:lnTo>
                    <a:lnTo>
                      <a:pt x="194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59"/>
              <p:cNvSpPr/>
              <p:nvPr/>
            </p:nvSpPr>
            <p:spPr>
              <a:xfrm>
                <a:off x="8153654" y="2726192"/>
                <a:ext cx="18344" cy="1983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417" y="451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59"/>
              <p:cNvSpPr/>
              <p:nvPr/>
            </p:nvSpPr>
            <p:spPr>
              <a:xfrm>
                <a:off x="8153654" y="2698765"/>
                <a:ext cx="18344" cy="1983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417" y="452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59"/>
              <p:cNvSpPr/>
              <p:nvPr/>
            </p:nvSpPr>
            <p:spPr>
              <a:xfrm>
                <a:off x="8124734" y="2628726"/>
                <a:ext cx="74648" cy="27472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626" extrusionOk="0">
                    <a:moveTo>
                      <a:pt x="1" y="1"/>
                    </a:moveTo>
                    <a:lnTo>
                      <a:pt x="660" y="625"/>
                    </a:lnTo>
                    <a:lnTo>
                      <a:pt x="1076" y="625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80" name="Google Shape;2680;p59"/>
            <p:cNvSpPr/>
            <p:nvPr/>
          </p:nvSpPr>
          <p:spPr>
            <a:xfrm>
              <a:off x="1064550" y="4376213"/>
              <a:ext cx="91950" cy="91100"/>
            </a:xfrm>
            <a:custGeom>
              <a:avLst/>
              <a:gdLst/>
              <a:ahLst/>
              <a:cxnLst/>
              <a:rect l="l" t="t" r="r" b="b"/>
              <a:pathLst>
                <a:path w="3678" h="3644" fill="none" extrusionOk="0">
                  <a:moveTo>
                    <a:pt x="3157" y="0"/>
                  </a:moveTo>
                  <a:lnTo>
                    <a:pt x="1839" y="1319"/>
                  </a:lnTo>
                  <a:lnTo>
                    <a:pt x="486" y="0"/>
                  </a:lnTo>
                  <a:lnTo>
                    <a:pt x="0" y="486"/>
                  </a:lnTo>
                  <a:lnTo>
                    <a:pt x="1319" y="1805"/>
                  </a:lnTo>
                  <a:lnTo>
                    <a:pt x="0" y="3158"/>
                  </a:lnTo>
                  <a:lnTo>
                    <a:pt x="486" y="3643"/>
                  </a:lnTo>
                  <a:lnTo>
                    <a:pt x="1839" y="2325"/>
                  </a:lnTo>
                  <a:lnTo>
                    <a:pt x="3157" y="3643"/>
                  </a:lnTo>
                  <a:lnTo>
                    <a:pt x="3678" y="3158"/>
                  </a:lnTo>
                  <a:lnTo>
                    <a:pt x="2325" y="1805"/>
                  </a:lnTo>
                  <a:lnTo>
                    <a:pt x="3678" y="486"/>
                  </a:lnTo>
                  <a:lnTo>
                    <a:pt x="3157" y="0"/>
                  </a:lnTo>
                  <a:lnTo>
                    <a:pt x="315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59"/>
          <p:cNvGrpSpPr/>
          <p:nvPr/>
        </p:nvGrpSpPr>
        <p:grpSpPr>
          <a:xfrm>
            <a:off x="8009738" y="444900"/>
            <a:ext cx="739738" cy="499927"/>
            <a:chOff x="8009738" y="444900"/>
            <a:chExt cx="739738" cy="499927"/>
          </a:xfrm>
        </p:grpSpPr>
        <p:grpSp>
          <p:nvGrpSpPr>
            <p:cNvPr id="2682" name="Google Shape;2682;p59"/>
            <p:cNvGrpSpPr/>
            <p:nvPr/>
          </p:nvGrpSpPr>
          <p:grpSpPr>
            <a:xfrm>
              <a:off x="8114513" y="444900"/>
              <a:ext cx="634963" cy="406652"/>
              <a:chOff x="8114513" y="444900"/>
              <a:chExt cx="634963" cy="406652"/>
            </a:xfrm>
          </p:grpSpPr>
          <p:sp>
            <p:nvSpPr>
              <p:cNvPr id="2683" name="Google Shape;2683;p59"/>
              <p:cNvSpPr/>
              <p:nvPr/>
            </p:nvSpPr>
            <p:spPr>
              <a:xfrm>
                <a:off x="8114513" y="444900"/>
                <a:ext cx="634950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59"/>
              <p:cNvSpPr/>
              <p:nvPr/>
            </p:nvSpPr>
            <p:spPr>
              <a:xfrm>
                <a:off x="8706063" y="463100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1" y="1"/>
                    </a:moveTo>
                    <a:lnTo>
                      <a:pt x="868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59"/>
              <p:cNvSpPr/>
              <p:nvPr/>
            </p:nvSpPr>
            <p:spPr>
              <a:xfrm>
                <a:off x="8706063" y="463100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868" y="1"/>
                    </a:moveTo>
                    <a:lnTo>
                      <a:pt x="1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59"/>
              <p:cNvSpPr/>
              <p:nvPr/>
            </p:nvSpPr>
            <p:spPr>
              <a:xfrm>
                <a:off x="8114525" y="503900"/>
                <a:ext cx="634950" cy="347652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7" name="Google Shape;2687;p59"/>
            <p:cNvGrpSpPr/>
            <p:nvPr/>
          </p:nvGrpSpPr>
          <p:grpSpPr>
            <a:xfrm>
              <a:off x="8009738" y="538175"/>
              <a:ext cx="634963" cy="406652"/>
              <a:chOff x="8009738" y="538175"/>
              <a:chExt cx="634963" cy="406652"/>
            </a:xfrm>
          </p:grpSpPr>
          <p:sp>
            <p:nvSpPr>
              <p:cNvPr id="2688" name="Google Shape;2688;p59"/>
              <p:cNvSpPr/>
              <p:nvPr/>
            </p:nvSpPr>
            <p:spPr>
              <a:xfrm>
                <a:off x="8009738" y="538175"/>
                <a:ext cx="634950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59"/>
              <p:cNvSpPr/>
              <p:nvPr/>
            </p:nvSpPr>
            <p:spPr>
              <a:xfrm>
                <a:off x="8601288" y="556375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1" y="1"/>
                    </a:moveTo>
                    <a:lnTo>
                      <a:pt x="868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59"/>
              <p:cNvSpPr/>
              <p:nvPr/>
            </p:nvSpPr>
            <p:spPr>
              <a:xfrm>
                <a:off x="8601288" y="556375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868" y="1"/>
                    </a:moveTo>
                    <a:lnTo>
                      <a:pt x="1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59"/>
              <p:cNvSpPr/>
              <p:nvPr/>
            </p:nvSpPr>
            <p:spPr>
              <a:xfrm>
                <a:off x="8009750" y="597175"/>
                <a:ext cx="634950" cy="347652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92" name="Google Shape;2692;p59"/>
          <p:cNvGrpSpPr/>
          <p:nvPr/>
        </p:nvGrpSpPr>
        <p:grpSpPr>
          <a:xfrm>
            <a:off x="706408" y="-1469152"/>
            <a:ext cx="1218677" cy="2647482"/>
            <a:chOff x="706408" y="-1469152"/>
            <a:chExt cx="1218677" cy="2647482"/>
          </a:xfrm>
        </p:grpSpPr>
        <p:grpSp>
          <p:nvGrpSpPr>
            <p:cNvPr id="2693" name="Google Shape;2693;p59"/>
            <p:cNvGrpSpPr/>
            <p:nvPr/>
          </p:nvGrpSpPr>
          <p:grpSpPr>
            <a:xfrm>
              <a:off x="706408" y="-1469152"/>
              <a:ext cx="1218677" cy="2356830"/>
              <a:chOff x="2071700" y="1617275"/>
              <a:chExt cx="717375" cy="1387350"/>
            </a:xfrm>
          </p:grpSpPr>
          <p:sp>
            <p:nvSpPr>
              <p:cNvPr id="2694" name="Google Shape;2694;p59"/>
              <p:cNvSpPr/>
              <p:nvPr/>
            </p:nvSpPr>
            <p:spPr>
              <a:xfrm>
                <a:off x="2093750" y="1644825"/>
                <a:ext cx="6625" cy="13399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3598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  <a:close/>
                    <a:moveTo>
                      <a:pt x="0" y="5378"/>
                    </a:moveTo>
                    <a:lnTo>
                      <a:pt x="0" y="10447"/>
                    </a:lnTo>
                    <a:lnTo>
                      <a:pt x="265" y="10447"/>
                    </a:lnTo>
                    <a:lnTo>
                      <a:pt x="265" y="5378"/>
                    </a:lnTo>
                    <a:close/>
                    <a:moveTo>
                      <a:pt x="0" y="10755"/>
                    </a:moveTo>
                    <a:lnTo>
                      <a:pt x="0" y="15824"/>
                    </a:lnTo>
                    <a:lnTo>
                      <a:pt x="265" y="15824"/>
                    </a:lnTo>
                    <a:lnTo>
                      <a:pt x="265" y="10755"/>
                    </a:lnTo>
                    <a:close/>
                    <a:moveTo>
                      <a:pt x="0" y="16089"/>
                    </a:moveTo>
                    <a:lnTo>
                      <a:pt x="0" y="21201"/>
                    </a:lnTo>
                    <a:lnTo>
                      <a:pt x="265" y="21201"/>
                    </a:lnTo>
                    <a:lnTo>
                      <a:pt x="265" y="16089"/>
                    </a:lnTo>
                    <a:close/>
                    <a:moveTo>
                      <a:pt x="0" y="21466"/>
                    </a:moveTo>
                    <a:lnTo>
                      <a:pt x="0" y="26579"/>
                    </a:lnTo>
                    <a:lnTo>
                      <a:pt x="265" y="26579"/>
                    </a:lnTo>
                    <a:lnTo>
                      <a:pt x="265" y="21466"/>
                    </a:lnTo>
                    <a:close/>
                    <a:moveTo>
                      <a:pt x="0" y="26843"/>
                    </a:moveTo>
                    <a:lnTo>
                      <a:pt x="0" y="31956"/>
                    </a:lnTo>
                    <a:lnTo>
                      <a:pt x="265" y="31956"/>
                    </a:lnTo>
                    <a:lnTo>
                      <a:pt x="265" y="26843"/>
                    </a:lnTo>
                    <a:close/>
                    <a:moveTo>
                      <a:pt x="0" y="32221"/>
                    </a:moveTo>
                    <a:lnTo>
                      <a:pt x="0" y="37334"/>
                    </a:lnTo>
                    <a:lnTo>
                      <a:pt x="265" y="37334"/>
                    </a:lnTo>
                    <a:lnTo>
                      <a:pt x="265" y="32221"/>
                    </a:lnTo>
                    <a:close/>
                    <a:moveTo>
                      <a:pt x="0" y="37598"/>
                    </a:moveTo>
                    <a:lnTo>
                      <a:pt x="0" y="42711"/>
                    </a:lnTo>
                    <a:lnTo>
                      <a:pt x="265" y="42711"/>
                    </a:lnTo>
                    <a:lnTo>
                      <a:pt x="265" y="37598"/>
                    </a:lnTo>
                    <a:close/>
                    <a:moveTo>
                      <a:pt x="0" y="42975"/>
                    </a:moveTo>
                    <a:lnTo>
                      <a:pt x="0" y="48088"/>
                    </a:lnTo>
                    <a:lnTo>
                      <a:pt x="265" y="48088"/>
                    </a:lnTo>
                    <a:lnTo>
                      <a:pt x="265" y="42975"/>
                    </a:lnTo>
                    <a:close/>
                    <a:moveTo>
                      <a:pt x="0" y="48353"/>
                    </a:moveTo>
                    <a:lnTo>
                      <a:pt x="0" y="53598"/>
                    </a:lnTo>
                    <a:lnTo>
                      <a:pt x="44" y="53598"/>
                    </a:lnTo>
                    <a:lnTo>
                      <a:pt x="44" y="53333"/>
                    </a:lnTo>
                    <a:lnTo>
                      <a:pt x="265" y="53333"/>
                    </a:lnTo>
                    <a:lnTo>
                      <a:pt x="265" y="483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59"/>
              <p:cNvSpPr/>
              <p:nvPr/>
            </p:nvSpPr>
            <p:spPr>
              <a:xfrm>
                <a:off x="2093750" y="1643725"/>
                <a:ext cx="6625" cy="13410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364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53642"/>
                    </a:lnTo>
                    <a:lnTo>
                      <a:pt x="265" y="53642"/>
                    </a:lnTo>
                    <a:lnTo>
                      <a:pt x="44" y="53642"/>
                    </a:lnTo>
                    <a:lnTo>
                      <a:pt x="44" y="53377"/>
                    </a:lnTo>
                    <a:lnTo>
                      <a:pt x="265" y="53377"/>
                    </a:lnTo>
                    <a:lnTo>
                      <a:pt x="265" y="48397"/>
                    </a:lnTo>
                    <a:lnTo>
                      <a:pt x="0" y="48397"/>
                    </a:lnTo>
                    <a:lnTo>
                      <a:pt x="0" y="48132"/>
                    </a:lnTo>
                    <a:lnTo>
                      <a:pt x="265" y="48132"/>
                    </a:lnTo>
                    <a:lnTo>
                      <a:pt x="265" y="43019"/>
                    </a:lnTo>
                    <a:lnTo>
                      <a:pt x="0" y="43019"/>
                    </a:lnTo>
                    <a:lnTo>
                      <a:pt x="0" y="42755"/>
                    </a:lnTo>
                    <a:lnTo>
                      <a:pt x="265" y="42755"/>
                    </a:lnTo>
                    <a:lnTo>
                      <a:pt x="265" y="37642"/>
                    </a:lnTo>
                    <a:lnTo>
                      <a:pt x="0" y="37642"/>
                    </a:lnTo>
                    <a:lnTo>
                      <a:pt x="0" y="37378"/>
                    </a:lnTo>
                    <a:lnTo>
                      <a:pt x="265" y="37378"/>
                    </a:lnTo>
                    <a:lnTo>
                      <a:pt x="265" y="32265"/>
                    </a:lnTo>
                    <a:lnTo>
                      <a:pt x="0" y="32265"/>
                    </a:lnTo>
                    <a:lnTo>
                      <a:pt x="0" y="32000"/>
                    </a:lnTo>
                    <a:lnTo>
                      <a:pt x="265" y="32000"/>
                    </a:lnTo>
                    <a:lnTo>
                      <a:pt x="265" y="26887"/>
                    </a:lnTo>
                    <a:lnTo>
                      <a:pt x="0" y="26887"/>
                    </a:lnTo>
                    <a:lnTo>
                      <a:pt x="0" y="26623"/>
                    </a:lnTo>
                    <a:lnTo>
                      <a:pt x="265" y="26623"/>
                    </a:lnTo>
                    <a:lnTo>
                      <a:pt x="265" y="21510"/>
                    </a:lnTo>
                    <a:lnTo>
                      <a:pt x="0" y="21510"/>
                    </a:lnTo>
                    <a:lnTo>
                      <a:pt x="0" y="21245"/>
                    </a:lnTo>
                    <a:lnTo>
                      <a:pt x="265" y="21245"/>
                    </a:lnTo>
                    <a:lnTo>
                      <a:pt x="265" y="16133"/>
                    </a:lnTo>
                    <a:lnTo>
                      <a:pt x="0" y="16133"/>
                    </a:lnTo>
                    <a:lnTo>
                      <a:pt x="0" y="15868"/>
                    </a:lnTo>
                    <a:lnTo>
                      <a:pt x="265" y="15868"/>
                    </a:lnTo>
                    <a:lnTo>
                      <a:pt x="265" y="10799"/>
                    </a:lnTo>
                    <a:lnTo>
                      <a:pt x="0" y="10799"/>
                    </a:lnTo>
                    <a:lnTo>
                      <a:pt x="0" y="10491"/>
                    </a:lnTo>
                    <a:lnTo>
                      <a:pt x="265" y="10491"/>
                    </a:lnTo>
                    <a:lnTo>
                      <a:pt x="265" y="5422"/>
                    </a:lnTo>
                    <a:lnTo>
                      <a:pt x="0" y="5422"/>
                    </a:lnTo>
                    <a:lnTo>
                      <a:pt x="0" y="5157"/>
                    </a:lnTo>
                    <a:lnTo>
                      <a:pt x="265" y="5157"/>
                    </a:lnTo>
                    <a:lnTo>
                      <a:pt x="265" y="44"/>
                    </a:lnTo>
                    <a:lnTo>
                      <a:pt x="0" y="4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59"/>
              <p:cNvSpPr/>
              <p:nvPr/>
            </p:nvSpPr>
            <p:spPr>
              <a:xfrm>
                <a:off x="2228175" y="1644825"/>
                <a:ext cx="6650" cy="13333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3334" extrusionOk="0">
                    <a:moveTo>
                      <a:pt x="1" y="0"/>
                    </a:move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  <a:close/>
                    <a:moveTo>
                      <a:pt x="1" y="5378"/>
                    </a:moveTo>
                    <a:lnTo>
                      <a:pt x="1" y="10447"/>
                    </a:lnTo>
                    <a:lnTo>
                      <a:pt x="265" y="10447"/>
                    </a:lnTo>
                    <a:lnTo>
                      <a:pt x="265" y="5378"/>
                    </a:lnTo>
                    <a:close/>
                    <a:moveTo>
                      <a:pt x="1" y="10755"/>
                    </a:moveTo>
                    <a:lnTo>
                      <a:pt x="1" y="15824"/>
                    </a:lnTo>
                    <a:lnTo>
                      <a:pt x="265" y="15824"/>
                    </a:lnTo>
                    <a:lnTo>
                      <a:pt x="265" y="10755"/>
                    </a:lnTo>
                    <a:close/>
                    <a:moveTo>
                      <a:pt x="1" y="16089"/>
                    </a:moveTo>
                    <a:lnTo>
                      <a:pt x="1" y="21201"/>
                    </a:lnTo>
                    <a:lnTo>
                      <a:pt x="265" y="21201"/>
                    </a:lnTo>
                    <a:lnTo>
                      <a:pt x="265" y="16089"/>
                    </a:lnTo>
                    <a:close/>
                    <a:moveTo>
                      <a:pt x="1" y="21466"/>
                    </a:moveTo>
                    <a:lnTo>
                      <a:pt x="1" y="26579"/>
                    </a:lnTo>
                    <a:lnTo>
                      <a:pt x="265" y="26579"/>
                    </a:lnTo>
                    <a:lnTo>
                      <a:pt x="265" y="21466"/>
                    </a:lnTo>
                    <a:close/>
                    <a:moveTo>
                      <a:pt x="1" y="26843"/>
                    </a:moveTo>
                    <a:lnTo>
                      <a:pt x="1" y="31956"/>
                    </a:lnTo>
                    <a:lnTo>
                      <a:pt x="265" y="31956"/>
                    </a:lnTo>
                    <a:lnTo>
                      <a:pt x="265" y="26843"/>
                    </a:lnTo>
                    <a:close/>
                    <a:moveTo>
                      <a:pt x="1" y="32221"/>
                    </a:moveTo>
                    <a:lnTo>
                      <a:pt x="1" y="37334"/>
                    </a:lnTo>
                    <a:lnTo>
                      <a:pt x="265" y="37334"/>
                    </a:lnTo>
                    <a:lnTo>
                      <a:pt x="265" y="32221"/>
                    </a:lnTo>
                    <a:close/>
                    <a:moveTo>
                      <a:pt x="1" y="37598"/>
                    </a:moveTo>
                    <a:lnTo>
                      <a:pt x="1" y="42711"/>
                    </a:lnTo>
                    <a:lnTo>
                      <a:pt x="265" y="42711"/>
                    </a:lnTo>
                    <a:lnTo>
                      <a:pt x="265" y="37598"/>
                    </a:lnTo>
                    <a:close/>
                    <a:moveTo>
                      <a:pt x="1" y="42975"/>
                    </a:moveTo>
                    <a:lnTo>
                      <a:pt x="1" y="48088"/>
                    </a:lnTo>
                    <a:lnTo>
                      <a:pt x="265" y="48088"/>
                    </a:lnTo>
                    <a:lnTo>
                      <a:pt x="265" y="42975"/>
                    </a:lnTo>
                    <a:close/>
                    <a:moveTo>
                      <a:pt x="1" y="48353"/>
                    </a:moveTo>
                    <a:lnTo>
                      <a:pt x="1" y="53333"/>
                    </a:lnTo>
                    <a:lnTo>
                      <a:pt x="265" y="53333"/>
                    </a:lnTo>
                    <a:lnTo>
                      <a:pt x="265" y="483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59"/>
              <p:cNvSpPr/>
              <p:nvPr/>
            </p:nvSpPr>
            <p:spPr>
              <a:xfrm>
                <a:off x="2228175" y="2853625"/>
                <a:ext cx="6650" cy="1245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982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4981"/>
                    </a:lnTo>
                    <a:lnTo>
                      <a:pt x="265" y="4981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59"/>
              <p:cNvSpPr/>
              <p:nvPr/>
            </p:nvSpPr>
            <p:spPr>
              <a:xfrm>
                <a:off x="2228175" y="271920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59"/>
              <p:cNvSpPr/>
              <p:nvPr/>
            </p:nvSpPr>
            <p:spPr>
              <a:xfrm>
                <a:off x="2228175" y="258475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59"/>
              <p:cNvSpPr/>
              <p:nvPr/>
            </p:nvSpPr>
            <p:spPr>
              <a:xfrm>
                <a:off x="2228175" y="24503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59"/>
              <p:cNvSpPr/>
              <p:nvPr/>
            </p:nvSpPr>
            <p:spPr>
              <a:xfrm>
                <a:off x="2228175" y="231590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59"/>
              <p:cNvSpPr/>
              <p:nvPr/>
            </p:nvSpPr>
            <p:spPr>
              <a:xfrm>
                <a:off x="2228175" y="218145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59"/>
              <p:cNvSpPr/>
              <p:nvPr/>
            </p:nvSpPr>
            <p:spPr>
              <a:xfrm>
                <a:off x="2228175" y="20470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59"/>
              <p:cNvSpPr/>
              <p:nvPr/>
            </p:nvSpPr>
            <p:spPr>
              <a:xfrm>
                <a:off x="2228175" y="1913700"/>
                <a:ext cx="6650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070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069"/>
                    </a:lnTo>
                    <a:lnTo>
                      <a:pt x="265" y="5069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59"/>
              <p:cNvSpPr/>
              <p:nvPr/>
            </p:nvSpPr>
            <p:spPr>
              <a:xfrm>
                <a:off x="2228175" y="1779250"/>
                <a:ext cx="6650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070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070"/>
                    </a:lnTo>
                    <a:lnTo>
                      <a:pt x="265" y="5070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59"/>
              <p:cNvSpPr/>
              <p:nvPr/>
            </p:nvSpPr>
            <p:spPr>
              <a:xfrm>
                <a:off x="2228175" y="16448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59"/>
              <p:cNvSpPr/>
              <p:nvPr/>
            </p:nvSpPr>
            <p:spPr>
              <a:xfrm>
                <a:off x="2362625" y="1644825"/>
                <a:ext cx="6625" cy="13333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333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  <a:close/>
                    <a:moveTo>
                      <a:pt x="0" y="5378"/>
                    </a:moveTo>
                    <a:lnTo>
                      <a:pt x="0" y="10447"/>
                    </a:lnTo>
                    <a:lnTo>
                      <a:pt x="265" y="10447"/>
                    </a:lnTo>
                    <a:lnTo>
                      <a:pt x="265" y="5378"/>
                    </a:lnTo>
                    <a:close/>
                    <a:moveTo>
                      <a:pt x="0" y="10755"/>
                    </a:moveTo>
                    <a:lnTo>
                      <a:pt x="0" y="15824"/>
                    </a:lnTo>
                    <a:lnTo>
                      <a:pt x="265" y="15824"/>
                    </a:lnTo>
                    <a:lnTo>
                      <a:pt x="265" y="10755"/>
                    </a:lnTo>
                    <a:close/>
                    <a:moveTo>
                      <a:pt x="0" y="16089"/>
                    </a:moveTo>
                    <a:lnTo>
                      <a:pt x="0" y="21201"/>
                    </a:lnTo>
                    <a:lnTo>
                      <a:pt x="265" y="21201"/>
                    </a:lnTo>
                    <a:lnTo>
                      <a:pt x="265" y="16089"/>
                    </a:lnTo>
                    <a:close/>
                    <a:moveTo>
                      <a:pt x="0" y="21466"/>
                    </a:moveTo>
                    <a:lnTo>
                      <a:pt x="0" y="26579"/>
                    </a:lnTo>
                    <a:lnTo>
                      <a:pt x="265" y="26579"/>
                    </a:lnTo>
                    <a:lnTo>
                      <a:pt x="265" y="21466"/>
                    </a:lnTo>
                    <a:close/>
                    <a:moveTo>
                      <a:pt x="0" y="26843"/>
                    </a:moveTo>
                    <a:lnTo>
                      <a:pt x="0" y="31956"/>
                    </a:lnTo>
                    <a:lnTo>
                      <a:pt x="265" y="31956"/>
                    </a:lnTo>
                    <a:lnTo>
                      <a:pt x="265" y="26843"/>
                    </a:lnTo>
                    <a:close/>
                    <a:moveTo>
                      <a:pt x="0" y="32221"/>
                    </a:moveTo>
                    <a:lnTo>
                      <a:pt x="0" y="37334"/>
                    </a:lnTo>
                    <a:lnTo>
                      <a:pt x="265" y="37334"/>
                    </a:lnTo>
                    <a:lnTo>
                      <a:pt x="265" y="32221"/>
                    </a:lnTo>
                    <a:close/>
                    <a:moveTo>
                      <a:pt x="0" y="37598"/>
                    </a:moveTo>
                    <a:lnTo>
                      <a:pt x="0" y="42711"/>
                    </a:lnTo>
                    <a:lnTo>
                      <a:pt x="265" y="42711"/>
                    </a:lnTo>
                    <a:lnTo>
                      <a:pt x="265" y="37598"/>
                    </a:lnTo>
                    <a:close/>
                    <a:moveTo>
                      <a:pt x="0" y="42975"/>
                    </a:moveTo>
                    <a:lnTo>
                      <a:pt x="0" y="48088"/>
                    </a:lnTo>
                    <a:lnTo>
                      <a:pt x="265" y="48088"/>
                    </a:lnTo>
                    <a:lnTo>
                      <a:pt x="265" y="42975"/>
                    </a:lnTo>
                    <a:close/>
                    <a:moveTo>
                      <a:pt x="0" y="48353"/>
                    </a:moveTo>
                    <a:lnTo>
                      <a:pt x="0" y="53333"/>
                    </a:lnTo>
                    <a:lnTo>
                      <a:pt x="265" y="53333"/>
                    </a:lnTo>
                    <a:lnTo>
                      <a:pt x="265" y="483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59"/>
              <p:cNvSpPr/>
              <p:nvPr/>
            </p:nvSpPr>
            <p:spPr>
              <a:xfrm>
                <a:off x="2362625" y="2853625"/>
                <a:ext cx="6625" cy="1245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982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4981"/>
                    </a:lnTo>
                    <a:lnTo>
                      <a:pt x="265" y="4981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59"/>
              <p:cNvSpPr/>
              <p:nvPr/>
            </p:nvSpPr>
            <p:spPr>
              <a:xfrm>
                <a:off x="2362625" y="271920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59"/>
              <p:cNvSpPr/>
              <p:nvPr/>
            </p:nvSpPr>
            <p:spPr>
              <a:xfrm>
                <a:off x="2362625" y="258475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59"/>
              <p:cNvSpPr/>
              <p:nvPr/>
            </p:nvSpPr>
            <p:spPr>
              <a:xfrm>
                <a:off x="2362625" y="24503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59"/>
              <p:cNvSpPr/>
              <p:nvPr/>
            </p:nvSpPr>
            <p:spPr>
              <a:xfrm>
                <a:off x="2362625" y="231590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59"/>
              <p:cNvSpPr/>
              <p:nvPr/>
            </p:nvSpPr>
            <p:spPr>
              <a:xfrm>
                <a:off x="2362625" y="218145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59"/>
              <p:cNvSpPr/>
              <p:nvPr/>
            </p:nvSpPr>
            <p:spPr>
              <a:xfrm>
                <a:off x="2362625" y="20470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59"/>
              <p:cNvSpPr/>
              <p:nvPr/>
            </p:nvSpPr>
            <p:spPr>
              <a:xfrm>
                <a:off x="2362625" y="1913700"/>
                <a:ext cx="6625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070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069"/>
                    </a:lnTo>
                    <a:lnTo>
                      <a:pt x="265" y="5069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59"/>
              <p:cNvSpPr/>
              <p:nvPr/>
            </p:nvSpPr>
            <p:spPr>
              <a:xfrm>
                <a:off x="2362625" y="1779250"/>
                <a:ext cx="6625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070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070"/>
                    </a:lnTo>
                    <a:lnTo>
                      <a:pt x="265" y="5070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59"/>
              <p:cNvSpPr/>
              <p:nvPr/>
            </p:nvSpPr>
            <p:spPr>
              <a:xfrm>
                <a:off x="2362625" y="16448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59"/>
              <p:cNvSpPr/>
              <p:nvPr/>
            </p:nvSpPr>
            <p:spPr>
              <a:xfrm>
                <a:off x="2497050" y="1644825"/>
                <a:ext cx="6625" cy="13333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333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  <a:close/>
                    <a:moveTo>
                      <a:pt x="0" y="5378"/>
                    </a:moveTo>
                    <a:lnTo>
                      <a:pt x="0" y="10447"/>
                    </a:lnTo>
                    <a:lnTo>
                      <a:pt x="265" y="10447"/>
                    </a:lnTo>
                    <a:lnTo>
                      <a:pt x="265" y="5378"/>
                    </a:lnTo>
                    <a:close/>
                    <a:moveTo>
                      <a:pt x="0" y="10755"/>
                    </a:moveTo>
                    <a:lnTo>
                      <a:pt x="0" y="15824"/>
                    </a:lnTo>
                    <a:lnTo>
                      <a:pt x="265" y="15824"/>
                    </a:lnTo>
                    <a:lnTo>
                      <a:pt x="265" y="10755"/>
                    </a:lnTo>
                    <a:close/>
                    <a:moveTo>
                      <a:pt x="0" y="16089"/>
                    </a:moveTo>
                    <a:lnTo>
                      <a:pt x="0" y="21201"/>
                    </a:lnTo>
                    <a:lnTo>
                      <a:pt x="265" y="21201"/>
                    </a:lnTo>
                    <a:lnTo>
                      <a:pt x="265" y="16089"/>
                    </a:lnTo>
                    <a:close/>
                    <a:moveTo>
                      <a:pt x="0" y="21466"/>
                    </a:moveTo>
                    <a:lnTo>
                      <a:pt x="0" y="26579"/>
                    </a:lnTo>
                    <a:lnTo>
                      <a:pt x="265" y="26579"/>
                    </a:lnTo>
                    <a:lnTo>
                      <a:pt x="265" y="21466"/>
                    </a:lnTo>
                    <a:close/>
                    <a:moveTo>
                      <a:pt x="0" y="26843"/>
                    </a:moveTo>
                    <a:lnTo>
                      <a:pt x="0" y="31956"/>
                    </a:lnTo>
                    <a:lnTo>
                      <a:pt x="265" y="31956"/>
                    </a:lnTo>
                    <a:lnTo>
                      <a:pt x="265" y="26843"/>
                    </a:lnTo>
                    <a:close/>
                    <a:moveTo>
                      <a:pt x="0" y="32221"/>
                    </a:moveTo>
                    <a:lnTo>
                      <a:pt x="0" y="37334"/>
                    </a:lnTo>
                    <a:lnTo>
                      <a:pt x="265" y="37334"/>
                    </a:lnTo>
                    <a:lnTo>
                      <a:pt x="265" y="32221"/>
                    </a:lnTo>
                    <a:close/>
                    <a:moveTo>
                      <a:pt x="0" y="37598"/>
                    </a:moveTo>
                    <a:lnTo>
                      <a:pt x="0" y="42711"/>
                    </a:lnTo>
                    <a:lnTo>
                      <a:pt x="265" y="42711"/>
                    </a:lnTo>
                    <a:lnTo>
                      <a:pt x="265" y="37598"/>
                    </a:lnTo>
                    <a:close/>
                    <a:moveTo>
                      <a:pt x="0" y="42975"/>
                    </a:moveTo>
                    <a:lnTo>
                      <a:pt x="0" y="48088"/>
                    </a:lnTo>
                    <a:lnTo>
                      <a:pt x="265" y="48088"/>
                    </a:lnTo>
                    <a:lnTo>
                      <a:pt x="265" y="42975"/>
                    </a:lnTo>
                    <a:close/>
                    <a:moveTo>
                      <a:pt x="0" y="48353"/>
                    </a:moveTo>
                    <a:lnTo>
                      <a:pt x="0" y="53333"/>
                    </a:lnTo>
                    <a:lnTo>
                      <a:pt x="265" y="53333"/>
                    </a:lnTo>
                    <a:lnTo>
                      <a:pt x="265" y="483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59"/>
              <p:cNvSpPr/>
              <p:nvPr/>
            </p:nvSpPr>
            <p:spPr>
              <a:xfrm>
                <a:off x="2497050" y="2853625"/>
                <a:ext cx="6625" cy="1245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982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4981"/>
                    </a:lnTo>
                    <a:lnTo>
                      <a:pt x="265" y="4981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59"/>
              <p:cNvSpPr/>
              <p:nvPr/>
            </p:nvSpPr>
            <p:spPr>
              <a:xfrm>
                <a:off x="2497050" y="271920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59"/>
              <p:cNvSpPr/>
              <p:nvPr/>
            </p:nvSpPr>
            <p:spPr>
              <a:xfrm>
                <a:off x="2497050" y="258475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59"/>
              <p:cNvSpPr/>
              <p:nvPr/>
            </p:nvSpPr>
            <p:spPr>
              <a:xfrm>
                <a:off x="2497050" y="24503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59"/>
              <p:cNvSpPr/>
              <p:nvPr/>
            </p:nvSpPr>
            <p:spPr>
              <a:xfrm>
                <a:off x="2497050" y="231590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59"/>
              <p:cNvSpPr/>
              <p:nvPr/>
            </p:nvSpPr>
            <p:spPr>
              <a:xfrm>
                <a:off x="2497050" y="2181450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59"/>
              <p:cNvSpPr/>
              <p:nvPr/>
            </p:nvSpPr>
            <p:spPr>
              <a:xfrm>
                <a:off x="2497050" y="20470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59"/>
              <p:cNvSpPr/>
              <p:nvPr/>
            </p:nvSpPr>
            <p:spPr>
              <a:xfrm>
                <a:off x="2497050" y="1913700"/>
                <a:ext cx="6625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070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069"/>
                    </a:lnTo>
                    <a:lnTo>
                      <a:pt x="265" y="5069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59"/>
              <p:cNvSpPr/>
              <p:nvPr/>
            </p:nvSpPr>
            <p:spPr>
              <a:xfrm>
                <a:off x="2497050" y="1779250"/>
                <a:ext cx="6625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070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5070"/>
                    </a:lnTo>
                    <a:lnTo>
                      <a:pt x="265" y="5070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59"/>
              <p:cNvSpPr/>
              <p:nvPr/>
            </p:nvSpPr>
            <p:spPr>
              <a:xfrm>
                <a:off x="2497050" y="1644825"/>
                <a:ext cx="66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5114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59"/>
              <p:cNvSpPr/>
              <p:nvPr/>
            </p:nvSpPr>
            <p:spPr>
              <a:xfrm>
                <a:off x="2631475" y="1644825"/>
                <a:ext cx="6650" cy="13333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3334" extrusionOk="0">
                    <a:moveTo>
                      <a:pt x="1" y="0"/>
                    </a:move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  <a:close/>
                    <a:moveTo>
                      <a:pt x="1" y="5378"/>
                    </a:moveTo>
                    <a:lnTo>
                      <a:pt x="1" y="10447"/>
                    </a:lnTo>
                    <a:lnTo>
                      <a:pt x="265" y="10447"/>
                    </a:lnTo>
                    <a:lnTo>
                      <a:pt x="265" y="5378"/>
                    </a:lnTo>
                    <a:close/>
                    <a:moveTo>
                      <a:pt x="1" y="10755"/>
                    </a:moveTo>
                    <a:lnTo>
                      <a:pt x="1" y="15824"/>
                    </a:lnTo>
                    <a:lnTo>
                      <a:pt x="265" y="15824"/>
                    </a:lnTo>
                    <a:lnTo>
                      <a:pt x="265" y="10755"/>
                    </a:lnTo>
                    <a:close/>
                    <a:moveTo>
                      <a:pt x="1" y="16089"/>
                    </a:moveTo>
                    <a:lnTo>
                      <a:pt x="1" y="21201"/>
                    </a:lnTo>
                    <a:lnTo>
                      <a:pt x="265" y="21201"/>
                    </a:lnTo>
                    <a:lnTo>
                      <a:pt x="265" y="16089"/>
                    </a:lnTo>
                    <a:close/>
                    <a:moveTo>
                      <a:pt x="1" y="21466"/>
                    </a:moveTo>
                    <a:lnTo>
                      <a:pt x="1" y="26579"/>
                    </a:lnTo>
                    <a:lnTo>
                      <a:pt x="265" y="26579"/>
                    </a:lnTo>
                    <a:lnTo>
                      <a:pt x="265" y="21466"/>
                    </a:lnTo>
                    <a:close/>
                    <a:moveTo>
                      <a:pt x="1" y="26843"/>
                    </a:moveTo>
                    <a:lnTo>
                      <a:pt x="1" y="31956"/>
                    </a:lnTo>
                    <a:lnTo>
                      <a:pt x="265" y="31956"/>
                    </a:lnTo>
                    <a:lnTo>
                      <a:pt x="265" y="26843"/>
                    </a:lnTo>
                    <a:close/>
                    <a:moveTo>
                      <a:pt x="1" y="32221"/>
                    </a:moveTo>
                    <a:lnTo>
                      <a:pt x="1" y="37334"/>
                    </a:lnTo>
                    <a:lnTo>
                      <a:pt x="265" y="37334"/>
                    </a:lnTo>
                    <a:lnTo>
                      <a:pt x="265" y="32221"/>
                    </a:lnTo>
                    <a:close/>
                    <a:moveTo>
                      <a:pt x="1" y="37598"/>
                    </a:moveTo>
                    <a:lnTo>
                      <a:pt x="1" y="42711"/>
                    </a:lnTo>
                    <a:lnTo>
                      <a:pt x="265" y="42711"/>
                    </a:lnTo>
                    <a:lnTo>
                      <a:pt x="265" y="37598"/>
                    </a:lnTo>
                    <a:close/>
                    <a:moveTo>
                      <a:pt x="1" y="42975"/>
                    </a:moveTo>
                    <a:lnTo>
                      <a:pt x="1" y="48088"/>
                    </a:lnTo>
                    <a:lnTo>
                      <a:pt x="265" y="48088"/>
                    </a:lnTo>
                    <a:lnTo>
                      <a:pt x="265" y="42975"/>
                    </a:lnTo>
                    <a:close/>
                    <a:moveTo>
                      <a:pt x="1" y="48353"/>
                    </a:moveTo>
                    <a:lnTo>
                      <a:pt x="1" y="53333"/>
                    </a:lnTo>
                    <a:lnTo>
                      <a:pt x="265" y="53333"/>
                    </a:lnTo>
                    <a:lnTo>
                      <a:pt x="265" y="483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59"/>
              <p:cNvSpPr/>
              <p:nvPr/>
            </p:nvSpPr>
            <p:spPr>
              <a:xfrm>
                <a:off x="2631475" y="2853625"/>
                <a:ext cx="6650" cy="1245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982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4981"/>
                    </a:lnTo>
                    <a:lnTo>
                      <a:pt x="265" y="4981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59"/>
              <p:cNvSpPr/>
              <p:nvPr/>
            </p:nvSpPr>
            <p:spPr>
              <a:xfrm>
                <a:off x="2631475" y="271920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59"/>
              <p:cNvSpPr/>
              <p:nvPr/>
            </p:nvSpPr>
            <p:spPr>
              <a:xfrm>
                <a:off x="2631475" y="258475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59"/>
              <p:cNvSpPr/>
              <p:nvPr/>
            </p:nvSpPr>
            <p:spPr>
              <a:xfrm>
                <a:off x="2631475" y="24503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59"/>
              <p:cNvSpPr/>
              <p:nvPr/>
            </p:nvSpPr>
            <p:spPr>
              <a:xfrm>
                <a:off x="2631475" y="231590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59"/>
              <p:cNvSpPr/>
              <p:nvPr/>
            </p:nvSpPr>
            <p:spPr>
              <a:xfrm>
                <a:off x="2631475" y="2181450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4"/>
                    </a:lnTo>
                    <a:lnTo>
                      <a:pt x="265" y="5114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59"/>
              <p:cNvSpPr/>
              <p:nvPr/>
            </p:nvSpPr>
            <p:spPr>
              <a:xfrm>
                <a:off x="2631475" y="20470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59"/>
              <p:cNvSpPr/>
              <p:nvPr/>
            </p:nvSpPr>
            <p:spPr>
              <a:xfrm>
                <a:off x="2631475" y="1913700"/>
                <a:ext cx="6650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070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069"/>
                    </a:lnTo>
                    <a:lnTo>
                      <a:pt x="265" y="5069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59"/>
              <p:cNvSpPr/>
              <p:nvPr/>
            </p:nvSpPr>
            <p:spPr>
              <a:xfrm>
                <a:off x="2631475" y="1779250"/>
                <a:ext cx="6650" cy="126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070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5070"/>
                    </a:lnTo>
                    <a:lnTo>
                      <a:pt x="265" y="5070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59"/>
              <p:cNvSpPr/>
              <p:nvPr/>
            </p:nvSpPr>
            <p:spPr>
              <a:xfrm>
                <a:off x="2631475" y="1644825"/>
                <a:ext cx="665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5114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5113"/>
                    </a:lnTo>
                    <a:lnTo>
                      <a:pt x="265" y="5113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59"/>
              <p:cNvSpPr/>
              <p:nvPr/>
            </p:nvSpPr>
            <p:spPr>
              <a:xfrm>
                <a:off x="2761500" y="1645925"/>
                <a:ext cx="7750" cy="133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3466" extrusionOk="0">
                    <a:moveTo>
                      <a:pt x="1" y="1"/>
                    </a:moveTo>
                    <a:lnTo>
                      <a:pt x="1" y="5069"/>
                    </a:lnTo>
                    <a:lnTo>
                      <a:pt x="309" y="5069"/>
                    </a:lnTo>
                    <a:lnTo>
                      <a:pt x="309" y="1"/>
                    </a:lnTo>
                    <a:close/>
                    <a:moveTo>
                      <a:pt x="1" y="5334"/>
                    </a:moveTo>
                    <a:lnTo>
                      <a:pt x="1" y="10403"/>
                    </a:lnTo>
                    <a:lnTo>
                      <a:pt x="309" y="10403"/>
                    </a:lnTo>
                    <a:lnTo>
                      <a:pt x="309" y="5334"/>
                    </a:lnTo>
                    <a:close/>
                    <a:moveTo>
                      <a:pt x="1" y="10711"/>
                    </a:moveTo>
                    <a:lnTo>
                      <a:pt x="1" y="15780"/>
                    </a:lnTo>
                    <a:lnTo>
                      <a:pt x="309" y="15780"/>
                    </a:lnTo>
                    <a:lnTo>
                      <a:pt x="309" y="10711"/>
                    </a:lnTo>
                    <a:close/>
                    <a:moveTo>
                      <a:pt x="1" y="16045"/>
                    </a:moveTo>
                    <a:lnTo>
                      <a:pt x="1" y="21157"/>
                    </a:lnTo>
                    <a:lnTo>
                      <a:pt x="309" y="21157"/>
                    </a:lnTo>
                    <a:lnTo>
                      <a:pt x="309" y="16045"/>
                    </a:lnTo>
                    <a:close/>
                    <a:moveTo>
                      <a:pt x="1" y="21422"/>
                    </a:moveTo>
                    <a:lnTo>
                      <a:pt x="1" y="26535"/>
                    </a:lnTo>
                    <a:lnTo>
                      <a:pt x="309" y="26535"/>
                    </a:lnTo>
                    <a:lnTo>
                      <a:pt x="309" y="21422"/>
                    </a:lnTo>
                    <a:close/>
                    <a:moveTo>
                      <a:pt x="1" y="26799"/>
                    </a:moveTo>
                    <a:lnTo>
                      <a:pt x="1" y="31912"/>
                    </a:lnTo>
                    <a:lnTo>
                      <a:pt x="309" y="31912"/>
                    </a:lnTo>
                    <a:lnTo>
                      <a:pt x="309" y="26799"/>
                    </a:lnTo>
                    <a:close/>
                    <a:moveTo>
                      <a:pt x="1" y="32177"/>
                    </a:moveTo>
                    <a:lnTo>
                      <a:pt x="1" y="37290"/>
                    </a:lnTo>
                    <a:lnTo>
                      <a:pt x="309" y="37290"/>
                    </a:lnTo>
                    <a:lnTo>
                      <a:pt x="309" y="32177"/>
                    </a:lnTo>
                    <a:close/>
                    <a:moveTo>
                      <a:pt x="1" y="37554"/>
                    </a:moveTo>
                    <a:lnTo>
                      <a:pt x="1" y="42667"/>
                    </a:lnTo>
                    <a:lnTo>
                      <a:pt x="309" y="42667"/>
                    </a:lnTo>
                    <a:lnTo>
                      <a:pt x="309" y="37554"/>
                    </a:lnTo>
                    <a:close/>
                    <a:moveTo>
                      <a:pt x="1" y="42931"/>
                    </a:moveTo>
                    <a:lnTo>
                      <a:pt x="1" y="48044"/>
                    </a:lnTo>
                    <a:lnTo>
                      <a:pt x="309" y="48044"/>
                    </a:lnTo>
                    <a:lnTo>
                      <a:pt x="309" y="42931"/>
                    </a:lnTo>
                    <a:close/>
                    <a:moveTo>
                      <a:pt x="1" y="48309"/>
                    </a:moveTo>
                    <a:lnTo>
                      <a:pt x="1" y="53289"/>
                    </a:lnTo>
                    <a:lnTo>
                      <a:pt x="265" y="53289"/>
                    </a:lnTo>
                    <a:lnTo>
                      <a:pt x="265" y="53466"/>
                    </a:lnTo>
                    <a:lnTo>
                      <a:pt x="309" y="53466"/>
                    </a:lnTo>
                    <a:lnTo>
                      <a:pt x="309" y="483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59"/>
              <p:cNvSpPr/>
              <p:nvPr/>
            </p:nvSpPr>
            <p:spPr>
              <a:xfrm>
                <a:off x="2761500" y="1645925"/>
                <a:ext cx="7750" cy="133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3466" fill="none" extrusionOk="0">
                    <a:moveTo>
                      <a:pt x="309" y="1"/>
                    </a:moveTo>
                    <a:lnTo>
                      <a:pt x="1" y="1"/>
                    </a:lnTo>
                    <a:lnTo>
                      <a:pt x="1" y="5069"/>
                    </a:lnTo>
                    <a:lnTo>
                      <a:pt x="309" y="5069"/>
                    </a:lnTo>
                    <a:lnTo>
                      <a:pt x="309" y="5334"/>
                    </a:lnTo>
                    <a:lnTo>
                      <a:pt x="1" y="5334"/>
                    </a:lnTo>
                    <a:lnTo>
                      <a:pt x="1" y="10403"/>
                    </a:lnTo>
                    <a:lnTo>
                      <a:pt x="309" y="10403"/>
                    </a:lnTo>
                    <a:lnTo>
                      <a:pt x="309" y="10711"/>
                    </a:lnTo>
                    <a:lnTo>
                      <a:pt x="1" y="10711"/>
                    </a:lnTo>
                    <a:lnTo>
                      <a:pt x="1" y="15780"/>
                    </a:lnTo>
                    <a:lnTo>
                      <a:pt x="309" y="15780"/>
                    </a:lnTo>
                    <a:lnTo>
                      <a:pt x="309" y="16045"/>
                    </a:lnTo>
                    <a:lnTo>
                      <a:pt x="1" y="16045"/>
                    </a:lnTo>
                    <a:lnTo>
                      <a:pt x="1" y="21157"/>
                    </a:lnTo>
                    <a:lnTo>
                      <a:pt x="309" y="21157"/>
                    </a:lnTo>
                    <a:lnTo>
                      <a:pt x="309" y="21422"/>
                    </a:lnTo>
                    <a:lnTo>
                      <a:pt x="1" y="21422"/>
                    </a:lnTo>
                    <a:lnTo>
                      <a:pt x="1" y="26535"/>
                    </a:lnTo>
                    <a:lnTo>
                      <a:pt x="309" y="26535"/>
                    </a:lnTo>
                    <a:lnTo>
                      <a:pt x="309" y="26799"/>
                    </a:lnTo>
                    <a:lnTo>
                      <a:pt x="1" y="26799"/>
                    </a:lnTo>
                    <a:lnTo>
                      <a:pt x="1" y="31912"/>
                    </a:lnTo>
                    <a:lnTo>
                      <a:pt x="309" y="31912"/>
                    </a:lnTo>
                    <a:lnTo>
                      <a:pt x="309" y="32177"/>
                    </a:lnTo>
                    <a:lnTo>
                      <a:pt x="1" y="32177"/>
                    </a:lnTo>
                    <a:lnTo>
                      <a:pt x="1" y="37290"/>
                    </a:lnTo>
                    <a:lnTo>
                      <a:pt x="309" y="37290"/>
                    </a:lnTo>
                    <a:lnTo>
                      <a:pt x="309" y="37554"/>
                    </a:lnTo>
                    <a:lnTo>
                      <a:pt x="1" y="37554"/>
                    </a:lnTo>
                    <a:lnTo>
                      <a:pt x="1" y="42667"/>
                    </a:lnTo>
                    <a:lnTo>
                      <a:pt x="309" y="42667"/>
                    </a:lnTo>
                    <a:lnTo>
                      <a:pt x="309" y="42931"/>
                    </a:lnTo>
                    <a:lnTo>
                      <a:pt x="1" y="42931"/>
                    </a:lnTo>
                    <a:lnTo>
                      <a:pt x="1" y="48044"/>
                    </a:lnTo>
                    <a:lnTo>
                      <a:pt x="309" y="48044"/>
                    </a:lnTo>
                    <a:lnTo>
                      <a:pt x="309" y="48309"/>
                    </a:lnTo>
                    <a:lnTo>
                      <a:pt x="1" y="48309"/>
                    </a:lnTo>
                    <a:lnTo>
                      <a:pt x="1" y="53289"/>
                    </a:lnTo>
                    <a:lnTo>
                      <a:pt x="265" y="53289"/>
                    </a:lnTo>
                    <a:lnTo>
                      <a:pt x="265" y="53466"/>
                    </a:lnTo>
                    <a:lnTo>
                      <a:pt x="309" y="53466"/>
                    </a:lnTo>
                    <a:lnTo>
                      <a:pt x="309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59"/>
              <p:cNvSpPr/>
              <p:nvPr/>
            </p:nvSpPr>
            <p:spPr>
              <a:xfrm>
                <a:off x="2093750" y="1638225"/>
                <a:ext cx="6755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7020" h="265" extrusionOk="0">
                    <a:moveTo>
                      <a:pt x="0" y="0"/>
                    </a:moveTo>
                    <a:lnTo>
                      <a:pt x="0" y="220"/>
                    </a:lnTo>
                    <a:lnTo>
                      <a:pt x="265" y="220"/>
                    </a:lnTo>
                    <a:lnTo>
                      <a:pt x="265" y="264"/>
                    </a:lnTo>
                    <a:lnTo>
                      <a:pt x="5378" y="264"/>
                    </a:lnTo>
                    <a:lnTo>
                      <a:pt x="5378" y="220"/>
                    </a:lnTo>
                    <a:lnTo>
                      <a:pt x="5642" y="220"/>
                    </a:lnTo>
                    <a:lnTo>
                      <a:pt x="5642" y="264"/>
                    </a:lnTo>
                    <a:lnTo>
                      <a:pt x="10755" y="264"/>
                    </a:lnTo>
                    <a:lnTo>
                      <a:pt x="10755" y="220"/>
                    </a:lnTo>
                    <a:lnTo>
                      <a:pt x="11020" y="220"/>
                    </a:lnTo>
                    <a:lnTo>
                      <a:pt x="11020" y="264"/>
                    </a:lnTo>
                    <a:lnTo>
                      <a:pt x="16132" y="264"/>
                    </a:lnTo>
                    <a:lnTo>
                      <a:pt x="16132" y="220"/>
                    </a:lnTo>
                    <a:lnTo>
                      <a:pt x="16397" y="220"/>
                    </a:lnTo>
                    <a:lnTo>
                      <a:pt x="16397" y="264"/>
                    </a:lnTo>
                    <a:lnTo>
                      <a:pt x="21510" y="264"/>
                    </a:lnTo>
                    <a:lnTo>
                      <a:pt x="21510" y="220"/>
                    </a:lnTo>
                    <a:lnTo>
                      <a:pt x="21774" y="220"/>
                    </a:lnTo>
                    <a:lnTo>
                      <a:pt x="21774" y="264"/>
                    </a:lnTo>
                    <a:lnTo>
                      <a:pt x="27019" y="264"/>
                    </a:lnTo>
                    <a:lnTo>
                      <a:pt x="270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59"/>
              <p:cNvSpPr/>
              <p:nvPr/>
            </p:nvSpPr>
            <p:spPr>
              <a:xfrm>
                <a:off x="2093750" y="1638225"/>
                <a:ext cx="6755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7020" h="265" fill="none" extrusionOk="0">
                    <a:moveTo>
                      <a:pt x="27019" y="0"/>
                    </a:moveTo>
                    <a:lnTo>
                      <a:pt x="0" y="0"/>
                    </a:lnTo>
                    <a:lnTo>
                      <a:pt x="0" y="220"/>
                    </a:lnTo>
                    <a:lnTo>
                      <a:pt x="265" y="220"/>
                    </a:lnTo>
                    <a:lnTo>
                      <a:pt x="265" y="264"/>
                    </a:lnTo>
                    <a:lnTo>
                      <a:pt x="5378" y="264"/>
                    </a:lnTo>
                    <a:lnTo>
                      <a:pt x="5378" y="220"/>
                    </a:lnTo>
                    <a:lnTo>
                      <a:pt x="5642" y="220"/>
                    </a:lnTo>
                    <a:lnTo>
                      <a:pt x="5642" y="264"/>
                    </a:lnTo>
                    <a:lnTo>
                      <a:pt x="10755" y="264"/>
                    </a:lnTo>
                    <a:lnTo>
                      <a:pt x="10755" y="220"/>
                    </a:lnTo>
                    <a:lnTo>
                      <a:pt x="11020" y="220"/>
                    </a:lnTo>
                    <a:lnTo>
                      <a:pt x="11020" y="264"/>
                    </a:lnTo>
                    <a:lnTo>
                      <a:pt x="16132" y="264"/>
                    </a:lnTo>
                    <a:lnTo>
                      <a:pt x="16132" y="220"/>
                    </a:lnTo>
                    <a:lnTo>
                      <a:pt x="16397" y="220"/>
                    </a:lnTo>
                    <a:lnTo>
                      <a:pt x="16397" y="264"/>
                    </a:lnTo>
                    <a:lnTo>
                      <a:pt x="21510" y="264"/>
                    </a:lnTo>
                    <a:lnTo>
                      <a:pt x="21510" y="220"/>
                    </a:lnTo>
                    <a:lnTo>
                      <a:pt x="21774" y="220"/>
                    </a:lnTo>
                    <a:lnTo>
                      <a:pt x="21774" y="264"/>
                    </a:lnTo>
                    <a:lnTo>
                      <a:pt x="27019" y="264"/>
                    </a:lnTo>
                    <a:lnTo>
                      <a:pt x="2701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59"/>
              <p:cNvSpPr/>
              <p:nvPr/>
            </p:nvSpPr>
            <p:spPr>
              <a:xfrm>
                <a:off x="2093750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59"/>
              <p:cNvSpPr/>
              <p:nvPr/>
            </p:nvSpPr>
            <p:spPr>
              <a:xfrm>
                <a:off x="2093750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59"/>
              <p:cNvSpPr/>
              <p:nvPr/>
            </p:nvSpPr>
            <p:spPr>
              <a:xfrm>
                <a:off x="2228175" y="1643725"/>
                <a:ext cx="665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5" extrusionOk="0">
                    <a:moveTo>
                      <a:pt x="1" y="0"/>
                    </a:moveTo>
                    <a:lnTo>
                      <a:pt x="1" y="44"/>
                    </a:lnTo>
                    <a:lnTo>
                      <a:pt x="265" y="4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59"/>
              <p:cNvSpPr/>
              <p:nvPr/>
            </p:nvSpPr>
            <p:spPr>
              <a:xfrm>
                <a:off x="2228175" y="1643725"/>
                <a:ext cx="665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44"/>
                    </a:lnTo>
                    <a:lnTo>
                      <a:pt x="265" y="44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59"/>
              <p:cNvSpPr/>
              <p:nvPr/>
            </p:nvSpPr>
            <p:spPr>
              <a:xfrm>
                <a:off x="2362625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59"/>
              <p:cNvSpPr/>
              <p:nvPr/>
            </p:nvSpPr>
            <p:spPr>
              <a:xfrm>
                <a:off x="2362625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59"/>
              <p:cNvSpPr/>
              <p:nvPr/>
            </p:nvSpPr>
            <p:spPr>
              <a:xfrm>
                <a:off x="2497050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59"/>
              <p:cNvSpPr/>
              <p:nvPr/>
            </p:nvSpPr>
            <p:spPr>
              <a:xfrm>
                <a:off x="2497050" y="1643725"/>
                <a:ext cx="66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65" y="44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59"/>
              <p:cNvSpPr/>
              <p:nvPr/>
            </p:nvSpPr>
            <p:spPr>
              <a:xfrm>
                <a:off x="2631475" y="1643725"/>
                <a:ext cx="665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5" extrusionOk="0">
                    <a:moveTo>
                      <a:pt x="1" y="0"/>
                    </a:moveTo>
                    <a:lnTo>
                      <a:pt x="1" y="44"/>
                    </a:lnTo>
                    <a:lnTo>
                      <a:pt x="265" y="4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59"/>
              <p:cNvSpPr/>
              <p:nvPr/>
            </p:nvSpPr>
            <p:spPr>
              <a:xfrm>
                <a:off x="2631475" y="1643725"/>
                <a:ext cx="665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44"/>
                    </a:lnTo>
                    <a:lnTo>
                      <a:pt x="265" y="44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59"/>
              <p:cNvSpPr/>
              <p:nvPr/>
            </p:nvSpPr>
            <p:spPr>
              <a:xfrm>
                <a:off x="2100350" y="1772650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59"/>
              <p:cNvSpPr/>
              <p:nvPr/>
            </p:nvSpPr>
            <p:spPr>
              <a:xfrm>
                <a:off x="2100350" y="17726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59"/>
              <p:cNvSpPr/>
              <p:nvPr/>
            </p:nvSpPr>
            <p:spPr>
              <a:xfrm>
                <a:off x="2234800" y="17726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59"/>
              <p:cNvSpPr/>
              <p:nvPr/>
            </p:nvSpPr>
            <p:spPr>
              <a:xfrm>
                <a:off x="2369225" y="17726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59"/>
              <p:cNvSpPr/>
              <p:nvPr/>
            </p:nvSpPr>
            <p:spPr>
              <a:xfrm>
                <a:off x="2503650" y="17726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59"/>
              <p:cNvSpPr/>
              <p:nvPr/>
            </p:nvSpPr>
            <p:spPr>
              <a:xfrm>
                <a:off x="2638100" y="1772650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59"/>
              <p:cNvSpPr/>
              <p:nvPr/>
            </p:nvSpPr>
            <p:spPr>
              <a:xfrm>
                <a:off x="2093750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59"/>
              <p:cNvSpPr/>
              <p:nvPr/>
            </p:nvSpPr>
            <p:spPr>
              <a:xfrm>
                <a:off x="2093750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59"/>
              <p:cNvSpPr/>
              <p:nvPr/>
            </p:nvSpPr>
            <p:spPr>
              <a:xfrm>
                <a:off x="2228175" y="17726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59"/>
              <p:cNvSpPr/>
              <p:nvPr/>
            </p:nvSpPr>
            <p:spPr>
              <a:xfrm>
                <a:off x="2228175" y="17726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59"/>
              <p:cNvSpPr/>
              <p:nvPr/>
            </p:nvSpPr>
            <p:spPr>
              <a:xfrm>
                <a:off x="2362625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59"/>
              <p:cNvSpPr/>
              <p:nvPr/>
            </p:nvSpPr>
            <p:spPr>
              <a:xfrm>
                <a:off x="2362625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59"/>
              <p:cNvSpPr/>
              <p:nvPr/>
            </p:nvSpPr>
            <p:spPr>
              <a:xfrm>
                <a:off x="2497050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59"/>
              <p:cNvSpPr/>
              <p:nvPr/>
            </p:nvSpPr>
            <p:spPr>
              <a:xfrm>
                <a:off x="2497050" y="17726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59"/>
              <p:cNvSpPr/>
              <p:nvPr/>
            </p:nvSpPr>
            <p:spPr>
              <a:xfrm>
                <a:off x="2631475" y="17726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59"/>
              <p:cNvSpPr/>
              <p:nvPr/>
            </p:nvSpPr>
            <p:spPr>
              <a:xfrm>
                <a:off x="2631475" y="17726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59"/>
              <p:cNvSpPr/>
              <p:nvPr/>
            </p:nvSpPr>
            <p:spPr>
              <a:xfrm>
                <a:off x="2761500" y="17726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59"/>
              <p:cNvSpPr/>
              <p:nvPr/>
            </p:nvSpPr>
            <p:spPr>
              <a:xfrm>
                <a:off x="2761500" y="17726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59"/>
              <p:cNvSpPr/>
              <p:nvPr/>
            </p:nvSpPr>
            <p:spPr>
              <a:xfrm>
                <a:off x="2100350" y="1905975"/>
                <a:ext cx="66117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310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5114" y="309"/>
                    </a:lnTo>
                    <a:lnTo>
                      <a:pt x="5114" y="1"/>
                    </a:lnTo>
                    <a:close/>
                    <a:moveTo>
                      <a:pt x="5378" y="1"/>
                    </a:moveTo>
                    <a:lnTo>
                      <a:pt x="5378" y="309"/>
                    </a:lnTo>
                    <a:lnTo>
                      <a:pt x="10491" y="309"/>
                    </a:lnTo>
                    <a:lnTo>
                      <a:pt x="10491" y="1"/>
                    </a:lnTo>
                    <a:close/>
                    <a:moveTo>
                      <a:pt x="10756" y="1"/>
                    </a:moveTo>
                    <a:lnTo>
                      <a:pt x="10756" y="309"/>
                    </a:lnTo>
                    <a:lnTo>
                      <a:pt x="15868" y="309"/>
                    </a:lnTo>
                    <a:lnTo>
                      <a:pt x="15868" y="1"/>
                    </a:lnTo>
                    <a:close/>
                    <a:moveTo>
                      <a:pt x="16133" y="1"/>
                    </a:moveTo>
                    <a:lnTo>
                      <a:pt x="16133" y="309"/>
                    </a:lnTo>
                    <a:lnTo>
                      <a:pt x="21246" y="309"/>
                    </a:lnTo>
                    <a:lnTo>
                      <a:pt x="21246" y="1"/>
                    </a:lnTo>
                    <a:close/>
                    <a:moveTo>
                      <a:pt x="21510" y="1"/>
                    </a:moveTo>
                    <a:lnTo>
                      <a:pt x="21510" y="309"/>
                    </a:lnTo>
                    <a:lnTo>
                      <a:pt x="26447" y="309"/>
                    </a:lnTo>
                    <a:lnTo>
                      <a:pt x="26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59"/>
              <p:cNvSpPr/>
              <p:nvPr/>
            </p:nvSpPr>
            <p:spPr>
              <a:xfrm>
                <a:off x="2100350" y="1905975"/>
                <a:ext cx="1278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310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5114" y="309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59"/>
              <p:cNvSpPr/>
              <p:nvPr/>
            </p:nvSpPr>
            <p:spPr>
              <a:xfrm>
                <a:off x="2234800" y="1905975"/>
                <a:ext cx="1278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310" fill="none" extrusionOk="0">
                    <a:moveTo>
                      <a:pt x="5113" y="1"/>
                    </a:moveTo>
                    <a:lnTo>
                      <a:pt x="0" y="1"/>
                    </a:lnTo>
                    <a:lnTo>
                      <a:pt x="0" y="309"/>
                    </a:lnTo>
                    <a:lnTo>
                      <a:pt x="5113" y="309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59"/>
              <p:cNvSpPr/>
              <p:nvPr/>
            </p:nvSpPr>
            <p:spPr>
              <a:xfrm>
                <a:off x="2369225" y="1905975"/>
                <a:ext cx="1278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310" fill="none" extrusionOk="0">
                    <a:moveTo>
                      <a:pt x="5113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5113" y="309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59"/>
              <p:cNvSpPr/>
              <p:nvPr/>
            </p:nvSpPr>
            <p:spPr>
              <a:xfrm>
                <a:off x="2503650" y="1905975"/>
                <a:ext cx="1278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310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5114" y="309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59"/>
              <p:cNvSpPr/>
              <p:nvPr/>
            </p:nvSpPr>
            <p:spPr>
              <a:xfrm>
                <a:off x="2638100" y="1905975"/>
                <a:ext cx="1234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310" fill="none" extrusionOk="0">
                    <a:moveTo>
                      <a:pt x="4937" y="1"/>
                    </a:moveTo>
                    <a:lnTo>
                      <a:pt x="0" y="1"/>
                    </a:lnTo>
                    <a:lnTo>
                      <a:pt x="0" y="309"/>
                    </a:lnTo>
                    <a:lnTo>
                      <a:pt x="4937" y="309"/>
                    </a:lnTo>
                    <a:lnTo>
                      <a:pt x="4937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59"/>
              <p:cNvSpPr/>
              <p:nvPr/>
            </p:nvSpPr>
            <p:spPr>
              <a:xfrm>
                <a:off x="2093750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extrusionOk="0">
                    <a:moveTo>
                      <a:pt x="0" y="1"/>
                    </a:move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59"/>
              <p:cNvSpPr/>
              <p:nvPr/>
            </p:nvSpPr>
            <p:spPr>
              <a:xfrm>
                <a:off x="2093750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59"/>
              <p:cNvSpPr/>
              <p:nvPr/>
            </p:nvSpPr>
            <p:spPr>
              <a:xfrm>
                <a:off x="2228175" y="1905975"/>
                <a:ext cx="66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10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265" y="309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59"/>
              <p:cNvSpPr/>
              <p:nvPr/>
            </p:nvSpPr>
            <p:spPr>
              <a:xfrm>
                <a:off x="2228175" y="1905975"/>
                <a:ext cx="66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10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265" y="309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59"/>
              <p:cNvSpPr/>
              <p:nvPr/>
            </p:nvSpPr>
            <p:spPr>
              <a:xfrm>
                <a:off x="2362625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extrusionOk="0">
                    <a:moveTo>
                      <a:pt x="0" y="1"/>
                    </a:move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59"/>
              <p:cNvSpPr/>
              <p:nvPr/>
            </p:nvSpPr>
            <p:spPr>
              <a:xfrm>
                <a:off x="2362625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59"/>
              <p:cNvSpPr/>
              <p:nvPr/>
            </p:nvSpPr>
            <p:spPr>
              <a:xfrm>
                <a:off x="2497050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extrusionOk="0">
                    <a:moveTo>
                      <a:pt x="0" y="1"/>
                    </a:move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59"/>
              <p:cNvSpPr/>
              <p:nvPr/>
            </p:nvSpPr>
            <p:spPr>
              <a:xfrm>
                <a:off x="2497050" y="1905975"/>
                <a:ext cx="6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0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309"/>
                    </a:lnTo>
                    <a:lnTo>
                      <a:pt x="265" y="309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59"/>
              <p:cNvSpPr/>
              <p:nvPr/>
            </p:nvSpPr>
            <p:spPr>
              <a:xfrm>
                <a:off x="2631475" y="1905975"/>
                <a:ext cx="66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10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265" y="309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59"/>
              <p:cNvSpPr/>
              <p:nvPr/>
            </p:nvSpPr>
            <p:spPr>
              <a:xfrm>
                <a:off x="2631475" y="1905975"/>
                <a:ext cx="66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10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265" y="309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59"/>
              <p:cNvSpPr/>
              <p:nvPr/>
            </p:nvSpPr>
            <p:spPr>
              <a:xfrm>
                <a:off x="2761500" y="1905975"/>
                <a:ext cx="77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309" y="309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59"/>
              <p:cNvSpPr/>
              <p:nvPr/>
            </p:nvSpPr>
            <p:spPr>
              <a:xfrm>
                <a:off x="2761500" y="1905975"/>
                <a:ext cx="77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fill="none" extrusionOk="0">
                    <a:moveTo>
                      <a:pt x="309" y="1"/>
                    </a:moveTo>
                    <a:lnTo>
                      <a:pt x="1" y="1"/>
                    </a:lnTo>
                    <a:lnTo>
                      <a:pt x="1" y="309"/>
                    </a:lnTo>
                    <a:lnTo>
                      <a:pt x="309" y="309"/>
                    </a:lnTo>
                    <a:lnTo>
                      <a:pt x="309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59"/>
              <p:cNvSpPr/>
              <p:nvPr/>
            </p:nvSpPr>
            <p:spPr>
              <a:xfrm>
                <a:off x="2100350" y="2040425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59"/>
              <p:cNvSpPr/>
              <p:nvPr/>
            </p:nvSpPr>
            <p:spPr>
              <a:xfrm>
                <a:off x="2100350" y="20404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59"/>
              <p:cNvSpPr/>
              <p:nvPr/>
            </p:nvSpPr>
            <p:spPr>
              <a:xfrm>
                <a:off x="2234800" y="20404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59"/>
              <p:cNvSpPr/>
              <p:nvPr/>
            </p:nvSpPr>
            <p:spPr>
              <a:xfrm>
                <a:off x="2369225" y="20404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9"/>
              <p:cNvSpPr/>
              <p:nvPr/>
            </p:nvSpPr>
            <p:spPr>
              <a:xfrm>
                <a:off x="2503650" y="20404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9"/>
              <p:cNvSpPr/>
              <p:nvPr/>
            </p:nvSpPr>
            <p:spPr>
              <a:xfrm>
                <a:off x="2638100" y="2040425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9"/>
              <p:cNvSpPr/>
              <p:nvPr/>
            </p:nvSpPr>
            <p:spPr>
              <a:xfrm>
                <a:off x="2093750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59"/>
              <p:cNvSpPr/>
              <p:nvPr/>
            </p:nvSpPr>
            <p:spPr>
              <a:xfrm>
                <a:off x="2093750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59"/>
              <p:cNvSpPr/>
              <p:nvPr/>
            </p:nvSpPr>
            <p:spPr>
              <a:xfrm>
                <a:off x="2228175" y="20404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9"/>
              <p:cNvSpPr/>
              <p:nvPr/>
            </p:nvSpPr>
            <p:spPr>
              <a:xfrm>
                <a:off x="2228175" y="20404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59"/>
              <p:cNvSpPr/>
              <p:nvPr/>
            </p:nvSpPr>
            <p:spPr>
              <a:xfrm>
                <a:off x="2362625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59"/>
              <p:cNvSpPr/>
              <p:nvPr/>
            </p:nvSpPr>
            <p:spPr>
              <a:xfrm>
                <a:off x="2362625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9"/>
              <p:cNvSpPr/>
              <p:nvPr/>
            </p:nvSpPr>
            <p:spPr>
              <a:xfrm>
                <a:off x="2497050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59"/>
              <p:cNvSpPr/>
              <p:nvPr/>
            </p:nvSpPr>
            <p:spPr>
              <a:xfrm>
                <a:off x="2497050" y="20404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59"/>
              <p:cNvSpPr/>
              <p:nvPr/>
            </p:nvSpPr>
            <p:spPr>
              <a:xfrm>
                <a:off x="2631475" y="20404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59"/>
              <p:cNvSpPr/>
              <p:nvPr/>
            </p:nvSpPr>
            <p:spPr>
              <a:xfrm>
                <a:off x="2631475" y="20404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59"/>
              <p:cNvSpPr/>
              <p:nvPr/>
            </p:nvSpPr>
            <p:spPr>
              <a:xfrm>
                <a:off x="2761500" y="20404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59"/>
              <p:cNvSpPr/>
              <p:nvPr/>
            </p:nvSpPr>
            <p:spPr>
              <a:xfrm>
                <a:off x="2761500" y="20404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59"/>
              <p:cNvSpPr/>
              <p:nvPr/>
            </p:nvSpPr>
            <p:spPr>
              <a:xfrm>
                <a:off x="2100350" y="2174850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59"/>
              <p:cNvSpPr/>
              <p:nvPr/>
            </p:nvSpPr>
            <p:spPr>
              <a:xfrm>
                <a:off x="2100350" y="21748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9"/>
              <p:cNvSpPr/>
              <p:nvPr/>
            </p:nvSpPr>
            <p:spPr>
              <a:xfrm>
                <a:off x="2234800" y="21748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59"/>
              <p:cNvSpPr/>
              <p:nvPr/>
            </p:nvSpPr>
            <p:spPr>
              <a:xfrm>
                <a:off x="2369225" y="21748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59"/>
              <p:cNvSpPr/>
              <p:nvPr/>
            </p:nvSpPr>
            <p:spPr>
              <a:xfrm>
                <a:off x="2503650" y="21748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59"/>
              <p:cNvSpPr/>
              <p:nvPr/>
            </p:nvSpPr>
            <p:spPr>
              <a:xfrm>
                <a:off x="2638100" y="2174850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59"/>
              <p:cNvSpPr/>
              <p:nvPr/>
            </p:nvSpPr>
            <p:spPr>
              <a:xfrm>
                <a:off x="2093750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59"/>
              <p:cNvSpPr/>
              <p:nvPr/>
            </p:nvSpPr>
            <p:spPr>
              <a:xfrm>
                <a:off x="2093750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9"/>
              <p:cNvSpPr/>
              <p:nvPr/>
            </p:nvSpPr>
            <p:spPr>
              <a:xfrm>
                <a:off x="2228175" y="21748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59"/>
              <p:cNvSpPr/>
              <p:nvPr/>
            </p:nvSpPr>
            <p:spPr>
              <a:xfrm>
                <a:off x="2228175" y="21748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59"/>
              <p:cNvSpPr/>
              <p:nvPr/>
            </p:nvSpPr>
            <p:spPr>
              <a:xfrm>
                <a:off x="2362625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59"/>
              <p:cNvSpPr/>
              <p:nvPr/>
            </p:nvSpPr>
            <p:spPr>
              <a:xfrm>
                <a:off x="2362625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59"/>
              <p:cNvSpPr/>
              <p:nvPr/>
            </p:nvSpPr>
            <p:spPr>
              <a:xfrm>
                <a:off x="2497050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59"/>
              <p:cNvSpPr/>
              <p:nvPr/>
            </p:nvSpPr>
            <p:spPr>
              <a:xfrm>
                <a:off x="2497050" y="21748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59"/>
              <p:cNvSpPr/>
              <p:nvPr/>
            </p:nvSpPr>
            <p:spPr>
              <a:xfrm>
                <a:off x="2631475" y="21748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59"/>
              <p:cNvSpPr/>
              <p:nvPr/>
            </p:nvSpPr>
            <p:spPr>
              <a:xfrm>
                <a:off x="2631475" y="21748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59"/>
              <p:cNvSpPr/>
              <p:nvPr/>
            </p:nvSpPr>
            <p:spPr>
              <a:xfrm>
                <a:off x="2761500" y="21748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59"/>
              <p:cNvSpPr/>
              <p:nvPr/>
            </p:nvSpPr>
            <p:spPr>
              <a:xfrm>
                <a:off x="2761500" y="21748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59"/>
              <p:cNvSpPr/>
              <p:nvPr/>
            </p:nvSpPr>
            <p:spPr>
              <a:xfrm>
                <a:off x="2100350" y="2309275"/>
                <a:ext cx="66117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  <a:close/>
                    <a:moveTo>
                      <a:pt x="5378" y="1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1"/>
                    </a:lnTo>
                    <a:close/>
                    <a:moveTo>
                      <a:pt x="10756" y="1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1"/>
                    </a:lnTo>
                    <a:close/>
                    <a:moveTo>
                      <a:pt x="16133" y="1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1"/>
                    </a:lnTo>
                    <a:close/>
                    <a:moveTo>
                      <a:pt x="21510" y="1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59"/>
              <p:cNvSpPr/>
              <p:nvPr/>
            </p:nvSpPr>
            <p:spPr>
              <a:xfrm>
                <a:off x="2100350" y="23092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59"/>
              <p:cNvSpPr/>
              <p:nvPr/>
            </p:nvSpPr>
            <p:spPr>
              <a:xfrm>
                <a:off x="2234800" y="23092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3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59"/>
              <p:cNvSpPr/>
              <p:nvPr/>
            </p:nvSpPr>
            <p:spPr>
              <a:xfrm>
                <a:off x="2369225" y="23092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3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59"/>
              <p:cNvSpPr/>
              <p:nvPr/>
            </p:nvSpPr>
            <p:spPr>
              <a:xfrm>
                <a:off x="2503650" y="23092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59"/>
              <p:cNvSpPr/>
              <p:nvPr/>
            </p:nvSpPr>
            <p:spPr>
              <a:xfrm>
                <a:off x="2638100" y="2309275"/>
                <a:ext cx="1234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6" fill="none" extrusionOk="0">
                    <a:moveTo>
                      <a:pt x="4937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59"/>
              <p:cNvSpPr/>
              <p:nvPr/>
            </p:nvSpPr>
            <p:spPr>
              <a:xfrm>
                <a:off x="2093750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59"/>
              <p:cNvSpPr/>
              <p:nvPr/>
            </p:nvSpPr>
            <p:spPr>
              <a:xfrm>
                <a:off x="2093750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59"/>
              <p:cNvSpPr/>
              <p:nvPr/>
            </p:nvSpPr>
            <p:spPr>
              <a:xfrm>
                <a:off x="2228175" y="23092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59"/>
              <p:cNvSpPr/>
              <p:nvPr/>
            </p:nvSpPr>
            <p:spPr>
              <a:xfrm>
                <a:off x="2228175" y="23092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59"/>
              <p:cNvSpPr/>
              <p:nvPr/>
            </p:nvSpPr>
            <p:spPr>
              <a:xfrm>
                <a:off x="2362625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59"/>
              <p:cNvSpPr/>
              <p:nvPr/>
            </p:nvSpPr>
            <p:spPr>
              <a:xfrm>
                <a:off x="2362625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59"/>
              <p:cNvSpPr/>
              <p:nvPr/>
            </p:nvSpPr>
            <p:spPr>
              <a:xfrm>
                <a:off x="2497050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59"/>
              <p:cNvSpPr/>
              <p:nvPr/>
            </p:nvSpPr>
            <p:spPr>
              <a:xfrm>
                <a:off x="2497050" y="23092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59"/>
              <p:cNvSpPr/>
              <p:nvPr/>
            </p:nvSpPr>
            <p:spPr>
              <a:xfrm>
                <a:off x="2631475" y="23092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59"/>
              <p:cNvSpPr/>
              <p:nvPr/>
            </p:nvSpPr>
            <p:spPr>
              <a:xfrm>
                <a:off x="2631475" y="23092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59"/>
              <p:cNvSpPr/>
              <p:nvPr/>
            </p:nvSpPr>
            <p:spPr>
              <a:xfrm>
                <a:off x="2761500" y="2309275"/>
                <a:ext cx="77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59"/>
              <p:cNvSpPr/>
              <p:nvPr/>
            </p:nvSpPr>
            <p:spPr>
              <a:xfrm>
                <a:off x="2761500" y="2309275"/>
                <a:ext cx="77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6" fill="none" extrusionOk="0">
                    <a:moveTo>
                      <a:pt x="309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59"/>
              <p:cNvSpPr/>
              <p:nvPr/>
            </p:nvSpPr>
            <p:spPr>
              <a:xfrm>
                <a:off x="2100350" y="2443725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59"/>
              <p:cNvSpPr/>
              <p:nvPr/>
            </p:nvSpPr>
            <p:spPr>
              <a:xfrm>
                <a:off x="2100350" y="24437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59"/>
              <p:cNvSpPr/>
              <p:nvPr/>
            </p:nvSpPr>
            <p:spPr>
              <a:xfrm>
                <a:off x="2234800" y="24437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59"/>
              <p:cNvSpPr/>
              <p:nvPr/>
            </p:nvSpPr>
            <p:spPr>
              <a:xfrm>
                <a:off x="2369225" y="24437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59"/>
              <p:cNvSpPr/>
              <p:nvPr/>
            </p:nvSpPr>
            <p:spPr>
              <a:xfrm>
                <a:off x="2503650" y="24437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59"/>
              <p:cNvSpPr/>
              <p:nvPr/>
            </p:nvSpPr>
            <p:spPr>
              <a:xfrm>
                <a:off x="2638100" y="2443725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59"/>
              <p:cNvSpPr/>
              <p:nvPr/>
            </p:nvSpPr>
            <p:spPr>
              <a:xfrm>
                <a:off x="2093750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59"/>
              <p:cNvSpPr/>
              <p:nvPr/>
            </p:nvSpPr>
            <p:spPr>
              <a:xfrm>
                <a:off x="2093750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59"/>
              <p:cNvSpPr/>
              <p:nvPr/>
            </p:nvSpPr>
            <p:spPr>
              <a:xfrm>
                <a:off x="2228175" y="24437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59"/>
              <p:cNvSpPr/>
              <p:nvPr/>
            </p:nvSpPr>
            <p:spPr>
              <a:xfrm>
                <a:off x="2228175" y="24437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59"/>
              <p:cNvSpPr/>
              <p:nvPr/>
            </p:nvSpPr>
            <p:spPr>
              <a:xfrm>
                <a:off x="2362625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59"/>
              <p:cNvSpPr/>
              <p:nvPr/>
            </p:nvSpPr>
            <p:spPr>
              <a:xfrm>
                <a:off x="2362625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59"/>
              <p:cNvSpPr/>
              <p:nvPr/>
            </p:nvSpPr>
            <p:spPr>
              <a:xfrm>
                <a:off x="2497050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59"/>
              <p:cNvSpPr/>
              <p:nvPr/>
            </p:nvSpPr>
            <p:spPr>
              <a:xfrm>
                <a:off x="2497050" y="24437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59"/>
              <p:cNvSpPr/>
              <p:nvPr/>
            </p:nvSpPr>
            <p:spPr>
              <a:xfrm>
                <a:off x="2631475" y="24437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59"/>
              <p:cNvSpPr/>
              <p:nvPr/>
            </p:nvSpPr>
            <p:spPr>
              <a:xfrm>
                <a:off x="2631475" y="24437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59"/>
              <p:cNvSpPr/>
              <p:nvPr/>
            </p:nvSpPr>
            <p:spPr>
              <a:xfrm>
                <a:off x="2761500" y="24437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59"/>
              <p:cNvSpPr/>
              <p:nvPr/>
            </p:nvSpPr>
            <p:spPr>
              <a:xfrm>
                <a:off x="2761500" y="24437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59"/>
              <p:cNvSpPr/>
              <p:nvPr/>
            </p:nvSpPr>
            <p:spPr>
              <a:xfrm>
                <a:off x="2100350" y="2578150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  <a:close/>
                    <a:moveTo>
                      <a:pt x="5378" y="1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1"/>
                    </a:lnTo>
                    <a:close/>
                    <a:moveTo>
                      <a:pt x="10756" y="1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1"/>
                    </a:lnTo>
                    <a:close/>
                    <a:moveTo>
                      <a:pt x="16133" y="1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1"/>
                    </a:lnTo>
                    <a:close/>
                    <a:moveTo>
                      <a:pt x="21510" y="1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59"/>
              <p:cNvSpPr/>
              <p:nvPr/>
            </p:nvSpPr>
            <p:spPr>
              <a:xfrm>
                <a:off x="2100350" y="25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59"/>
              <p:cNvSpPr/>
              <p:nvPr/>
            </p:nvSpPr>
            <p:spPr>
              <a:xfrm>
                <a:off x="2234800" y="25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59"/>
              <p:cNvSpPr/>
              <p:nvPr/>
            </p:nvSpPr>
            <p:spPr>
              <a:xfrm>
                <a:off x="2369225" y="25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59"/>
              <p:cNvSpPr/>
              <p:nvPr/>
            </p:nvSpPr>
            <p:spPr>
              <a:xfrm>
                <a:off x="2503650" y="25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59"/>
              <p:cNvSpPr/>
              <p:nvPr/>
            </p:nvSpPr>
            <p:spPr>
              <a:xfrm>
                <a:off x="2638100" y="2578150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59"/>
              <p:cNvSpPr/>
              <p:nvPr/>
            </p:nvSpPr>
            <p:spPr>
              <a:xfrm>
                <a:off x="2093750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59"/>
              <p:cNvSpPr/>
              <p:nvPr/>
            </p:nvSpPr>
            <p:spPr>
              <a:xfrm>
                <a:off x="2093750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59"/>
              <p:cNvSpPr/>
              <p:nvPr/>
            </p:nvSpPr>
            <p:spPr>
              <a:xfrm>
                <a:off x="2228175" y="25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59"/>
              <p:cNvSpPr/>
              <p:nvPr/>
            </p:nvSpPr>
            <p:spPr>
              <a:xfrm>
                <a:off x="2228175" y="25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59"/>
              <p:cNvSpPr/>
              <p:nvPr/>
            </p:nvSpPr>
            <p:spPr>
              <a:xfrm>
                <a:off x="2362625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59"/>
              <p:cNvSpPr/>
              <p:nvPr/>
            </p:nvSpPr>
            <p:spPr>
              <a:xfrm>
                <a:off x="2362625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59"/>
              <p:cNvSpPr/>
              <p:nvPr/>
            </p:nvSpPr>
            <p:spPr>
              <a:xfrm>
                <a:off x="2497050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59"/>
              <p:cNvSpPr/>
              <p:nvPr/>
            </p:nvSpPr>
            <p:spPr>
              <a:xfrm>
                <a:off x="2497050" y="25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59"/>
              <p:cNvSpPr/>
              <p:nvPr/>
            </p:nvSpPr>
            <p:spPr>
              <a:xfrm>
                <a:off x="2631475" y="25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59"/>
              <p:cNvSpPr/>
              <p:nvPr/>
            </p:nvSpPr>
            <p:spPr>
              <a:xfrm>
                <a:off x="2631475" y="25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59"/>
              <p:cNvSpPr/>
              <p:nvPr/>
            </p:nvSpPr>
            <p:spPr>
              <a:xfrm>
                <a:off x="2761500" y="25781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59"/>
              <p:cNvSpPr/>
              <p:nvPr/>
            </p:nvSpPr>
            <p:spPr>
              <a:xfrm>
                <a:off x="2761500" y="2578150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59"/>
              <p:cNvSpPr/>
              <p:nvPr/>
            </p:nvSpPr>
            <p:spPr>
              <a:xfrm>
                <a:off x="2100350" y="2712575"/>
                <a:ext cx="66117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  <a:close/>
                    <a:moveTo>
                      <a:pt x="5378" y="1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1"/>
                    </a:lnTo>
                    <a:close/>
                    <a:moveTo>
                      <a:pt x="10756" y="1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1"/>
                    </a:lnTo>
                    <a:close/>
                    <a:moveTo>
                      <a:pt x="16133" y="1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1"/>
                    </a:lnTo>
                    <a:close/>
                    <a:moveTo>
                      <a:pt x="21510" y="1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59"/>
              <p:cNvSpPr/>
              <p:nvPr/>
            </p:nvSpPr>
            <p:spPr>
              <a:xfrm>
                <a:off x="2100350" y="27125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59"/>
              <p:cNvSpPr/>
              <p:nvPr/>
            </p:nvSpPr>
            <p:spPr>
              <a:xfrm>
                <a:off x="2234800" y="27125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3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59"/>
              <p:cNvSpPr/>
              <p:nvPr/>
            </p:nvSpPr>
            <p:spPr>
              <a:xfrm>
                <a:off x="2369225" y="27125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3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59"/>
              <p:cNvSpPr/>
              <p:nvPr/>
            </p:nvSpPr>
            <p:spPr>
              <a:xfrm>
                <a:off x="2503650" y="2712575"/>
                <a:ext cx="1278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6" fill="none" extrusionOk="0">
                    <a:moveTo>
                      <a:pt x="5114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59"/>
              <p:cNvSpPr/>
              <p:nvPr/>
            </p:nvSpPr>
            <p:spPr>
              <a:xfrm>
                <a:off x="2638100" y="2712575"/>
                <a:ext cx="1234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6" fill="none" extrusionOk="0">
                    <a:moveTo>
                      <a:pt x="4937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59"/>
              <p:cNvSpPr/>
              <p:nvPr/>
            </p:nvSpPr>
            <p:spPr>
              <a:xfrm>
                <a:off x="2093750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59"/>
              <p:cNvSpPr/>
              <p:nvPr/>
            </p:nvSpPr>
            <p:spPr>
              <a:xfrm>
                <a:off x="2093750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59"/>
              <p:cNvSpPr/>
              <p:nvPr/>
            </p:nvSpPr>
            <p:spPr>
              <a:xfrm>
                <a:off x="2228175" y="27125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59"/>
              <p:cNvSpPr/>
              <p:nvPr/>
            </p:nvSpPr>
            <p:spPr>
              <a:xfrm>
                <a:off x="2228175" y="27125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59"/>
              <p:cNvSpPr/>
              <p:nvPr/>
            </p:nvSpPr>
            <p:spPr>
              <a:xfrm>
                <a:off x="2362625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59"/>
              <p:cNvSpPr/>
              <p:nvPr/>
            </p:nvSpPr>
            <p:spPr>
              <a:xfrm>
                <a:off x="2362625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59"/>
              <p:cNvSpPr/>
              <p:nvPr/>
            </p:nvSpPr>
            <p:spPr>
              <a:xfrm>
                <a:off x="2497050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59"/>
              <p:cNvSpPr/>
              <p:nvPr/>
            </p:nvSpPr>
            <p:spPr>
              <a:xfrm>
                <a:off x="2497050" y="2712575"/>
                <a:ext cx="66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6" fill="none" extrusionOk="0">
                    <a:moveTo>
                      <a:pt x="265" y="1"/>
                    </a:moveTo>
                    <a:lnTo>
                      <a:pt x="0" y="1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59"/>
              <p:cNvSpPr/>
              <p:nvPr/>
            </p:nvSpPr>
            <p:spPr>
              <a:xfrm>
                <a:off x="2631475" y="27125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59"/>
              <p:cNvSpPr/>
              <p:nvPr/>
            </p:nvSpPr>
            <p:spPr>
              <a:xfrm>
                <a:off x="2631475" y="2712575"/>
                <a:ext cx="6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6" fill="none" extrusionOk="0">
                    <a:moveTo>
                      <a:pt x="265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59"/>
              <p:cNvSpPr/>
              <p:nvPr/>
            </p:nvSpPr>
            <p:spPr>
              <a:xfrm>
                <a:off x="2761500" y="2712575"/>
                <a:ext cx="77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59"/>
              <p:cNvSpPr/>
              <p:nvPr/>
            </p:nvSpPr>
            <p:spPr>
              <a:xfrm>
                <a:off x="2761500" y="2712575"/>
                <a:ext cx="77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6" fill="none" extrusionOk="0">
                    <a:moveTo>
                      <a:pt x="309" y="1"/>
                    </a:moveTo>
                    <a:lnTo>
                      <a:pt x="1" y="1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59"/>
              <p:cNvSpPr/>
              <p:nvPr/>
            </p:nvSpPr>
            <p:spPr>
              <a:xfrm>
                <a:off x="2100350" y="2847025"/>
                <a:ext cx="6611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447" y="265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59"/>
              <p:cNvSpPr/>
              <p:nvPr/>
            </p:nvSpPr>
            <p:spPr>
              <a:xfrm>
                <a:off x="2100350" y="28470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59"/>
              <p:cNvSpPr/>
              <p:nvPr/>
            </p:nvSpPr>
            <p:spPr>
              <a:xfrm>
                <a:off x="2234800" y="28470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59"/>
              <p:cNvSpPr/>
              <p:nvPr/>
            </p:nvSpPr>
            <p:spPr>
              <a:xfrm>
                <a:off x="2369225" y="28470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59"/>
              <p:cNvSpPr/>
              <p:nvPr/>
            </p:nvSpPr>
            <p:spPr>
              <a:xfrm>
                <a:off x="2503650" y="2847025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59"/>
              <p:cNvSpPr/>
              <p:nvPr/>
            </p:nvSpPr>
            <p:spPr>
              <a:xfrm>
                <a:off x="2638100" y="2847025"/>
                <a:ext cx="123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4937" y="265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59"/>
              <p:cNvSpPr/>
              <p:nvPr/>
            </p:nvSpPr>
            <p:spPr>
              <a:xfrm>
                <a:off x="2093750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59"/>
              <p:cNvSpPr/>
              <p:nvPr/>
            </p:nvSpPr>
            <p:spPr>
              <a:xfrm>
                <a:off x="2093750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59"/>
              <p:cNvSpPr/>
              <p:nvPr/>
            </p:nvSpPr>
            <p:spPr>
              <a:xfrm>
                <a:off x="2228175" y="28470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59"/>
              <p:cNvSpPr/>
              <p:nvPr/>
            </p:nvSpPr>
            <p:spPr>
              <a:xfrm>
                <a:off x="2228175" y="28470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59"/>
              <p:cNvSpPr/>
              <p:nvPr/>
            </p:nvSpPr>
            <p:spPr>
              <a:xfrm>
                <a:off x="2362625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59"/>
              <p:cNvSpPr/>
              <p:nvPr/>
            </p:nvSpPr>
            <p:spPr>
              <a:xfrm>
                <a:off x="2362625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59"/>
              <p:cNvSpPr/>
              <p:nvPr/>
            </p:nvSpPr>
            <p:spPr>
              <a:xfrm>
                <a:off x="2497050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59"/>
              <p:cNvSpPr/>
              <p:nvPr/>
            </p:nvSpPr>
            <p:spPr>
              <a:xfrm>
                <a:off x="2497050" y="2847025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59"/>
              <p:cNvSpPr/>
              <p:nvPr/>
            </p:nvSpPr>
            <p:spPr>
              <a:xfrm>
                <a:off x="2631475" y="28470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59"/>
              <p:cNvSpPr/>
              <p:nvPr/>
            </p:nvSpPr>
            <p:spPr>
              <a:xfrm>
                <a:off x="2631475" y="2847025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59"/>
              <p:cNvSpPr/>
              <p:nvPr/>
            </p:nvSpPr>
            <p:spPr>
              <a:xfrm>
                <a:off x="2761500" y="28470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59"/>
              <p:cNvSpPr/>
              <p:nvPr/>
            </p:nvSpPr>
            <p:spPr>
              <a:xfrm>
                <a:off x="2761500" y="2847025"/>
                <a:ext cx="7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5" fill="none" extrusionOk="0">
                    <a:moveTo>
                      <a:pt x="309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309" y="265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59"/>
              <p:cNvSpPr/>
              <p:nvPr/>
            </p:nvSpPr>
            <p:spPr>
              <a:xfrm>
                <a:off x="2100350" y="2978150"/>
                <a:ext cx="6678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712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  <a:close/>
                    <a:moveTo>
                      <a:pt x="5378" y="0"/>
                    </a:moveTo>
                    <a:lnTo>
                      <a:pt x="5378" y="265"/>
                    </a:lnTo>
                    <a:lnTo>
                      <a:pt x="10491" y="265"/>
                    </a:lnTo>
                    <a:lnTo>
                      <a:pt x="10491" y="0"/>
                    </a:lnTo>
                    <a:close/>
                    <a:moveTo>
                      <a:pt x="10756" y="0"/>
                    </a:moveTo>
                    <a:lnTo>
                      <a:pt x="10756" y="265"/>
                    </a:lnTo>
                    <a:lnTo>
                      <a:pt x="15868" y="265"/>
                    </a:lnTo>
                    <a:lnTo>
                      <a:pt x="15868" y="0"/>
                    </a:lnTo>
                    <a:close/>
                    <a:moveTo>
                      <a:pt x="16133" y="0"/>
                    </a:moveTo>
                    <a:lnTo>
                      <a:pt x="16133" y="265"/>
                    </a:lnTo>
                    <a:lnTo>
                      <a:pt x="21246" y="265"/>
                    </a:lnTo>
                    <a:lnTo>
                      <a:pt x="21246" y="0"/>
                    </a:lnTo>
                    <a:close/>
                    <a:moveTo>
                      <a:pt x="21510" y="0"/>
                    </a:moveTo>
                    <a:lnTo>
                      <a:pt x="21510" y="265"/>
                    </a:lnTo>
                    <a:lnTo>
                      <a:pt x="26711" y="265"/>
                    </a:lnTo>
                    <a:lnTo>
                      <a:pt x="26711" y="177"/>
                    </a:lnTo>
                    <a:lnTo>
                      <a:pt x="26447" y="177"/>
                    </a:lnTo>
                    <a:lnTo>
                      <a:pt x="264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59"/>
              <p:cNvSpPr/>
              <p:nvPr/>
            </p:nvSpPr>
            <p:spPr>
              <a:xfrm>
                <a:off x="2100350" y="29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59"/>
              <p:cNvSpPr/>
              <p:nvPr/>
            </p:nvSpPr>
            <p:spPr>
              <a:xfrm>
                <a:off x="2234800" y="29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59"/>
              <p:cNvSpPr/>
              <p:nvPr/>
            </p:nvSpPr>
            <p:spPr>
              <a:xfrm>
                <a:off x="2369225" y="29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3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3" y="265"/>
                    </a:lnTo>
                    <a:lnTo>
                      <a:pt x="511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59"/>
              <p:cNvSpPr/>
              <p:nvPr/>
            </p:nvSpPr>
            <p:spPr>
              <a:xfrm>
                <a:off x="2503650" y="2978150"/>
                <a:ext cx="1278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265" fill="none" extrusionOk="0">
                    <a:moveTo>
                      <a:pt x="5114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5114" y="265"/>
                    </a:lnTo>
                    <a:lnTo>
                      <a:pt x="511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59"/>
              <p:cNvSpPr/>
              <p:nvPr/>
            </p:nvSpPr>
            <p:spPr>
              <a:xfrm>
                <a:off x="2638100" y="2978150"/>
                <a:ext cx="1300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265" fill="none" extrusionOk="0">
                    <a:moveTo>
                      <a:pt x="4937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5201" y="265"/>
                    </a:lnTo>
                    <a:lnTo>
                      <a:pt x="5201" y="177"/>
                    </a:lnTo>
                    <a:lnTo>
                      <a:pt x="4937" y="177"/>
                    </a:lnTo>
                    <a:lnTo>
                      <a:pt x="493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59"/>
              <p:cNvSpPr/>
              <p:nvPr/>
            </p:nvSpPr>
            <p:spPr>
              <a:xfrm>
                <a:off x="2094850" y="2978150"/>
                <a:ext cx="55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21" y="265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59"/>
              <p:cNvSpPr/>
              <p:nvPr/>
            </p:nvSpPr>
            <p:spPr>
              <a:xfrm>
                <a:off x="2094850" y="2978150"/>
                <a:ext cx="55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65" fill="none" extrusionOk="0">
                    <a:moveTo>
                      <a:pt x="221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21" y="265"/>
                    </a:lnTo>
                    <a:lnTo>
                      <a:pt x="221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59"/>
              <p:cNvSpPr/>
              <p:nvPr/>
            </p:nvSpPr>
            <p:spPr>
              <a:xfrm>
                <a:off x="2228175" y="29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59"/>
              <p:cNvSpPr/>
              <p:nvPr/>
            </p:nvSpPr>
            <p:spPr>
              <a:xfrm>
                <a:off x="2228175" y="29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59"/>
              <p:cNvSpPr/>
              <p:nvPr/>
            </p:nvSpPr>
            <p:spPr>
              <a:xfrm>
                <a:off x="2362625" y="29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59"/>
              <p:cNvSpPr/>
              <p:nvPr/>
            </p:nvSpPr>
            <p:spPr>
              <a:xfrm>
                <a:off x="2362625" y="29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59"/>
              <p:cNvSpPr/>
              <p:nvPr/>
            </p:nvSpPr>
            <p:spPr>
              <a:xfrm>
                <a:off x="2497050" y="29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59"/>
              <p:cNvSpPr/>
              <p:nvPr/>
            </p:nvSpPr>
            <p:spPr>
              <a:xfrm>
                <a:off x="2497050" y="2978150"/>
                <a:ext cx="6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65" fill="none" extrusionOk="0">
                    <a:moveTo>
                      <a:pt x="265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59"/>
              <p:cNvSpPr/>
              <p:nvPr/>
            </p:nvSpPr>
            <p:spPr>
              <a:xfrm>
                <a:off x="2631475" y="29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59"/>
              <p:cNvSpPr/>
              <p:nvPr/>
            </p:nvSpPr>
            <p:spPr>
              <a:xfrm>
                <a:off x="2631475" y="2978150"/>
                <a:ext cx="66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5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265"/>
                    </a:lnTo>
                    <a:lnTo>
                      <a:pt x="265" y="265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59"/>
              <p:cNvSpPr/>
              <p:nvPr/>
            </p:nvSpPr>
            <p:spPr>
              <a:xfrm>
                <a:off x="2761500" y="2978150"/>
                <a:ext cx="6650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7" extrusionOk="0">
                    <a:moveTo>
                      <a:pt x="1" y="0"/>
                    </a:moveTo>
                    <a:lnTo>
                      <a:pt x="1" y="177"/>
                    </a:lnTo>
                    <a:lnTo>
                      <a:pt x="265" y="177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59"/>
              <p:cNvSpPr/>
              <p:nvPr/>
            </p:nvSpPr>
            <p:spPr>
              <a:xfrm>
                <a:off x="2761500" y="2978150"/>
                <a:ext cx="6650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7" fill="none" extrusionOk="0">
                    <a:moveTo>
                      <a:pt x="265" y="0"/>
                    </a:moveTo>
                    <a:lnTo>
                      <a:pt x="1" y="0"/>
                    </a:lnTo>
                    <a:lnTo>
                      <a:pt x="1" y="177"/>
                    </a:lnTo>
                    <a:lnTo>
                      <a:pt x="265" y="177"/>
                    </a:lnTo>
                    <a:lnTo>
                      <a:pt x="26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59"/>
              <p:cNvSpPr/>
              <p:nvPr/>
            </p:nvSpPr>
            <p:spPr>
              <a:xfrm>
                <a:off x="2761500" y="1617275"/>
                <a:ext cx="7750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896" extrusionOk="0">
                    <a:moveTo>
                      <a:pt x="1" y="1"/>
                    </a:moveTo>
                    <a:lnTo>
                      <a:pt x="1" y="1896"/>
                    </a:lnTo>
                    <a:lnTo>
                      <a:pt x="309" y="1896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59"/>
              <p:cNvSpPr/>
              <p:nvPr/>
            </p:nvSpPr>
            <p:spPr>
              <a:xfrm>
                <a:off x="2741675" y="1638225"/>
                <a:ext cx="474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65" extrusionOk="0">
                    <a:moveTo>
                      <a:pt x="1" y="0"/>
                    </a:moveTo>
                    <a:lnTo>
                      <a:pt x="1" y="264"/>
                    </a:lnTo>
                    <a:lnTo>
                      <a:pt x="1896" y="264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59"/>
              <p:cNvSpPr/>
              <p:nvPr/>
            </p:nvSpPr>
            <p:spPr>
              <a:xfrm>
                <a:off x="2761500" y="2288350"/>
                <a:ext cx="7750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852" extrusionOk="0">
                    <a:moveTo>
                      <a:pt x="1" y="0"/>
                    </a:moveTo>
                    <a:lnTo>
                      <a:pt x="1" y="1852"/>
                    </a:lnTo>
                    <a:lnTo>
                      <a:pt x="309" y="1852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59"/>
              <p:cNvSpPr/>
              <p:nvPr/>
            </p:nvSpPr>
            <p:spPr>
              <a:xfrm>
                <a:off x="2741675" y="2308175"/>
                <a:ext cx="4740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1896" y="265"/>
                    </a:lnTo>
                    <a:lnTo>
                      <a:pt x="1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59"/>
              <p:cNvSpPr/>
              <p:nvPr/>
            </p:nvSpPr>
            <p:spPr>
              <a:xfrm>
                <a:off x="2091550" y="1617275"/>
                <a:ext cx="662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896" extrusionOk="0">
                    <a:moveTo>
                      <a:pt x="0" y="1"/>
                    </a:moveTo>
                    <a:lnTo>
                      <a:pt x="0" y="1896"/>
                    </a:lnTo>
                    <a:lnTo>
                      <a:pt x="265" y="1896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59"/>
              <p:cNvSpPr/>
              <p:nvPr/>
            </p:nvSpPr>
            <p:spPr>
              <a:xfrm>
                <a:off x="2071700" y="1638225"/>
                <a:ext cx="47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265" extrusionOk="0">
                    <a:moveTo>
                      <a:pt x="1" y="0"/>
                    </a:moveTo>
                    <a:lnTo>
                      <a:pt x="1" y="264"/>
                    </a:lnTo>
                    <a:lnTo>
                      <a:pt x="1896" y="264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59"/>
              <p:cNvSpPr/>
              <p:nvPr/>
            </p:nvSpPr>
            <p:spPr>
              <a:xfrm>
                <a:off x="2091550" y="2288350"/>
                <a:ext cx="66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852" extrusionOk="0">
                    <a:moveTo>
                      <a:pt x="0" y="0"/>
                    </a:moveTo>
                    <a:lnTo>
                      <a:pt x="0" y="1852"/>
                    </a:lnTo>
                    <a:lnTo>
                      <a:pt x="265" y="1852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59"/>
              <p:cNvSpPr/>
              <p:nvPr/>
            </p:nvSpPr>
            <p:spPr>
              <a:xfrm>
                <a:off x="2071700" y="2308175"/>
                <a:ext cx="474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1896" y="265"/>
                    </a:lnTo>
                    <a:lnTo>
                      <a:pt x="1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59"/>
              <p:cNvSpPr/>
              <p:nvPr/>
            </p:nvSpPr>
            <p:spPr>
              <a:xfrm>
                <a:off x="2091550" y="2958325"/>
                <a:ext cx="66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852" extrusionOk="0">
                    <a:moveTo>
                      <a:pt x="0" y="0"/>
                    </a:moveTo>
                    <a:lnTo>
                      <a:pt x="0" y="1851"/>
                    </a:lnTo>
                    <a:lnTo>
                      <a:pt x="265" y="1851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59"/>
              <p:cNvSpPr/>
              <p:nvPr/>
            </p:nvSpPr>
            <p:spPr>
              <a:xfrm>
                <a:off x="2071700" y="2978150"/>
                <a:ext cx="474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1896" y="265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59"/>
              <p:cNvSpPr/>
              <p:nvPr/>
            </p:nvSpPr>
            <p:spPr>
              <a:xfrm>
                <a:off x="2761500" y="2958325"/>
                <a:ext cx="7750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852" extrusionOk="0">
                    <a:moveTo>
                      <a:pt x="1" y="0"/>
                    </a:moveTo>
                    <a:lnTo>
                      <a:pt x="1" y="1851"/>
                    </a:lnTo>
                    <a:lnTo>
                      <a:pt x="309" y="1851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59"/>
              <p:cNvSpPr/>
              <p:nvPr/>
            </p:nvSpPr>
            <p:spPr>
              <a:xfrm>
                <a:off x="2741675" y="2978150"/>
                <a:ext cx="474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1896" y="265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6" name="Google Shape;2946;p59"/>
            <p:cNvGrpSpPr/>
            <p:nvPr/>
          </p:nvGrpSpPr>
          <p:grpSpPr>
            <a:xfrm>
              <a:off x="965147" y="444904"/>
              <a:ext cx="605939" cy="733425"/>
              <a:chOff x="854872" y="593529"/>
              <a:chExt cx="605939" cy="733425"/>
            </a:xfrm>
          </p:grpSpPr>
          <p:grpSp>
            <p:nvGrpSpPr>
              <p:cNvPr id="2947" name="Google Shape;2947;p59"/>
              <p:cNvGrpSpPr/>
              <p:nvPr/>
            </p:nvGrpSpPr>
            <p:grpSpPr>
              <a:xfrm>
                <a:off x="854872" y="749504"/>
                <a:ext cx="444014" cy="577450"/>
                <a:chOff x="2255047" y="690567"/>
                <a:chExt cx="444014" cy="577450"/>
              </a:xfrm>
            </p:grpSpPr>
            <p:sp>
              <p:nvSpPr>
                <p:cNvPr id="2948" name="Google Shape;2948;p59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9" name="Google Shape;2949;p59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50" name="Google Shape;2950;p59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1" name="Google Shape;2951;p59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2" name="Google Shape;2952;p59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953" name="Google Shape;2953;p59"/>
              <p:cNvGrpSpPr/>
              <p:nvPr/>
            </p:nvGrpSpPr>
            <p:grpSpPr>
              <a:xfrm>
                <a:off x="935835" y="671517"/>
                <a:ext cx="444014" cy="577450"/>
                <a:chOff x="2255047" y="690567"/>
                <a:chExt cx="444014" cy="577450"/>
              </a:xfrm>
            </p:grpSpPr>
            <p:sp>
              <p:nvSpPr>
                <p:cNvPr id="2954" name="Google Shape;2954;p59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5" name="Google Shape;2955;p59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56" name="Google Shape;2956;p59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7" name="Google Shape;2957;p59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8" name="Google Shape;2958;p59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959" name="Google Shape;2959;p59"/>
              <p:cNvGrpSpPr/>
              <p:nvPr/>
            </p:nvGrpSpPr>
            <p:grpSpPr>
              <a:xfrm>
                <a:off x="1016797" y="593529"/>
                <a:ext cx="444014" cy="577450"/>
                <a:chOff x="2255047" y="690567"/>
                <a:chExt cx="444014" cy="577450"/>
              </a:xfrm>
            </p:grpSpPr>
            <p:sp>
              <p:nvSpPr>
                <p:cNvPr id="2960" name="Google Shape;2960;p59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1" name="Google Shape;2961;p59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62" name="Google Shape;2962;p59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3" name="Google Shape;2963;p59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4" name="Google Shape;2964;p59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" name="Google Shape;2622;p59">
            <a:extLst>
              <a:ext uri="{FF2B5EF4-FFF2-40B4-BE49-F238E27FC236}">
                <a16:creationId xmlns:a16="http://schemas.microsoft.com/office/drawing/2014/main" id="{76ED2ACC-6DD9-2FF5-F29B-D7486AD75256}"/>
              </a:ext>
            </a:extLst>
          </p:cNvPr>
          <p:cNvSpPr txBox="1">
            <a:spLocks/>
          </p:cNvSpPr>
          <p:nvPr/>
        </p:nvSpPr>
        <p:spPr>
          <a:xfrm>
            <a:off x="1087082" y="3989015"/>
            <a:ext cx="7160326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just"/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06315F-86AD-4AB4-243F-528CBD153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725" y="2587000"/>
            <a:ext cx="5013039" cy="19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57651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Technology &amp; Drafting Major for College: Drafting &amp; CAD Technology by Slidesgo">
  <a:themeElements>
    <a:clrScheme name="Simple Light">
      <a:dk1>
        <a:srgbClr val="000000"/>
      </a:dk1>
      <a:lt1>
        <a:srgbClr val="B5B1A7"/>
      </a:lt1>
      <a:dk2>
        <a:srgbClr val="FFFFFF"/>
      </a:dk2>
      <a:lt2>
        <a:srgbClr val="E4BA3A"/>
      </a:lt2>
      <a:accent1>
        <a:srgbClr val="023D6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432</Words>
  <Application>Microsoft Office PowerPoint</Application>
  <PresentationFormat>On-screen Show (16:9)</PresentationFormat>
  <Paragraphs>38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DM Sans</vt:lpstr>
      <vt:lpstr>Raleway;900</vt:lpstr>
      <vt:lpstr>Arial</vt:lpstr>
      <vt:lpstr>Cambria Math</vt:lpstr>
      <vt:lpstr>Raleway Black</vt:lpstr>
      <vt:lpstr>Raleway</vt:lpstr>
      <vt:lpstr>Engineering Technology &amp; Drafting Major for College: Drafting &amp; CAD Technology by Slidesgo</vt:lpstr>
      <vt:lpstr>Sửa bài tập về nhà</vt:lpstr>
      <vt:lpstr>XÂY ĐÈN ĐƯỜNG</vt:lpstr>
      <vt:lpstr>PowerPoint Presentation</vt:lpstr>
      <vt:lpstr>PowerPoint Presentation</vt:lpstr>
      <vt:lpstr>HƯỚNG DẪN GIẢI</vt:lpstr>
      <vt:lpstr>MẠNG LƯỚI GIAO THÔNG</vt:lpstr>
      <vt:lpstr>PowerPoint Presentation</vt:lpstr>
      <vt:lpstr>PowerPoint Presentation</vt:lpstr>
      <vt:lpstr>HƯỚNG DẪN GIẢI</vt:lpstr>
      <vt:lpstr>ĐÈN GIAO THÔNG</vt:lpstr>
      <vt:lpstr>PowerPoint Presentation</vt:lpstr>
      <vt:lpstr>HƯỚNG DẪN GIẢI</vt:lpstr>
      <vt:lpstr>HƯỚNG DẪN GIẢI</vt:lpstr>
      <vt:lpstr>HƯỚNG DẪN GIẢI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Technology &amp; Drafting Major for College:</dc:title>
  <dc:creator>Elise</dc:creator>
  <cp:lastModifiedBy>Võ Trần Thu Ngân</cp:lastModifiedBy>
  <cp:revision>34</cp:revision>
  <dcterms:modified xsi:type="dcterms:W3CDTF">2023-05-06T10:45:50Z</dcterms:modified>
</cp:coreProperties>
</file>