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57" r:id="rId3"/>
    <p:sldId id="258" r:id="rId4"/>
    <p:sldId id="259" r:id="rId5"/>
    <p:sldId id="260" r:id="rId6"/>
    <p:sldId id="296" r:id="rId7"/>
    <p:sldId id="297" r:id="rId8"/>
    <p:sldId id="304" r:id="rId9"/>
    <p:sldId id="305" r:id="rId10"/>
    <p:sldId id="298" r:id="rId11"/>
    <p:sldId id="299" r:id="rId12"/>
    <p:sldId id="300" r:id="rId13"/>
    <p:sldId id="301" r:id="rId14"/>
    <p:sldId id="302" r:id="rId15"/>
    <p:sldId id="303" r:id="rId16"/>
    <p:sldId id="310" r:id="rId17"/>
    <p:sldId id="261" r:id="rId18"/>
    <p:sldId id="307" r:id="rId19"/>
    <p:sldId id="311" r:id="rId20"/>
    <p:sldId id="264" r:id="rId21"/>
    <p:sldId id="262" r:id="rId22"/>
    <p:sldId id="309" r:id="rId23"/>
    <p:sldId id="279" r:id="rId24"/>
  </p:sldIdLst>
  <p:sldSz cx="9144000" cy="5143500" type="screen16x9"/>
  <p:notesSz cx="6858000" cy="9144000"/>
  <p:embeddedFontLst>
    <p:embeddedFont>
      <p:font typeface="Helvetica Neue" panose="020B0604020202020204" charset="0"/>
      <p:regular r:id="rId26"/>
      <p:bold r:id="rId27"/>
      <p:italic r:id="rId28"/>
      <p:boldItalic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A34A62-E78B-4848-A5B3-99FDA6CA3B57}">
  <a:tblStyle styleId="{92A34A62-E78B-4848-A5B3-99FDA6CA3B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06CBFC0-926F-4B00-ABFE-E3DACE71875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92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083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04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73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7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05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622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258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381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94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759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14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9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9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90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310965" y="1991850"/>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err="1">
                <a:latin typeface="Muli"/>
              </a:rPr>
              <a:t>Báo</a:t>
            </a:r>
            <a:r>
              <a:rPr lang="vi-VN" dirty="0">
                <a:latin typeface="Muli"/>
              </a:rPr>
              <a:t> </a:t>
            </a:r>
            <a:r>
              <a:rPr lang="vi-VN" dirty="0" err="1">
                <a:latin typeface="Muli"/>
              </a:rPr>
              <a:t>cáo</a:t>
            </a:r>
            <a:r>
              <a:rPr lang="vi-VN" dirty="0">
                <a:latin typeface="Muli"/>
              </a:rPr>
              <a:t> </a:t>
            </a:r>
            <a:r>
              <a:rPr lang="vi-VN" dirty="0" err="1">
                <a:latin typeface="Muli"/>
              </a:rPr>
              <a:t>đồ</a:t>
            </a:r>
            <a:r>
              <a:rPr lang="vi-VN" dirty="0">
                <a:latin typeface="Muli"/>
              </a:rPr>
              <a:t> </a:t>
            </a:r>
            <a:r>
              <a:rPr lang="vi-VN" dirty="0" err="1">
                <a:latin typeface="Muli"/>
              </a:rPr>
              <a:t>án</a:t>
            </a:r>
            <a:r>
              <a:rPr lang="vi-VN" dirty="0">
                <a:latin typeface="Muli"/>
              </a:rPr>
              <a:t> </a:t>
            </a:r>
            <a:br>
              <a:rPr lang="vi-VN" dirty="0">
                <a:latin typeface="Muli"/>
              </a:rPr>
            </a:br>
            <a:r>
              <a:rPr lang="vi-VN" dirty="0" err="1">
                <a:latin typeface="Muli"/>
              </a:rPr>
              <a:t>Website</a:t>
            </a:r>
            <a:r>
              <a:rPr lang="vi-VN" dirty="0">
                <a:latin typeface="Muli"/>
              </a:rPr>
              <a:t> </a:t>
            </a:r>
            <a:r>
              <a:rPr lang="vi-VN" dirty="0" err="1">
                <a:latin typeface="Muli"/>
              </a:rPr>
              <a:t>Bán</a:t>
            </a:r>
            <a:r>
              <a:rPr lang="vi-VN" dirty="0">
                <a:latin typeface="Muli"/>
              </a:rPr>
              <a:t> Hoa</a:t>
            </a:r>
            <a:br>
              <a:rPr lang="vi-VN" dirty="0"/>
            </a:br>
            <a:endParaRPr dirty="0"/>
          </a:p>
        </p:txBody>
      </p:sp>
      <p:sp>
        <p:nvSpPr>
          <p:cNvPr id="2" name="Google Shape;337;p11">
            <a:extLst>
              <a:ext uri="{FF2B5EF4-FFF2-40B4-BE49-F238E27FC236}">
                <a16:creationId xmlns:a16="http://schemas.microsoft.com/office/drawing/2014/main" id="{BFE91E8B-C146-ED9F-0B8F-6515606FA9D6}"/>
              </a:ext>
            </a:extLst>
          </p:cNvPr>
          <p:cNvSpPr txBox="1">
            <a:spLocks/>
          </p:cNvSpPr>
          <p:nvPr/>
        </p:nvSpPr>
        <p:spPr>
          <a:xfrm>
            <a:off x="4169657" y="3407980"/>
            <a:ext cx="6343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vi-VN" sz="2800" dirty="0" err="1">
                <a:latin typeface="Muli"/>
                <a:ea typeface="Microsoft JhengHei" panose="020B0604030504040204" pitchFamily="34" charset="-120"/>
              </a:rPr>
              <a:t>Giáo</a:t>
            </a:r>
            <a:r>
              <a:rPr lang="vi-VN" sz="2800" dirty="0">
                <a:latin typeface="Muli"/>
                <a:ea typeface="Microsoft JhengHei" panose="020B0604030504040204" pitchFamily="34" charset="-120"/>
              </a:rPr>
              <a:t> viên </a:t>
            </a:r>
            <a:r>
              <a:rPr lang="vi-VN" sz="2800" dirty="0" err="1">
                <a:latin typeface="Muli"/>
                <a:ea typeface="Microsoft JhengHei" panose="020B0604030504040204" pitchFamily="34" charset="-120"/>
              </a:rPr>
              <a:t>hướng</a:t>
            </a:r>
            <a:r>
              <a:rPr lang="vi-VN" sz="2800" dirty="0">
                <a:latin typeface="Muli"/>
                <a:ea typeface="Microsoft JhengHei" panose="020B0604030504040204" pitchFamily="34" charset="-120"/>
              </a:rPr>
              <a:t> </a:t>
            </a:r>
            <a:r>
              <a:rPr lang="vi-VN" sz="2800" dirty="0" err="1">
                <a:latin typeface="Muli"/>
                <a:ea typeface="Microsoft JhengHei" panose="020B0604030504040204" pitchFamily="34" charset="-120"/>
              </a:rPr>
              <a:t>dẫn</a:t>
            </a:r>
            <a:endParaRPr lang="vi-VN" sz="2800" dirty="0">
              <a:latin typeface="Muli"/>
              <a:ea typeface="Microsoft JhengHei" panose="020B0604030504040204" pitchFamily="34" charset="-120"/>
            </a:endParaRPr>
          </a:p>
          <a:p>
            <a:r>
              <a:rPr lang="vi-VN" sz="2400" dirty="0">
                <a:latin typeface="Muli"/>
                <a:ea typeface="Microsoft JhengHei" panose="020B0604030504040204" pitchFamily="34" charset="-120"/>
              </a:rPr>
              <a:t>TS. Lê </a:t>
            </a:r>
            <a:r>
              <a:rPr lang="vi-VN" sz="2400" dirty="0" err="1">
                <a:latin typeface="Muli"/>
                <a:ea typeface="Microsoft JhengHei" panose="020B0604030504040204" pitchFamily="34" charset="-120"/>
              </a:rPr>
              <a:t>Thị</a:t>
            </a:r>
            <a:r>
              <a:rPr lang="vi-VN" sz="2400" dirty="0">
                <a:latin typeface="Muli"/>
                <a:ea typeface="Microsoft JhengHei" panose="020B0604030504040204" pitchFamily="34" charset="-120"/>
              </a:rPr>
              <a:t> </a:t>
            </a:r>
            <a:r>
              <a:rPr lang="vi-VN" sz="2400" dirty="0" err="1">
                <a:latin typeface="Muli"/>
                <a:ea typeface="Microsoft JhengHei" panose="020B0604030504040204" pitchFamily="34" charset="-120"/>
              </a:rPr>
              <a:t>Ngọc</a:t>
            </a:r>
            <a:r>
              <a:rPr lang="vi-VN" sz="2400" dirty="0">
                <a:latin typeface="Muli"/>
                <a:ea typeface="Microsoft JhengHei" panose="020B0604030504040204" pitchFamily="34" charset="-120"/>
              </a:rPr>
              <a:t> Thơ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Sơ </a:t>
            </a:r>
            <a:r>
              <a:rPr lang="vi-VN" dirty="0" err="1">
                <a:latin typeface="Muli"/>
              </a:rPr>
              <a:t>đồ</a:t>
            </a:r>
            <a:r>
              <a:rPr lang="vi-VN" dirty="0">
                <a:latin typeface="Muli"/>
              </a:rPr>
              <a:t> </a:t>
            </a:r>
            <a:r>
              <a:rPr lang="vi-VN" dirty="0" err="1">
                <a:latin typeface="Muli"/>
              </a:rPr>
              <a:t>Activity</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1791407" y="1009660"/>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Hoạt</a:t>
            </a:r>
            <a:r>
              <a:rPr lang="vi-VN" b="1" dirty="0">
                <a:latin typeface="Muli"/>
              </a:rPr>
              <a:t> </a:t>
            </a:r>
            <a:r>
              <a:rPr lang="vi-VN" b="1" dirty="0" err="1">
                <a:latin typeface="Muli"/>
              </a:rPr>
              <a:t>động</a:t>
            </a:r>
            <a:r>
              <a:rPr lang="vi-VN" b="1" dirty="0">
                <a:latin typeface="Muli"/>
              </a:rPr>
              <a:t> đăng </a:t>
            </a:r>
            <a:r>
              <a:rPr lang="vi-VN" b="1" dirty="0" err="1">
                <a:latin typeface="Muli"/>
              </a:rPr>
              <a:t>ký</a:t>
            </a:r>
            <a:endParaRPr lang="en-US" b="1" dirty="0">
              <a:latin typeface="Muli"/>
            </a:endParaRPr>
          </a:p>
        </p:txBody>
      </p:sp>
      <p:pic>
        <p:nvPicPr>
          <p:cNvPr id="3" name="Picture 2" descr="Diagram&#10;&#10;Description automatically generated">
            <a:extLst>
              <a:ext uri="{FF2B5EF4-FFF2-40B4-BE49-F238E27FC236}">
                <a16:creationId xmlns:a16="http://schemas.microsoft.com/office/drawing/2014/main" id="{0393213A-F5CE-C4BD-DDA4-2EB387B75E79}"/>
              </a:ext>
            </a:extLst>
          </p:cNvPr>
          <p:cNvPicPr>
            <a:picLocks noChangeAspect="1"/>
          </p:cNvPicPr>
          <p:nvPr/>
        </p:nvPicPr>
        <p:blipFill>
          <a:blip r:embed="rId3"/>
          <a:stretch>
            <a:fillRect/>
          </a:stretch>
        </p:blipFill>
        <p:spPr>
          <a:xfrm>
            <a:off x="4624039" y="795454"/>
            <a:ext cx="3293328" cy="4225060"/>
          </a:xfrm>
          <a:prstGeom prst="rect">
            <a:avLst/>
          </a:prstGeom>
        </p:spPr>
      </p:pic>
    </p:spTree>
    <p:extLst>
      <p:ext uri="{BB962C8B-B14F-4D97-AF65-F5344CB8AC3E}">
        <p14:creationId xmlns:p14="http://schemas.microsoft.com/office/powerpoint/2010/main" val="9644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Sơ </a:t>
            </a:r>
            <a:r>
              <a:rPr lang="vi-VN" dirty="0" err="1">
                <a:latin typeface="Muli"/>
              </a:rPr>
              <a:t>đồ</a:t>
            </a:r>
            <a:r>
              <a:rPr lang="vi-VN" dirty="0">
                <a:latin typeface="Muli"/>
              </a:rPr>
              <a:t> </a:t>
            </a:r>
            <a:r>
              <a:rPr lang="vi-VN" dirty="0" err="1">
                <a:latin typeface="Muli"/>
              </a:rPr>
              <a:t>Activity</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1791407" y="1009660"/>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Hoạt</a:t>
            </a:r>
            <a:r>
              <a:rPr lang="vi-VN" b="1" dirty="0">
                <a:latin typeface="Muli"/>
              </a:rPr>
              <a:t> </a:t>
            </a:r>
            <a:r>
              <a:rPr lang="vi-VN" b="1" dirty="0" err="1">
                <a:latin typeface="Muli"/>
              </a:rPr>
              <a:t>động</a:t>
            </a:r>
            <a:r>
              <a:rPr lang="vi-VN" b="1" dirty="0">
                <a:latin typeface="Muli"/>
              </a:rPr>
              <a:t> đăng </a:t>
            </a:r>
            <a:r>
              <a:rPr lang="vi-VN" b="1" dirty="0" err="1">
                <a:latin typeface="Muli"/>
              </a:rPr>
              <a:t>nhập</a:t>
            </a:r>
            <a:endParaRPr lang="en-US" b="1" dirty="0">
              <a:latin typeface="Muli"/>
            </a:endParaRPr>
          </a:p>
        </p:txBody>
      </p:sp>
      <p:pic>
        <p:nvPicPr>
          <p:cNvPr id="2" name="Picture 1" descr="Diagram&#10;&#10;Description automatically generated">
            <a:extLst>
              <a:ext uri="{FF2B5EF4-FFF2-40B4-BE49-F238E27FC236}">
                <a16:creationId xmlns:a16="http://schemas.microsoft.com/office/drawing/2014/main" id="{E637037A-0262-91ED-811C-FF2D8C802814}"/>
              </a:ext>
            </a:extLst>
          </p:cNvPr>
          <p:cNvPicPr>
            <a:picLocks noChangeAspect="1"/>
          </p:cNvPicPr>
          <p:nvPr/>
        </p:nvPicPr>
        <p:blipFill>
          <a:blip r:embed="rId3"/>
          <a:stretch>
            <a:fillRect/>
          </a:stretch>
        </p:blipFill>
        <p:spPr>
          <a:xfrm>
            <a:off x="3523784" y="1848701"/>
            <a:ext cx="5451107" cy="2075011"/>
          </a:xfrm>
          <a:prstGeom prst="rect">
            <a:avLst/>
          </a:prstGeom>
        </p:spPr>
      </p:pic>
    </p:spTree>
    <p:extLst>
      <p:ext uri="{BB962C8B-B14F-4D97-AF65-F5344CB8AC3E}">
        <p14:creationId xmlns:p14="http://schemas.microsoft.com/office/powerpoint/2010/main" val="344379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Sơ </a:t>
            </a:r>
            <a:r>
              <a:rPr lang="vi-VN" dirty="0" err="1">
                <a:latin typeface="Muli"/>
              </a:rPr>
              <a:t>đồ</a:t>
            </a:r>
            <a:r>
              <a:rPr lang="vi-VN" dirty="0">
                <a:latin typeface="Muli"/>
              </a:rPr>
              <a:t> </a:t>
            </a:r>
            <a:r>
              <a:rPr lang="vi-VN" dirty="0" err="1">
                <a:latin typeface="Muli"/>
              </a:rPr>
              <a:t>Activity</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2051603" y="1069133"/>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Hoạt</a:t>
            </a:r>
            <a:r>
              <a:rPr lang="vi-VN" b="1" dirty="0">
                <a:latin typeface="Muli"/>
              </a:rPr>
              <a:t> </a:t>
            </a:r>
            <a:r>
              <a:rPr lang="vi-VN" b="1" dirty="0" err="1">
                <a:latin typeface="Muli"/>
              </a:rPr>
              <a:t>động</a:t>
            </a:r>
            <a:endParaRPr lang="vi-VN" b="1" dirty="0">
              <a:latin typeface="Muli"/>
            </a:endParaRPr>
          </a:p>
          <a:p>
            <a:pPr marL="0" indent="0">
              <a:buFont typeface="Nixie One"/>
              <a:buNone/>
            </a:pPr>
            <a:r>
              <a:rPr lang="vi-VN" b="1" dirty="0" err="1">
                <a:latin typeface="Muli"/>
              </a:rPr>
              <a:t>giỏ</a:t>
            </a:r>
            <a:r>
              <a:rPr lang="vi-VN" b="1" dirty="0">
                <a:latin typeface="Muli"/>
              </a:rPr>
              <a:t> </a:t>
            </a:r>
            <a:r>
              <a:rPr lang="vi-VN" b="1" dirty="0" err="1">
                <a:latin typeface="Muli"/>
              </a:rPr>
              <a:t>hàng</a:t>
            </a:r>
            <a:endParaRPr lang="en-US" b="1" dirty="0">
              <a:latin typeface="Muli"/>
            </a:endParaRPr>
          </a:p>
        </p:txBody>
      </p:sp>
      <p:pic>
        <p:nvPicPr>
          <p:cNvPr id="3" name="Picture 2" descr="Diagram&#10;&#10;Description automatically generated">
            <a:extLst>
              <a:ext uri="{FF2B5EF4-FFF2-40B4-BE49-F238E27FC236}">
                <a16:creationId xmlns:a16="http://schemas.microsoft.com/office/drawing/2014/main" id="{1F8B6132-41AD-460F-6656-D1B95951A517}"/>
              </a:ext>
            </a:extLst>
          </p:cNvPr>
          <p:cNvPicPr>
            <a:picLocks noChangeAspect="1"/>
          </p:cNvPicPr>
          <p:nvPr/>
        </p:nvPicPr>
        <p:blipFill>
          <a:blip r:embed="rId3"/>
          <a:stretch>
            <a:fillRect/>
          </a:stretch>
        </p:blipFill>
        <p:spPr>
          <a:xfrm>
            <a:off x="4871213" y="776546"/>
            <a:ext cx="2407038" cy="4243968"/>
          </a:xfrm>
          <a:prstGeom prst="rect">
            <a:avLst/>
          </a:prstGeom>
        </p:spPr>
      </p:pic>
    </p:spTree>
    <p:extLst>
      <p:ext uri="{BB962C8B-B14F-4D97-AF65-F5344CB8AC3E}">
        <p14:creationId xmlns:p14="http://schemas.microsoft.com/office/powerpoint/2010/main" val="403583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Sơ </a:t>
            </a:r>
            <a:r>
              <a:rPr lang="vi-VN" dirty="0" err="1">
                <a:latin typeface="Muli"/>
              </a:rPr>
              <a:t>đồ</a:t>
            </a:r>
            <a:r>
              <a:rPr lang="vi-VN" dirty="0">
                <a:latin typeface="Muli"/>
              </a:rPr>
              <a:t> </a:t>
            </a:r>
            <a:r>
              <a:rPr lang="vi-VN" dirty="0" err="1">
                <a:latin typeface="Muli"/>
              </a:rPr>
              <a:t>Activity</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2051603" y="1069133"/>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Hoạt</a:t>
            </a:r>
            <a:r>
              <a:rPr lang="vi-VN" b="1" dirty="0">
                <a:latin typeface="Muli"/>
              </a:rPr>
              <a:t> </a:t>
            </a:r>
            <a:r>
              <a:rPr lang="vi-VN" b="1" dirty="0" err="1">
                <a:latin typeface="Muli"/>
              </a:rPr>
              <a:t>động</a:t>
            </a:r>
            <a:r>
              <a:rPr lang="vi-VN" b="1" dirty="0">
                <a:latin typeface="Muli"/>
              </a:rPr>
              <a:t> </a:t>
            </a:r>
            <a:r>
              <a:rPr lang="vi-VN" b="1" dirty="0" err="1">
                <a:latin typeface="Muli"/>
              </a:rPr>
              <a:t>Quản</a:t>
            </a:r>
            <a:r>
              <a:rPr lang="vi-VN" b="1" dirty="0">
                <a:latin typeface="Muli"/>
              </a:rPr>
              <a:t> </a:t>
            </a:r>
            <a:r>
              <a:rPr lang="vi-VN" b="1" dirty="0" err="1">
                <a:latin typeface="Muli"/>
              </a:rPr>
              <a:t>lý</a:t>
            </a:r>
            <a:endParaRPr lang="vi-VN" b="1" dirty="0">
              <a:latin typeface="Muli"/>
            </a:endParaRPr>
          </a:p>
        </p:txBody>
      </p:sp>
      <p:pic>
        <p:nvPicPr>
          <p:cNvPr id="2" name="Picture 1" descr="Diagram&#10;&#10;Description automatically generated">
            <a:extLst>
              <a:ext uri="{FF2B5EF4-FFF2-40B4-BE49-F238E27FC236}">
                <a16:creationId xmlns:a16="http://schemas.microsoft.com/office/drawing/2014/main" id="{A849DC76-3037-9894-6ECA-B809B30FC4C0}"/>
              </a:ext>
            </a:extLst>
          </p:cNvPr>
          <p:cNvPicPr>
            <a:picLocks noChangeAspect="1"/>
          </p:cNvPicPr>
          <p:nvPr/>
        </p:nvPicPr>
        <p:blipFill>
          <a:blip r:embed="rId3"/>
          <a:stretch>
            <a:fillRect/>
          </a:stretch>
        </p:blipFill>
        <p:spPr>
          <a:xfrm>
            <a:off x="4661442" y="789881"/>
            <a:ext cx="2928821" cy="4301505"/>
          </a:xfrm>
          <a:prstGeom prst="rect">
            <a:avLst/>
          </a:prstGeom>
        </p:spPr>
      </p:pic>
    </p:spTree>
    <p:extLst>
      <p:ext uri="{BB962C8B-B14F-4D97-AF65-F5344CB8AC3E}">
        <p14:creationId xmlns:p14="http://schemas.microsoft.com/office/powerpoint/2010/main" val="170505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Sơ </a:t>
            </a:r>
            <a:r>
              <a:rPr lang="vi-VN" dirty="0" err="1">
                <a:latin typeface="Muli"/>
              </a:rPr>
              <a:t>đồ</a:t>
            </a:r>
            <a:r>
              <a:rPr lang="vi-VN" dirty="0">
                <a:latin typeface="Muli"/>
              </a:rPr>
              <a:t> </a:t>
            </a:r>
            <a:r>
              <a:rPr lang="vi-VN" dirty="0" err="1">
                <a:latin typeface="Muli"/>
              </a:rPr>
              <a:t>Activity</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2051603" y="1069133"/>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Hoạt</a:t>
            </a:r>
            <a:r>
              <a:rPr lang="vi-VN" b="1" dirty="0">
                <a:latin typeface="Muli"/>
              </a:rPr>
              <a:t> </a:t>
            </a:r>
            <a:r>
              <a:rPr lang="vi-VN" b="1" dirty="0" err="1">
                <a:latin typeface="Muli"/>
              </a:rPr>
              <a:t>động</a:t>
            </a:r>
            <a:r>
              <a:rPr lang="vi-VN" b="1" dirty="0">
                <a:latin typeface="Muli"/>
              </a:rPr>
              <a:t> </a:t>
            </a:r>
            <a:r>
              <a:rPr lang="vi-VN" b="1" dirty="0" err="1">
                <a:latin typeface="Muli"/>
              </a:rPr>
              <a:t>Tìm</a:t>
            </a:r>
            <a:r>
              <a:rPr lang="vi-VN" b="1" dirty="0">
                <a:latin typeface="Muli"/>
              </a:rPr>
              <a:t> </a:t>
            </a:r>
            <a:r>
              <a:rPr lang="vi-VN" b="1" dirty="0" err="1">
                <a:latin typeface="Muli"/>
              </a:rPr>
              <a:t>kiếm</a:t>
            </a:r>
            <a:endParaRPr lang="vi-VN" b="1" dirty="0">
              <a:latin typeface="Muli"/>
            </a:endParaRPr>
          </a:p>
        </p:txBody>
      </p:sp>
      <p:pic>
        <p:nvPicPr>
          <p:cNvPr id="3" name="Picture 2" descr="Diagram&#10;&#10;Description automatically generated">
            <a:extLst>
              <a:ext uri="{FF2B5EF4-FFF2-40B4-BE49-F238E27FC236}">
                <a16:creationId xmlns:a16="http://schemas.microsoft.com/office/drawing/2014/main" id="{C9A6A41D-FF5F-BB71-50F2-61A7462686AA}"/>
              </a:ext>
            </a:extLst>
          </p:cNvPr>
          <p:cNvPicPr>
            <a:picLocks noChangeAspect="1"/>
          </p:cNvPicPr>
          <p:nvPr/>
        </p:nvPicPr>
        <p:blipFill>
          <a:blip r:embed="rId3"/>
          <a:stretch>
            <a:fillRect/>
          </a:stretch>
        </p:blipFill>
        <p:spPr>
          <a:xfrm>
            <a:off x="4572000" y="1069133"/>
            <a:ext cx="2995960" cy="3660390"/>
          </a:xfrm>
          <a:prstGeom prst="rect">
            <a:avLst/>
          </a:prstGeom>
        </p:spPr>
      </p:pic>
    </p:spTree>
    <p:extLst>
      <p:ext uri="{BB962C8B-B14F-4D97-AF65-F5344CB8AC3E}">
        <p14:creationId xmlns:p14="http://schemas.microsoft.com/office/powerpoint/2010/main" val="291634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b="1" dirty="0">
                <a:latin typeface="Muli"/>
              </a:rPr>
              <a:t>Mô </a:t>
            </a:r>
            <a:r>
              <a:rPr lang="vi-VN" b="1" dirty="0" err="1">
                <a:latin typeface="Muli"/>
              </a:rPr>
              <a:t>hình</a:t>
            </a:r>
            <a:r>
              <a:rPr lang="vi-VN" b="1" dirty="0">
                <a:latin typeface="Muli"/>
              </a:rPr>
              <a:t> cơ </a:t>
            </a:r>
            <a:r>
              <a:rPr lang="vi-VN" b="1" dirty="0" err="1">
                <a:latin typeface="Muli"/>
              </a:rPr>
              <a:t>sở</a:t>
            </a:r>
            <a:r>
              <a:rPr lang="vi-VN" b="1" dirty="0">
                <a:latin typeface="Muli"/>
              </a:rPr>
              <a:t> </a:t>
            </a:r>
            <a:r>
              <a:rPr lang="vi-VN" b="1" dirty="0" err="1">
                <a:latin typeface="Muli"/>
              </a:rPr>
              <a:t>dữ</a:t>
            </a:r>
            <a:r>
              <a:rPr lang="vi-VN" b="1" dirty="0">
                <a:latin typeface="Muli"/>
              </a:rPr>
              <a:t> </a:t>
            </a:r>
            <a:r>
              <a:rPr lang="vi-VN" b="1" dirty="0" err="1">
                <a:latin typeface="Muli"/>
              </a:rPr>
              <a:t>liệu</a:t>
            </a:r>
            <a:endParaRPr b="1"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2051603" y="1069133"/>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vi-VN" b="1" dirty="0">
              <a:latin typeface="Muli"/>
            </a:endParaRPr>
          </a:p>
        </p:txBody>
      </p:sp>
      <p:pic>
        <p:nvPicPr>
          <p:cNvPr id="2" name="Picture 1">
            <a:extLst>
              <a:ext uri="{FF2B5EF4-FFF2-40B4-BE49-F238E27FC236}">
                <a16:creationId xmlns:a16="http://schemas.microsoft.com/office/drawing/2014/main" id="{7CDCF23F-0BDE-3152-BFC0-CC487B4305F0}"/>
              </a:ext>
            </a:extLst>
          </p:cNvPr>
          <p:cNvPicPr>
            <a:picLocks noChangeAspect="1"/>
          </p:cNvPicPr>
          <p:nvPr/>
        </p:nvPicPr>
        <p:blipFill>
          <a:blip r:embed="rId3"/>
          <a:stretch>
            <a:fillRect/>
          </a:stretch>
        </p:blipFill>
        <p:spPr>
          <a:xfrm>
            <a:off x="1933706" y="1199067"/>
            <a:ext cx="6710665" cy="3382412"/>
          </a:xfrm>
          <a:prstGeom prst="rect">
            <a:avLst/>
          </a:prstGeom>
        </p:spPr>
      </p:pic>
    </p:spTree>
    <p:extLst>
      <p:ext uri="{BB962C8B-B14F-4D97-AF65-F5344CB8AC3E}">
        <p14:creationId xmlns:p14="http://schemas.microsoft.com/office/powerpoint/2010/main" val="169845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latin typeface="Nixie One"/>
                <a:ea typeface="Nixie One"/>
                <a:cs typeface="Nixie One"/>
                <a:sym typeface="Nixie One"/>
              </a:rPr>
              <a:t>2</a:t>
            </a:r>
            <a:endParaRPr b="1" dirty="0">
              <a:solidFill>
                <a:srgbClr val="FFFFFF"/>
              </a:solidFill>
            </a:endParaRPr>
          </a:p>
        </p:txBody>
      </p:sp>
      <p:sp>
        <p:nvSpPr>
          <p:cNvPr id="2" name="Google Shape;359;p14">
            <a:extLst>
              <a:ext uri="{FF2B5EF4-FFF2-40B4-BE49-F238E27FC236}">
                <a16:creationId xmlns:a16="http://schemas.microsoft.com/office/drawing/2014/main" id="{6C6E1E11-267A-6BA6-D309-45302641F0CF}"/>
              </a:ext>
            </a:extLst>
          </p:cNvPr>
          <p:cNvSpPr txBox="1">
            <a:spLocks noGrp="1"/>
          </p:cNvSpPr>
          <p:nvPr>
            <p:ph type="ctrTitle"/>
          </p:nvPr>
        </p:nvSpPr>
        <p:spPr>
          <a:xfrm>
            <a:off x="2884449" y="1982069"/>
            <a:ext cx="5638800"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Môi </a:t>
            </a:r>
            <a:r>
              <a:rPr lang="vi-VN" dirty="0" err="1">
                <a:latin typeface="Muli"/>
              </a:rPr>
              <a:t>trường</a:t>
            </a:r>
            <a:r>
              <a:rPr lang="vi-VN" dirty="0">
                <a:latin typeface="Muli"/>
              </a:rPr>
              <a:t> </a:t>
            </a:r>
            <a:r>
              <a:rPr lang="vi-VN" dirty="0" err="1">
                <a:latin typeface="Muli"/>
              </a:rPr>
              <a:t>phát</a:t>
            </a:r>
            <a:r>
              <a:rPr lang="vi-VN" dirty="0">
                <a:latin typeface="Muli"/>
              </a:rPr>
              <a:t> </a:t>
            </a:r>
            <a:r>
              <a:rPr lang="vi-VN" dirty="0" err="1">
                <a:latin typeface="Muli"/>
              </a:rPr>
              <a:t>triển</a:t>
            </a:r>
            <a:r>
              <a:rPr lang="vi-VN" dirty="0">
                <a:latin typeface="Muli"/>
              </a:rPr>
              <a:t> </a:t>
            </a:r>
            <a:r>
              <a:rPr lang="vi-VN" dirty="0" err="1">
                <a:latin typeface="Muli"/>
              </a:rPr>
              <a:t>và</a:t>
            </a:r>
            <a:r>
              <a:rPr lang="vi-VN" dirty="0">
                <a:latin typeface="Muli"/>
              </a:rPr>
              <a:t> </a:t>
            </a:r>
            <a:r>
              <a:rPr lang="vi-VN" dirty="0" err="1">
                <a:latin typeface="Muli"/>
              </a:rPr>
              <a:t>triển</a:t>
            </a:r>
            <a:r>
              <a:rPr lang="vi-VN" dirty="0">
                <a:latin typeface="Muli"/>
              </a:rPr>
              <a:t> khai</a:t>
            </a:r>
            <a:endParaRPr dirty="0">
              <a:latin typeface="Muli"/>
            </a:endParaRPr>
          </a:p>
        </p:txBody>
      </p:sp>
    </p:spTree>
    <p:extLst>
      <p:ext uri="{BB962C8B-B14F-4D97-AF65-F5344CB8AC3E}">
        <p14:creationId xmlns:p14="http://schemas.microsoft.com/office/powerpoint/2010/main" val="97919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Môi </a:t>
            </a:r>
            <a:r>
              <a:rPr lang="vi-VN" dirty="0" err="1">
                <a:latin typeface="Muli"/>
              </a:rPr>
              <a:t>trường</a:t>
            </a:r>
            <a:r>
              <a:rPr lang="vi-VN" dirty="0">
                <a:latin typeface="Muli"/>
              </a:rPr>
              <a:t> </a:t>
            </a:r>
            <a:r>
              <a:rPr lang="vi-VN" dirty="0" err="1">
                <a:latin typeface="Muli"/>
              </a:rPr>
              <a:t>phát</a:t>
            </a:r>
            <a:r>
              <a:rPr lang="vi-VN" dirty="0">
                <a:latin typeface="Muli"/>
              </a:rPr>
              <a:t> </a:t>
            </a:r>
            <a:r>
              <a:rPr lang="vi-VN" dirty="0" err="1">
                <a:latin typeface="Muli"/>
              </a:rPr>
              <a:t>triển</a:t>
            </a:r>
            <a:r>
              <a:rPr lang="vi-VN" dirty="0">
                <a:latin typeface="Muli"/>
              </a:rPr>
              <a:t> </a:t>
            </a:r>
            <a:r>
              <a:rPr lang="vi-VN" dirty="0" err="1">
                <a:latin typeface="Muli"/>
              </a:rPr>
              <a:t>ứng</a:t>
            </a:r>
            <a:r>
              <a:rPr lang="vi-VN" dirty="0">
                <a:latin typeface="Muli"/>
              </a:rPr>
              <a:t> </a:t>
            </a:r>
            <a:r>
              <a:rPr lang="vi-VN" dirty="0" err="1">
                <a:latin typeface="Muli"/>
              </a:rPr>
              <a:t>dụng</a:t>
            </a:r>
            <a:endParaRPr dirty="0">
              <a:latin typeface="Muli"/>
            </a:endParaRPr>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vi-VN" sz="1600" b="1" dirty="0"/>
              <a:t>Phương </a:t>
            </a:r>
            <a:r>
              <a:rPr lang="vi-VN" sz="1600" b="1" dirty="0" err="1"/>
              <a:t>pháp</a:t>
            </a:r>
            <a:r>
              <a:rPr lang="vi-VN" sz="1600" b="1" dirty="0"/>
              <a:t> phân </a:t>
            </a:r>
            <a:r>
              <a:rPr lang="vi-VN" sz="1600" b="1" dirty="0" err="1"/>
              <a:t>tích</a:t>
            </a:r>
            <a:r>
              <a:rPr lang="vi-VN" sz="1600" b="1" dirty="0"/>
              <a:t> </a:t>
            </a:r>
            <a:r>
              <a:rPr lang="vi-VN" sz="1600" b="1" dirty="0" err="1"/>
              <a:t>thiết</a:t>
            </a:r>
            <a:r>
              <a:rPr lang="vi-VN" sz="1600" b="1" dirty="0"/>
              <a:t> </a:t>
            </a:r>
            <a:r>
              <a:rPr lang="vi-VN" sz="1600" b="1" dirty="0" err="1"/>
              <a:t>kế</a:t>
            </a:r>
            <a:r>
              <a:rPr lang="vi-VN" sz="1600" b="1" dirty="0"/>
              <a:t>: Phân </a:t>
            </a:r>
            <a:r>
              <a:rPr lang="vi-VN" sz="1600" b="1" dirty="0" err="1"/>
              <a:t>tích</a:t>
            </a:r>
            <a:r>
              <a:rPr lang="vi-VN" sz="1600" b="1" dirty="0"/>
              <a:t> </a:t>
            </a:r>
            <a:r>
              <a:rPr lang="vi-VN" sz="1600" b="1" dirty="0" err="1"/>
              <a:t>thiết</a:t>
            </a:r>
            <a:r>
              <a:rPr lang="vi-VN" sz="1600" b="1" dirty="0"/>
              <a:t> </a:t>
            </a:r>
            <a:r>
              <a:rPr lang="vi-VN" sz="1600" b="1" dirty="0" err="1"/>
              <a:t>kế</a:t>
            </a:r>
            <a:r>
              <a:rPr lang="vi-VN" sz="1600" b="1" dirty="0"/>
              <a:t> </a:t>
            </a:r>
            <a:r>
              <a:rPr lang="vi-VN" sz="1600" b="1" dirty="0" err="1"/>
              <a:t>hướng</a:t>
            </a:r>
            <a:r>
              <a:rPr lang="vi-VN" sz="1600" b="1" dirty="0"/>
              <a:t> </a:t>
            </a:r>
            <a:r>
              <a:rPr lang="vi-VN" sz="1600" b="1" dirty="0" err="1"/>
              <a:t>đối</a:t>
            </a:r>
            <a:r>
              <a:rPr lang="vi-VN" sz="1600" b="1" dirty="0"/>
              <a:t> </a:t>
            </a:r>
            <a:r>
              <a:rPr lang="vi-VN" sz="1600" b="1" dirty="0" err="1"/>
              <a:t>tượng</a:t>
            </a:r>
            <a:endParaRPr sz="1600" b="1" dirty="0"/>
          </a:p>
          <a:p>
            <a:pPr marL="457200" lvl="0" indent="-317500" algn="l" rtl="0">
              <a:spcBef>
                <a:spcPts val="0"/>
              </a:spcBef>
              <a:spcAft>
                <a:spcPts val="0"/>
              </a:spcAft>
              <a:buSzPts val="1400"/>
              <a:buChar char="◇"/>
            </a:pPr>
            <a:r>
              <a:rPr lang="vi-VN" sz="1600" b="1" dirty="0" err="1"/>
              <a:t>Loại</a:t>
            </a:r>
            <a:r>
              <a:rPr lang="vi-VN" sz="1600" b="1" dirty="0"/>
              <a:t>: </a:t>
            </a:r>
            <a:r>
              <a:rPr lang="vi-VN" sz="1600" b="1" dirty="0" err="1"/>
              <a:t>Web</a:t>
            </a:r>
            <a:endParaRPr lang="en-US" sz="1600" b="1" dirty="0"/>
          </a:p>
          <a:p>
            <a:pPr marL="457200" lvl="0" indent="-317500" algn="l" rtl="0">
              <a:spcBef>
                <a:spcPts val="0"/>
              </a:spcBef>
              <a:spcAft>
                <a:spcPts val="0"/>
              </a:spcAft>
              <a:buSzPts val="1400"/>
              <a:buChar char="◇"/>
            </a:pPr>
            <a:r>
              <a:rPr lang="vi-VN" sz="1600" b="1" dirty="0" err="1"/>
              <a:t>Nền</a:t>
            </a:r>
            <a:r>
              <a:rPr lang="vi-VN" sz="1600" b="1" dirty="0"/>
              <a:t> </a:t>
            </a:r>
            <a:r>
              <a:rPr lang="vi-VN" sz="1600" b="1" dirty="0" err="1"/>
              <a:t>tảng</a:t>
            </a:r>
            <a:r>
              <a:rPr lang="vi-VN" sz="1600" b="1" dirty="0"/>
              <a:t>: Ngôn </a:t>
            </a:r>
            <a:r>
              <a:rPr lang="vi-VN" sz="1600" b="1" dirty="0" err="1"/>
              <a:t>ngữ</a:t>
            </a:r>
            <a:r>
              <a:rPr lang="vi-VN" sz="1600" b="1" dirty="0"/>
              <a:t>: C#</a:t>
            </a:r>
          </a:p>
          <a:p>
            <a:pPr marL="457200" lvl="0" indent="-317500" algn="l" rtl="0">
              <a:spcBef>
                <a:spcPts val="0"/>
              </a:spcBef>
              <a:spcAft>
                <a:spcPts val="0"/>
              </a:spcAft>
              <a:buSzPts val="1400"/>
              <a:buChar char="◇"/>
            </a:pPr>
            <a:r>
              <a:rPr lang="vi-VN" sz="1600" b="1" dirty="0" err="1"/>
              <a:t>Hệ</a:t>
            </a:r>
            <a:r>
              <a:rPr lang="vi-VN" sz="1600" b="1" dirty="0"/>
              <a:t> </a:t>
            </a:r>
            <a:r>
              <a:rPr lang="vi-VN" sz="1600" b="1" dirty="0" err="1"/>
              <a:t>quản</a:t>
            </a:r>
            <a:r>
              <a:rPr lang="vi-VN" sz="1600" b="1" dirty="0"/>
              <a:t> </a:t>
            </a:r>
            <a:r>
              <a:rPr lang="vi-VN" sz="1600" b="1" dirty="0" err="1"/>
              <a:t>trị</a:t>
            </a:r>
            <a:r>
              <a:rPr lang="vi-VN" sz="1600" b="1" dirty="0"/>
              <a:t> cơ </a:t>
            </a:r>
            <a:r>
              <a:rPr lang="vi-VN" sz="1600" b="1" dirty="0" err="1"/>
              <a:t>sở</a:t>
            </a:r>
            <a:r>
              <a:rPr lang="vi-VN" sz="1600" b="1" dirty="0"/>
              <a:t> </a:t>
            </a:r>
            <a:r>
              <a:rPr lang="vi-VN" sz="1600" b="1" dirty="0" err="1"/>
              <a:t>dữ</a:t>
            </a:r>
            <a:r>
              <a:rPr lang="vi-VN" sz="1600" b="1" dirty="0"/>
              <a:t> </a:t>
            </a:r>
            <a:r>
              <a:rPr lang="vi-VN" sz="1600" b="1" dirty="0" err="1"/>
              <a:t>liệu</a:t>
            </a:r>
            <a:r>
              <a:rPr lang="vi-VN" sz="1600" b="1" dirty="0"/>
              <a:t>: MS SQL </a:t>
            </a:r>
            <a:r>
              <a:rPr lang="vi-VN" sz="1600" b="1" dirty="0" err="1"/>
              <a:t>sever</a:t>
            </a:r>
            <a:r>
              <a:rPr lang="vi-VN" sz="1600" b="1" dirty="0"/>
              <a:t> 2022 </a:t>
            </a:r>
          </a:p>
          <a:p>
            <a:pPr marL="457200" lvl="0" indent="-317500" algn="l" rtl="0">
              <a:spcBef>
                <a:spcPts val="0"/>
              </a:spcBef>
              <a:spcAft>
                <a:spcPts val="0"/>
              </a:spcAft>
              <a:buSzPts val="1400"/>
              <a:buChar char="◇"/>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Môi </a:t>
            </a:r>
            <a:r>
              <a:rPr lang="vi-VN" dirty="0" err="1">
                <a:latin typeface="Muli"/>
              </a:rPr>
              <a:t>trường</a:t>
            </a:r>
            <a:r>
              <a:rPr lang="vi-VN" dirty="0">
                <a:latin typeface="Muli"/>
              </a:rPr>
              <a:t> </a:t>
            </a:r>
            <a:r>
              <a:rPr lang="vi-VN" dirty="0" err="1">
                <a:latin typeface="Muli"/>
              </a:rPr>
              <a:t>triển</a:t>
            </a:r>
            <a:r>
              <a:rPr lang="vi-VN" dirty="0">
                <a:latin typeface="Muli"/>
              </a:rPr>
              <a:t> khai </a:t>
            </a:r>
            <a:r>
              <a:rPr lang="vi-VN" dirty="0" err="1">
                <a:latin typeface="Muli"/>
              </a:rPr>
              <a:t>ứng</a:t>
            </a:r>
            <a:r>
              <a:rPr lang="vi-VN" dirty="0">
                <a:latin typeface="Muli"/>
              </a:rPr>
              <a:t> </a:t>
            </a:r>
            <a:r>
              <a:rPr lang="vi-VN" dirty="0" err="1">
                <a:latin typeface="Muli"/>
              </a:rPr>
              <a:t>dụng</a:t>
            </a:r>
            <a:endParaRPr dirty="0">
              <a:latin typeface="Muli"/>
            </a:endParaRPr>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vi-VN" sz="1600" b="1" dirty="0" err="1"/>
              <a:t>Hệ</a:t>
            </a:r>
            <a:r>
              <a:rPr lang="vi-VN" sz="1600" b="1" dirty="0"/>
              <a:t> </a:t>
            </a:r>
            <a:r>
              <a:rPr lang="vi-VN" sz="1600" b="1" dirty="0" err="1"/>
              <a:t>điều</a:t>
            </a:r>
            <a:r>
              <a:rPr lang="vi-VN" sz="1600" b="1" dirty="0"/>
              <a:t> hanh: Microsoft Windows</a:t>
            </a:r>
          </a:p>
          <a:p>
            <a:pPr marL="457200" lvl="0" indent="-317500" algn="l" rtl="0">
              <a:spcBef>
                <a:spcPts val="0"/>
              </a:spcBef>
              <a:spcAft>
                <a:spcPts val="0"/>
              </a:spcAft>
              <a:buSzPts val="1400"/>
              <a:buChar char="◇"/>
            </a:pPr>
            <a:r>
              <a:rPr lang="vi-VN" sz="1600" b="1" dirty="0" err="1"/>
              <a:t>Cần</a:t>
            </a:r>
            <a:r>
              <a:rPr lang="vi-VN" sz="1600" b="1" dirty="0"/>
              <a:t> </a:t>
            </a:r>
            <a:r>
              <a:rPr lang="vi-VN" sz="1600" b="1" dirty="0" err="1"/>
              <a:t>cài</a:t>
            </a:r>
            <a:r>
              <a:rPr lang="vi-VN" sz="1600" b="1" dirty="0"/>
              <a:t> </a:t>
            </a:r>
            <a:r>
              <a:rPr lang="vi-VN" sz="1600" b="1" dirty="0" err="1"/>
              <a:t>đặt</a:t>
            </a:r>
            <a:r>
              <a:rPr lang="vi-VN" sz="1600" b="1" dirty="0"/>
              <a:t>:</a:t>
            </a:r>
          </a:p>
          <a:p>
            <a:pPr marL="457200" lvl="0" indent="-317500" algn="l" rtl="0">
              <a:spcBef>
                <a:spcPts val="0"/>
              </a:spcBef>
              <a:spcAft>
                <a:spcPts val="0"/>
              </a:spcAft>
              <a:buSzPts val="1400"/>
              <a:buChar char="◇"/>
            </a:pPr>
            <a:r>
              <a:rPr lang="vi-VN" b="1" dirty="0"/>
              <a:t>Khi </a:t>
            </a:r>
            <a:r>
              <a:rPr lang="vi-VN" b="1" dirty="0" err="1"/>
              <a:t>chạy</a:t>
            </a:r>
            <a:r>
              <a:rPr lang="vi-VN" b="1" dirty="0"/>
              <a:t> </a:t>
            </a:r>
            <a:r>
              <a:rPr lang="vi-VN" b="1" dirty="0" err="1"/>
              <a:t>ứng</a:t>
            </a:r>
            <a:r>
              <a:rPr lang="vi-VN" b="1" dirty="0"/>
              <a:t> </a:t>
            </a:r>
            <a:r>
              <a:rPr lang="vi-VN" b="1" dirty="0" err="1"/>
              <a:t>dụng</a:t>
            </a:r>
            <a:r>
              <a:rPr lang="vi-VN" b="1" dirty="0"/>
              <a:t> </a:t>
            </a:r>
            <a:r>
              <a:rPr lang="vi-VN" b="1" dirty="0" err="1"/>
              <a:t>cần</a:t>
            </a:r>
            <a:r>
              <a:rPr lang="vi-VN" b="1" dirty="0"/>
              <a:t> </a:t>
            </a:r>
            <a:r>
              <a:rPr lang="vi-VN" b="1" dirty="0" err="1"/>
              <a:t>chép</a:t>
            </a:r>
            <a:r>
              <a:rPr lang="vi-VN" b="1" dirty="0"/>
              <a:t> </a:t>
            </a:r>
            <a:r>
              <a:rPr lang="vi-VN" b="1" dirty="0" err="1"/>
              <a:t>và</a:t>
            </a:r>
            <a:r>
              <a:rPr lang="vi-VN" b="1" dirty="0"/>
              <a:t> </a:t>
            </a:r>
            <a:r>
              <a:rPr lang="vi-VN" b="1" dirty="0" err="1"/>
              <a:t>cài</a:t>
            </a:r>
            <a:r>
              <a:rPr lang="vi-VN" b="1" dirty="0"/>
              <a:t> </a:t>
            </a:r>
            <a:r>
              <a:rPr lang="vi-VN" b="1" dirty="0" err="1"/>
              <a:t>đặt</a:t>
            </a:r>
            <a:r>
              <a:rPr lang="vi-VN" b="1" dirty="0"/>
              <a:t> </a:t>
            </a:r>
            <a:r>
              <a:rPr lang="vi-VN" b="1" dirty="0" err="1"/>
              <a:t>đầy</a:t>
            </a:r>
            <a:r>
              <a:rPr lang="vi-VN" b="1" dirty="0"/>
              <a:t> </a:t>
            </a:r>
            <a:r>
              <a:rPr lang="vi-VN" b="1" dirty="0" err="1"/>
              <a:t>đủ</a:t>
            </a:r>
            <a:r>
              <a:rPr lang="vi-VN" b="1" dirty="0"/>
              <a:t> </a:t>
            </a:r>
            <a:r>
              <a:rPr lang="vi-VN" b="1" dirty="0" err="1"/>
              <a:t>các</a:t>
            </a:r>
            <a:r>
              <a:rPr lang="vi-VN" b="1" dirty="0"/>
              <a:t> </a:t>
            </a:r>
            <a:r>
              <a:rPr lang="vi-VN" b="1" dirty="0" err="1"/>
              <a:t>tập</a:t>
            </a:r>
            <a:r>
              <a:rPr lang="vi-VN" b="1" dirty="0"/>
              <a:t> tin cơ </a:t>
            </a:r>
            <a:r>
              <a:rPr lang="vi-VN" b="1" dirty="0" err="1"/>
              <a:t>sở</a:t>
            </a:r>
            <a:r>
              <a:rPr lang="vi-VN" b="1" dirty="0"/>
              <a:t> </a:t>
            </a:r>
            <a:r>
              <a:rPr lang="vi-VN" b="1" dirty="0" err="1"/>
              <a:t>dữ</a:t>
            </a:r>
            <a:r>
              <a:rPr lang="vi-VN" b="1" dirty="0"/>
              <a:t> </a:t>
            </a:r>
            <a:r>
              <a:rPr lang="vi-VN" b="1" dirty="0" err="1"/>
              <a:t>liệu</a:t>
            </a:r>
            <a:endParaRPr lang="vi-VN" b="1"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12238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latin typeface="Nixie One"/>
                <a:ea typeface="Nixie One"/>
                <a:cs typeface="Nixie One"/>
                <a:sym typeface="Nixie One"/>
              </a:rPr>
              <a:t>3</a:t>
            </a:r>
            <a:endParaRPr b="1" dirty="0">
              <a:solidFill>
                <a:srgbClr val="FFFFFF"/>
              </a:solidFill>
            </a:endParaRPr>
          </a:p>
        </p:txBody>
      </p:sp>
      <p:sp>
        <p:nvSpPr>
          <p:cNvPr id="3" name="Google Shape;359;p14">
            <a:extLst>
              <a:ext uri="{FF2B5EF4-FFF2-40B4-BE49-F238E27FC236}">
                <a16:creationId xmlns:a16="http://schemas.microsoft.com/office/drawing/2014/main" id="{785E119C-6904-EA45-169C-92CA73C9DEC1}"/>
              </a:ext>
            </a:extLst>
          </p:cNvPr>
          <p:cNvSpPr txBox="1">
            <a:spLocks noGrp="1"/>
          </p:cNvSpPr>
          <p:nvPr>
            <p:ph type="ctrTitle"/>
          </p:nvPr>
        </p:nvSpPr>
        <p:spPr>
          <a:xfrm>
            <a:off x="3568429" y="1676400"/>
            <a:ext cx="5638800"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latin typeface="Muli"/>
              </a:rPr>
              <a:t>Kết</a:t>
            </a:r>
            <a:r>
              <a:rPr lang="vi-VN" dirty="0">
                <a:latin typeface="Muli"/>
              </a:rPr>
              <a:t> </a:t>
            </a:r>
            <a:r>
              <a:rPr lang="vi-VN" dirty="0" err="1">
                <a:latin typeface="Muli"/>
              </a:rPr>
              <a:t>Luận</a:t>
            </a:r>
            <a:endParaRPr dirty="0">
              <a:latin typeface="Muli"/>
            </a:endParaRPr>
          </a:p>
        </p:txBody>
      </p:sp>
    </p:spTree>
    <p:extLst>
      <p:ext uri="{BB962C8B-B14F-4D97-AF65-F5344CB8AC3E}">
        <p14:creationId xmlns:p14="http://schemas.microsoft.com/office/powerpoint/2010/main" val="291144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639543" y="463874"/>
            <a:ext cx="405598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latin typeface="Muli"/>
              </a:rPr>
              <a:t>Giới</a:t>
            </a:r>
            <a:r>
              <a:rPr lang="vi-VN" dirty="0">
                <a:latin typeface="Muli"/>
              </a:rPr>
              <a:t> </a:t>
            </a:r>
            <a:r>
              <a:rPr lang="vi-VN" dirty="0" err="1">
                <a:latin typeface="Muli"/>
              </a:rPr>
              <a:t>Thiệu</a:t>
            </a:r>
            <a:r>
              <a:rPr lang="vi-VN" dirty="0">
                <a:latin typeface="Muli"/>
              </a:rPr>
              <a:t> </a:t>
            </a:r>
            <a:r>
              <a:rPr lang="vi-VN" dirty="0" err="1">
                <a:latin typeface="Muli"/>
              </a:rPr>
              <a:t>Đề</a:t>
            </a:r>
            <a:r>
              <a:rPr lang="vi-VN" dirty="0">
                <a:latin typeface="Muli"/>
              </a:rPr>
              <a:t> </a:t>
            </a:r>
            <a:r>
              <a:rPr lang="vi-VN" dirty="0" err="1">
                <a:latin typeface="Muli"/>
              </a:rPr>
              <a:t>Tài</a:t>
            </a:r>
            <a:endParaRPr dirty="0">
              <a:latin typeface="Muli"/>
            </a:endParaRPr>
          </a:p>
        </p:txBody>
      </p:sp>
      <p:sp>
        <p:nvSpPr>
          <p:cNvPr id="343" name="Google Shape;343;p12"/>
          <p:cNvSpPr txBox="1"/>
          <p:nvPr/>
        </p:nvSpPr>
        <p:spPr>
          <a:xfrm>
            <a:off x="1761370" y="1441135"/>
            <a:ext cx="6135720" cy="2261230"/>
          </a:xfrm>
          <a:prstGeom prst="rect">
            <a:avLst/>
          </a:prstGeom>
          <a:noFill/>
          <a:ln>
            <a:noFill/>
          </a:ln>
        </p:spPr>
        <p:txBody>
          <a:bodyPr spcFirstLastPara="1" wrap="square" lIns="91425" tIns="91425" rIns="91425" bIns="91425" anchor="t" anchorCtr="0">
            <a:noAutofit/>
          </a:bodyPr>
          <a:lstStyle/>
          <a:p>
            <a:pPr algn="just">
              <a:spcBef>
                <a:spcPts val="600"/>
              </a:spcBef>
            </a:pPr>
            <a:r>
              <a:rPr lang="vi-VN" dirty="0">
                <a:solidFill>
                  <a:srgbClr val="C6DAEC"/>
                </a:solidFill>
                <a:latin typeface="+mj-lt"/>
                <a:ea typeface="Muli"/>
                <a:cs typeface="Muli"/>
                <a:sym typeface="Muli"/>
              </a:rPr>
              <a:t>Công nghệ căng ngày căng phát triển vào thời đại 4.0, Công nghệ đã không còn là thứ xa xỉ mà thay vào đó công nghệ đang rất thịnh hanh và được đưa vào áp dụng trong mọi linh vực.</a:t>
            </a:r>
            <a:r>
              <a:rPr lang="en-US" dirty="0">
                <a:solidFill>
                  <a:srgbClr val="C6DAEC"/>
                </a:solidFill>
                <a:latin typeface="+mj-lt"/>
                <a:ea typeface="Muli"/>
                <a:cs typeface="Muli"/>
                <a:sym typeface="Muli"/>
              </a:rPr>
              <a:t> </a:t>
            </a:r>
            <a:r>
              <a:rPr lang="vi-VN" sz="1400" dirty="0">
                <a:solidFill>
                  <a:srgbClr val="C6DAEC"/>
                </a:solidFill>
                <a:latin typeface="+mj-lt"/>
                <a:ea typeface="Muli"/>
                <a:cs typeface="Muli"/>
                <a:sym typeface="Muli"/>
              </a:rPr>
              <a:t>Hiện nay, có rất nhiều việc áp dụng công nghệ vào để phát triển hơn và theo kịp thời đại. Công nghệ đã giúp chúng ta dễ dàng tiến hanh thương mại hóa trên Internet. Với những thao tác cực đơn giản bạn đã có thể có những thứ mà các bạn cần mà không cần phải đích thân đi ra ngoai. Và tất nhiên các bạn phải có kết nối internet !</a:t>
            </a:r>
            <a:r>
              <a:rPr lang="en-US" sz="1400" dirty="0">
                <a:solidFill>
                  <a:srgbClr val="C6DAEC"/>
                </a:solidFill>
                <a:latin typeface="+mj-lt"/>
                <a:ea typeface="Muli"/>
                <a:cs typeface="Muli"/>
                <a:sym typeface="Muli"/>
              </a:rPr>
              <a:t> </a:t>
            </a:r>
            <a:r>
              <a:rPr lang="vi-VN" sz="1400" dirty="0">
                <a:solidFill>
                  <a:srgbClr val="C6DAEC"/>
                </a:solidFill>
                <a:latin typeface="+mj-lt"/>
                <a:ea typeface="Muli"/>
                <a:cs typeface="Muli"/>
                <a:sym typeface="Muli"/>
              </a:rPr>
              <a:t>Để tiếp cận và góp phần phát triển nền thương mại điện tử Việt Nam, chúng em đã quyết định thực hiện đề tài “Xây dựng Web Bán hoa”. Website sẽ giúp cho công việc kinh doanh và mua bán dễ dàng và tiện lợi hơn.</a:t>
            </a:r>
          </a:p>
          <a:p>
            <a:pPr algn="just">
              <a:spcBef>
                <a:spcPts val="600"/>
              </a:spcBef>
            </a:pPr>
            <a:endParaRPr lang="vi-VN" sz="1400" dirty="0">
              <a:solidFill>
                <a:srgbClr val="C6DAEC"/>
              </a:solidFill>
              <a:latin typeface="Muli"/>
              <a:ea typeface="Muli"/>
              <a:cs typeface="Muli"/>
              <a:sym typeface="Muli"/>
            </a:endParaRPr>
          </a:p>
          <a:p>
            <a:pPr marL="0" lvl="0" indent="0" algn="just" rtl="0">
              <a:spcBef>
                <a:spcPts val="600"/>
              </a:spcBef>
              <a:spcAft>
                <a:spcPts val="0"/>
              </a:spcAft>
              <a:buNone/>
            </a:pPr>
            <a:endParaRPr lang="vi-VN"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721442" y="12274"/>
            <a:ext cx="4944300" cy="13326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latin typeface="Muli"/>
              </a:rPr>
              <a:t>Kết</a:t>
            </a:r>
            <a:r>
              <a:rPr lang="vi-VN" dirty="0">
                <a:latin typeface="Muli"/>
              </a:rPr>
              <a:t> </a:t>
            </a:r>
            <a:r>
              <a:rPr lang="vi-VN" dirty="0" err="1">
                <a:latin typeface="Muli"/>
              </a:rPr>
              <a:t>quả</a:t>
            </a:r>
            <a:r>
              <a:rPr lang="vi-VN" dirty="0">
                <a:latin typeface="Muli"/>
              </a:rPr>
              <a:t> </a:t>
            </a:r>
            <a:r>
              <a:rPr lang="vi-VN" dirty="0" err="1">
                <a:latin typeface="Muli"/>
              </a:rPr>
              <a:t>đạt</a:t>
            </a:r>
            <a:r>
              <a:rPr lang="vi-VN" dirty="0">
                <a:latin typeface="Muli"/>
              </a:rPr>
              <a:t> </a:t>
            </a:r>
            <a:r>
              <a:rPr lang="vi-VN" dirty="0" err="1">
                <a:latin typeface="Muli"/>
              </a:rPr>
              <a:t>được</a:t>
            </a:r>
            <a:endParaRPr dirty="0">
              <a:latin typeface="Muli"/>
            </a:endParaRPr>
          </a:p>
        </p:txBody>
      </p:sp>
      <p:sp>
        <p:nvSpPr>
          <p:cNvPr id="407" name="Google Shape;407;p19"/>
          <p:cNvSpPr txBox="1">
            <a:spLocks noGrp="1"/>
          </p:cNvSpPr>
          <p:nvPr>
            <p:ph type="body" idx="1"/>
          </p:nvPr>
        </p:nvSpPr>
        <p:spPr>
          <a:xfrm>
            <a:off x="1310716" y="1490774"/>
            <a:ext cx="2176800" cy="254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1600" b="1" dirty="0" err="1"/>
              <a:t>Người</a:t>
            </a:r>
            <a:r>
              <a:rPr lang="vi-VN" sz="1600" b="1" dirty="0"/>
              <a:t> </a:t>
            </a:r>
            <a:r>
              <a:rPr lang="vi-VN" sz="1600" b="1" dirty="0" err="1"/>
              <a:t>quản</a:t>
            </a:r>
            <a:r>
              <a:rPr lang="vi-VN" sz="1600" b="1" dirty="0"/>
              <a:t> </a:t>
            </a:r>
            <a:r>
              <a:rPr lang="vi-VN" sz="1600" b="1" dirty="0" err="1"/>
              <a:t>trị</a:t>
            </a:r>
            <a:endParaRPr sz="1600" b="1" dirty="0"/>
          </a:p>
          <a:p>
            <a:pPr marL="0" lvl="0" indent="0" algn="just" rtl="0">
              <a:spcBef>
                <a:spcPts val="600"/>
              </a:spcBef>
              <a:spcAft>
                <a:spcPts val="0"/>
              </a:spcAft>
              <a:buNone/>
            </a:pPr>
            <a:r>
              <a:rPr lang="vi-VN" dirty="0" err="1"/>
              <a:t>Người</a:t>
            </a:r>
            <a:r>
              <a:rPr lang="vi-VN" dirty="0"/>
              <a:t> </a:t>
            </a:r>
            <a:r>
              <a:rPr lang="vi-VN" dirty="0" err="1"/>
              <a:t>quản</a:t>
            </a:r>
            <a:r>
              <a:rPr lang="vi-VN" dirty="0"/>
              <a:t> </a:t>
            </a:r>
            <a:r>
              <a:rPr lang="vi-VN" dirty="0" err="1"/>
              <a:t>trị</a:t>
            </a:r>
            <a:r>
              <a:rPr lang="vi-VN" dirty="0"/>
              <a:t> </a:t>
            </a:r>
            <a:r>
              <a:rPr lang="vi-VN" dirty="0" err="1"/>
              <a:t>có</a:t>
            </a:r>
            <a:r>
              <a:rPr lang="vi-VN" dirty="0"/>
              <a:t> </a:t>
            </a:r>
            <a:r>
              <a:rPr lang="vi-VN" dirty="0" err="1"/>
              <a:t>thể</a:t>
            </a:r>
            <a:r>
              <a:rPr lang="vi-VN" dirty="0"/>
              <a:t> </a:t>
            </a:r>
            <a:r>
              <a:rPr lang="vi-VN" dirty="0" err="1"/>
              <a:t>kiểm</a:t>
            </a:r>
            <a:r>
              <a:rPr lang="vi-VN" dirty="0"/>
              <a:t> </a:t>
            </a:r>
            <a:r>
              <a:rPr lang="vi-VN" dirty="0" err="1"/>
              <a:t>soát</a:t>
            </a:r>
            <a:r>
              <a:rPr lang="vi-VN" dirty="0"/>
              <a:t> </a:t>
            </a:r>
            <a:r>
              <a:rPr lang="vi-VN" dirty="0" err="1"/>
              <a:t>mọi</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Admin</a:t>
            </a:r>
            <a:r>
              <a:rPr lang="vi-VN" dirty="0"/>
              <a:t> </a:t>
            </a:r>
            <a:r>
              <a:rPr lang="vi-VN" dirty="0" err="1"/>
              <a:t>có</a:t>
            </a:r>
            <a:r>
              <a:rPr lang="vi-VN" dirty="0"/>
              <a:t> </a:t>
            </a:r>
            <a:r>
              <a:rPr lang="vi-VN" dirty="0" err="1"/>
              <a:t>thể</a:t>
            </a:r>
            <a:r>
              <a:rPr lang="vi-VN" dirty="0"/>
              <a:t> </a:t>
            </a:r>
            <a:r>
              <a:rPr lang="vi-VN" dirty="0" err="1"/>
              <a:t>dùng</a:t>
            </a:r>
            <a:r>
              <a:rPr lang="vi-VN" dirty="0"/>
              <a:t> </a:t>
            </a:r>
            <a:r>
              <a:rPr lang="vi-VN" dirty="0" err="1"/>
              <a:t>tài</a:t>
            </a:r>
            <a:r>
              <a:rPr lang="vi-VN" dirty="0"/>
              <a:t> </a:t>
            </a:r>
            <a:r>
              <a:rPr lang="vi-VN" dirty="0" err="1"/>
              <a:t>khoản</a:t>
            </a:r>
            <a:r>
              <a:rPr lang="vi-VN" dirty="0"/>
              <a:t> </a:t>
            </a:r>
            <a:r>
              <a:rPr lang="vi-VN" dirty="0" err="1"/>
              <a:t>của</a:t>
            </a:r>
            <a:r>
              <a:rPr lang="vi-VN" dirty="0"/>
              <a:t> </a:t>
            </a:r>
            <a:r>
              <a:rPr lang="vi-VN" dirty="0" err="1"/>
              <a:t>họ</a:t>
            </a:r>
            <a:r>
              <a:rPr lang="vi-VN" dirty="0"/>
              <a:t> </a:t>
            </a:r>
            <a:r>
              <a:rPr lang="vi-VN" dirty="0" err="1"/>
              <a:t>để</a:t>
            </a:r>
            <a:r>
              <a:rPr lang="vi-VN" dirty="0"/>
              <a:t> đăng </a:t>
            </a:r>
            <a:r>
              <a:rPr lang="vi-VN" dirty="0" err="1"/>
              <a:t>nhập</a:t>
            </a:r>
            <a:r>
              <a:rPr lang="vi-VN" dirty="0"/>
              <a:t> </a:t>
            </a:r>
            <a:r>
              <a:rPr lang="vi-VN" dirty="0" err="1"/>
              <a:t>và</a:t>
            </a:r>
            <a:r>
              <a:rPr lang="vi-VN" dirty="0"/>
              <a:t> </a:t>
            </a:r>
            <a:r>
              <a:rPr lang="vi-VN" dirty="0" err="1"/>
              <a:t>thực</a:t>
            </a:r>
            <a:r>
              <a:rPr lang="vi-VN" dirty="0"/>
              <a:t> </a:t>
            </a:r>
            <a:r>
              <a:rPr lang="vi-VN" dirty="0" err="1"/>
              <a:t>hiện</a:t>
            </a:r>
            <a:r>
              <a:rPr lang="vi-VN" dirty="0"/>
              <a:t> </a:t>
            </a:r>
            <a:r>
              <a:rPr lang="vi-VN" dirty="0" err="1"/>
              <a:t>các</a:t>
            </a:r>
            <a:r>
              <a:rPr lang="vi-VN" dirty="0"/>
              <a:t> </a:t>
            </a:r>
            <a:r>
              <a:rPr lang="vi-VN" dirty="0" err="1"/>
              <a:t>chức</a:t>
            </a:r>
            <a:r>
              <a:rPr lang="vi-VN" dirty="0"/>
              <a:t> năng </a:t>
            </a:r>
            <a:r>
              <a:rPr lang="vi-VN" dirty="0" err="1"/>
              <a:t>đặc</a:t>
            </a:r>
            <a:r>
              <a:rPr lang="vi-VN" dirty="0"/>
              <a:t> </a:t>
            </a:r>
            <a:r>
              <a:rPr lang="vi-VN" dirty="0" err="1"/>
              <a:t>thù</a:t>
            </a:r>
            <a:r>
              <a:rPr lang="vi-VN" dirty="0"/>
              <a:t> như </a:t>
            </a:r>
            <a:r>
              <a:rPr lang="vi-VN" dirty="0" err="1"/>
              <a:t>cập</a:t>
            </a:r>
            <a:r>
              <a:rPr lang="vi-VN" dirty="0"/>
              <a:t> </a:t>
            </a:r>
            <a:r>
              <a:rPr lang="vi-VN" dirty="0" err="1"/>
              <a:t>nhật</a:t>
            </a:r>
            <a:r>
              <a:rPr lang="vi-VN" dirty="0"/>
              <a:t>, </a:t>
            </a:r>
            <a:r>
              <a:rPr lang="vi-VN" dirty="0" err="1"/>
              <a:t>sửa</a:t>
            </a:r>
            <a:r>
              <a:rPr lang="vi-VN" dirty="0"/>
              <a:t>, </a:t>
            </a:r>
            <a:r>
              <a:rPr lang="vi-VN" dirty="0" err="1"/>
              <a:t>xóa</a:t>
            </a:r>
            <a:r>
              <a:rPr lang="vi-VN" dirty="0"/>
              <a:t> </a:t>
            </a:r>
            <a:r>
              <a:rPr lang="vi-VN" dirty="0" err="1"/>
              <a:t>các</a:t>
            </a:r>
            <a:r>
              <a:rPr lang="vi-VN" dirty="0"/>
              <a:t> </a:t>
            </a:r>
            <a:r>
              <a:rPr lang="vi-VN" dirty="0" err="1"/>
              <a:t>sản</a:t>
            </a:r>
            <a:r>
              <a:rPr lang="vi-VN" dirty="0"/>
              <a:t> </a:t>
            </a:r>
            <a:r>
              <a:rPr lang="vi-VN" dirty="0" err="1"/>
              <a:t>phẩm</a:t>
            </a:r>
            <a:r>
              <a:rPr lang="vi-VN" dirty="0"/>
              <a:t>, </a:t>
            </a:r>
            <a:r>
              <a:rPr lang="vi-VN" dirty="0" err="1"/>
              <a:t>các</a:t>
            </a:r>
            <a:r>
              <a:rPr lang="vi-VN" dirty="0"/>
              <a:t> </a:t>
            </a:r>
            <a:r>
              <a:rPr lang="vi-VN" dirty="0" err="1"/>
              <a:t>loại</a:t>
            </a:r>
            <a:r>
              <a:rPr lang="vi-VN" dirty="0"/>
              <a:t> </a:t>
            </a:r>
            <a:r>
              <a:rPr lang="vi-VN" dirty="0" err="1"/>
              <a:t>hàng</a:t>
            </a:r>
            <a:r>
              <a:rPr lang="vi-VN" dirty="0"/>
              <a:t> </a:t>
            </a:r>
            <a:r>
              <a:rPr lang="vi-VN" dirty="0" err="1"/>
              <a:t>và</a:t>
            </a:r>
            <a:r>
              <a:rPr lang="vi-VN" dirty="0"/>
              <a:t> </a:t>
            </a:r>
            <a:r>
              <a:rPr lang="vi-VN" dirty="0" err="1"/>
              <a:t>nhà</a:t>
            </a:r>
            <a:r>
              <a:rPr lang="vi-VN" dirty="0"/>
              <a:t> cung </a:t>
            </a:r>
            <a:r>
              <a:rPr lang="vi-VN" dirty="0" err="1"/>
              <a:t>cấp</a:t>
            </a:r>
            <a:r>
              <a:rPr lang="vi-VN" dirty="0"/>
              <a:t>.</a:t>
            </a:r>
          </a:p>
          <a:p>
            <a:pPr marL="0" lvl="0" indent="0" algn="just" rtl="0">
              <a:spcBef>
                <a:spcPts val="600"/>
              </a:spcBef>
              <a:spcAft>
                <a:spcPts val="0"/>
              </a:spcAft>
              <a:buNone/>
            </a:pPr>
            <a:r>
              <a:rPr lang="vi-VN" dirty="0" err="1"/>
              <a:t>Tiếp</a:t>
            </a:r>
            <a:r>
              <a:rPr lang="vi-VN" dirty="0"/>
              <a:t> </a:t>
            </a:r>
            <a:r>
              <a:rPr lang="vi-VN" dirty="0" err="1"/>
              <a:t>nhận</a:t>
            </a:r>
            <a:r>
              <a:rPr lang="vi-VN" dirty="0"/>
              <a:t> </a:t>
            </a:r>
            <a:r>
              <a:rPr lang="vi-VN" dirty="0" err="1"/>
              <a:t>và</a:t>
            </a:r>
            <a:r>
              <a:rPr lang="vi-VN" dirty="0"/>
              <a:t> </a:t>
            </a:r>
            <a:r>
              <a:rPr lang="vi-VN" dirty="0" err="1"/>
              <a:t>kiểm</a:t>
            </a:r>
            <a:r>
              <a:rPr lang="vi-VN" dirty="0"/>
              <a:t> tra đơn </a:t>
            </a:r>
            <a:r>
              <a:rPr lang="vi-VN" dirty="0" err="1"/>
              <a:t>của</a:t>
            </a:r>
            <a:r>
              <a:rPr lang="vi-VN" dirty="0"/>
              <a:t> </a:t>
            </a:r>
            <a:r>
              <a:rPr lang="vi-VN" dirty="0" err="1"/>
              <a:t>khách</a:t>
            </a:r>
            <a:r>
              <a:rPr lang="vi-VN" dirty="0"/>
              <a:t> </a:t>
            </a:r>
            <a:r>
              <a:rPr lang="vi-VN" dirty="0" err="1"/>
              <a:t>hàng</a:t>
            </a:r>
            <a:r>
              <a:rPr lang="vi-VN" dirty="0"/>
              <a:t>. </a:t>
            </a:r>
            <a:r>
              <a:rPr lang="vi-VN" dirty="0" err="1"/>
              <a:t>Quản</a:t>
            </a:r>
            <a:r>
              <a:rPr lang="vi-VN" dirty="0"/>
              <a:t> </a:t>
            </a:r>
            <a:r>
              <a:rPr lang="vi-VN" dirty="0" err="1"/>
              <a:t>lý</a:t>
            </a:r>
            <a:r>
              <a:rPr lang="vi-VN" dirty="0"/>
              <a:t> thông tin </a:t>
            </a:r>
            <a:r>
              <a:rPr lang="vi-VN" dirty="0" err="1"/>
              <a:t>khách</a:t>
            </a:r>
            <a:r>
              <a:rPr lang="vi-VN" dirty="0"/>
              <a:t> </a:t>
            </a:r>
            <a:r>
              <a:rPr lang="vi-VN" dirty="0" err="1"/>
              <a:t>hàng</a:t>
            </a:r>
            <a:r>
              <a:rPr lang="vi-VN" dirty="0"/>
              <a:t>. </a:t>
            </a:r>
            <a:r>
              <a:rPr lang="vi-VN" dirty="0" err="1"/>
              <a:t>Quản</a:t>
            </a:r>
            <a:r>
              <a:rPr lang="vi-VN" dirty="0"/>
              <a:t> </a:t>
            </a:r>
            <a:r>
              <a:rPr lang="vi-VN" dirty="0" err="1"/>
              <a:t>lý</a:t>
            </a:r>
            <a:r>
              <a:rPr lang="vi-VN" dirty="0"/>
              <a:t> </a:t>
            </a:r>
            <a:r>
              <a:rPr lang="vi-VN" dirty="0" err="1"/>
              <a:t>tài</a:t>
            </a:r>
            <a:r>
              <a:rPr lang="vi-VN" dirty="0"/>
              <a:t> </a:t>
            </a:r>
            <a:r>
              <a:rPr lang="vi-VN" dirty="0" err="1"/>
              <a:t>xế</a:t>
            </a:r>
            <a:r>
              <a:rPr lang="vi-VN" dirty="0"/>
              <a:t>. </a:t>
            </a:r>
            <a:r>
              <a:rPr lang="vi-VN" dirty="0" err="1"/>
              <a:t>Thống</a:t>
            </a:r>
            <a:r>
              <a:rPr lang="vi-VN" dirty="0"/>
              <a:t> kê</a:t>
            </a:r>
            <a:endParaRPr dirty="0"/>
          </a:p>
        </p:txBody>
      </p:sp>
      <p:sp>
        <p:nvSpPr>
          <p:cNvPr id="408" name="Google Shape;408;p19"/>
          <p:cNvSpPr txBox="1">
            <a:spLocks noGrp="1"/>
          </p:cNvSpPr>
          <p:nvPr>
            <p:ph type="body" idx="2"/>
          </p:nvPr>
        </p:nvSpPr>
        <p:spPr>
          <a:xfrm>
            <a:off x="5946416" y="1490774"/>
            <a:ext cx="2176800" cy="254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1600" b="1" dirty="0" err="1"/>
              <a:t>Khách</a:t>
            </a:r>
            <a:r>
              <a:rPr lang="vi-VN" sz="1600" b="1" dirty="0"/>
              <a:t> </a:t>
            </a:r>
            <a:r>
              <a:rPr lang="vi-VN" sz="1600" b="1" dirty="0" err="1"/>
              <a:t>hàng</a:t>
            </a:r>
            <a:endParaRPr lang="en-US" sz="1600" b="1" dirty="0"/>
          </a:p>
          <a:p>
            <a:pPr marL="0" lvl="0" indent="0" algn="just" rtl="0">
              <a:spcBef>
                <a:spcPts val="600"/>
              </a:spcBef>
              <a:spcAft>
                <a:spcPts val="0"/>
              </a:spcAft>
              <a:buNone/>
            </a:pPr>
            <a:r>
              <a:rPr lang="vi-VN" dirty="0" err="1"/>
              <a:t>Khách</a:t>
            </a:r>
            <a:r>
              <a:rPr lang="vi-VN" dirty="0"/>
              <a:t> </a:t>
            </a:r>
            <a:r>
              <a:rPr lang="vi-VN" dirty="0" err="1"/>
              <a:t>hàng</a:t>
            </a:r>
            <a:r>
              <a:rPr lang="vi-VN" dirty="0"/>
              <a:t> </a:t>
            </a:r>
            <a:r>
              <a:rPr lang="vi-VN" dirty="0" err="1"/>
              <a:t>có</a:t>
            </a:r>
            <a:r>
              <a:rPr lang="vi-VN" dirty="0"/>
              <a:t> </a:t>
            </a:r>
            <a:r>
              <a:rPr lang="vi-VN" dirty="0" err="1"/>
              <a:t>thể</a:t>
            </a:r>
            <a:r>
              <a:rPr lang="vi-VN" dirty="0"/>
              <a:t> xem </a:t>
            </a:r>
            <a:r>
              <a:rPr lang="vi-VN" dirty="0" err="1"/>
              <a:t>và</a:t>
            </a:r>
            <a:r>
              <a:rPr lang="vi-VN" dirty="0"/>
              <a:t> </a:t>
            </a:r>
            <a:r>
              <a:rPr lang="vi-VN" dirty="0" err="1"/>
              <a:t>lựa</a:t>
            </a:r>
            <a:r>
              <a:rPr lang="vi-VN" dirty="0"/>
              <a:t> </a:t>
            </a:r>
            <a:r>
              <a:rPr lang="vi-VN" dirty="0" err="1"/>
              <a:t>chọn</a:t>
            </a:r>
            <a:r>
              <a:rPr lang="vi-VN" dirty="0"/>
              <a:t> </a:t>
            </a:r>
            <a:r>
              <a:rPr lang="vi-VN" dirty="0" err="1"/>
              <a:t>hàng</a:t>
            </a:r>
            <a:r>
              <a:rPr lang="vi-VN" dirty="0"/>
              <a:t> </a:t>
            </a:r>
            <a:r>
              <a:rPr lang="vi-VN" dirty="0" err="1"/>
              <a:t>hóa</a:t>
            </a:r>
            <a:r>
              <a:rPr lang="vi-VN" dirty="0"/>
              <a:t>. </a:t>
            </a:r>
            <a:r>
              <a:rPr lang="vi-VN" dirty="0" err="1"/>
              <a:t>Họ</a:t>
            </a:r>
            <a:r>
              <a:rPr lang="vi-VN" dirty="0"/>
              <a:t> </a:t>
            </a:r>
            <a:r>
              <a:rPr lang="vi-VN" dirty="0" err="1"/>
              <a:t>có</a:t>
            </a:r>
            <a:r>
              <a:rPr lang="vi-VN" dirty="0"/>
              <a:t> </a:t>
            </a:r>
            <a:r>
              <a:rPr lang="vi-VN" dirty="0" err="1"/>
              <a:t>thể</a:t>
            </a:r>
            <a:r>
              <a:rPr lang="vi-VN" dirty="0"/>
              <a:t> thêm </a:t>
            </a:r>
            <a:r>
              <a:rPr lang="vi-VN" dirty="0" err="1"/>
              <a:t>hàng</a:t>
            </a:r>
            <a:r>
              <a:rPr lang="vi-VN" dirty="0"/>
              <a:t> </a:t>
            </a:r>
            <a:r>
              <a:rPr lang="vi-VN" dirty="0" err="1"/>
              <a:t>vào</a:t>
            </a:r>
            <a:r>
              <a:rPr lang="vi-VN" dirty="0"/>
              <a:t> </a:t>
            </a:r>
            <a:r>
              <a:rPr lang="vi-VN" dirty="0" err="1"/>
              <a:t>giỏ</a:t>
            </a:r>
            <a:r>
              <a:rPr lang="vi-VN" dirty="0"/>
              <a:t> </a:t>
            </a:r>
            <a:r>
              <a:rPr lang="vi-VN" dirty="0" err="1"/>
              <a:t>hàng</a:t>
            </a:r>
            <a:r>
              <a:rPr lang="vi-VN" dirty="0"/>
              <a:t>, thanh </a:t>
            </a:r>
            <a:r>
              <a:rPr lang="vi-VN" dirty="0" err="1"/>
              <a:t>toán</a:t>
            </a:r>
            <a:r>
              <a:rPr lang="vi-VN" dirty="0"/>
              <a:t>. </a:t>
            </a:r>
            <a:r>
              <a:rPr lang="vi-VN" dirty="0" err="1"/>
              <a:t>Khách</a:t>
            </a:r>
            <a:r>
              <a:rPr lang="vi-VN" dirty="0"/>
              <a:t> </a:t>
            </a:r>
            <a:r>
              <a:rPr lang="vi-VN" dirty="0" err="1"/>
              <a:t>hàng</a:t>
            </a:r>
            <a:r>
              <a:rPr lang="vi-VN" dirty="0"/>
              <a:t> </a:t>
            </a:r>
            <a:r>
              <a:rPr lang="vi-VN" dirty="0" err="1"/>
              <a:t>còn</a:t>
            </a:r>
            <a:r>
              <a:rPr lang="vi-VN" dirty="0"/>
              <a:t> </a:t>
            </a:r>
            <a:r>
              <a:rPr lang="vi-VN" dirty="0" err="1"/>
              <a:t>có</a:t>
            </a:r>
            <a:r>
              <a:rPr lang="vi-VN" dirty="0"/>
              <a:t> </a:t>
            </a:r>
            <a:r>
              <a:rPr lang="vi-VN" dirty="0" err="1"/>
              <a:t>thể</a:t>
            </a:r>
            <a:r>
              <a:rPr lang="vi-VN" dirty="0"/>
              <a:t> theo </a:t>
            </a:r>
            <a:r>
              <a:rPr lang="vi-VN" dirty="0" err="1"/>
              <a:t>dõi</a:t>
            </a:r>
            <a:r>
              <a:rPr lang="vi-VN" dirty="0"/>
              <a:t> đơn </a:t>
            </a:r>
            <a:r>
              <a:rPr lang="vi-VN" dirty="0" err="1"/>
              <a:t>hàng</a:t>
            </a:r>
            <a:r>
              <a:rPr lang="vi-VN" dirty="0"/>
              <a:t> </a:t>
            </a:r>
            <a:r>
              <a:rPr lang="vi-VN" dirty="0" err="1"/>
              <a:t>và</a:t>
            </a:r>
            <a:r>
              <a:rPr lang="vi-VN" dirty="0"/>
              <a:t> </a:t>
            </a:r>
            <a:r>
              <a:rPr lang="vi-VN" dirty="0" err="1"/>
              <a:t>kiểm</a:t>
            </a:r>
            <a:r>
              <a:rPr lang="vi-VN" dirty="0"/>
              <a:t> tra </a:t>
            </a:r>
            <a:r>
              <a:rPr lang="vi-VN" dirty="0" err="1"/>
              <a:t>hóa</a:t>
            </a:r>
            <a:r>
              <a:rPr lang="vi-VN" dirty="0"/>
              <a:t> đơn </a:t>
            </a:r>
            <a:r>
              <a:rPr lang="vi-VN" dirty="0" err="1"/>
              <a:t>của</a:t>
            </a:r>
            <a:r>
              <a:rPr lang="vi-VN" dirty="0"/>
              <a:t> </a:t>
            </a:r>
            <a:r>
              <a:rPr lang="vi-VN" dirty="0" err="1"/>
              <a:t>mình</a:t>
            </a:r>
            <a:r>
              <a:rPr lang="vi-VN" dirty="0"/>
              <a:t>.</a:t>
            </a:r>
          </a:p>
          <a:p>
            <a:pPr marL="0" lvl="0" indent="0" algn="l" rtl="0">
              <a:spcBef>
                <a:spcPts val="600"/>
              </a:spcBef>
              <a:spcAft>
                <a:spcPts val="0"/>
              </a:spcAft>
              <a:buNone/>
            </a:pPr>
            <a:endParaRPr lang="en-US"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30476" y="37255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800" dirty="0" err="1">
                <a:latin typeface="Muli"/>
              </a:rPr>
              <a:t>Hướng</a:t>
            </a:r>
            <a:r>
              <a:rPr lang="vi-VN" sz="4800" dirty="0">
                <a:latin typeface="Muli"/>
              </a:rPr>
              <a:t> </a:t>
            </a:r>
            <a:r>
              <a:rPr lang="vi-VN" sz="4800" dirty="0" err="1">
                <a:latin typeface="Muli"/>
              </a:rPr>
              <a:t>phát</a:t>
            </a:r>
            <a:r>
              <a:rPr lang="vi-VN" sz="4800" dirty="0">
                <a:latin typeface="Muli"/>
              </a:rPr>
              <a:t> </a:t>
            </a:r>
            <a:r>
              <a:rPr lang="vi-VN" sz="4800" dirty="0" err="1">
                <a:latin typeface="Muli"/>
              </a:rPr>
              <a:t>triển</a:t>
            </a:r>
            <a:endParaRPr sz="4800" dirty="0">
              <a:latin typeface="Muli"/>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2" name="Google Shape;373;p16">
            <a:extLst>
              <a:ext uri="{FF2B5EF4-FFF2-40B4-BE49-F238E27FC236}">
                <a16:creationId xmlns:a16="http://schemas.microsoft.com/office/drawing/2014/main" id="{FBAF7194-895D-9BCA-77D5-5EBE6BEAF07E}"/>
              </a:ext>
            </a:extLst>
          </p:cNvPr>
          <p:cNvSpPr txBox="1">
            <a:spLocks noGrp="1"/>
          </p:cNvSpPr>
          <p:nvPr>
            <p:ph type="subTitle" idx="4294967295"/>
          </p:nvPr>
        </p:nvSpPr>
        <p:spPr>
          <a:xfrm>
            <a:off x="3673055" y="1608144"/>
            <a:ext cx="4333875" cy="784225"/>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vi-VN" sz="1600" b="1" dirty="0" err="1"/>
              <a:t>Thường</a:t>
            </a:r>
            <a:r>
              <a:rPr lang="vi-VN" sz="1600" b="1" dirty="0"/>
              <a:t> xuyên </a:t>
            </a:r>
            <a:r>
              <a:rPr lang="vi-VN" sz="1600" b="1" dirty="0" err="1"/>
              <a:t>đổi</a:t>
            </a:r>
            <a:r>
              <a:rPr lang="vi-VN" sz="1600" b="1" dirty="0"/>
              <a:t> </a:t>
            </a:r>
            <a:r>
              <a:rPr lang="vi-VN" sz="1600" b="1" dirty="0" err="1"/>
              <a:t>mới</a:t>
            </a:r>
            <a:r>
              <a:rPr lang="vi-VN" sz="1600" b="1" dirty="0"/>
              <a:t> giao </a:t>
            </a:r>
            <a:r>
              <a:rPr lang="vi-VN" sz="1600" b="1" dirty="0" err="1"/>
              <a:t>diện</a:t>
            </a:r>
            <a:r>
              <a:rPr lang="vi-VN" sz="1600" b="1" dirty="0"/>
              <a:t> theo </a:t>
            </a:r>
            <a:r>
              <a:rPr lang="vi-VN" sz="1600" b="1" dirty="0" err="1"/>
              <a:t>trend</a:t>
            </a:r>
            <a:r>
              <a:rPr lang="vi-VN" sz="1600" b="1" dirty="0"/>
              <a:t> </a:t>
            </a:r>
            <a:r>
              <a:rPr lang="vi-VN" sz="1600" b="1" dirty="0" err="1"/>
              <a:t>hoặc</a:t>
            </a:r>
            <a:r>
              <a:rPr lang="vi-VN" sz="1600" b="1" dirty="0"/>
              <a:t> </a:t>
            </a:r>
            <a:r>
              <a:rPr lang="vi-VN" sz="1600" b="1" dirty="0" err="1"/>
              <a:t>những</a:t>
            </a:r>
            <a:r>
              <a:rPr lang="vi-VN" sz="1600" b="1" dirty="0"/>
              <a:t> </a:t>
            </a:r>
            <a:r>
              <a:rPr lang="vi-VN" sz="1600" b="1" dirty="0" err="1"/>
              <a:t>dịp</a:t>
            </a:r>
            <a:r>
              <a:rPr lang="vi-VN" sz="1600" b="1" dirty="0"/>
              <a:t> </a:t>
            </a:r>
            <a:r>
              <a:rPr lang="vi-VN" sz="1600" b="1" dirty="0" err="1"/>
              <a:t>đặc</a:t>
            </a:r>
            <a:r>
              <a:rPr lang="vi-VN" sz="1600" b="1" dirty="0"/>
              <a:t> </a:t>
            </a:r>
            <a:r>
              <a:rPr lang="vi-VN" sz="1600" b="1" dirty="0" err="1"/>
              <a:t>biệt</a:t>
            </a:r>
            <a:endParaRPr sz="1600" b="1" dirty="0"/>
          </a:p>
          <a:p>
            <a:pPr marL="457200" lvl="0" indent="-317500" algn="l" rtl="0">
              <a:spcBef>
                <a:spcPts val="0"/>
              </a:spcBef>
              <a:spcAft>
                <a:spcPts val="0"/>
              </a:spcAft>
              <a:buSzPts val="1400"/>
              <a:buChar char="◇"/>
            </a:pPr>
            <a:r>
              <a:rPr lang="vi-VN" sz="1600" b="1" dirty="0"/>
              <a:t>Cho </a:t>
            </a:r>
            <a:r>
              <a:rPr lang="vi-VN" sz="1600" b="1" dirty="0" err="1"/>
              <a:t>phép</a:t>
            </a:r>
            <a:r>
              <a:rPr lang="vi-VN" sz="1600" b="1" dirty="0"/>
              <a:t> đăng </a:t>
            </a:r>
            <a:r>
              <a:rPr lang="vi-VN" sz="1600" b="1" dirty="0" err="1"/>
              <a:t>ký</a:t>
            </a:r>
            <a:r>
              <a:rPr lang="vi-VN" sz="1600" b="1" dirty="0"/>
              <a:t> thanh viên </a:t>
            </a:r>
            <a:r>
              <a:rPr lang="vi-VN" sz="1600" b="1" dirty="0" err="1"/>
              <a:t>để</a:t>
            </a:r>
            <a:r>
              <a:rPr lang="vi-VN" sz="1600" b="1" dirty="0"/>
              <a:t> </a:t>
            </a:r>
            <a:r>
              <a:rPr lang="vi-VN" sz="1600" b="1" dirty="0" err="1"/>
              <a:t>nhận</a:t>
            </a:r>
            <a:r>
              <a:rPr lang="vi-VN" sz="1600" b="1" dirty="0"/>
              <a:t> </a:t>
            </a:r>
            <a:r>
              <a:rPr lang="vi-VN" sz="1600" b="1" dirty="0" err="1"/>
              <a:t>nhiều</a:t>
            </a:r>
            <a:r>
              <a:rPr lang="vi-VN" sz="1600" b="1" dirty="0"/>
              <a:t> ưu </a:t>
            </a:r>
            <a:r>
              <a:rPr lang="vi-VN" sz="1600" b="1" dirty="0" err="1"/>
              <a:t>đãi</a:t>
            </a:r>
            <a:endParaRPr lang="en-US" sz="1600" b="1" dirty="0"/>
          </a:p>
          <a:p>
            <a:pPr marL="457200" lvl="0" indent="-317500" algn="l" rtl="0">
              <a:spcBef>
                <a:spcPts val="0"/>
              </a:spcBef>
              <a:spcAft>
                <a:spcPts val="0"/>
              </a:spcAft>
              <a:buSzPts val="1400"/>
              <a:buChar char="◇"/>
            </a:pPr>
            <a:r>
              <a:rPr lang="vi-VN" sz="1600" b="1" dirty="0" err="1"/>
              <a:t>Cập</a:t>
            </a:r>
            <a:r>
              <a:rPr lang="vi-VN" sz="1600" b="1" dirty="0"/>
              <a:t> </a:t>
            </a:r>
            <a:r>
              <a:rPr lang="vi-VN" sz="1600" b="1" dirty="0" err="1"/>
              <a:t>nhật</a:t>
            </a:r>
            <a:r>
              <a:rPr lang="vi-VN" sz="1600" b="1" dirty="0"/>
              <a:t> </a:t>
            </a:r>
            <a:r>
              <a:rPr lang="vi-VN" sz="1600" b="1" dirty="0" err="1"/>
              <a:t>khuyến</a:t>
            </a:r>
            <a:r>
              <a:rPr lang="vi-VN" sz="1600" b="1" dirty="0"/>
              <a:t> </a:t>
            </a:r>
            <a:r>
              <a:rPr lang="vi-VN" sz="1600" b="1" dirty="0" err="1"/>
              <a:t>mãi</a:t>
            </a:r>
            <a:r>
              <a:rPr lang="vi-VN" sz="1600" b="1" dirty="0"/>
              <a:t> </a:t>
            </a:r>
            <a:r>
              <a:rPr lang="vi-VN" sz="1600" b="1" dirty="0" err="1"/>
              <a:t>vào</a:t>
            </a:r>
            <a:r>
              <a:rPr lang="vi-VN" sz="1600" b="1" dirty="0"/>
              <a:t> </a:t>
            </a:r>
            <a:r>
              <a:rPr lang="vi-VN" sz="1600" b="1" dirty="0" err="1"/>
              <a:t>những</a:t>
            </a:r>
            <a:r>
              <a:rPr lang="vi-VN" sz="1600" b="1" dirty="0"/>
              <a:t> </a:t>
            </a:r>
            <a:r>
              <a:rPr lang="vi-VN" sz="1600" b="1" dirty="0" err="1"/>
              <a:t>dịp</a:t>
            </a:r>
            <a:r>
              <a:rPr lang="vi-VN" sz="1600" b="1" dirty="0"/>
              <a:t> </a:t>
            </a:r>
            <a:r>
              <a:rPr lang="vi-VN" sz="1600" b="1" dirty="0" err="1"/>
              <a:t>đặc</a:t>
            </a:r>
            <a:r>
              <a:rPr lang="vi-VN" sz="1600" b="1" dirty="0"/>
              <a:t> </a:t>
            </a:r>
            <a:r>
              <a:rPr lang="vi-VN" sz="1600" b="1" dirty="0" err="1"/>
              <a:t>biệt</a:t>
            </a:r>
            <a:r>
              <a:rPr lang="vi-VN" sz="1600" b="1" dirty="0"/>
              <a:t> </a:t>
            </a:r>
            <a:r>
              <a:rPr lang="vi-VN" sz="1600" b="1" dirty="0" err="1"/>
              <a:t>hoặc</a:t>
            </a:r>
            <a:r>
              <a:rPr lang="vi-VN" sz="1600" b="1" dirty="0"/>
              <a:t> </a:t>
            </a:r>
            <a:r>
              <a:rPr lang="vi-VN" sz="1600" b="1" dirty="0" err="1"/>
              <a:t>ngày</a:t>
            </a:r>
            <a:r>
              <a:rPr lang="vi-VN" sz="1600" b="1" dirty="0"/>
              <a:t> </a:t>
            </a:r>
            <a:r>
              <a:rPr lang="vi-VN" sz="1600" b="1" dirty="0" err="1"/>
              <a:t>lễ</a:t>
            </a:r>
            <a:endParaRPr lang="vi-VN" sz="1600" b="1" dirty="0"/>
          </a:p>
          <a:p>
            <a:pPr marL="457200" lvl="0" indent="-317500" algn="l" rtl="0">
              <a:spcBef>
                <a:spcPts val="0"/>
              </a:spcBef>
              <a:spcAft>
                <a:spcPts val="0"/>
              </a:spcAft>
              <a:buSzPts val="1400"/>
              <a:buChar char="◇"/>
            </a:pPr>
            <a:r>
              <a:rPr lang="vi-VN" sz="1600" b="1" dirty="0" err="1"/>
              <a:t>Cập</a:t>
            </a:r>
            <a:r>
              <a:rPr lang="vi-VN" sz="1600" b="1" dirty="0"/>
              <a:t> </a:t>
            </a:r>
            <a:r>
              <a:rPr lang="vi-VN" sz="1600" b="1" dirty="0" err="1"/>
              <a:t>nhật</a:t>
            </a:r>
            <a:r>
              <a:rPr lang="vi-VN" sz="1600" b="1" dirty="0"/>
              <a:t> tinh năng theo </a:t>
            </a:r>
            <a:r>
              <a:rPr lang="vi-VN" sz="1600" b="1" dirty="0" err="1"/>
              <a:t>dõi</a:t>
            </a:r>
            <a:r>
              <a:rPr lang="vi-VN" sz="1600" b="1" dirty="0"/>
              <a:t> </a:t>
            </a:r>
            <a:r>
              <a:rPr lang="vi-VN" sz="1600" b="1" dirty="0" err="1"/>
              <a:t>tài</a:t>
            </a:r>
            <a:r>
              <a:rPr lang="vi-VN" sz="1600" b="1" dirty="0"/>
              <a:t> </a:t>
            </a:r>
            <a:r>
              <a:rPr lang="vi-VN" sz="1600" b="1" dirty="0" err="1"/>
              <a:t>xế</a:t>
            </a:r>
            <a:r>
              <a:rPr lang="vi-VN" sz="1600" b="1" dirty="0"/>
              <a:t> giao </a:t>
            </a:r>
            <a:r>
              <a:rPr lang="vi-VN" sz="1600" b="1" dirty="0" err="1"/>
              <a:t>hàng</a:t>
            </a:r>
            <a:r>
              <a:rPr lang="vi-VN" sz="1600" b="1" dirty="0"/>
              <a:t> </a:t>
            </a:r>
            <a:r>
              <a:rPr lang="vi-VN" sz="1600" b="1" dirty="0" err="1"/>
              <a:t>để</a:t>
            </a:r>
            <a:r>
              <a:rPr lang="vi-VN" sz="1600" b="1" dirty="0"/>
              <a:t> </a:t>
            </a:r>
            <a:r>
              <a:rPr lang="vi-VN" sz="1600" b="1" dirty="0" err="1"/>
              <a:t>khách</a:t>
            </a:r>
            <a:r>
              <a:rPr lang="vi-VN" sz="1600" b="1" dirty="0"/>
              <a:t> </a:t>
            </a:r>
            <a:r>
              <a:rPr lang="vi-VN" sz="1600" b="1" dirty="0" err="1"/>
              <a:t>hàng</a:t>
            </a:r>
            <a:r>
              <a:rPr lang="vi-VN" sz="1600" b="1" dirty="0"/>
              <a:t> </a:t>
            </a:r>
            <a:r>
              <a:rPr lang="vi-VN" sz="1600" b="1" dirty="0" err="1"/>
              <a:t>có</a:t>
            </a:r>
            <a:r>
              <a:rPr lang="vi-VN" sz="1600" b="1" dirty="0"/>
              <a:t> </a:t>
            </a:r>
            <a:r>
              <a:rPr lang="vi-VN" sz="1600" b="1" dirty="0" err="1"/>
              <a:t>thể</a:t>
            </a:r>
            <a:r>
              <a:rPr lang="vi-VN" sz="1600" b="1" dirty="0"/>
              <a:t> quan </a:t>
            </a:r>
            <a:r>
              <a:rPr lang="vi-VN" sz="1600" b="1" dirty="0" err="1"/>
              <a:t>sát</a:t>
            </a:r>
            <a:r>
              <a:rPr lang="vi-VN" sz="1600" b="1" dirty="0"/>
              <a:t> </a:t>
            </a:r>
            <a:r>
              <a:rPr lang="vi-VN" sz="1600" b="1" dirty="0" err="1"/>
              <a:t>lộ</a:t>
            </a:r>
            <a:r>
              <a:rPr lang="vi-VN" sz="1600" b="1" dirty="0"/>
              <a:t> trinh giao </a:t>
            </a:r>
            <a:r>
              <a:rPr lang="vi-VN" sz="1600" b="1" dirty="0" err="1"/>
              <a:t>hàng</a:t>
            </a:r>
            <a:endParaRPr lang="vi-VN" sz="1600" b="1" dirty="0"/>
          </a:p>
          <a:p>
            <a:pPr marL="457200" lvl="0" indent="-317500" algn="l" rtl="0">
              <a:spcBef>
                <a:spcPts val="0"/>
              </a:spcBef>
              <a:spcAft>
                <a:spcPts val="0"/>
              </a:spcAft>
              <a:buSzPts val="1400"/>
              <a:buChar char="◇"/>
            </a:pPr>
            <a:endParaRPr dirty="0"/>
          </a:p>
          <a:p>
            <a:pPr marL="0" lvl="0" indent="0" algn="l" rtl="0">
              <a:spcBef>
                <a:spcPts val="6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3940098" y="184726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5400" dirty="0">
                <a:latin typeface="Muli"/>
              </a:rPr>
              <a:t>DEMO</a:t>
            </a:r>
            <a:endParaRPr sz="5400" dirty="0">
              <a:latin typeface="Muli"/>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latin typeface="Nixie One"/>
                <a:ea typeface="Nixie One"/>
                <a:cs typeface="Nixie One"/>
                <a:sym typeface="Nixie One"/>
              </a:rPr>
              <a:t>4</a:t>
            </a:r>
            <a:endParaRPr b="1" dirty="0">
              <a:solidFill>
                <a:srgbClr val="FFFFFF"/>
              </a:solidFill>
            </a:endParaRPr>
          </a:p>
        </p:txBody>
      </p:sp>
    </p:spTree>
    <p:extLst>
      <p:ext uri="{BB962C8B-B14F-4D97-AF65-F5344CB8AC3E}">
        <p14:creationId xmlns:p14="http://schemas.microsoft.com/office/powerpoint/2010/main" val="276678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3" name="Google Shape;593;p34"/>
          <p:cNvSpPr txBox="1">
            <a:spLocks noGrp="1"/>
          </p:cNvSpPr>
          <p:nvPr>
            <p:ph type="body" idx="4294967295"/>
          </p:nvPr>
        </p:nvSpPr>
        <p:spPr>
          <a:xfrm>
            <a:off x="3397980" y="1931899"/>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3600" b="1" dirty="0" err="1"/>
              <a:t>Cảm</a:t>
            </a:r>
            <a:r>
              <a:rPr lang="vi-VN" sz="3600" b="1" dirty="0"/>
              <a:t> ơn </a:t>
            </a:r>
            <a:r>
              <a:rPr lang="vi-VN" sz="3600" b="1" dirty="0" err="1"/>
              <a:t>Thầy</a:t>
            </a:r>
            <a:r>
              <a:rPr lang="vi-VN" sz="3600" b="1" dirty="0"/>
              <a:t> Cô </a:t>
            </a:r>
            <a:r>
              <a:rPr lang="vi-VN" sz="3600" b="1" dirty="0" err="1"/>
              <a:t>và</a:t>
            </a:r>
            <a:r>
              <a:rPr lang="vi-VN" sz="3600" b="1" dirty="0"/>
              <a:t> </a:t>
            </a:r>
            <a:r>
              <a:rPr lang="vi-VN" sz="3600" b="1" dirty="0" err="1"/>
              <a:t>các</a:t>
            </a:r>
            <a:r>
              <a:rPr lang="vi-VN" sz="3600" b="1" dirty="0"/>
              <a:t> </a:t>
            </a:r>
            <a:r>
              <a:rPr lang="vi-VN" sz="3600" b="1" dirty="0" err="1"/>
              <a:t>bạn</a:t>
            </a:r>
            <a:r>
              <a:rPr lang="vi-VN" sz="3600" b="1" dirty="0"/>
              <a:t> </a:t>
            </a:r>
            <a:r>
              <a:rPr lang="vi-VN" sz="3600" b="1" dirty="0" err="1"/>
              <a:t>đã</a:t>
            </a:r>
            <a:r>
              <a:rPr lang="vi-VN" sz="3600" b="1" dirty="0"/>
              <a:t> </a:t>
            </a:r>
            <a:r>
              <a:rPr lang="vi-VN" sz="3600" b="1" dirty="0" err="1"/>
              <a:t>lắng</a:t>
            </a:r>
            <a:r>
              <a:rPr lang="vi-VN" sz="3600" b="1" dirty="0"/>
              <a:t> nghe !</a:t>
            </a:r>
            <a:endParaRPr dirty="0"/>
          </a:p>
          <a:p>
            <a:pPr marL="0" lvl="0" indent="0" algn="l" rtl="0">
              <a:spcBef>
                <a:spcPts val="600"/>
              </a:spcBef>
              <a:spcAft>
                <a:spcPts val="0"/>
              </a:spcAft>
              <a:buClr>
                <a:schemeClr val="dk1"/>
              </a:buClr>
              <a:buSzPts val="1100"/>
              <a:buFont typeface="Arial"/>
              <a:buNone/>
            </a:pP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764309" y="281750"/>
            <a:ext cx="483893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dirty="0" err="1">
                <a:latin typeface="Muli"/>
              </a:rPr>
              <a:t>Giới</a:t>
            </a:r>
            <a:r>
              <a:rPr lang="vi-VN" sz="6000" dirty="0">
                <a:latin typeface="Muli"/>
              </a:rPr>
              <a:t> </a:t>
            </a:r>
            <a:r>
              <a:rPr lang="vi-VN" sz="6000" dirty="0" err="1">
                <a:latin typeface="Muli"/>
              </a:rPr>
              <a:t>thiệu</a:t>
            </a:r>
            <a:endParaRPr sz="6000" dirty="0">
              <a:latin typeface="Muli"/>
            </a:endParaRPr>
          </a:p>
        </p:txBody>
      </p:sp>
      <p:sp>
        <p:nvSpPr>
          <p:cNvPr id="352" name="Google Shape;352;p13"/>
          <p:cNvSpPr txBox="1">
            <a:spLocks noGrp="1"/>
          </p:cNvSpPr>
          <p:nvPr>
            <p:ph type="body" idx="4294967295"/>
          </p:nvPr>
        </p:nvSpPr>
        <p:spPr>
          <a:xfrm>
            <a:off x="-181307" y="2965368"/>
            <a:ext cx="3450638" cy="234208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400" b="1" dirty="0" err="1"/>
              <a:t>Hồ</a:t>
            </a:r>
            <a:r>
              <a:rPr lang="vi-VN" sz="2400" b="1" dirty="0"/>
              <a:t> Văn Quang</a:t>
            </a:r>
          </a:p>
          <a:p>
            <a:pPr marL="0" lvl="0" indent="0" algn="ctr" rtl="0">
              <a:spcBef>
                <a:spcPts val="600"/>
              </a:spcBef>
              <a:spcAft>
                <a:spcPts val="0"/>
              </a:spcAft>
              <a:buNone/>
            </a:pPr>
            <a:r>
              <a:rPr lang="vi-VN" sz="2400" b="1" dirty="0"/>
              <a:t>1911067383</a:t>
            </a:r>
            <a:endParaRPr sz="2400" dirty="0"/>
          </a:p>
        </p:txBody>
      </p:sp>
      <p:pic>
        <p:nvPicPr>
          <p:cNvPr id="353" name="Google Shape;353;p13"/>
          <p:cNvPicPr preferRelativeResize="0"/>
          <p:nvPr/>
        </p:nvPicPr>
        <p:blipFill rotWithShape="1">
          <a:blip r:embed="rId3">
            <a:alphaModFix/>
          </a:blip>
          <a:srcRect l="9917" t="14915" r="9909" b="12960"/>
          <a:stretch/>
        </p:blipFill>
        <p:spPr>
          <a:xfrm>
            <a:off x="951000" y="677875"/>
            <a:ext cx="1883100" cy="1693800"/>
          </a:xfrm>
          <a:prstGeom prst="hexagon">
            <a:avLst>
              <a:gd name="adj" fmla="val 28393"/>
              <a:gd name="vf" fmla="val 115470"/>
            </a:avLst>
          </a:prstGeom>
          <a:noFill/>
          <a:ln>
            <a:noFill/>
          </a:ln>
        </p:spPr>
      </p:pic>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Google Shape;351;p13">
            <a:extLst>
              <a:ext uri="{FF2B5EF4-FFF2-40B4-BE49-F238E27FC236}">
                <a16:creationId xmlns:a16="http://schemas.microsoft.com/office/drawing/2014/main" id="{10F4117D-7958-8803-D794-83C2BDEF1D3B}"/>
              </a:ext>
            </a:extLst>
          </p:cNvPr>
          <p:cNvSpPr txBox="1">
            <a:spLocks/>
          </p:cNvSpPr>
          <p:nvPr/>
        </p:nvSpPr>
        <p:spPr>
          <a:xfrm>
            <a:off x="4577618" y="1211875"/>
            <a:ext cx="4838932"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6000" dirty="0">
                <a:latin typeface="Muli"/>
              </a:rPr>
              <a:t>Thành viên</a:t>
            </a:r>
          </a:p>
        </p:txBody>
      </p:sp>
      <p:sp>
        <p:nvSpPr>
          <p:cNvPr id="5" name="Google Shape;352;p13">
            <a:extLst>
              <a:ext uri="{FF2B5EF4-FFF2-40B4-BE49-F238E27FC236}">
                <a16:creationId xmlns:a16="http://schemas.microsoft.com/office/drawing/2014/main" id="{FD1E7A5F-D48D-7145-5828-39CCBA520A5F}"/>
              </a:ext>
            </a:extLst>
          </p:cNvPr>
          <p:cNvSpPr txBox="1">
            <a:spLocks/>
          </p:cNvSpPr>
          <p:nvPr/>
        </p:nvSpPr>
        <p:spPr>
          <a:xfrm>
            <a:off x="2679413" y="2952211"/>
            <a:ext cx="3450638" cy="2342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Font typeface="Muli"/>
              <a:buNone/>
            </a:pPr>
            <a:r>
              <a:rPr lang="vi-VN" sz="2400" b="1" dirty="0"/>
              <a:t>Nguyễn </a:t>
            </a:r>
            <a:r>
              <a:rPr lang="vi-VN" sz="2400" b="1" dirty="0" err="1"/>
              <a:t>Khánh</a:t>
            </a:r>
            <a:r>
              <a:rPr lang="vi-VN" sz="2400" b="1" dirty="0"/>
              <a:t> Ngân</a:t>
            </a:r>
          </a:p>
          <a:p>
            <a:pPr marL="0" indent="0" algn="ctr">
              <a:buFont typeface="Muli"/>
              <a:buNone/>
            </a:pPr>
            <a:r>
              <a:rPr lang="vi-VN" sz="2400" b="1" dirty="0"/>
              <a:t>1911067373</a:t>
            </a:r>
            <a:endParaRPr lang="vi-VN" sz="2400" dirty="0"/>
          </a:p>
        </p:txBody>
      </p:sp>
      <p:sp>
        <p:nvSpPr>
          <p:cNvPr id="6" name="Google Shape;352;p13">
            <a:extLst>
              <a:ext uri="{FF2B5EF4-FFF2-40B4-BE49-F238E27FC236}">
                <a16:creationId xmlns:a16="http://schemas.microsoft.com/office/drawing/2014/main" id="{1BFAE9F9-EF9C-BAFF-8DCE-927E8D4E2BD2}"/>
              </a:ext>
            </a:extLst>
          </p:cNvPr>
          <p:cNvSpPr txBox="1">
            <a:spLocks/>
          </p:cNvSpPr>
          <p:nvPr/>
        </p:nvSpPr>
        <p:spPr>
          <a:xfrm>
            <a:off x="5540132" y="2952212"/>
            <a:ext cx="3450638" cy="2342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Font typeface="Muli"/>
              <a:buNone/>
            </a:pPr>
            <a:r>
              <a:rPr lang="vi-VN" sz="2400" b="1" dirty="0"/>
              <a:t>Nguyễn Thành Luân</a:t>
            </a:r>
          </a:p>
          <a:p>
            <a:pPr marL="0" indent="0" algn="ctr">
              <a:buFont typeface="Muli"/>
              <a:buNone/>
            </a:pPr>
            <a:r>
              <a:rPr lang="vi-VN" sz="2400" b="1" dirty="0"/>
              <a:t>1911060857</a:t>
            </a:r>
            <a:endParaRPr lang="vi-VN" sz="2400" dirty="0"/>
          </a:p>
        </p:txBody>
      </p:sp>
      <p:sp>
        <p:nvSpPr>
          <p:cNvPr id="7" name="Google Shape;352;p13">
            <a:extLst>
              <a:ext uri="{FF2B5EF4-FFF2-40B4-BE49-F238E27FC236}">
                <a16:creationId xmlns:a16="http://schemas.microsoft.com/office/drawing/2014/main" id="{EA4B1F66-1053-7EF7-366E-622FCAF7BB50}"/>
              </a:ext>
            </a:extLst>
          </p:cNvPr>
          <p:cNvSpPr txBox="1">
            <a:spLocks/>
          </p:cNvSpPr>
          <p:nvPr/>
        </p:nvSpPr>
        <p:spPr>
          <a:xfrm>
            <a:off x="1892550" y="2104854"/>
            <a:ext cx="3211052" cy="850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Font typeface="Muli"/>
              <a:buNone/>
            </a:pPr>
            <a:r>
              <a:rPr lang="vi-VN" sz="1800" b="1" dirty="0" err="1"/>
              <a:t>Nhóm</a:t>
            </a:r>
            <a:r>
              <a:rPr lang="vi-VN" sz="1800" b="1" dirty="0"/>
              <a:t> </a:t>
            </a:r>
            <a:endParaRPr lang="vi-V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Phân </a:t>
            </a:r>
            <a:r>
              <a:rPr lang="vi-VN" dirty="0" err="1">
                <a:latin typeface="Muli"/>
              </a:rPr>
              <a:t>tích</a:t>
            </a:r>
            <a:r>
              <a:rPr lang="vi-VN" dirty="0">
                <a:latin typeface="Muli"/>
              </a:rPr>
              <a:t> </a:t>
            </a:r>
            <a:r>
              <a:rPr lang="vi-VN" dirty="0" err="1">
                <a:latin typeface="Muli"/>
              </a:rPr>
              <a:t>thiết</a:t>
            </a:r>
            <a:r>
              <a:rPr lang="vi-VN" dirty="0">
                <a:latin typeface="Muli"/>
              </a:rPr>
              <a:t> </a:t>
            </a:r>
            <a:r>
              <a:rPr lang="vi-VN" dirty="0" err="1">
                <a:latin typeface="Muli"/>
              </a:rPr>
              <a:t>kế</a:t>
            </a:r>
            <a:r>
              <a:rPr lang="vi-VN" dirty="0">
                <a:latin typeface="Muli"/>
              </a:rPr>
              <a:t> </a:t>
            </a:r>
            <a:r>
              <a:rPr lang="vi-VN" dirty="0" err="1">
                <a:latin typeface="Muli"/>
              </a:rPr>
              <a:t>hệ</a:t>
            </a:r>
            <a:r>
              <a:rPr lang="vi-VN" dirty="0">
                <a:latin typeface="Muli"/>
              </a:rPr>
              <a:t> </a:t>
            </a:r>
            <a:r>
              <a:rPr lang="vi-VN" dirty="0" err="1">
                <a:latin typeface="Muli"/>
              </a:rPr>
              <a:t>thống</a:t>
            </a:r>
            <a:endParaRPr dirty="0">
              <a:latin typeface="Muli"/>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Xây </a:t>
            </a:r>
            <a:r>
              <a:rPr lang="vi-VN" dirty="0" err="1">
                <a:latin typeface="Muli"/>
              </a:rPr>
              <a:t>dựng</a:t>
            </a:r>
            <a:r>
              <a:rPr lang="vi-VN" dirty="0">
                <a:latin typeface="Muli"/>
              </a:rPr>
              <a:t> </a:t>
            </a:r>
            <a:r>
              <a:rPr lang="vi-VN" dirty="0" err="1">
                <a:latin typeface="Muli"/>
              </a:rPr>
              <a:t>Use</a:t>
            </a:r>
            <a:r>
              <a:rPr lang="vi-VN" dirty="0">
                <a:latin typeface="Muli"/>
              </a:rPr>
              <a:t> </a:t>
            </a:r>
            <a:r>
              <a:rPr lang="vi-VN" dirty="0" err="1">
                <a:latin typeface="Muli"/>
              </a:rPr>
              <a:t>case</a:t>
            </a:r>
            <a:r>
              <a:rPr lang="vi-VN" dirty="0">
                <a:latin typeface="Muli"/>
              </a:rPr>
              <a:t> </a:t>
            </a:r>
            <a:r>
              <a:rPr lang="vi-VN" dirty="0" err="1">
                <a:latin typeface="Muli"/>
              </a:rPr>
              <a:t>Diagram</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2" name="Picture 1" descr="Diagram&#10;&#10;Description automatically generated">
            <a:extLst>
              <a:ext uri="{FF2B5EF4-FFF2-40B4-BE49-F238E27FC236}">
                <a16:creationId xmlns:a16="http://schemas.microsoft.com/office/drawing/2014/main" id="{FF38F14B-A03F-1B96-AC3A-304269B11E5B}"/>
              </a:ext>
            </a:extLst>
          </p:cNvPr>
          <p:cNvPicPr>
            <a:picLocks noChangeAspect="1"/>
          </p:cNvPicPr>
          <p:nvPr/>
        </p:nvPicPr>
        <p:blipFill>
          <a:blip r:embed="rId3"/>
          <a:stretch>
            <a:fillRect/>
          </a:stretch>
        </p:blipFill>
        <p:spPr>
          <a:xfrm>
            <a:off x="3309729" y="1548597"/>
            <a:ext cx="5663286" cy="2566745"/>
          </a:xfrm>
          <a:prstGeom prst="rect">
            <a:avLst/>
          </a:prstGeom>
        </p:spPr>
      </p:pic>
      <p:sp>
        <p:nvSpPr>
          <p:cNvPr id="3" name="Google Shape;366;p15">
            <a:extLst>
              <a:ext uri="{FF2B5EF4-FFF2-40B4-BE49-F238E27FC236}">
                <a16:creationId xmlns:a16="http://schemas.microsoft.com/office/drawing/2014/main" id="{5E294D45-1061-9920-FAA0-3F36022905A1}"/>
              </a:ext>
            </a:extLst>
          </p:cNvPr>
          <p:cNvSpPr txBox="1">
            <a:spLocks/>
          </p:cNvSpPr>
          <p:nvPr/>
        </p:nvSpPr>
        <p:spPr>
          <a:xfrm>
            <a:off x="1932656" y="1361814"/>
            <a:ext cx="1442448" cy="27535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lgn="just">
              <a:buFont typeface="Nixie One"/>
              <a:buNone/>
            </a:pPr>
            <a:r>
              <a:rPr lang="vi-VN" b="1" dirty="0" err="1">
                <a:latin typeface="Muli"/>
              </a:rPr>
              <a:t>Use</a:t>
            </a:r>
            <a:endParaRPr lang="vi-VN" b="1" dirty="0">
              <a:latin typeface="Muli"/>
            </a:endParaRPr>
          </a:p>
          <a:p>
            <a:pPr marL="0" indent="0" algn="just">
              <a:buFont typeface="Nixie One"/>
              <a:buNone/>
            </a:pPr>
            <a:r>
              <a:rPr lang="vi-VN" b="1" dirty="0" err="1">
                <a:latin typeface="Muli"/>
              </a:rPr>
              <a:t>Case</a:t>
            </a:r>
            <a:r>
              <a:rPr lang="vi-VN" b="1" dirty="0">
                <a:latin typeface="Muli"/>
              </a:rPr>
              <a:t> </a:t>
            </a:r>
          </a:p>
          <a:p>
            <a:pPr marL="0" indent="0" algn="just">
              <a:buFont typeface="Nixie One"/>
              <a:buNone/>
            </a:pPr>
            <a:r>
              <a:rPr lang="vi-VN" b="1" dirty="0" err="1">
                <a:latin typeface="Muli"/>
              </a:rPr>
              <a:t>Tổng</a:t>
            </a:r>
            <a:r>
              <a:rPr lang="vi-VN" b="1" dirty="0">
                <a:latin typeface="Muli"/>
              </a:rPr>
              <a:t> </a:t>
            </a:r>
            <a:r>
              <a:rPr lang="vi-VN" b="1" dirty="0" err="1">
                <a:latin typeface="Muli"/>
              </a:rPr>
              <a:t>Quát</a:t>
            </a:r>
            <a:endParaRPr lang="en-US" b="1" dirty="0">
              <a:latin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Xây </a:t>
            </a:r>
            <a:r>
              <a:rPr lang="vi-VN" dirty="0" err="1">
                <a:latin typeface="Muli"/>
              </a:rPr>
              <a:t>dựng</a:t>
            </a:r>
            <a:r>
              <a:rPr lang="vi-VN" dirty="0">
                <a:latin typeface="Muli"/>
              </a:rPr>
              <a:t> </a:t>
            </a:r>
            <a:r>
              <a:rPr lang="vi-VN" dirty="0" err="1">
                <a:latin typeface="Muli"/>
              </a:rPr>
              <a:t>Use</a:t>
            </a:r>
            <a:r>
              <a:rPr lang="vi-VN" dirty="0">
                <a:latin typeface="Muli"/>
              </a:rPr>
              <a:t> </a:t>
            </a:r>
            <a:r>
              <a:rPr lang="vi-VN" dirty="0" err="1">
                <a:latin typeface="Muli"/>
              </a:rPr>
              <a:t>case</a:t>
            </a:r>
            <a:r>
              <a:rPr lang="vi-VN" dirty="0">
                <a:latin typeface="Muli"/>
              </a:rPr>
              <a:t> </a:t>
            </a:r>
            <a:r>
              <a:rPr lang="vi-VN" dirty="0" err="1">
                <a:latin typeface="Muli"/>
              </a:rPr>
              <a:t>Diagram</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4" name="Picture 3" descr="Diagram&#10;&#10;Description automatically generated">
            <a:extLst>
              <a:ext uri="{FF2B5EF4-FFF2-40B4-BE49-F238E27FC236}">
                <a16:creationId xmlns:a16="http://schemas.microsoft.com/office/drawing/2014/main" id="{18754F2A-61F8-A28C-B694-3AF95753BB61}"/>
              </a:ext>
            </a:extLst>
          </p:cNvPr>
          <p:cNvPicPr>
            <a:picLocks noChangeAspect="1"/>
          </p:cNvPicPr>
          <p:nvPr/>
        </p:nvPicPr>
        <p:blipFill>
          <a:blip r:embed="rId3"/>
          <a:stretch>
            <a:fillRect/>
          </a:stretch>
        </p:blipFill>
        <p:spPr>
          <a:xfrm>
            <a:off x="3701090" y="1009660"/>
            <a:ext cx="4981993" cy="3954815"/>
          </a:xfrm>
          <a:prstGeom prst="rect">
            <a:avLst/>
          </a:prstGeom>
        </p:spPr>
      </p:pic>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1791407" y="1009660"/>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Use</a:t>
            </a:r>
            <a:r>
              <a:rPr lang="vi-VN" b="1" dirty="0">
                <a:latin typeface="Muli"/>
              </a:rPr>
              <a:t> </a:t>
            </a:r>
            <a:r>
              <a:rPr lang="vi-VN" b="1" dirty="0" err="1">
                <a:latin typeface="Muli"/>
              </a:rPr>
              <a:t>Case</a:t>
            </a:r>
            <a:r>
              <a:rPr lang="vi-VN" b="1" dirty="0">
                <a:latin typeface="Muli"/>
              </a:rPr>
              <a:t> </a:t>
            </a:r>
          </a:p>
          <a:p>
            <a:pPr marL="0" indent="0">
              <a:buFont typeface="Nixie One"/>
              <a:buNone/>
            </a:pPr>
            <a:r>
              <a:rPr lang="vi-VN" b="1" dirty="0" err="1">
                <a:latin typeface="Muli"/>
              </a:rPr>
              <a:t>Tác</a:t>
            </a:r>
            <a:r>
              <a:rPr lang="vi-VN" b="1" dirty="0">
                <a:latin typeface="Muli"/>
              </a:rPr>
              <a:t> nhân </a:t>
            </a:r>
            <a:r>
              <a:rPr lang="vi-VN" b="1" dirty="0" err="1">
                <a:latin typeface="Muli"/>
              </a:rPr>
              <a:t>khách</a:t>
            </a:r>
            <a:r>
              <a:rPr lang="vi-VN" b="1" dirty="0">
                <a:latin typeface="Muli"/>
              </a:rPr>
              <a:t> </a:t>
            </a:r>
            <a:r>
              <a:rPr lang="vi-VN" b="1" dirty="0" err="1">
                <a:latin typeface="Muli"/>
              </a:rPr>
              <a:t>hàng</a:t>
            </a:r>
            <a:endParaRPr lang="en-US" b="1" dirty="0">
              <a:latin typeface="Muli"/>
            </a:endParaRPr>
          </a:p>
        </p:txBody>
      </p:sp>
    </p:spTree>
    <p:extLst>
      <p:ext uri="{BB962C8B-B14F-4D97-AF65-F5344CB8AC3E}">
        <p14:creationId xmlns:p14="http://schemas.microsoft.com/office/powerpoint/2010/main" val="250132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430850" y="122986"/>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Xây </a:t>
            </a:r>
            <a:r>
              <a:rPr lang="vi-VN" dirty="0" err="1">
                <a:latin typeface="Muli"/>
              </a:rPr>
              <a:t>dựng</a:t>
            </a:r>
            <a:r>
              <a:rPr lang="vi-VN" dirty="0">
                <a:latin typeface="Muli"/>
              </a:rPr>
              <a:t> </a:t>
            </a:r>
            <a:r>
              <a:rPr lang="vi-VN" dirty="0" err="1">
                <a:latin typeface="Muli"/>
              </a:rPr>
              <a:t>Use</a:t>
            </a:r>
            <a:r>
              <a:rPr lang="vi-VN" dirty="0">
                <a:latin typeface="Muli"/>
              </a:rPr>
              <a:t> </a:t>
            </a:r>
            <a:r>
              <a:rPr lang="vi-VN" dirty="0" err="1">
                <a:latin typeface="Muli"/>
              </a:rPr>
              <a:t>case</a:t>
            </a:r>
            <a:r>
              <a:rPr lang="vi-VN" dirty="0">
                <a:latin typeface="Muli"/>
              </a:rPr>
              <a:t> </a:t>
            </a:r>
            <a:r>
              <a:rPr lang="vi-VN" dirty="0" err="1">
                <a:latin typeface="Muli"/>
              </a:rPr>
              <a:t>Diagram</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1791407" y="1009660"/>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Use</a:t>
            </a:r>
            <a:r>
              <a:rPr lang="vi-VN" b="1" dirty="0">
                <a:latin typeface="Muli"/>
              </a:rPr>
              <a:t> </a:t>
            </a:r>
            <a:r>
              <a:rPr lang="vi-VN" b="1" dirty="0" err="1">
                <a:latin typeface="Muli"/>
              </a:rPr>
              <a:t>Case</a:t>
            </a:r>
            <a:r>
              <a:rPr lang="vi-VN" b="1" dirty="0">
                <a:latin typeface="Muli"/>
              </a:rPr>
              <a:t> </a:t>
            </a:r>
          </a:p>
          <a:p>
            <a:pPr marL="0" indent="0">
              <a:buFont typeface="Nixie One"/>
              <a:buNone/>
            </a:pPr>
            <a:r>
              <a:rPr lang="vi-VN" b="1" dirty="0" err="1">
                <a:latin typeface="Muli"/>
              </a:rPr>
              <a:t>Tác</a:t>
            </a:r>
            <a:r>
              <a:rPr lang="vi-VN" b="1" dirty="0">
                <a:latin typeface="Muli"/>
              </a:rPr>
              <a:t> nhân </a:t>
            </a:r>
            <a:r>
              <a:rPr lang="vi-VN" b="1" dirty="0" err="1">
                <a:latin typeface="Muli"/>
              </a:rPr>
              <a:t>Admin</a:t>
            </a:r>
            <a:endParaRPr lang="en-US" b="1" dirty="0">
              <a:latin typeface="Muli"/>
            </a:endParaRPr>
          </a:p>
        </p:txBody>
      </p:sp>
      <p:pic>
        <p:nvPicPr>
          <p:cNvPr id="2" name="Picture 1" descr="Diagram&#10;&#10;Description automatically generated">
            <a:extLst>
              <a:ext uri="{FF2B5EF4-FFF2-40B4-BE49-F238E27FC236}">
                <a16:creationId xmlns:a16="http://schemas.microsoft.com/office/drawing/2014/main" id="{61851BB8-99DA-E3A7-588E-4BF9A8B74C46}"/>
              </a:ext>
            </a:extLst>
          </p:cNvPr>
          <p:cNvPicPr>
            <a:picLocks noChangeAspect="1"/>
          </p:cNvPicPr>
          <p:nvPr/>
        </p:nvPicPr>
        <p:blipFill>
          <a:blip r:embed="rId3"/>
          <a:stretch>
            <a:fillRect/>
          </a:stretch>
        </p:blipFill>
        <p:spPr>
          <a:xfrm>
            <a:off x="3783980" y="942886"/>
            <a:ext cx="4928839" cy="4094627"/>
          </a:xfrm>
          <a:prstGeom prst="rect">
            <a:avLst/>
          </a:prstGeom>
        </p:spPr>
      </p:pic>
    </p:spTree>
    <p:extLst>
      <p:ext uri="{BB962C8B-B14F-4D97-AF65-F5344CB8AC3E}">
        <p14:creationId xmlns:p14="http://schemas.microsoft.com/office/powerpoint/2010/main" val="239038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274733" y="5478"/>
            <a:ext cx="4494165" cy="70499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Xây </a:t>
            </a:r>
            <a:r>
              <a:rPr lang="vi-VN" dirty="0" err="1">
                <a:latin typeface="Muli"/>
              </a:rPr>
              <a:t>dựng</a:t>
            </a:r>
            <a:r>
              <a:rPr lang="vi-VN" dirty="0">
                <a:latin typeface="Muli"/>
              </a:rPr>
              <a:t> </a:t>
            </a:r>
            <a:r>
              <a:rPr lang="vi-VN" dirty="0" err="1">
                <a:latin typeface="Muli"/>
              </a:rPr>
              <a:t>Use</a:t>
            </a:r>
            <a:r>
              <a:rPr lang="vi-VN" dirty="0">
                <a:latin typeface="Muli"/>
              </a:rPr>
              <a:t> </a:t>
            </a:r>
            <a:r>
              <a:rPr lang="vi-VN" dirty="0" err="1">
                <a:latin typeface="Muli"/>
              </a:rPr>
              <a:t>case</a:t>
            </a:r>
            <a:r>
              <a:rPr lang="vi-VN" dirty="0">
                <a:latin typeface="Muli"/>
              </a:rPr>
              <a:t> </a:t>
            </a:r>
            <a:r>
              <a:rPr lang="vi-VN" dirty="0" err="1">
                <a:latin typeface="Muli"/>
              </a:rPr>
              <a:t>Diagram</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2032904" y="1306978"/>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Bảng</a:t>
            </a:r>
            <a:r>
              <a:rPr lang="vi-VN" b="1" dirty="0">
                <a:latin typeface="Muli"/>
              </a:rPr>
              <a:t> </a:t>
            </a:r>
            <a:r>
              <a:rPr lang="vi-VN" b="1" dirty="0" err="1">
                <a:latin typeface="Muli"/>
              </a:rPr>
              <a:t>tác</a:t>
            </a:r>
            <a:r>
              <a:rPr lang="vi-VN" b="1" dirty="0">
                <a:latin typeface="Muli"/>
              </a:rPr>
              <a:t> nhân </a:t>
            </a:r>
            <a:r>
              <a:rPr lang="vi-VN" b="1" dirty="0" err="1">
                <a:latin typeface="Muli"/>
              </a:rPr>
              <a:t>admin</a:t>
            </a:r>
            <a:endParaRPr lang="vi-VN" b="1" dirty="0">
              <a:latin typeface="Muli"/>
            </a:endParaRPr>
          </a:p>
          <a:p>
            <a:pPr marL="0" indent="0">
              <a:buFont typeface="Nixie One"/>
              <a:buNone/>
            </a:pPr>
            <a:endParaRPr lang="en-US" b="1" dirty="0">
              <a:latin typeface="Muli"/>
            </a:endParaRPr>
          </a:p>
        </p:txBody>
      </p:sp>
      <p:pic>
        <p:nvPicPr>
          <p:cNvPr id="4" name="Picture 3">
            <a:extLst>
              <a:ext uri="{FF2B5EF4-FFF2-40B4-BE49-F238E27FC236}">
                <a16:creationId xmlns:a16="http://schemas.microsoft.com/office/drawing/2014/main" id="{4E52E702-9CB6-4BE2-5187-74D92CD75623}"/>
              </a:ext>
            </a:extLst>
          </p:cNvPr>
          <p:cNvPicPr>
            <a:picLocks noChangeAspect="1"/>
          </p:cNvPicPr>
          <p:nvPr/>
        </p:nvPicPr>
        <p:blipFill>
          <a:blip r:embed="rId3"/>
          <a:stretch>
            <a:fillRect/>
          </a:stretch>
        </p:blipFill>
        <p:spPr>
          <a:xfrm>
            <a:off x="5217338" y="71365"/>
            <a:ext cx="3559118" cy="4172759"/>
          </a:xfrm>
          <a:prstGeom prst="rect">
            <a:avLst/>
          </a:prstGeom>
        </p:spPr>
      </p:pic>
      <p:pic>
        <p:nvPicPr>
          <p:cNvPr id="7" name="Picture 6">
            <a:extLst>
              <a:ext uri="{FF2B5EF4-FFF2-40B4-BE49-F238E27FC236}">
                <a16:creationId xmlns:a16="http://schemas.microsoft.com/office/drawing/2014/main" id="{B971ACA2-91A4-ADDE-E04F-C63609CEB6C0}"/>
              </a:ext>
            </a:extLst>
          </p:cNvPr>
          <p:cNvPicPr>
            <a:picLocks noChangeAspect="1"/>
          </p:cNvPicPr>
          <p:nvPr/>
        </p:nvPicPr>
        <p:blipFill>
          <a:blip r:embed="rId4"/>
          <a:stretch>
            <a:fillRect/>
          </a:stretch>
        </p:blipFill>
        <p:spPr>
          <a:xfrm>
            <a:off x="5217338" y="4154256"/>
            <a:ext cx="3559118" cy="917879"/>
          </a:xfrm>
          <a:prstGeom prst="rect">
            <a:avLst/>
          </a:prstGeom>
        </p:spPr>
      </p:pic>
    </p:spTree>
    <p:extLst>
      <p:ext uri="{BB962C8B-B14F-4D97-AF65-F5344CB8AC3E}">
        <p14:creationId xmlns:p14="http://schemas.microsoft.com/office/powerpoint/2010/main" val="414049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029406" y="-43353"/>
            <a:ext cx="4494165" cy="70499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vi-VN" dirty="0">
                <a:latin typeface="Muli"/>
              </a:rPr>
              <a:t>Xây </a:t>
            </a:r>
            <a:r>
              <a:rPr lang="vi-VN" dirty="0" err="1">
                <a:latin typeface="Muli"/>
              </a:rPr>
              <a:t>dựng</a:t>
            </a:r>
            <a:r>
              <a:rPr lang="vi-VN" dirty="0">
                <a:latin typeface="Muli"/>
              </a:rPr>
              <a:t> </a:t>
            </a:r>
            <a:r>
              <a:rPr lang="vi-VN" dirty="0" err="1">
                <a:latin typeface="Muli"/>
              </a:rPr>
              <a:t>Use</a:t>
            </a:r>
            <a:r>
              <a:rPr lang="vi-VN" dirty="0">
                <a:latin typeface="Muli"/>
              </a:rPr>
              <a:t> </a:t>
            </a:r>
            <a:r>
              <a:rPr lang="vi-VN" dirty="0" err="1">
                <a:latin typeface="Muli"/>
              </a:rPr>
              <a:t>case</a:t>
            </a:r>
            <a:r>
              <a:rPr lang="vi-VN" dirty="0">
                <a:latin typeface="Muli"/>
              </a:rPr>
              <a:t> </a:t>
            </a:r>
            <a:r>
              <a:rPr lang="vi-VN" dirty="0" err="1">
                <a:latin typeface="Muli"/>
              </a:rPr>
              <a:t>Diagram</a:t>
            </a:r>
            <a:endParaRPr dirty="0">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5" name="Google Shape;366;p15">
            <a:extLst>
              <a:ext uri="{FF2B5EF4-FFF2-40B4-BE49-F238E27FC236}">
                <a16:creationId xmlns:a16="http://schemas.microsoft.com/office/drawing/2014/main" id="{1F0E6D31-6FAE-D7A2-6548-0197B365CF39}"/>
              </a:ext>
            </a:extLst>
          </p:cNvPr>
          <p:cNvSpPr txBox="1">
            <a:spLocks/>
          </p:cNvSpPr>
          <p:nvPr/>
        </p:nvSpPr>
        <p:spPr>
          <a:xfrm>
            <a:off x="1980865" y="1091387"/>
            <a:ext cx="1992574" cy="2847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vi-VN" b="1" dirty="0" err="1">
                <a:latin typeface="Muli"/>
              </a:rPr>
              <a:t>Bảng</a:t>
            </a:r>
            <a:r>
              <a:rPr lang="vi-VN" b="1" dirty="0">
                <a:latin typeface="Muli"/>
              </a:rPr>
              <a:t> </a:t>
            </a:r>
            <a:r>
              <a:rPr lang="vi-VN" b="1" dirty="0" err="1">
                <a:latin typeface="Muli"/>
              </a:rPr>
              <a:t>tác</a:t>
            </a:r>
            <a:r>
              <a:rPr lang="vi-VN" b="1" dirty="0">
                <a:latin typeface="Muli"/>
              </a:rPr>
              <a:t> nhân </a:t>
            </a:r>
            <a:r>
              <a:rPr lang="vi-VN" b="1" dirty="0" err="1">
                <a:latin typeface="Muli"/>
              </a:rPr>
              <a:t>Khách</a:t>
            </a:r>
            <a:r>
              <a:rPr lang="vi-VN" b="1" dirty="0">
                <a:latin typeface="Muli"/>
              </a:rPr>
              <a:t> </a:t>
            </a:r>
            <a:r>
              <a:rPr lang="vi-VN" b="1" dirty="0" err="1">
                <a:latin typeface="Muli"/>
              </a:rPr>
              <a:t>hàng</a:t>
            </a:r>
            <a:endParaRPr lang="en-US" b="1" dirty="0">
              <a:latin typeface="Muli"/>
            </a:endParaRPr>
          </a:p>
        </p:txBody>
      </p:sp>
      <p:pic>
        <p:nvPicPr>
          <p:cNvPr id="3" name="Picture 2">
            <a:extLst>
              <a:ext uri="{FF2B5EF4-FFF2-40B4-BE49-F238E27FC236}">
                <a16:creationId xmlns:a16="http://schemas.microsoft.com/office/drawing/2014/main" id="{94DC9055-177F-2C83-26C2-62AA60C7EB70}"/>
              </a:ext>
            </a:extLst>
          </p:cNvPr>
          <p:cNvPicPr>
            <a:picLocks noChangeAspect="1"/>
          </p:cNvPicPr>
          <p:nvPr/>
        </p:nvPicPr>
        <p:blipFill>
          <a:blip r:embed="rId3"/>
          <a:stretch>
            <a:fillRect/>
          </a:stretch>
        </p:blipFill>
        <p:spPr>
          <a:xfrm>
            <a:off x="4725936" y="21801"/>
            <a:ext cx="3986277" cy="3916864"/>
          </a:xfrm>
          <a:prstGeom prst="rect">
            <a:avLst/>
          </a:prstGeom>
        </p:spPr>
      </p:pic>
      <p:pic>
        <p:nvPicPr>
          <p:cNvPr id="8" name="Picture 7">
            <a:extLst>
              <a:ext uri="{FF2B5EF4-FFF2-40B4-BE49-F238E27FC236}">
                <a16:creationId xmlns:a16="http://schemas.microsoft.com/office/drawing/2014/main" id="{309F0DDE-CF7A-2DF4-4755-5C0C959DFF3F}"/>
              </a:ext>
            </a:extLst>
          </p:cNvPr>
          <p:cNvPicPr>
            <a:picLocks noChangeAspect="1"/>
          </p:cNvPicPr>
          <p:nvPr/>
        </p:nvPicPr>
        <p:blipFill>
          <a:blip r:embed="rId4"/>
          <a:stretch>
            <a:fillRect/>
          </a:stretch>
        </p:blipFill>
        <p:spPr>
          <a:xfrm>
            <a:off x="4725937" y="3938665"/>
            <a:ext cx="3986277" cy="1100757"/>
          </a:xfrm>
          <a:prstGeom prst="rect">
            <a:avLst/>
          </a:prstGeom>
        </p:spPr>
      </p:pic>
    </p:spTree>
    <p:extLst>
      <p:ext uri="{BB962C8B-B14F-4D97-AF65-F5344CB8AC3E}">
        <p14:creationId xmlns:p14="http://schemas.microsoft.com/office/powerpoint/2010/main" val="2945178715"/>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610</Words>
  <Application>Microsoft Office PowerPoint</Application>
  <PresentationFormat>On-screen Show (16:9)</PresentationFormat>
  <Paragraphs>87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Helvetica Neue</vt:lpstr>
      <vt:lpstr>Nixie One</vt:lpstr>
      <vt:lpstr>Arial</vt:lpstr>
      <vt:lpstr>Muli</vt:lpstr>
      <vt:lpstr>Imogen template</vt:lpstr>
      <vt:lpstr>Báo cáo đồ án  Website Bán Hoa </vt:lpstr>
      <vt:lpstr>Giới Thiệu Đề Tài</vt:lpstr>
      <vt:lpstr>Giới thiệu</vt:lpstr>
      <vt:lpstr>Phân tích thiết kế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Môi trường phát triển và triển khai</vt:lpstr>
      <vt:lpstr>Môi trường phát triển ứng dụng</vt:lpstr>
      <vt:lpstr>Môi trường triển khai ứng dụng</vt:lpstr>
      <vt:lpstr>Kết Luận</vt:lpstr>
      <vt:lpstr>Kết quả đạt được</vt:lpstr>
      <vt:lpstr>Hướng phát triển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Website Bán Hoa</dc:title>
  <dc:creator>Luân Nguyễn</dc:creator>
  <cp:lastModifiedBy>ADMIN</cp:lastModifiedBy>
  <cp:revision>4</cp:revision>
  <dcterms:modified xsi:type="dcterms:W3CDTF">2022-12-07T09:15:00Z</dcterms:modified>
</cp:coreProperties>
</file>