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9">
  <p:sldMasterIdLst>
    <p:sldMasterId id="2147483648" r:id="rId1"/>
  </p:sldMasterIdLst>
  <p:sldIdLst>
    <p:sldId id="263" r:id="rId2"/>
    <p:sldId id="256" r:id="rId3"/>
    <p:sldId id="257" r:id="rId4"/>
    <p:sldId id="258" r:id="rId5"/>
    <p:sldId id="260"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3B153D-BB12-48BE-B7D1-001ABAE4CD7A}"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374144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B153D-BB12-48BE-B7D1-001ABAE4CD7A}"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376362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B153D-BB12-48BE-B7D1-001ABAE4CD7A}"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323725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B153D-BB12-48BE-B7D1-001ABAE4CD7A}"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401735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B153D-BB12-48BE-B7D1-001ABAE4CD7A}"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243349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3B153D-BB12-48BE-B7D1-001ABAE4CD7A}"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160796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3B153D-BB12-48BE-B7D1-001ABAE4CD7A}"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193742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3B153D-BB12-48BE-B7D1-001ABAE4CD7A}"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27495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B153D-BB12-48BE-B7D1-001ABAE4CD7A}"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260117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B153D-BB12-48BE-B7D1-001ABAE4CD7A}"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160253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B153D-BB12-48BE-B7D1-001ABAE4CD7A}"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31F63-5C6E-496D-9A19-59DBA5EAF48D}" type="slidenum">
              <a:rPr lang="en-US" smtClean="0"/>
              <a:t>‹#›</a:t>
            </a:fld>
            <a:endParaRPr lang="en-US"/>
          </a:p>
        </p:txBody>
      </p:sp>
    </p:spTree>
    <p:extLst>
      <p:ext uri="{BB962C8B-B14F-4D97-AF65-F5344CB8AC3E}">
        <p14:creationId xmlns:p14="http://schemas.microsoft.com/office/powerpoint/2010/main" val="166458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B153D-BB12-48BE-B7D1-001ABAE4CD7A}" type="datetimeFigureOut">
              <a:rPr lang="en-US" smtClean="0"/>
              <a:t>1/11/2020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31F63-5C6E-496D-9A19-59DBA5EAF48D}" type="slidenum">
              <a:rPr lang="en-US" smtClean="0"/>
              <a:t>‹#›</a:t>
            </a:fld>
            <a:endParaRPr lang="en-US"/>
          </a:p>
        </p:txBody>
      </p:sp>
    </p:spTree>
    <p:extLst>
      <p:ext uri="{BB962C8B-B14F-4D97-AF65-F5344CB8AC3E}">
        <p14:creationId xmlns:p14="http://schemas.microsoft.com/office/powerpoint/2010/main" val="1071739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033618" y="3168024"/>
            <a:ext cx="8144060" cy="2677656"/>
          </a:xfrm>
          <a:prstGeom prst="rect">
            <a:avLst/>
          </a:prstGeom>
          <a:noFill/>
        </p:spPr>
        <p:txBody>
          <a:bodyPr wrap="square" lIns="91440" tIns="45720" rIns="91440" bIns="45720">
            <a:spAutoFit/>
          </a:bodyPr>
          <a:lstStyle/>
          <a:p>
            <a:pPr lvl="0" algn="ctr" eaLnBrk="0" fontAlgn="base" hangingPunct="0">
              <a:spcBef>
                <a:spcPct val="0"/>
              </a:spcBef>
              <a:spcAft>
                <a:spcPct val="0"/>
              </a:spcAft>
            </a:pPr>
            <a:r>
              <a:rPr kumimoji="0" lang="en-US" sz="8800" i="0" u="none" strike="noStrike" normalizeH="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ea typeface="Times New Roman" panose="02020603050405020304" pitchFamily="18" charset="0"/>
              </a:rPr>
              <a:t>E-Project</a:t>
            </a:r>
            <a:endParaRPr kumimoji="0" lang="en-US" sz="4800" i="0" u="none" strike="noStrike" normalizeH="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endParaRPr>
          </a:p>
          <a:p>
            <a:pPr lvl="0" algn="ctr" eaLnBrk="0" fontAlgn="base" hangingPunct="0">
              <a:spcBef>
                <a:spcPct val="0"/>
              </a:spcBef>
              <a:spcAft>
                <a:spcPct val="0"/>
              </a:spcAft>
            </a:pPr>
            <a:r>
              <a:rPr kumimoji="0" lang="en-US" sz="8000" i="0" u="none" strike="noStrike" normalizeH="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Web Designing</a:t>
            </a:r>
            <a:endPar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107" y="534572"/>
            <a:ext cx="4797083" cy="2236763"/>
          </a:xfrm>
          <a:prstGeom prst="rect">
            <a:avLst/>
          </a:prstGeom>
          <a:noFill/>
          <a:ln>
            <a:noFill/>
          </a:ln>
        </p:spPr>
      </p:pic>
    </p:spTree>
    <p:extLst>
      <p:ext uri="{BB962C8B-B14F-4D97-AF65-F5344CB8AC3E}">
        <p14:creationId xmlns:p14="http://schemas.microsoft.com/office/powerpoint/2010/main" val="1507493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graphicFrame>
        <p:nvGraphicFramePr>
          <p:cNvPr id="140" name="Table 139"/>
          <p:cNvGraphicFramePr>
            <a:graphicFrameLocks noGrp="1"/>
          </p:cNvGraphicFramePr>
          <p:nvPr>
            <p:extLst>
              <p:ext uri="{D42A27DB-BD31-4B8C-83A1-F6EECF244321}">
                <p14:modId xmlns:p14="http://schemas.microsoft.com/office/powerpoint/2010/main" val="3151592517"/>
              </p:ext>
            </p:extLst>
          </p:nvPr>
        </p:nvGraphicFramePr>
        <p:xfrm>
          <a:off x="618186" y="1970470"/>
          <a:ext cx="11165982" cy="4677035"/>
        </p:xfrm>
        <a:graphic>
          <a:graphicData uri="http://schemas.openxmlformats.org/drawingml/2006/table">
            <a:tbl>
              <a:tblPr firstRow="1" firstCol="1" bandRow="1">
                <a:tableStyleId>{5C22544A-7EE6-4342-B048-85BDC9FD1C3A}</a:tableStyleId>
              </a:tblPr>
              <a:tblGrid>
                <a:gridCol w="5582991"/>
                <a:gridCol w="5582991"/>
              </a:tblGrid>
              <a:tr h="734093">
                <a:tc rowSpan="2">
                  <a:txBody>
                    <a:bodyPr/>
                    <a:lstStyle/>
                    <a:p>
                      <a:pPr marL="0" marR="0" algn="just">
                        <a:lnSpc>
                          <a:spcPct val="150000"/>
                        </a:lnSpc>
                        <a:spcBef>
                          <a:spcPts val="0"/>
                        </a:spcBef>
                        <a:spcAft>
                          <a:spcPts val="800"/>
                        </a:spcAft>
                      </a:pPr>
                      <a:r>
                        <a:rPr lang="en-US" sz="3600" dirty="0" smtClean="0">
                          <a:effectLst/>
                        </a:rPr>
                        <a:t>Authors: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800"/>
                        </a:spcAft>
                      </a:pPr>
                      <a:r>
                        <a:rPr lang="en-US" sz="1500" dirty="0" err="1">
                          <a:effectLst/>
                        </a:rPr>
                        <a:t>Aptech</a:t>
                      </a:r>
                      <a:r>
                        <a:rPr lang="en-US" sz="1500" dirty="0">
                          <a:effectLst/>
                        </a:rPr>
                        <a:t> – C1903L - Group 4</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vMerge="1">
                  <a:txBody>
                    <a:bodyPr/>
                    <a:lstStyle/>
                    <a:p>
                      <a:endParaRPr lang="en-US"/>
                    </a:p>
                  </a:txBody>
                  <a:tcPr/>
                </a:tc>
                <a:tc>
                  <a:txBody>
                    <a:bodyPr/>
                    <a:lstStyle/>
                    <a:p>
                      <a:endParaRPr lang="en-US" dirty="0"/>
                    </a:p>
                  </a:txBody>
                  <a:tcPr marL="68580" marR="68580" marT="0" marB="0"/>
                </a:tc>
              </a:tr>
              <a:tr h="454039">
                <a:tc>
                  <a:txBody>
                    <a:bodyPr/>
                    <a:lstStyle/>
                    <a:p>
                      <a:pPr marL="0" marR="0" algn="ctr">
                        <a:lnSpc>
                          <a:spcPct val="150000"/>
                        </a:lnSpc>
                        <a:spcBef>
                          <a:spcPts val="0"/>
                        </a:spcBef>
                        <a:spcAft>
                          <a:spcPts val="800"/>
                        </a:spcAft>
                      </a:pPr>
                      <a:r>
                        <a:rPr lang="en-US" sz="1500" dirty="0">
                          <a:effectLst/>
                        </a:rPr>
                        <a:t>Student1179217</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800"/>
                        </a:spcAft>
                      </a:pPr>
                      <a:r>
                        <a:rPr lang="en-US" sz="1400" dirty="0">
                          <a:effectLst/>
                          <a:latin typeface="+mn-lt"/>
                        </a:rPr>
                        <a:t>NGUYEN HOANG KHOI</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tr>
              <a:tr h="454039">
                <a:tc>
                  <a:txBody>
                    <a:bodyPr/>
                    <a:lstStyle/>
                    <a:p>
                      <a:pPr marL="0" marR="0" algn="ctr">
                        <a:lnSpc>
                          <a:spcPct val="150000"/>
                        </a:lnSpc>
                        <a:spcBef>
                          <a:spcPts val="0"/>
                        </a:spcBef>
                        <a:spcAft>
                          <a:spcPts val="800"/>
                        </a:spcAft>
                      </a:pPr>
                      <a:r>
                        <a:rPr lang="en-US" sz="1500" dirty="0">
                          <a:effectLst/>
                        </a:rPr>
                        <a:t>Student1200756</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800"/>
                        </a:spcAft>
                      </a:pPr>
                      <a:r>
                        <a:rPr lang="en-US" sz="1400" dirty="0">
                          <a:effectLst/>
                          <a:latin typeface="+mn-lt"/>
                        </a:rPr>
                        <a:t>NGA NGUYEN TUYET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tr>
              <a:tr h="454039">
                <a:tc>
                  <a:txBody>
                    <a:bodyPr/>
                    <a:lstStyle/>
                    <a:p>
                      <a:pPr marL="0" marR="0" algn="ctr">
                        <a:lnSpc>
                          <a:spcPct val="150000"/>
                        </a:lnSpc>
                        <a:spcBef>
                          <a:spcPts val="0"/>
                        </a:spcBef>
                        <a:spcAft>
                          <a:spcPts val="800"/>
                        </a:spcAft>
                      </a:pPr>
                      <a:r>
                        <a:rPr lang="en-US" sz="1500" dirty="0">
                          <a:effectLst/>
                        </a:rPr>
                        <a:t>Student1155845</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800"/>
                        </a:spcAft>
                      </a:pPr>
                      <a:r>
                        <a:rPr lang="en-US" sz="1400" dirty="0">
                          <a:effectLst/>
                          <a:latin typeface="+mn-lt"/>
                        </a:rPr>
                        <a:t>HUY NGUYEN QUOC</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tr>
              <a:tr h="454039">
                <a:tc>
                  <a:txBody>
                    <a:bodyPr/>
                    <a:lstStyle/>
                    <a:p>
                      <a:pPr marL="0" marR="0" algn="ctr">
                        <a:lnSpc>
                          <a:spcPct val="150000"/>
                        </a:lnSpc>
                        <a:spcBef>
                          <a:spcPts val="0"/>
                        </a:spcBef>
                        <a:spcAft>
                          <a:spcPts val="800"/>
                        </a:spcAft>
                      </a:pPr>
                      <a:r>
                        <a:rPr lang="en-US" sz="1500" dirty="0">
                          <a:effectLst/>
                        </a:rPr>
                        <a:t>Student1200836</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800"/>
                        </a:spcAft>
                      </a:pPr>
                      <a:r>
                        <a:rPr lang="en-US" sz="1400" dirty="0">
                          <a:effectLst/>
                          <a:latin typeface="+mn-lt"/>
                        </a:rPr>
                        <a:t>KHOA HUYNH NHAT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nchor="b"/>
                </a:tc>
              </a:tr>
              <a:tr h="536509">
                <a:tc>
                  <a:txBody>
                    <a:bodyPr/>
                    <a:lstStyle/>
                    <a:p>
                      <a:pPr marL="0" marR="0" algn="l">
                        <a:lnSpc>
                          <a:spcPct val="150000"/>
                        </a:lnSpc>
                        <a:spcBef>
                          <a:spcPts val="0"/>
                        </a:spcBef>
                        <a:spcAft>
                          <a:spcPts val="800"/>
                        </a:spcAft>
                      </a:pPr>
                      <a:r>
                        <a:rPr lang="en-US" sz="2000" dirty="0">
                          <a:effectLst/>
                        </a:rPr>
                        <a:t>Centre </a:t>
                      </a:r>
                      <a:r>
                        <a:rPr lang="en-US" sz="2000" dirty="0" smtClean="0">
                          <a:effectLst/>
                        </a:rPr>
                        <a:t>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800"/>
                        </a:spcAft>
                      </a:pPr>
                      <a:r>
                        <a:rPr lang="en-US" sz="2000" dirty="0" err="1">
                          <a:effectLst/>
                          <a:latin typeface="+mn-lt"/>
                        </a:rPr>
                        <a:t>Aprotrain</a:t>
                      </a:r>
                      <a:r>
                        <a:rPr lang="en-US" sz="2000" dirty="0">
                          <a:effectLst/>
                          <a:latin typeface="+mn-lt"/>
                        </a:rPr>
                        <a:t> </a:t>
                      </a:r>
                      <a:r>
                        <a:rPr lang="en-US" sz="2000" dirty="0" err="1">
                          <a:effectLst/>
                          <a:latin typeface="+mn-lt"/>
                        </a:rPr>
                        <a:t>Aptech</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r>
              <a:tr h="454039">
                <a:tc>
                  <a:txBody>
                    <a:bodyPr/>
                    <a:lstStyle/>
                    <a:p>
                      <a:pPr marL="0" marR="0" algn="just">
                        <a:lnSpc>
                          <a:spcPct val="150000"/>
                        </a:lnSpc>
                        <a:spcBef>
                          <a:spcPts val="0"/>
                        </a:spcBef>
                        <a:spcAft>
                          <a:spcPts val="800"/>
                        </a:spcAft>
                      </a:pPr>
                      <a:r>
                        <a:rPr lang="en-US" sz="1800" dirty="0" smtClean="0">
                          <a:effectLst/>
                        </a:rPr>
                        <a:t>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600" dirty="0">
                          <a:effectLst/>
                        </a:rPr>
                        <a:t>13</a:t>
                      </a:r>
                      <a:r>
                        <a:rPr lang="en-US" sz="1600" baseline="30000" dirty="0">
                          <a:effectLst/>
                        </a:rPr>
                        <a:t>h  </a:t>
                      </a:r>
                      <a:r>
                        <a:rPr lang="en-US" sz="1600" dirty="0">
                          <a:effectLst/>
                        </a:rPr>
                        <a:t>,JANUARY 2020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07879">
                <a:tc>
                  <a:txBody>
                    <a:bodyPr/>
                    <a:lstStyle/>
                    <a:p>
                      <a:pPr marL="0" marR="0" algn="just">
                        <a:lnSpc>
                          <a:spcPct val="107000"/>
                        </a:lnSpc>
                        <a:spcBef>
                          <a:spcPts val="0"/>
                        </a:spcBef>
                        <a:spcAft>
                          <a:spcPts val="800"/>
                        </a:spcAft>
                      </a:pPr>
                      <a:r>
                        <a:rPr lang="en-US" sz="1600" dirty="0" smtClean="0">
                          <a:effectLst/>
                        </a:rPr>
                        <a:t>Semester: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54039">
                <a:tc>
                  <a:txBody>
                    <a:bodyPr/>
                    <a:lstStyle/>
                    <a:p>
                      <a:pPr marL="0" marR="0" algn="just">
                        <a:lnSpc>
                          <a:spcPct val="150000"/>
                        </a:lnSpc>
                        <a:spcBef>
                          <a:spcPts val="0"/>
                        </a:spcBef>
                        <a:spcAft>
                          <a:spcPts val="800"/>
                        </a:spcAft>
                      </a:pPr>
                      <a:r>
                        <a:rPr lang="en-US" sz="2000" dirty="0" smtClean="0">
                          <a:effectLst/>
                        </a:rPr>
                        <a:t>Instructor: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41" name="Rectangle 141"/>
          <p:cNvSpPr>
            <a:spLocks noGrp="1" noChangeArrowheads="1"/>
          </p:cNvSpPr>
          <p:nvPr>
            <p:ph type="ctrTitle"/>
          </p:nvPr>
        </p:nvSpPr>
        <p:spPr bwMode="auto">
          <a:xfrm>
            <a:off x="1614152" y="1456444"/>
            <a:ext cx="95260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HCM City, 13</a:t>
            </a:r>
            <a:r>
              <a:rPr kumimoji="0" lang="en-US" sz="2000" b="1"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a:r>
            <a:r>
              <a:rPr kumimoji="0" lang="en-US"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JANUARY 2020</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42"/>
          <p:cNvSpPr/>
          <p:nvPr/>
        </p:nvSpPr>
        <p:spPr>
          <a:xfrm>
            <a:off x="4199616" y="297138"/>
            <a:ext cx="4174840" cy="939233"/>
          </a:xfrm>
          <a:prstGeom prst="rect">
            <a:avLst/>
          </a:prstGeom>
          <a:noFill/>
        </p:spPr>
        <p:txBody>
          <a:bodyPr wrap="none" lIns="91440" tIns="45720" rIns="91440" bIns="45720">
            <a:prstTxWarp prst="textPlain">
              <a:avLst/>
            </a:prstTxWarp>
            <a:spAutoFit/>
            <a:scene3d>
              <a:camera prst="orthographicFront"/>
              <a:lightRig rig="soft" dir="t">
                <a:rot lat="0" lon="0" rev="15600000"/>
              </a:lightRig>
            </a:scene3d>
            <a:sp3d extrusionH="57150" prstMaterial="softEdge">
              <a:bevelT w="25400" h="38100"/>
            </a:sp3d>
          </a:bodyPr>
          <a:lstStyle/>
          <a:p>
            <a:pPr algn="ctr"/>
            <a:r>
              <a:rPr kumimoji="0" lang="en-US" sz="5400" b="1" i="0" u="none" strike="noStrike" cap="none" normalizeH="0" baseline="0" dirty="0" smtClean="0">
                <a:ln w="19050">
                  <a:solidFill>
                    <a:srgbClr val="C00000"/>
                  </a:solidFill>
                </a:ln>
                <a:solidFill>
                  <a:srgbClr val="FF0000"/>
                </a:solidFill>
                <a:effectLst>
                  <a:glow rad="139700">
                    <a:schemeClr val="accent2">
                      <a:satMod val="175000"/>
                      <a:alpha val="40000"/>
                    </a:schemeClr>
                  </a:glow>
                </a:effectLst>
                <a:latin typeface="Times New Roman" panose="02020603050405020304" pitchFamily="18" charset="0"/>
                <a:ea typeface="Calibri" panose="020F0502020204030204" pitchFamily="34" charset="0"/>
                <a:cs typeface="Times New Roman" panose="02020603050405020304" pitchFamily="18" charset="0"/>
              </a:rPr>
              <a:t>FUN ZONE</a:t>
            </a:r>
            <a:endParaRPr lang="en-US" sz="5400" b="1" cap="none" spc="0" dirty="0">
              <a:ln w="19050">
                <a:solidFill>
                  <a:srgbClr val="C00000"/>
                </a:solidFill>
              </a:ln>
              <a:solidFill>
                <a:schemeClr val="accent4"/>
              </a:solidFill>
              <a:effectLst>
                <a:glow rad="139700">
                  <a:schemeClr val="accent2">
                    <a:satMod val="175000"/>
                    <a:alpha val="40000"/>
                  </a:schemeClr>
                </a:glow>
              </a:effectLst>
            </a:endParaRPr>
          </a:p>
        </p:txBody>
      </p:sp>
    </p:spTree>
    <p:extLst>
      <p:ext uri="{BB962C8B-B14F-4D97-AF65-F5344CB8AC3E}">
        <p14:creationId xmlns:p14="http://schemas.microsoft.com/office/powerpoint/2010/main" val="3184483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555" y="1918952"/>
            <a:ext cx="10991583" cy="4275785"/>
          </a:xfrm>
        </p:spPr>
        <p:txBody>
          <a:bodyPr anchor="ctr">
            <a:normAutofit fontScale="55000" lnSpcReduction="20000"/>
          </a:bodyPr>
          <a:lstStyle/>
          <a:p>
            <a:pPr marL="0" lvl="0" indent="0" algn="just" eaLnBrk="0" fontAlgn="base" hangingPunct="0">
              <a:lnSpc>
                <a:spcPct val="220000"/>
              </a:lnSpc>
              <a:spcBef>
                <a:spcPct val="0"/>
              </a:spcBef>
              <a:spcAft>
                <a:spcPct val="0"/>
              </a:spcAft>
              <a:buNone/>
            </a:pPr>
            <a:r>
              <a:rPr kumimoji="0" lang="en-US" sz="4000" b="0" i="1" u="none" strike="noStrike" cap="none" normalizeH="0" baseline="0" dirty="0" smtClean="0" bmk="">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‘FUN ZONE’ </a:t>
            </a:r>
            <a:r>
              <a:rPr lang="en-US" sz="4000" i="1" dirty="0" bmk="">
                <a:latin typeface="Cambria" panose="02040503050406030204" pitchFamily="18" charset="0"/>
                <a:ea typeface="Times New Roman" panose="02020603050405020304" pitchFamily="18" charset="0"/>
                <a:cs typeface="Times New Roman" panose="02020603050405020304" pitchFamily="18" charset="0"/>
              </a:rPr>
              <a:t>M</a:t>
            </a:r>
            <a:r>
              <a:rPr kumimoji="0" lang="en-US" sz="4000" b="0" i="1" u="none" strike="noStrike" cap="none" normalizeH="0" baseline="0" dirty="0" smtClean="0" bmk="">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ost Entertaining Theme Park, is one of the best ideas executed in the amusement &amp; entertainment industry. It caters to everyone, be it a child who seeks entertainment or an adult who wishes for a pleasant evening. This initiative is aimed towards providing its visitors with ample elements to spend a quality day. </a:t>
            </a:r>
          </a:p>
          <a:p>
            <a:pPr marL="0" lvl="0" indent="0" algn="just" eaLnBrk="0" fontAlgn="base" hangingPunct="0">
              <a:lnSpc>
                <a:spcPct val="220000"/>
              </a:lnSpc>
              <a:spcBef>
                <a:spcPct val="0"/>
              </a:spcBef>
              <a:spcAft>
                <a:spcPct val="0"/>
              </a:spcAft>
              <a:buNone/>
            </a:pPr>
            <a:r>
              <a:rPr kumimoji="0" lang="en-US" sz="4000" b="0" i="1" u="none" strike="noStrike" cap="none" normalizeH="0" baseline="0" dirty="0" smtClean="0" bmk="">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It promises fun and frolic packed with adventurous and elegant ambience.</a:t>
            </a:r>
            <a:r>
              <a:rPr kumimoji="0" lang="en-US" sz="4000" b="0" i="1" u="none" strike="noStrike" cap="none" normalizeH="0" dirty="0" smtClean="0" bmk="">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4000" b="0" i="1" u="none" strike="noStrike" cap="none" normalizeH="0" baseline="0" dirty="0" smtClean="0" bmk="">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We design this website to introduce to our visitors recreational services and activities</a:t>
            </a:r>
            <a:r>
              <a:rPr lang="en-US" sz="4000" i="1" dirty="0" smtClean="0" bmk="">
                <a:latin typeface="Cambria" panose="02040503050406030204" pitchFamily="18" charset="0"/>
              </a:rPr>
              <a:t>.</a:t>
            </a:r>
          </a:p>
        </p:txBody>
      </p:sp>
      <p:sp>
        <p:nvSpPr>
          <p:cNvPr id="5" name="Rectangle 3"/>
          <p:cNvSpPr>
            <a:spLocks noChangeArrowheads="1"/>
          </p:cNvSpPr>
          <p:nvPr/>
        </p:nvSpPr>
        <p:spPr bwMode="auto">
          <a:xfrm>
            <a:off x="2014330" y="4276725"/>
            <a:ext cx="101776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2665927" y="746975"/>
            <a:ext cx="7109138" cy="1339402"/>
          </a:xfrm>
          <a:prstGeom prst="rect">
            <a:avLst/>
          </a:prstGeom>
          <a:noFill/>
        </p:spPr>
        <p:txBody>
          <a:bodyPr wrap="none" lIns="91440" tIns="45720" rIns="91440" bIns="45720">
            <a:prstTxWarp prst="textCanUp">
              <a:avLst/>
            </a:prstTxWarp>
            <a:spAutoFit/>
          </a:bodyPr>
          <a:lstStyle/>
          <a:p>
            <a:pPr algn="ctr"/>
            <a:r>
              <a:rPr kumimoji="0" lang="en-US" sz="5400" b="1" i="1" strike="noStrike" normalizeH="0" baseline="0" dirty="0" smtClean="0">
                <a:ln w="22225">
                  <a:solidFill>
                    <a:schemeClr val="accent2"/>
                  </a:solidFill>
                  <a:prstDash val="solid"/>
                </a:ln>
                <a:solidFill>
                  <a:schemeClr val="accent2">
                    <a:lumMod val="40000"/>
                    <a:lumOff val="60000"/>
                  </a:schemeClr>
                </a:solidFill>
                <a:latin typeface="Perpetua" panose="02020502060401020303" pitchFamily="18" charset="0"/>
                <a:ea typeface="Calibri" panose="020F0502020204030204" pitchFamily="34" charset="0"/>
                <a:cs typeface="Times New Roman" panose="02020603050405020304" pitchFamily="18" charset="0"/>
              </a:rPr>
              <a:t>I</a:t>
            </a:r>
            <a:r>
              <a:rPr kumimoji="0" lang="en-US" sz="5400" b="1" i="1" strike="noStrike" normalizeH="0" baseline="0" dirty="0" smtClean="0" bmk="">
                <a:ln w="22225">
                  <a:solidFill>
                    <a:schemeClr val="accent2"/>
                  </a:solidFill>
                  <a:prstDash val="solid"/>
                </a:ln>
                <a:solidFill>
                  <a:schemeClr val="accent2">
                    <a:lumMod val="40000"/>
                    <a:lumOff val="60000"/>
                  </a:schemeClr>
                </a:solidFill>
                <a:latin typeface="Perpetua" panose="02020502060401020303" pitchFamily="18" charset="0"/>
                <a:ea typeface="Calibri" panose="020F0502020204030204" pitchFamily="34" charset="0"/>
                <a:cs typeface="Times New Roman" panose="02020603050405020304" pitchFamily="18" charset="0"/>
              </a:rPr>
              <a:t>ntroduce the topic:</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13248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50" y="442397"/>
            <a:ext cx="5807299" cy="1640804"/>
          </a:xfrm>
        </p:spPr>
        <p:txBody>
          <a:bodyPr>
            <a:normAutofit/>
          </a:bodyPr>
          <a:lstStyle/>
          <a:p>
            <a:pPr lvl="0"/>
            <a:r>
              <a:rPr lang="en-US" sz="6000" b="1" i="1" dirty="0"/>
              <a:t>Sitemap</a:t>
            </a:r>
            <a:r>
              <a:rPr lang="en-US" sz="6000" b="1" i="1" dirty="0" smtClean="0"/>
              <a:t>:</a:t>
            </a:r>
            <a:endParaRPr lang="en-US" sz="6000" dirty="0"/>
          </a:p>
        </p:txBody>
      </p:sp>
      <p:sp>
        <p:nvSpPr>
          <p:cNvPr id="3" name="Content Placeholder 2"/>
          <p:cNvSpPr>
            <a:spLocks noGrp="1"/>
          </p:cNvSpPr>
          <p:nvPr>
            <p:ph idx="1"/>
          </p:nvPr>
        </p:nvSpPr>
        <p:spPr>
          <a:xfrm>
            <a:off x="1783725" y="2083201"/>
            <a:ext cx="9053847" cy="3464417"/>
          </a:xfrm>
        </p:spPr>
        <p:txBody>
          <a:bodyPr>
            <a:normAutofit lnSpcReduction="10000"/>
          </a:bodyPr>
          <a:lstStyle/>
          <a:p>
            <a:pPr>
              <a:lnSpc>
                <a:spcPct val="200000"/>
              </a:lnSpc>
            </a:pPr>
            <a:r>
              <a:rPr lang="en-US" sz="4000" dirty="0">
                <a:latin typeface="Cambria" panose="02040503050406030204" pitchFamily="18" charset="0"/>
              </a:rPr>
              <a:t>The website includes two parts: </a:t>
            </a:r>
            <a:endParaRPr lang="en-US" sz="4000" dirty="0" smtClean="0">
              <a:latin typeface="Cambria" panose="02040503050406030204" pitchFamily="18" charset="0"/>
            </a:endParaRPr>
          </a:p>
          <a:p>
            <a:pPr lvl="1">
              <a:lnSpc>
                <a:spcPct val="200000"/>
              </a:lnSpc>
            </a:pPr>
            <a:r>
              <a:rPr lang="en-US" sz="3600" dirty="0" smtClean="0">
                <a:latin typeface="Cambria" panose="02040503050406030204" pitchFamily="18" charset="0"/>
              </a:rPr>
              <a:t>Visitor Site</a:t>
            </a:r>
          </a:p>
          <a:p>
            <a:pPr lvl="1">
              <a:lnSpc>
                <a:spcPct val="200000"/>
              </a:lnSpc>
            </a:pPr>
            <a:r>
              <a:rPr lang="en-US" sz="3600" dirty="0" smtClean="0">
                <a:latin typeface="Cambria" panose="02040503050406030204" pitchFamily="18" charset="0"/>
              </a:rPr>
              <a:t>Administrator Site</a:t>
            </a:r>
            <a:endParaRPr lang="en-US" sz="3600" dirty="0">
              <a:latin typeface="Cambria" panose="02040503050406030204" pitchFamily="18" charset="0"/>
            </a:endParaRPr>
          </a:p>
          <a:p>
            <a:endParaRPr lang="en-US" dirty="0"/>
          </a:p>
        </p:txBody>
      </p:sp>
    </p:spTree>
    <p:extLst>
      <p:ext uri="{BB962C8B-B14F-4D97-AF65-F5344CB8AC3E}">
        <p14:creationId xmlns:p14="http://schemas.microsoft.com/office/powerpoint/2010/main" val="2212936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1" y="0"/>
            <a:ext cx="10456572" cy="1339403"/>
          </a:xfrm>
        </p:spPr>
        <p:txBody>
          <a:bodyPr>
            <a:normAutofit/>
          </a:bodyPr>
          <a:lstStyle/>
          <a:p>
            <a:pPr lvl="0"/>
            <a:r>
              <a:rPr lang="en-US" b="1" u="sng" dirty="0" smtClean="0"/>
              <a:t>Sitemap for Customer Site</a:t>
            </a:r>
            <a:endParaRPr lang="en-US" dirty="0"/>
          </a:p>
        </p:txBody>
      </p:sp>
      <p:pic>
        <p:nvPicPr>
          <p:cNvPr id="6" name="Picture 5"/>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364567" y="1114320"/>
            <a:ext cx="9453489" cy="5345722"/>
          </a:xfrm>
          <a:prstGeom prst="rect">
            <a:avLst/>
          </a:prstGeom>
        </p:spPr>
      </p:pic>
    </p:spTree>
    <p:extLst>
      <p:ext uri="{BB962C8B-B14F-4D97-AF65-F5344CB8AC3E}">
        <p14:creationId xmlns:p14="http://schemas.microsoft.com/office/powerpoint/2010/main" val="142145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1" y="1"/>
            <a:ext cx="10365825" cy="1195754"/>
          </a:xfrm>
        </p:spPr>
        <p:txBody>
          <a:bodyPr>
            <a:normAutofit/>
          </a:bodyPr>
          <a:lstStyle/>
          <a:p>
            <a:pPr lvl="0"/>
            <a:r>
              <a:rPr lang="en-US" b="1" u="sng" dirty="0" smtClean="0"/>
              <a:t>Sitemap for Admin Site</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1223889" y="1195755"/>
            <a:ext cx="9284677" cy="5350628"/>
          </a:xfrm>
          <a:prstGeom prst="rect">
            <a:avLst/>
          </a:prstGeom>
        </p:spPr>
      </p:pic>
    </p:spTree>
    <p:extLst>
      <p:ext uri="{BB962C8B-B14F-4D97-AF65-F5344CB8AC3E}">
        <p14:creationId xmlns:p14="http://schemas.microsoft.com/office/powerpoint/2010/main" val="2758310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819" y="2149182"/>
            <a:ext cx="10781715" cy="3562301"/>
          </a:xfrm>
        </p:spPr>
        <p:txBody>
          <a:bodyPr>
            <a:normAutofit/>
          </a:bodyPr>
          <a:lstStyle/>
          <a:p>
            <a:r>
              <a:rPr lang="en-US" sz="4100" i="1" dirty="0">
                <a:latin typeface="Cambria" panose="02040503050406030204" pitchFamily="18" charset="0"/>
              </a:rPr>
              <a:t>Website showcase entertaining information and easy to navigate and frequently updated in order to keep users coming back for more information for visitors. It can be made more engaging by using dynamic content, such as videos, podcasts, slideshows, etc.</a:t>
            </a:r>
          </a:p>
          <a:p>
            <a:endParaRPr lang="en-US" dirty="0"/>
          </a:p>
        </p:txBody>
      </p:sp>
      <p:sp>
        <p:nvSpPr>
          <p:cNvPr id="4" name="Rectangle 3"/>
          <p:cNvSpPr/>
          <p:nvPr/>
        </p:nvSpPr>
        <p:spPr>
          <a:xfrm>
            <a:off x="3187993" y="758706"/>
            <a:ext cx="6335834" cy="923330"/>
          </a:xfrm>
          <a:prstGeom prst="rect">
            <a:avLst/>
          </a:prstGeom>
          <a:noFill/>
        </p:spPr>
        <p:txBody>
          <a:bodyPr wrap="square" lIns="91440" tIns="45720" rIns="91440" bIns="45720">
            <a:prstTxWarp prst="textPlain">
              <a:avLst/>
            </a:prstTxWarp>
            <a:spAutoFit/>
          </a:bodyPr>
          <a:lstStyle/>
          <a:p>
            <a:pPr algn="ctr"/>
            <a:r>
              <a:rPr lang="en-US" sz="5400" b="1" i="1" dirty="0">
                <a:ln w="9525">
                  <a:solidFill>
                    <a:schemeClr val="bg1"/>
                  </a:solidFill>
                  <a:prstDash val="solid"/>
                </a:ln>
                <a:solidFill>
                  <a:schemeClr val="tx1">
                    <a:lumMod val="75000"/>
                    <a:lumOff val="25000"/>
                  </a:schemeClr>
                </a:solidFill>
                <a:effectLst>
                  <a:outerShdw blurRad="12700" dist="38100" dir="2700000" algn="tl" rotWithShape="0">
                    <a:schemeClr val="bg1">
                      <a:lumMod val="50000"/>
                    </a:schemeClr>
                  </a:outerShdw>
                  <a:reflection blurRad="6350" stA="55000" endA="300" endPos="45500" dir="5400000" sy="-100000" algn="bl" rotWithShape="0"/>
                </a:effectLst>
                <a:latin typeface="+mj-lt"/>
              </a:rPr>
              <a:t>Purpose of website:</a:t>
            </a:r>
          </a:p>
        </p:txBody>
      </p:sp>
    </p:spTree>
    <p:extLst>
      <p:ext uri="{BB962C8B-B14F-4D97-AF65-F5344CB8AC3E}">
        <p14:creationId xmlns:p14="http://schemas.microsoft.com/office/powerpoint/2010/main" val="3084197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6520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213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Bell MT</vt:lpstr>
      <vt:lpstr>Calibri</vt:lpstr>
      <vt:lpstr>Calibri Light</vt:lpstr>
      <vt:lpstr>Cambria</vt:lpstr>
      <vt:lpstr>Perpetua</vt:lpstr>
      <vt:lpstr>Times New Roman</vt:lpstr>
      <vt:lpstr>Office Theme</vt:lpstr>
      <vt:lpstr>PowerPoint Presentation</vt:lpstr>
      <vt:lpstr>HCM City, 13th JANUARY 2020</vt:lpstr>
      <vt:lpstr>PowerPoint Presentation</vt:lpstr>
      <vt:lpstr>Sitemap:</vt:lpstr>
      <vt:lpstr>Sitemap for Customer Site</vt:lpstr>
      <vt:lpstr>Sitemap for Admin Site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E-Project Web Designing FUN ZONE HCM City, 13th JANUARY 2020</dc:title>
  <dc:creator>0909846564</dc:creator>
  <cp:lastModifiedBy>0909846564</cp:lastModifiedBy>
  <cp:revision>11</cp:revision>
  <dcterms:created xsi:type="dcterms:W3CDTF">2020-01-11T06:47:23Z</dcterms:created>
  <dcterms:modified xsi:type="dcterms:W3CDTF">2020-01-11T08:50:46Z</dcterms:modified>
</cp:coreProperties>
</file>