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9cab84db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9cab84db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 &gt;&gt; biggest n richest city, it comes as no surprise that sale come most from this 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16,008,872 brazil real ~~ 3,1 triệu đô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59cab84db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59cab84d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joao pessoa being the city with highest amount per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standard of living and income per head is lower than Sp, it may suggest that this is a profitable business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59cab84db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59cab84d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9cab84d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59cab84d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59cab84d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59cab84d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9cab84db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9cab84db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59cab84db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59cab84db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VID2020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 Revenue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676775" y="2101275"/>
            <a:ext cx="6197700" cy="2703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oogf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5519" l="-12460" r="12460" t="-5520"/>
          <a:stretch/>
        </p:blipFill>
        <p:spPr>
          <a:xfrm>
            <a:off x="445725" y="1783075"/>
            <a:ext cx="7301375" cy="29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478675" y="983425"/>
            <a:ext cx="42945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Focus on 1 biggest market with revenue being 3 time bigger than the second biggest city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 Revenue overview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2872425" y="2080050"/>
            <a:ext cx="5463900" cy="2398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475" y="1952700"/>
            <a:ext cx="6285700" cy="23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1407925" y="919750"/>
            <a:ext cx="499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 has the highest revenue but lowest in term of average order value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PB - a city with much lower income rate and living standards - has the highest average order value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05525" y="1318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Peak month is 11-2017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abnormal high revenue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The last quarter of the report see a good performance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when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revenue was stably high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768800" y="2020050"/>
            <a:ext cx="65676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625" y="1888600"/>
            <a:ext cx="7471148" cy="29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 Revenue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Business Analysis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Overcharge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Distribution of overcharge by payment method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&gt;&gt; Indicate problem in credit card control</a:t>
            </a:r>
            <a:endParaRPr sz="140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125" y="2051650"/>
            <a:ext cx="2956825" cy="20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407700" y="1567550"/>
            <a:ext cx="39288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300" y="16515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Business Analysis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372550" y="1443300"/>
            <a:ext cx="257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Delivery day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78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Steep drop in Jan 2017 is abnormal and outliner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78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Generally, it takes 12-17 days for Ecom to deliver.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Business Analysis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1358400" y="870225"/>
            <a:ext cx="660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Delivery day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Higher the rate,  the more package delivery in the shorter period of time indicates the correlation between delivery date and customer satisfaction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25" y="1843497"/>
            <a:ext cx="6490901" cy="30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Forcasting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357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</a:t>
            </a:r>
            <a:r>
              <a:rPr lang="en"/>
              <a:t>graph</a:t>
            </a:r>
            <a:r>
              <a:rPr lang="en"/>
              <a:t> illustrates the possibility of </a:t>
            </a:r>
            <a:r>
              <a:rPr lang="en"/>
              <a:t>repurchase</a:t>
            </a:r>
            <a:r>
              <a:rPr lang="en"/>
              <a:t> of a customer given their past behaviour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Using Gamma model, the average future value of customer is 147.78 Real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275" y="1461425"/>
            <a:ext cx="37297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