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4"/>
  </p:notesMasterIdLst>
  <p:handoutMasterIdLst>
    <p:handoutMasterId r:id="rId25"/>
  </p:handoutMasterIdLst>
  <p:sldIdLst>
    <p:sldId id="256" r:id="rId2"/>
    <p:sldId id="260" r:id="rId3"/>
    <p:sldId id="257" r:id="rId4"/>
    <p:sldId id="283" r:id="rId5"/>
    <p:sldId id="284" r:id="rId6"/>
    <p:sldId id="280" r:id="rId7"/>
    <p:sldId id="281" r:id="rId8"/>
    <p:sldId id="301" r:id="rId9"/>
    <p:sldId id="288" r:id="rId10"/>
    <p:sldId id="285" r:id="rId11"/>
    <p:sldId id="286" r:id="rId12"/>
    <p:sldId id="287" r:id="rId13"/>
    <p:sldId id="289" r:id="rId14"/>
    <p:sldId id="290" r:id="rId15"/>
    <p:sldId id="291" r:id="rId16"/>
    <p:sldId id="292" r:id="rId17"/>
    <p:sldId id="300" r:id="rId18"/>
    <p:sldId id="293" r:id="rId19"/>
    <p:sldId id="296" r:id="rId20"/>
    <p:sldId id="297" r:id="rId21"/>
    <p:sldId id="305" r:id="rId22"/>
    <p:sldId id="279" r:id="rId23"/>
  </p:sldIdLst>
  <p:sldSz cx="12192000" cy="6858000"/>
  <p:notesSz cx="6858000" cy="9144000"/>
  <p:defaultTextStyle>
    <a:defPPr rtl="0">
      <a:defRPr lang="vi-V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81F289-061C-4F5E-8B65-54D8614EC3B3}" v="38" dt="2023-05-23T17:54:32.977"/>
  </p1510:revLst>
</p1510:revInfo>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notesViewPr>
    <p:cSldViewPr snapToGrid="0">
      <p:cViewPr varScale="1">
        <p:scale>
          <a:sx n="93" d="100"/>
          <a:sy n="93" d="100"/>
        </p:scale>
        <p:origin x="370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an Tran" userId="e01e719983ae2a98" providerId="LiveId" clId="{EE81F289-061C-4F5E-8B65-54D8614EC3B3}"/>
    <pc:docChg chg="undo custSel addSld delSld modSld sldOrd">
      <pc:chgData name="Ngan Tran" userId="e01e719983ae2a98" providerId="LiveId" clId="{EE81F289-061C-4F5E-8B65-54D8614EC3B3}" dt="2023-05-23T17:54:57.993" v="2336" actId="113"/>
      <pc:docMkLst>
        <pc:docMk/>
      </pc:docMkLst>
      <pc:sldChg chg="modSp mod">
        <pc:chgData name="Ngan Tran" userId="e01e719983ae2a98" providerId="LiveId" clId="{EE81F289-061C-4F5E-8B65-54D8614EC3B3}" dt="2023-05-23T16:23:21.058" v="1477" actId="122"/>
        <pc:sldMkLst>
          <pc:docMk/>
          <pc:sldMk cId="410429437" sldId="256"/>
        </pc:sldMkLst>
        <pc:spChg chg="mod">
          <ac:chgData name="Ngan Tran" userId="e01e719983ae2a98" providerId="LiveId" clId="{EE81F289-061C-4F5E-8B65-54D8614EC3B3}" dt="2023-05-23T11:04:01.356" v="25" actId="122"/>
          <ac:spMkLst>
            <pc:docMk/>
            <pc:sldMk cId="410429437" sldId="256"/>
            <ac:spMk id="2" creationId="{90DCA56C-7A25-4BD4-AA72-5256E68BE4CB}"/>
          </ac:spMkLst>
        </pc:spChg>
        <pc:spChg chg="mod">
          <ac:chgData name="Ngan Tran" userId="e01e719983ae2a98" providerId="LiveId" clId="{EE81F289-061C-4F5E-8B65-54D8614EC3B3}" dt="2023-05-23T16:23:21.058" v="1477" actId="122"/>
          <ac:spMkLst>
            <pc:docMk/>
            <pc:sldMk cId="410429437" sldId="256"/>
            <ac:spMk id="3" creationId="{BBBCF363-1123-45B1-8A9A-ABCDA40EF3F2}"/>
          </ac:spMkLst>
        </pc:spChg>
        <pc:picChg chg="mod">
          <ac:chgData name="Ngan Tran" userId="e01e719983ae2a98" providerId="LiveId" clId="{EE81F289-061C-4F5E-8B65-54D8614EC3B3}" dt="2023-05-23T11:04:05.223" v="26" actId="1076"/>
          <ac:picMkLst>
            <pc:docMk/>
            <pc:sldMk cId="410429437" sldId="256"/>
            <ac:picMk id="5" creationId="{D011E263-3212-4780-A140-E652B108BDC5}"/>
          </ac:picMkLst>
        </pc:picChg>
      </pc:sldChg>
      <pc:sldChg chg="delSp modSp add del mod setBg">
        <pc:chgData name="Ngan Tran" userId="e01e719983ae2a98" providerId="LiveId" clId="{EE81F289-061C-4F5E-8B65-54D8614EC3B3}" dt="2023-05-23T11:38:14.777" v="162" actId="255"/>
        <pc:sldMkLst>
          <pc:docMk/>
          <pc:sldMk cId="2094298288" sldId="257"/>
        </pc:sldMkLst>
        <pc:spChg chg="mod">
          <ac:chgData name="Ngan Tran" userId="e01e719983ae2a98" providerId="LiveId" clId="{EE81F289-061C-4F5E-8B65-54D8614EC3B3}" dt="2023-05-23T11:38:14.777" v="162" actId="255"/>
          <ac:spMkLst>
            <pc:docMk/>
            <pc:sldMk cId="2094298288" sldId="257"/>
            <ac:spMk id="2" creationId="{B569CD3E-5E33-4EB5-A2CE-C636605E633F}"/>
          </ac:spMkLst>
        </pc:spChg>
        <pc:picChg chg="del">
          <ac:chgData name="Ngan Tran" userId="e01e719983ae2a98" providerId="LiveId" clId="{EE81F289-061C-4F5E-8B65-54D8614EC3B3}" dt="2023-05-23T11:08:11.891" v="159" actId="478"/>
          <ac:picMkLst>
            <pc:docMk/>
            <pc:sldMk cId="2094298288" sldId="257"/>
            <ac:picMk id="3" creationId="{53D6A9DB-B020-5DE0-B744-381AFB5565DD}"/>
          </ac:picMkLst>
        </pc:picChg>
        <pc:cxnChg chg="del">
          <ac:chgData name="Ngan Tran" userId="e01e719983ae2a98" providerId="LiveId" clId="{EE81F289-061C-4F5E-8B65-54D8614EC3B3}" dt="2023-05-23T11:08:13.705" v="161" actId="478"/>
          <ac:cxnSpMkLst>
            <pc:docMk/>
            <pc:sldMk cId="2094298288" sldId="257"/>
            <ac:cxnSpMk id="15" creationId="{1C585675-A425-8C5E-C3C4-F43A1178CB53}"/>
          </ac:cxnSpMkLst>
        </pc:cxnChg>
        <pc:cxnChg chg="del">
          <ac:chgData name="Ngan Tran" userId="e01e719983ae2a98" providerId="LiveId" clId="{EE81F289-061C-4F5E-8B65-54D8614EC3B3}" dt="2023-05-23T11:08:12.823" v="160" actId="478"/>
          <ac:cxnSpMkLst>
            <pc:docMk/>
            <pc:sldMk cId="2094298288" sldId="257"/>
            <ac:cxnSpMk id="17" creationId="{5689494E-05FF-2837-257F-1080B97228F8}"/>
          </ac:cxnSpMkLst>
        </pc:cxnChg>
      </pc:sldChg>
      <pc:sldChg chg="delSp new del mod modClrScheme chgLayout">
        <pc:chgData name="Ngan Tran" userId="e01e719983ae2a98" providerId="LiveId" clId="{EE81F289-061C-4F5E-8B65-54D8614EC3B3}" dt="2023-05-23T11:05:55.562" v="99" actId="47"/>
        <pc:sldMkLst>
          <pc:docMk/>
          <pc:sldMk cId="3633900556" sldId="257"/>
        </pc:sldMkLst>
        <pc:spChg chg="del">
          <ac:chgData name="Ngan Tran" userId="e01e719983ae2a98" providerId="LiveId" clId="{EE81F289-061C-4F5E-8B65-54D8614EC3B3}" dt="2023-05-23T11:04:42.059" v="97" actId="700"/>
          <ac:spMkLst>
            <pc:docMk/>
            <pc:sldMk cId="3633900556" sldId="257"/>
            <ac:spMk id="2" creationId="{9457B1C1-F4BB-660C-5F8E-8EDF70DBE307}"/>
          </ac:spMkLst>
        </pc:spChg>
        <pc:spChg chg="del">
          <ac:chgData name="Ngan Tran" userId="e01e719983ae2a98" providerId="LiveId" clId="{EE81F289-061C-4F5E-8B65-54D8614EC3B3}" dt="2023-05-23T11:04:42.059" v="97" actId="700"/>
          <ac:spMkLst>
            <pc:docMk/>
            <pc:sldMk cId="3633900556" sldId="257"/>
            <ac:spMk id="3" creationId="{121EA35E-9C6D-5163-0AFA-080B6CBF5161}"/>
          </ac:spMkLst>
        </pc:spChg>
      </pc:sldChg>
      <pc:sldChg chg="del">
        <pc:chgData name="Ngan Tran" userId="e01e719983ae2a98" providerId="LiveId" clId="{EE81F289-061C-4F5E-8B65-54D8614EC3B3}" dt="2023-05-23T11:03:46.384" v="0" actId="47"/>
        <pc:sldMkLst>
          <pc:docMk/>
          <pc:sldMk cId="2449431650" sldId="258"/>
        </pc:sldMkLst>
      </pc:sldChg>
      <pc:sldChg chg="del">
        <pc:chgData name="Ngan Tran" userId="e01e719983ae2a98" providerId="LiveId" clId="{EE81F289-061C-4F5E-8B65-54D8614EC3B3}" dt="2023-05-23T11:03:46.384" v="0" actId="47"/>
        <pc:sldMkLst>
          <pc:docMk/>
          <pc:sldMk cId="2712936521" sldId="259"/>
        </pc:sldMkLst>
      </pc:sldChg>
      <pc:sldChg chg="modSp add del mod">
        <pc:chgData name="Ngan Tran" userId="e01e719983ae2a98" providerId="LiveId" clId="{EE81F289-061C-4F5E-8B65-54D8614EC3B3}" dt="2023-05-23T11:08:01.970" v="158" actId="122"/>
        <pc:sldMkLst>
          <pc:docMk/>
          <pc:sldMk cId="4164098364" sldId="260"/>
        </pc:sldMkLst>
        <pc:graphicFrameChg chg="modGraphic">
          <ac:chgData name="Ngan Tran" userId="e01e719983ae2a98" providerId="LiveId" clId="{EE81F289-061C-4F5E-8B65-54D8614EC3B3}" dt="2023-05-23T11:08:01.970" v="158" actId="122"/>
          <ac:graphicFrameMkLst>
            <pc:docMk/>
            <pc:sldMk cId="4164098364" sldId="260"/>
            <ac:graphicFrameMk id="13" creationId="{7FF24B33-5787-D56E-F711-CEC4F3318AEF}"/>
          </ac:graphicFrameMkLst>
        </pc:graphicFrameChg>
      </pc:sldChg>
      <pc:sldChg chg="del">
        <pc:chgData name="Ngan Tran" userId="e01e719983ae2a98" providerId="LiveId" clId="{EE81F289-061C-4F5E-8B65-54D8614EC3B3}" dt="2023-05-23T11:03:46.384" v="0" actId="47"/>
        <pc:sldMkLst>
          <pc:docMk/>
          <pc:sldMk cId="2412294028" sldId="263"/>
        </pc:sldMkLst>
      </pc:sldChg>
      <pc:sldChg chg="del">
        <pc:chgData name="Ngan Tran" userId="e01e719983ae2a98" providerId="LiveId" clId="{EE81F289-061C-4F5E-8B65-54D8614EC3B3}" dt="2023-05-23T11:03:46.384" v="0" actId="47"/>
        <pc:sldMkLst>
          <pc:docMk/>
          <pc:sldMk cId="2394598200" sldId="264"/>
        </pc:sldMkLst>
      </pc:sldChg>
      <pc:sldChg chg="add">
        <pc:chgData name="Ngan Tran" userId="e01e719983ae2a98" providerId="LiveId" clId="{EE81F289-061C-4F5E-8B65-54D8614EC3B3}" dt="2023-05-23T11:07:48.273" v="156"/>
        <pc:sldMkLst>
          <pc:docMk/>
          <pc:sldMk cId="3490130300" sldId="279"/>
        </pc:sldMkLst>
      </pc:sldChg>
      <pc:sldChg chg="addSp delSp modSp new mod modClrScheme chgLayout">
        <pc:chgData name="Ngan Tran" userId="e01e719983ae2a98" providerId="LiveId" clId="{EE81F289-061C-4F5E-8B65-54D8614EC3B3}" dt="2023-05-23T17:35:48.570" v="1714" actId="113"/>
        <pc:sldMkLst>
          <pc:docMk/>
          <pc:sldMk cId="3286975399" sldId="280"/>
        </pc:sldMkLst>
        <pc:spChg chg="del">
          <ac:chgData name="Ngan Tran" userId="e01e719983ae2a98" providerId="LiveId" clId="{EE81F289-061C-4F5E-8B65-54D8614EC3B3}" dt="2023-05-23T11:38:58.451" v="164" actId="700"/>
          <ac:spMkLst>
            <pc:docMk/>
            <pc:sldMk cId="3286975399" sldId="280"/>
            <ac:spMk id="2" creationId="{12AA9400-91D2-E7B8-8789-E13157AD58C6}"/>
          </ac:spMkLst>
        </pc:spChg>
        <pc:spChg chg="add mod">
          <ac:chgData name="Ngan Tran" userId="e01e719983ae2a98" providerId="LiveId" clId="{EE81F289-061C-4F5E-8B65-54D8614EC3B3}" dt="2023-05-23T17:35:48.570" v="1714" actId="113"/>
          <ac:spMkLst>
            <pc:docMk/>
            <pc:sldMk cId="3286975399" sldId="280"/>
            <ac:spMk id="2" creationId="{773CA8E3-F07D-7DF6-90CA-D7F9A94F6797}"/>
          </ac:spMkLst>
        </pc:spChg>
        <pc:spChg chg="add mod ord">
          <ac:chgData name="Ngan Tran" userId="e01e719983ae2a98" providerId="LiveId" clId="{EE81F289-061C-4F5E-8B65-54D8614EC3B3}" dt="2023-05-23T17:35:45.294" v="1713" actId="255"/>
          <ac:spMkLst>
            <pc:docMk/>
            <pc:sldMk cId="3286975399" sldId="280"/>
            <ac:spMk id="3" creationId="{AD6C921B-4B7D-9E8A-5588-378D4D142444}"/>
          </ac:spMkLst>
        </pc:spChg>
        <pc:spChg chg="add del mod ord">
          <ac:chgData name="Ngan Tran" userId="e01e719983ae2a98" providerId="LiveId" clId="{EE81F289-061C-4F5E-8B65-54D8614EC3B3}" dt="2023-05-23T17:35:02.638" v="1684" actId="478"/>
          <ac:spMkLst>
            <pc:docMk/>
            <pc:sldMk cId="3286975399" sldId="280"/>
            <ac:spMk id="4" creationId="{B861B9DC-DA05-0CF0-9091-E3D1D015EB0C}"/>
          </ac:spMkLst>
        </pc:spChg>
      </pc:sldChg>
      <pc:sldChg chg="addSp delSp modSp add mod ord">
        <pc:chgData name="Ngan Tran" userId="e01e719983ae2a98" providerId="LiveId" clId="{EE81F289-061C-4F5E-8B65-54D8614EC3B3}" dt="2023-05-23T17:54:57.993" v="2336" actId="113"/>
        <pc:sldMkLst>
          <pc:docMk/>
          <pc:sldMk cId="331310076" sldId="281"/>
        </pc:sldMkLst>
        <pc:spChg chg="add del mod">
          <ac:chgData name="Ngan Tran" userId="e01e719983ae2a98" providerId="LiveId" clId="{EE81F289-061C-4F5E-8B65-54D8614EC3B3}" dt="2023-05-23T17:54:22.525" v="2309" actId="478"/>
          <ac:spMkLst>
            <pc:docMk/>
            <pc:sldMk cId="331310076" sldId="281"/>
            <ac:spMk id="3" creationId="{B6F40685-D337-1087-2BA2-36A98755879A}"/>
          </ac:spMkLst>
        </pc:spChg>
        <pc:spChg chg="add mod">
          <ac:chgData name="Ngan Tran" userId="e01e719983ae2a98" providerId="LiveId" clId="{EE81F289-061C-4F5E-8B65-54D8614EC3B3}" dt="2023-05-23T17:42:10.121" v="1829"/>
          <ac:spMkLst>
            <pc:docMk/>
            <pc:sldMk cId="331310076" sldId="281"/>
            <ac:spMk id="6" creationId="{44841196-AE80-0E78-B8A0-E2B0DD6E4A58}"/>
          </ac:spMkLst>
        </pc:spChg>
        <pc:spChg chg="add mod">
          <ac:chgData name="Ngan Tran" userId="e01e719983ae2a98" providerId="LiveId" clId="{EE81F289-061C-4F5E-8B65-54D8614EC3B3}" dt="2023-05-23T17:54:57.993" v="2336" actId="113"/>
          <ac:spMkLst>
            <pc:docMk/>
            <pc:sldMk cId="331310076" sldId="281"/>
            <ac:spMk id="8" creationId="{8F5C418B-C5E5-AEFD-56D1-FCD38E1F7E5A}"/>
          </ac:spMkLst>
        </pc:spChg>
        <pc:grpChg chg="add del mod">
          <ac:chgData name="Ngan Tran" userId="e01e719983ae2a98" providerId="LiveId" clId="{EE81F289-061C-4F5E-8B65-54D8614EC3B3}" dt="2023-05-23T17:54:22.525" v="2309" actId="478"/>
          <ac:grpSpMkLst>
            <pc:docMk/>
            <pc:sldMk cId="331310076" sldId="281"/>
            <ac:grpSpMk id="7" creationId="{96B60075-7A1D-EAA3-59F5-7A3D5F189DBF}"/>
          </ac:grpSpMkLst>
        </pc:grpChg>
        <pc:picChg chg="add del mod">
          <ac:chgData name="Ngan Tran" userId="e01e719983ae2a98" providerId="LiveId" clId="{EE81F289-061C-4F5E-8B65-54D8614EC3B3}" dt="2023-05-23T17:40:04.325" v="1755" actId="478"/>
          <ac:picMkLst>
            <pc:docMk/>
            <pc:sldMk cId="331310076" sldId="281"/>
            <ac:picMk id="2" creationId="{AC95A296-7EC6-E5C5-2A6D-417A58A3B6E7}"/>
          </ac:picMkLst>
        </pc:picChg>
        <pc:cxnChg chg="add mod">
          <ac:chgData name="Ngan Tran" userId="e01e719983ae2a98" providerId="LiveId" clId="{EE81F289-061C-4F5E-8B65-54D8614EC3B3}" dt="2023-05-23T17:41:34.424" v="1772" actId="164"/>
          <ac:cxnSpMkLst>
            <pc:docMk/>
            <pc:sldMk cId="331310076" sldId="281"/>
            <ac:cxnSpMk id="5" creationId="{BA9DB75A-0085-FD11-3679-97E3C4E684E1}"/>
          </ac:cxnSpMkLst>
        </pc:cxnChg>
      </pc:sldChg>
      <pc:sldChg chg="add del">
        <pc:chgData name="Ngan Tran" userId="e01e719983ae2a98" providerId="LiveId" clId="{EE81F289-061C-4F5E-8B65-54D8614EC3B3}" dt="2023-05-23T17:40:28.388" v="1759" actId="47"/>
        <pc:sldMkLst>
          <pc:docMk/>
          <pc:sldMk cId="2319330470" sldId="282"/>
        </pc:sldMkLst>
      </pc:sldChg>
      <pc:sldChg chg="addSp delSp modSp add mod">
        <pc:chgData name="Ngan Tran" userId="e01e719983ae2a98" providerId="LiveId" clId="{EE81F289-061C-4F5E-8B65-54D8614EC3B3}" dt="2023-05-23T17:38:03.447" v="1726" actId="14100"/>
        <pc:sldMkLst>
          <pc:docMk/>
          <pc:sldMk cId="2990935485" sldId="283"/>
        </pc:sldMkLst>
        <pc:spChg chg="mod">
          <ac:chgData name="Ngan Tran" userId="e01e719983ae2a98" providerId="LiveId" clId="{EE81F289-061C-4F5E-8B65-54D8614EC3B3}" dt="2023-05-23T11:47:36.879" v="764" actId="14100"/>
          <ac:spMkLst>
            <pc:docMk/>
            <pc:sldMk cId="2990935485" sldId="283"/>
            <ac:spMk id="2" creationId="{B569CD3E-5E33-4EB5-A2CE-C636605E633F}"/>
          </ac:spMkLst>
        </pc:spChg>
        <pc:spChg chg="add del mod">
          <ac:chgData name="Ngan Tran" userId="e01e719983ae2a98" providerId="LiveId" clId="{EE81F289-061C-4F5E-8B65-54D8614EC3B3}" dt="2023-05-23T17:38:03.447" v="1726" actId="14100"/>
          <ac:spMkLst>
            <pc:docMk/>
            <pc:sldMk cId="2990935485" sldId="283"/>
            <ac:spMk id="3" creationId="{3F3C32A4-193B-5154-D7EB-7A94C97FA088}"/>
          </ac:spMkLst>
        </pc:spChg>
        <pc:spChg chg="mod">
          <ac:chgData name="Ngan Tran" userId="e01e719983ae2a98" providerId="LiveId" clId="{EE81F289-061C-4F5E-8B65-54D8614EC3B3}" dt="2023-05-23T11:48:04.045" v="768" actId="1076"/>
          <ac:spMkLst>
            <pc:docMk/>
            <pc:sldMk cId="2990935485" sldId="283"/>
            <ac:spMk id="7" creationId="{7A562629-3CB9-D6D9-6967-1845151C028E}"/>
          </ac:spMkLst>
        </pc:spChg>
      </pc:sldChg>
      <pc:sldChg chg="addSp delSp modSp add mod">
        <pc:chgData name="Ngan Tran" userId="e01e719983ae2a98" providerId="LiveId" clId="{EE81F289-061C-4F5E-8B65-54D8614EC3B3}" dt="2023-05-23T17:38:24.124" v="1739" actId="1076"/>
        <pc:sldMkLst>
          <pc:docMk/>
          <pc:sldMk cId="3868189935" sldId="284"/>
        </pc:sldMkLst>
        <pc:spChg chg="mod">
          <ac:chgData name="Ngan Tran" userId="e01e719983ae2a98" providerId="LiveId" clId="{EE81F289-061C-4F5E-8B65-54D8614EC3B3}" dt="2023-05-23T12:04:35.433" v="1470" actId="14100"/>
          <ac:spMkLst>
            <pc:docMk/>
            <pc:sldMk cId="3868189935" sldId="284"/>
            <ac:spMk id="2" creationId="{B569CD3E-5E33-4EB5-A2CE-C636605E633F}"/>
          </ac:spMkLst>
        </pc:spChg>
        <pc:spChg chg="del mod">
          <ac:chgData name="Ngan Tran" userId="e01e719983ae2a98" providerId="LiveId" clId="{EE81F289-061C-4F5E-8B65-54D8614EC3B3}" dt="2023-05-23T11:49:05.937" v="841" actId="478"/>
          <ac:spMkLst>
            <pc:docMk/>
            <pc:sldMk cId="3868189935" sldId="284"/>
            <ac:spMk id="3" creationId="{3F3C32A4-193B-5154-D7EB-7A94C97FA088}"/>
          </ac:spMkLst>
        </pc:spChg>
        <pc:spChg chg="add mod">
          <ac:chgData name="Ngan Tran" userId="e01e719983ae2a98" providerId="LiveId" clId="{EE81F289-061C-4F5E-8B65-54D8614EC3B3}" dt="2023-05-23T17:30:35.668" v="1490" actId="1076"/>
          <ac:spMkLst>
            <pc:docMk/>
            <pc:sldMk cId="3868189935" sldId="284"/>
            <ac:spMk id="3" creationId="{5DC0BC06-A12B-85F6-EB67-54C7322A30A9}"/>
          </ac:spMkLst>
        </pc:spChg>
        <pc:spChg chg="add del">
          <ac:chgData name="Ngan Tran" userId="e01e719983ae2a98" providerId="LiveId" clId="{EE81F289-061C-4F5E-8B65-54D8614EC3B3}" dt="2023-05-23T11:52:53.277" v="861" actId="11529"/>
          <ac:spMkLst>
            <pc:docMk/>
            <pc:sldMk cId="3868189935" sldId="284"/>
            <ac:spMk id="5" creationId="{452611F4-B3E7-01EE-5274-8D7693CADBD4}"/>
          </ac:spMkLst>
        </pc:spChg>
        <pc:spChg chg="add del mod">
          <ac:chgData name="Ngan Tran" userId="e01e719983ae2a98" providerId="LiveId" clId="{EE81F289-061C-4F5E-8B65-54D8614EC3B3}" dt="2023-05-23T17:30:30.650" v="1488" actId="478"/>
          <ac:spMkLst>
            <pc:docMk/>
            <pc:sldMk cId="3868189935" sldId="284"/>
            <ac:spMk id="5" creationId="{DA75AA9E-E05A-7285-B47B-141FA169E1CC}"/>
          </ac:spMkLst>
        </pc:spChg>
        <pc:spChg chg="add mod">
          <ac:chgData name="Ngan Tran" userId="e01e719983ae2a98" providerId="LiveId" clId="{EE81F289-061C-4F5E-8B65-54D8614EC3B3}" dt="2023-05-23T12:03:38.191" v="1465" actId="12788"/>
          <ac:spMkLst>
            <pc:docMk/>
            <pc:sldMk cId="3868189935" sldId="284"/>
            <ac:spMk id="6" creationId="{C5DE267A-8134-99C4-78BF-40F37D517B4A}"/>
          </ac:spMkLst>
        </pc:spChg>
        <pc:spChg chg="mod">
          <ac:chgData name="Ngan Tran" userId="e01e719983ae2a98" providerId="LiveId" clId="{EE81F289-061C-4F5E-8B65-54D8614EC3B3}" dt="2023-05-23T17:38:24.124" v="1739" actId="1076"/>
          <ac:spMkLst>
            <pc:docMk/>
            <pc:sldMk cId="3868189935" sldId="284"/>
            <ac:spMk id="7" creationId="{7A562629-3CB9-D6D9-6967-1845151C028E}"/>
          </ac:spMkLst>
        </pc:spChg>
        <pc:spChg chg="add mod">
          <ac:chgData name="Ngan Tran" userId="e01e719983ae2a98" providerId="LiveId" clId="{EE81F289-061C-4F5E-8B65-54D8614EC3B3}" dt="2023-05-23T12:05:00.981" v="1475" actId="164"/>
          <ac:spMkLst>
            <pc:docMk/>
            <pc:sldMk cId="3868189935" sldId="284"/>
            <ac:spMk id="8" creationId="{D09F656A-646F-6BE6-0150-C2142C1B9C29}"/>
          </ac:spMkLst>
        </pc:spChg>
        <pc:spChg chg="add mod">
          <ac:chgData name="Ngan Tran" userId="e01e719983ae2a98" providerId="LiveId" clId="{EE81F289-061C-4F5E-8B65-54D8614EC3B3}" dt="2023-05-23T12:05:00.981" v="1475" actId="164"/>
          <ac:spMkLst>
            <pc:docMk/>
            <pc:sldMk cId="3868189935" sldId="284"/>
            <ac:spMk id="9" creationId="{45D28034-5509-DC34-7863-2AE72B26E1FC}"/>
          </ac:spMkLst>
        </pc:spChg>
        <pc:spChg chg="add mod">
          <ac:chgData name="Ngan Tran" userId="e01e719983ae2a98" providerId="LiveId" clId="{EE81F289-061C-4F5E-8B65-54D8614EC3B3}" dt="2023-05-23T12:04:39.580" v="1471" actId="1076"/>
          <ac:spMkLst>
            <pc:docMk/>
            <pc:sldMk cId="3868189935" sldId="284"/>
            <ac:spMk id="10" creationId="{A037E570-B9C0-C191-BCBB-D661204D5B3F}"/>
          </ac:spMkLst>
        </pc:spChg>
        <pc:spChg chg="add mod">
          <ac:chgData name="Ngan Tran" userId="e01e719983ae2a98" providerId="LiveId" clId="{EE81F289-061C-4F5E-8B65-54D8614EC3B3}" dt="2023-05-23T17:31:15.400" v="1496" actId="14100"/>
          <ac:spMkLst>
            <pc:docMk/>
            <pc:sldMk cId="3868189935" sldId="284"/>
            <ac:spMk id="11" creationId="{A995E7F2-D4DC-BD82-3E24-EE6A2D726B9F}"/>
          </ac:spMkLst>
        </pc:spChg>
        <pc:spChg chg="add mod">
          <ac:chgData name="Ngan Tran" userId="e01e719983ae2a98" providerId="LiveId" clId="{EE81F289-061C-4F5E-8B65-54D8614EC3B3}" dt="2023-05-23T12:04:54.092" v="1474" actId="164"/>
          <ac:spMkLst>
            <pc:docMk/>
            <pc:sldMk cId="3868189935" sldId="284"/>
            <ac:spMk id="12" creationId="{6AA9ED23-7250-B123-5CF4-BF1E560FC408}"/>
          </ac:spMkLst>
        </pc:spChg>
        <pc:spChg chg="add mod">
          <ac:chgData name="Ngan Tran" userId="e01e719983ae2a98" providerId="LiveId" clId="{EE81F289-061C-4F5E-8B65-54D8614EC3B3}" dt="2023-05-23T17:31:00.462" v="1495" actId="14100"/>
          <ac:spMkLst>
            <pc:docMk/>
            <pc:sldMk cId="3868189935" sldId="284"/>
            <ac:spMk id="13" creationId="{157A221C-3DD4-8AA0-30DD-C497410DDA41}"/>
          </ac:spMkLst>
        </pc:spChg>
        <pc:spChg chg="add mod">
          <ac:chgData name="Ngan Tran" userId="e01e719983ae2a98" providerId="LiveId" clId="{EE81F289-061C-4F5E-8B65-54D8614EC3B3}" dt="2023-05-23T17:30:54.736" v="1494" actId="14100"/>
          <ac:spMkLst>
            <pc:docMk/>
            <pc:sldMk cId="3868189935" sldId="284"/>
            <ac:spMk id="14" creationId="{485454D9-CC89-93E3-F05B-C2D052D42391}"/>
          </ac:spMkLst>
        </pc:spChg>
        <pc:spChg chg="add del mod">
          <ac:chgData name="Ngan Tran" userId="e01e719983ae2a98" providerId="LiveId" clId="{EE81F289-061C-4F5E-8B65-54D8614EC3B3}" dt="2023-05-23T17:30:09.767" v="1481" actId="478"/>
          <ac:spMkLst>
            <pc:docMk/>
            <pc:sldMk cId="3868189935" sldId="284"/>
            <ac:spMk id="15" creationId="{11FFD2D5-F7E7-818C-79EE-04F73D98F6D2}"/>
          </ac:spMkLst>
        </pc:spChg>
        <pc:grpChg chg="add mod">
          <ac:chgData name="Ngan Tran" userId="e01e719983ae2a98" providerId="LiveId" clId="{EE81F289-061C-4F5E-8B65-54D8614EC3B3}" dt="2023-05-23T17:31:20.102" v="1497" actId="1076"/>
          <ac:grpSpMkLst>
            <pc:docMk/>
            <pc:sldMk cId="3868189935" sldId="284"/>
            <ac:grpSpMk id="16" creationId="{49D38528-26B8-BD54-0463-78ABDBB2EBC7}"/>
          </ac:grpSpMkLst>
        </pc:grpChg>
        <pc:grpChg chg="add mod">
          <ac:chgData name="Ngan Tran" userId="e01e719983ae2a98" providerId="LiveId" clId="{EE81F289-061C-4F5E-8B65-54D8614EC3B3}" dt="2023-05-23T12:05:00.981" v="1475" actId="164"/>
          <ac:grpSpMkLst>
            <pc:docMk/>
            <pc:sldMk cId="3868189935" sldId="284"/>
            <ac:grpSpMk id="17" creationId="{EE437855-A19E-72F3-F902-8D68B7EEE62A}"/>
          </ac:grpSpMkLst>
        </pc:grpChg>
      </pc:sldChg>
      <pc:sldChg chg="add">
        <pc:chgData name="Ngan Tran" userId="e01e719983ae2a98" providerId="LiveId" clId="{EE81F289-061C-4F5E-8B65-54D8614EC3B3}" dt="2023-05-23T17:42:19.162" v="1830" actId="2890"/>
        <pc:sldMkLst>
          <pc:docMk/>
          <pc:sldMk cId="336809764" sldId="285"/>
        </pc:sldMkLst>
      </pc:sldChg>
      <pc:sldChg chg="add del">
        <pc:chgData name="Ngan Tran" userId="e01e719983ae2a98" providerId="LiveId" clId="{EE81F289-061C-4F5E-8B65-54D8614EC3B3}" dt="2023-05-23T17:40:43.913" v="1767" actId="2890"/>
        <pc:sldMkLst>
          <pc:docMk/>
          <pc:sldMk cId="895112078" sldId="285"/>
        </pc:sldMkLst>
      </pc:sldChg>
      <pc:sldChg chg="add del">
        <pc:chgData name="Ngan Tran" userId="e01e719983ae2a98" providerId="LiveId" clId="{EE81F289-061C-4F5E-8B65-54D8614EC3B3}" dt="2023-05-23T17:40:42.861" v="1766" actId="2890"/>
        <pc:sldMkLst>
          <pc:docMk/>
          <pc:sldMk cId="3245680731" sldId="286"/>
        </pc:sldMkLst>
      </pc:sldChg>
      <pc:sldChg chg="add">
        <pc:chgData name="Ngan Tran" userId="e01e719983ae2a98" providerId="LiveId" clId="{EE81F289-061C-4F5E-8B65-54D8614EC3B3}" dt="2023-05-23T17:42:19.363" v="1831" actId="2890"/>
        <pc:sldMkLst>
          <pc:docMk/>
          <pc:sldMk cId="4231234490" sldId="286"/>
        </pc:sldMkLst>
      </pc:sldChg>
      <pc:sldChg chg="add">
        <pc:chgData name="Ngan Tran" userId="e01e719983ae2a98" providerId="LiveId" clId="{EE81F289-061C-4F5E-8B65-54D8614EC3B3}" dt="2023-05-23T17:42:19.561" v="1832" actId="2890"/>
        <pc:sldMkLst>
          <pc:docMk/>
          <pc:sldMk cId="1265033786" sldId="287"/>
        </pc:sldMkLst>
      </pc:sldChg>
      <pc:sldChg chg="add del">
        <pc:chgData name="Ngan Tran" userId="e01e719983ae2a98" providerId="LiveId" clId="{EE81F289-061C-4F5E-8B65-54D8614EC3B3}" dt="2023-05-23T17:40:42.561" v="1765" actId="2890"/>
        <pc:sldMkLst>
          <pc:docMk/>
          <pc:sldMk cId="2697967937" sldId="287"/>
        </pc:sldMkLst>
      </pc:sldChg>
      <pc:sldChg chg="addSp delSp modSp add mod ord">
        <pc:chgData name="Ngan Tran" userId="e01e719983ae2a98" providerId="LiveId" clId="{EE81F289-061C-4F5E-8B65-54D8614EC3B3}" dt="2023-05-23T17:53:18.532" v="2306"/>
        <pc:sldMkLst>
          <pc:docMk/>
          <pc:sldMk cId="2754681098" sldId="288"/>
        </pc:sldMkLst>
        <pc:spChg chg="add del mod">
          <ac:chgData name="Ngan Tran" userId="e01e719983ae2a98" providerId="LiveId" clId="{EE81F289-061C-4F5E-8B65-54D8614EC3B3}" dt="2023-05-23T17:48:15.206" v="1877"/>
          <ac:spMkLst>
            <pc:docMk/>
            <pc:sldMk cId="2754681098" sldId="288"/>
            <ac:spMk id="4" creationId="{4C9E23B0-36D6-B414-215D-5F79CC04F2CB}"/>
          </ac:spMkLst>
        </pc:spChg>
        <pc:spChg chg="add mod">
          <ac:chgData name="Ngan Tran" userId="e01e719983ae2a98" providerId="LiveId" clId="{EE81F289-061C-4F5E-8B65-54D8614EC3B3}" dt="2023-05-23T17:53:06.350" v="2304" actId="12"/>
          <ac:spMkLst>
            <pc:docMk/>
            <pc:sldMk cId="2754681098" sldId="288"/>
            <ac:spMk id="14" creationId="{B7BF2D2B-8FD3-36DE-44EC-462D6DB21735}"/>
          </ac:spMkLst>
        </pc:spChg>
        <pc:picChg chg="add del mod">
          <ac:chgData name="Ngan Tran" userId="e01e719983ae2a98" providerId="LiveId" clId="{EE81F289-061C-4F5E-8B65-54D8614EC3B3}" dt="2023-05-23T17:49:03.470" v="1884" actId="478"/>
          <ac:picMkLst>
            <pc:docMk/>
            <pc:sldMk cId="2754681098" sldId="288"/>
            <ac:picMk id="2" creationId="{335C3562-A596-9678-D6A1-AFD9A8C29B33}"/>
          </ac:picMkLst>
        </pc:picChg>
        <pc:picChg chg="add del mod">
          <ac:chgData name="Ngan Tran" userId="e01e719983ae2a98" providerId="LiveId" clId="{EE81F289-061C-4F5E-8B65-54D8614EC3B3}" dt="2023-05-23T17:48:29.049" v="1880" actId="478"/>
          <ac:picMkLst>
            <pc:docMk/>
            <pc:sldMk cId="2754681098" sldId="288"/>
            <ac:picMk id="9" creationId="{DA6FCDD2-D877-DD48-6645-7FD088ED4B0C}"/>
          </ac:picMkLst>
        </pc:picChg>
        <pc:picChg chg="add del mod">
          <ac:chgData name="Ngan Tran" userId="e01e719983ae2a98" providerId="LiveId" clId="{EE81F289-061C-4F5E-8B65-54D8614EC3B3}" dt="2023-05-23T17:48:54.124" v="1883" actId="478"/>
          <ac:picMkLst>
            <pc:docMk/>
            <pc:sldMk cId="2754681098" sldId="288"/>
            <ac:picMk id="11" creationId="{9F470927-1001-2E16-0540-9200666E85C4}"/>
          </ac:picMkLst>
        </pc:picChg>
        <pc:picChg chg="add del mod">
          <ac:chgData name="Ngan Tran" userId="e01e719983ae2a98" providerId="LiveId" clId="{EE81F289-061C-4F5E-8B65-54D8614EC3B3}" dt="2023-05-23T17:50:54.993" v="2020" actId="478"/>
          <ac:picMkLst>
            <pc:docMk/>
            <pc:sldMk cId="2754681098" sldId="288"/>
            <ac:picMk id="13" creationId="{D8E9E7E3-BF4D-FF29-50F1-0F61B65D97C1}"/>
          </ac:picMkLst>
        </pc:picChg>
        <pc:picChg chg="add mod">
          <ac:chgData name="Ngan Tran" userId="e01e719983ae2a98" providerId="LiveId" clId="{EE81F289-061C-4F5E-8B65-54D8614EC3B3}" dt="2023-05-23T17:53:00.804" v="2302" actId="14100"/>
          <ac:picMkLst>
            <pc:docMk/>
            <pc:sldMk cId="2754681098" sldId="288"/>
            <ac:picMk id="16" creationId="{4D49B99D-05CE-92F6-2E1F-D7D3633F03D4}"/>
          </ac:picMkLst>
        </pc:picChg>
      </pc:sldChg>
      <pc:sldChg chg="add del">
        <pc:chgData name="Ngan Tran" userId="e01e719983ae2a98" providerId="LiveId" clId="{EE81F289-061C-4F5E-8B65-54D8614EC3B3}" dt="2023-05-23T17:40:42.253" v="1764" actId="2890"/>
        <pc:sldMkLst>
          <pc:docMk/>
          <pc:sldMk cId="2830778136" sldId="28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a:extLst>
              <a:ext uri="{FF2B5EF4-FFF2-40B4-BE49-F238E27FC236}">
                <a16:creationId xmlns:a16="http://schemas.microsoft.com/office/drawing/2014/main" id="{1AD81DDF-98D4-498E-A94D-DDD7A807AD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vi-VN"/>
          </a:p>
        </p:txBody>
      </p:sp>
      <p:sp>
        <p:nvSpPr>
          <p:cNvPr id="3" name="Chỗ dành sẵn cho Ngày tháng 2">
            <a:extLst>
              <a:ext uri="{FF2B5EF4-FFF2-40B4-BE49-F238E27FC236}">
                <a16:creationId xmlns:a16="http://schemas.microsoft.com/office/drawing/2014/main" id="{6391BFCE-55A1-4C09-B4B5-9359AD6F4D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7145133-1C83-447C-934A-ED6D4F0A8298}" type="datetime1">
              <a:rPr lang="vi-VN" smtClean="0"/>
              <a:t>29/05/2023</a:t>
            </a:fld>
            <a:endParaRPr lang="vi-VN"/>
          </a:p>
        </p:txBody>
      </p:sp>
      <p:sp>
        <p:nvSpPr>
          <p:cNvPr id="4" name="Chỗ dành sẵn cho Chân trang 3">
            <a:extLst>
              <a:ext uri="{FF2B5EF4-FFF2-40B4-BE49-F238E27FC236}">
                <a16:creationId xmlns:a16="http://schemas.microsoft.com/office/drawing/2014/main" id="{4BEEB1F3-97EE-4F0D-B402-E34820EC6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vi-VN"/>
          </a:p>
        </p:txBody>
      </p:sp>
      <p:sp>
        <p:nvSpPr>
          <p:cNvPr id="5" name="Chỗ dành sẵn cho Số hiệu Bản chiếu 4">
            <a:extLst>
              <a:ext uri="{FF2B5EF4-FFF2-40B4-BE49-F238E27FC236}">
                <a16:creationId xmlns:a16="http://schemas.microsoft.com/office/drawing/2014/main" id="{A054877F-A04A-4D6A-A0A8-95CC6E2D2A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0507CFE-5866-4B40-8953-42375E9B5DB3}" type="slidenum">
              <a:rPr lang="vi-VN" smtClean="0"/>
              <a:t>‹#›</a:t>
            </a:fld>
            <a:endParaRPr lang="vi-VN"/>
          </a:p>
        </p:txBody>
      </p:sp>
    </p:spTree>
    <p:extLst>
      <p:ext uri="{BB962C8B-B14F-4D97-AF65-F5344CB8AC3E}">
        <p14:creationId xmlns:p14="http://schemas.microsoft.com/office/powerpoint/2010/main" val="19552507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vi-VN" noProof="0"/>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E684731-63DC-4FBB-ACC3-7A0F8BBBA9A3}" type="datetime1">
              <a:rPr lang="vi-VN" noProof="0" smtClean="0"/>
              <a:t>29/05/2023</a:t>
            </a:fld>
            <a:endParaRPr lang="vi-VN" noProof="0"/>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vi-VN" noProof="0"/>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vi-VN" noProof="0"/>
              <a:t>Bấm để chỉnh sửa kiểu văn bản Bản cái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vi-VN" noProof="0"/>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CF3874D-A20A-4B3E-9C12-F524953D5B76}" type="slidenum">
              <a:rPr lang="vi-VN" noProof="0" smtClean="0"/>
              <a:t>‹#›</a:t>
            </a:fld>
            <a:endParaRPr lang="vi-VN" noProof="0"/>
          </a:p>
        </p:txBody>
      </p:sp>
    </p:spTree>
    <p:extLst>
      <p:ext uri="{BB962C8B-B14F-4D97-AF65-F5344CB8AC3E}">
        <p14:creationId xmlns:p14="http://schemas.microsoft.com/office/powerpoint/2010/main" val="228530534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rtlCol="0"/>
          <a:lstStyle/>
          <a:p>
            <a:pPr rtl="0"/>
            <a:endParaRPr lang="vi-VN"/>
          </a:p>
        </p:txBody>
      </p:sp>
      <p:sp>
        <p:nvSpPr>
          <p:cNvPr id="4" name="Chỗ dành sẵn cho Số hiệu Bản chiếu 3"/>
          <p:cNvSpPr>
            <a:spLocks noGrp="1"/>
          </p:cNvSpPr>
          <p:nvPr>
            <p:ph type="sldNum" sz="quarter" idx="5"/>
          </p:nvPr>
        </p:nvSpPr>
        <p:spPr/>
        <p:txBody>
          <a:bodyPr rtlCol="0"/>
          <a:lstStyle/>
          <a:p>
            <a:pPr rtl="0"/>
            <a:fld id="{BCF3874D-A20A-4B3E-9C12-F524953D5B76}" type="slidenum">
              <a:rPr lang="vi-VN" smtClean="0"/>
              <a:t>1</a:t>
            </a:fld>
            <a:endParaRPr lang="vi-VN"/>
          </a:p>
        </p:txBody>
      </p:sp>
    </p:spTree>
    <p:extLst>
      <p:ext uri="{BB962C8B-B14F-4D97-AF65-F5344CB8AC3E}">
        <p14:creationId xmlns:p14="http://schemas.microsoft.com/office/powerpoint/2010/main" val="2535965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a:p>
        </p:txBody>
      </p:sp>
      <p:sp>
        <p:nvSpPr>
          <p:cNvPr id="4" name="Chỗ dành sẵn cho Số hiệu Bản chiếu 3"/>
          <p:cNvSpPr>
            <a:spLocks noGrp="1"/>
          </p:cNvSpPr>
          <p:nvPr>
            <p:ph type="sldNum" sz="quarter" idx="5"/>
          </p:nvPr>
        </p:nvSpPr>
        <p:spPr/>
        <p:txBody>
          <a:bodyPr/>
          <a:lstStyle/>
          <a:p>
            <a:pPr rtl="0"/>
            <a:fld id="{BCF3874D-A20A-4B3E-9C12-F524953D5B76}" type="slidenum">
              <a:rPr lang="vi-VN" noProof="0" smtClean="0"/>
              <a:t>2</a:t>
            </a:fld>
            <a:endParaRPr lang="vi-VN" noProof="0"/>
          </a:p>
        </p:txBody>
      </p:sp>
    </p:spTree>
    <p:extLst>
      <p:ext uri="{BB962C8B-B14F-4D97-AF65-F5344CB8AC3E}">
        <p14:creationId xmlns:p14="http://schemas.microsoft.com/office/powerpoint/2010/main" val="248066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dirty="0"/>
              <a:t>Từ những hiện trạng và yêu cầu đã đặt ra.</a:t>
            </a:r>
          </a:p>
          <a:p>
            <a:endParaRPr lang="vi-VN" dirty="0"/>
          </a:p>
          <a:p>
            <a:r>
              <a:rPr lang="vi-VN" dirty="0"/>
              <a:t>Nhóm em quyết định chọn nghiên cứu về đề tài có tên</a:t>
            </a:r>
          </a:p>
          <a:p>
            <a:endParaRPr lang="vi-VN" dirty="0"/>
          </a:p>
          <a:p>
            <a:r>
              <a:rPr lang="vi-VN" dirty="0"/>
              <a:t> “</a:t>
            </a:r>
            <a:r>
              <a:rPr lang="vi-VN" sz="1200" b="1" dirty="0">
                <a:effectLst/>
                <a:latin typeface="Times New Roman" panose="02020603050405020304" pitchFamily="18" charset="0"/>
                <a:ea typeface="Calibri" panose="020F0502020204030204" pitchFamily="34" charset="0"/>
                <a:cs typeface="Times New Roman" panose="02020603050405020304" pitchFamily="18" charset="0"/>
              </a:rPr>
              <a:t>Ứng dụng thuật toán học máy để phân loại tin tức giả trong </a:t>
            </a:r>
            <a:r>
              <a:rPr lang="vi-VN" sz="1200" b="1" dirty="0">
                <a:effectLst/>
                <a:ea typeface="Calibri" panose="020F0502020204030204" pitchFamily="34" charset="0"/>
              </a:rPr>
              <a:t>Tiếng</a:t>
            </a:r>
            <a:r>
              <a:rPr lang="vi-VN" sz="1200" b="1" dirty="0">
                <a:effectLst/>
                <a:latin typeface="Times New Roman" panose="02020603050405020304" pitchFamily="18" charset="0"/>
                <a:ea typeface="Calibri" panose="020F0502020204030204" pitchFamily="34" charset="0"/>
                <a:cs typeface="Times New Roman" panose="02020603050405020304" pitchFamily="18" charset="0"/>
              </a:rPr>
              <a:t> Việt”</a:t>
            </a:r>
            <a:endParaRPr lang="vi-VN" dirty="0"/>
          </a:p>
        </p:txBody>
      </p:sp>
      <p:sp>
        <p:nvSpPr>
          <p:cNvPr id="4" name="Chỗ dành sẵn cho Số hiệu Bản chiếu 3"/>
          <p:cNvSpPr>
            <a:spLocks noGrp="1"/>
          </p:cNvSpPr>
          <p:nvPr>
            <p:ph type="sldNum" sz="quarter" idx="5"/>
          </p:nvPr>
        </p:nvSpPr>
        <p:spPr/>
        <p:txBody>
          <a:bodyPr/>
          <a:lstStyle/>
          <a:p>
            <a:pPr rtl="0"/>
            <a:fld id="{BCF3874D-A20A-4B3E-9C12-F524953D5B76}" type="slidenum">
              <a:rPr lang="vi-VN" smtClean="0"/>
              <a:t>3</a:t>
            </a:fld>
            <a:endParaRPr lang="vi-VN"/>
          </a:p>
        </p:txBody>
      </p:sp>
    </p:spTree>
    <p:extLst>
      <p:ext uri="{BB962C8B-B14F-4D97-AF65-F5344CB8AC3E}">
        <p14:creationId xmlns:p14="http://schemas.microsoft.com/office/powerpoint/2010/main" val="3563074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dirty="0"/>
              <a:t>Từ những hiện trạng và yêu cầu đã đặt ra.</a:t>
            </a:r>
          </a:p>
          <a:p>
            <a:endParaRPr lang="vi-VN" dirty="0"/>
          </a:p>
          <a:p>
            <a:r>
              <a:rPr lang="vi-VN" dirty="0"/>
              <a:t>Nhóm em quyết định chọn nghiên cứu về đề tài có tên</a:t>
            </a:r>
          </a:p>
          <a:p>
            <a:endParaRPr lang="vi-VN" dirty="0"/>
          </a:p>
          <a:p>
            <a:r>
              <a:rPr lang="vi-VN" dirty="0"/>
              <a:t> “</a:t>
            </a:r>
            <a:r>
              <a:rPr lang="vi-VN" sz="1200" b="1" dirty="0">
                <a:effectLst/>
                <a:latin typeface="Times New Roman" panose="02020603050405020304" pitchFamily="18" charset="0"/>
                <a:ea typeface="Calibri" panose="020F0502020204030204" pitchFamily="34" charset="0"/>
                <a:cs typeface="Times New Roman" panose="02020603050405020304" pitchFamily="18" charset="0"/>
              </a:rPr>
              <a:t>Ứng dụng thuật toán học máy để phân loại tin tức giả trong </a:t>
            </a:r>
            <a:r>
              <a:rPr lang="vi-VN" sz="1200" b="1" dirty="0">
                <a:effectLst/>
                <a:ea typeface="Calibri" panose="020F0502020204030204" pitchFamily="34" charset="0"/>
              </a:rPr>
              <a:t>Tiếng</a:t>
            </a:r>
            <a:r>
              <a:rPr lang="vi-VN" sz="1200" b="1" dirty="0">
                <a:effectLst/>
                <a:latin typeface="Times New Roman" panose="02020603050405020304" pitchFamily="18" charset="0"/>
                <a:ea typeface="Calibri" panose="020F0502020204030204" pitchFamily="34" charset="0"/>
                <a:cs typeface="Times New Roman" panose="02020603050405020304" pitchFamily="18" charset="0"/>
              </a:rPr>
              <a:t> Việt”</a:t>
            </a:r>
            <a:endParaRPr lang="vi-VN" dirty="0"/>
          </a:p>
        </p:txBody>
      </p:sp>
      <p:sp>
        <p:nvSpPr>
          <p:cNvPr id="4" name="Chỗ dành sẵn cho Số hiệu Bản chiếu 3"/>
          <p:cNvSpPr>
            <a:spLocks noGrp="1"/>
          </p:cNvSpPr>
          <p:nvPr>
            <p:ph type="sldNum" sz="quarter" idx="5"/>
          </p:nvPr>
        </p:nvSpPr>
        <p:spPr/>
        <p:txBody>
          <a:bodyPr/>
          <a:lstStyle/>
          <a:p>
            <a:pPr rtl="0"/>
            <a:fld id="{BCF3874D-A20A-4B3E-9C12-F524953D5B76}" type="slidenum">
              <a:rPr lang="vi-VN" smtClean="0"/>
              <a:t>4</a:t>
            </a:fld>
            <a:endParaRPr lang="vi-VN"/>
          </a:p>
        </p:txBody>
      </p:sp>
    </p:spTree>
    <p:extLst>
      <p:ext uri="{BB962C8B-B14F-4D97-AF65-F5344CB8AC3E}">
        <p14:creationId xmlns:p14="http://schemas.microsoft.com/office/powerpoint/2010/main" val="521098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dirty="0"/>
              <a:t>Từ những hiện trạng và yêu cầu đã đặt ra.</a:t>
            </a:r>
          </a:p>
          <a:p>
            <a:endParaRPr lang="vi-VN" dirty="0"/>
          </a:p>
          <a:p>
            <a:r>
              <a:rPr lang="vi-VN" dirty="0"/>
              <a:t>Nhóm em quyết định chọn nghiên cứu về đề tài có tên</a:t>
            </a:r>
          </a:p>
          <a:p>
            <a:endParaRPr lang="vi-VN" dirty="0"/>
          </a:p>
          <a:p>
            <a:r>
              <a:rPr lang="vi-VN" dirty="0"/>
              <a:t> “</a:t>
            </a:r>
            <a:r>
              <a:rPr lang="vi-VN" sz="1200" b="1" dirty="0">
                <a:effectLst/>
                <a:latin typeface="Times New Roman" panose="02020603050405020304" pitchFamily="18" charset="0"/>
                <a:ea typeface="Calibri" panose="020F0502020204030204" pitchFamily="34" charset="0"/>
                <a:cs typeface="Times New Roman" panose="02020603050405020304" pitchFamily="18" charset="0"/>
              </a:rPr>
              <a:t>Ứng dụng thuật toán học máy để phân loại tin tức giả trong </a:t>
            </a:r>
            <a:r>
              <a:rPr lang="vi-VN" sz="1200" b="1" dirty="0">
                <a:effectLst/>
                <a:ea typeface="Calibri" panose="020F0502020204030204" pitchFamily="34" charset="0"/>
              </a:rPr>
              <a:t>Tiếng</a:t>
            </a:r>
            <a:r>
              <a:rPr lang="vi-VN" sz="1200" b="1" dirty="0">
                <a:effectLst/>
                <a:latin typeface="Times New Roman" panose="02020603050405020304" pitchFamily="18" charset="0"/>
                <a:ea typeface="Calibri" panose="020F0502020204030204" pitchFamily="34" charset="0"/>
                <a:cs typeface="Times New Roman" panose="02020603050405020304" pitchFamily="18" charset="0"/>
              </a:rPr>
              <a:t> Việt”</a:t>
            </a:r>
            <a:endParaRPr lang="vi-VN" dirty="0"/>
          </a:p>
        </p:txBody>
      </p:sp>
      <p:sp>
        <p:nvSpPr>
          <p:cNvPr id="4" name="Chỗ dành sẵn cho Số hiệu Bản chiếu 3"/>
          <p:cNvSpPr>
            <a:spLocks noGrp="1"/>
          </p:cNvSpPr>
          <p:nvPr>
            <p:ph type="sldNum" sz="quarter" idx="5"/>
          </p:nvPr>
        </p:nvSpPr>
        <p:spPr/>
        <p:txBody>
          <a:bodyPr/>
          <a:lstStyle/>
          <a:p>
            <a:pPr rtl="0"/>
            <a:fld id="{BCF3874D-A20A-4B3E-9C12-F524953D5B76}" type="slidenum">
              <a:rPr lang="vi-VN" smtClean="0"/>
              <a:t>5</a:t>
            </a:fld>
            <a:endParaRPr lang="vi-VN"/>
          </a:p>
        </p:txBody>
      </p:sp>
    </p:spTree>
    <p:extLst>
      <p:ext uri="{BB962C8B-B14F-4D97-AF65-F5344CB8AC3E}">
        <p14:creationId xmlns:p14="http://schemas.microsoft.com/office/powerpoint/2010/main" val="2576615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Và trên đây là nội dung của đề cương chi tiết</a:t>
            </a:r>
          </a:p>
          <a:p>
            <a:endParaRPr lang="vi-VN" dirty="0"/>
          </a:p>
          <a:p>
            <a:r>
              <a:rPr lang="vi-VN" dirty="0"/>
              <a:t>Cảm ơn thầy và các bạn đã lắng nghe</a:t>
            </a:r>
          </a:p>
        </p:txBody>
      </p:sp>
      <p:sp>
        <p:nvSpPr>
          <p:cNvPr id="4" name="Slide Number Placeholder 3"/>
          <p:cNvSpPr>
            <a:spLocks noGrp="1"/>
          </p:cNvSpPr>
          <p:nvPr>
            <p:ph type="sldNum" sz="quarter" idx="5"/>
          </p:nvPr>
        </p:nvSpPr>
        <p:spPr/>
        <p:txBody>
          <a:bodyPr/>
          <a:lstStyle/>
          <a:p>
            <a:pPr rtl="0"/>
            <a:fld id="{BCF3874D-A20A-4B3E-9C12-F524953D5B76}" type="slidenum">
              <a:rPr lang="vi-VN" noProof="0" smtClean="0"/>
              <a:t>22</a:t>
            </a:fld>
            <a:endParaRPr lang="vi-VN" noProof="0"/>
          </a:p>
        </p:txBody>
      </p:sp>
    </p:spTree>
    <p:extLst>
      <p:ext uri="{BB962C8B-B14F-4D97-AF65-F5344CB8AC3E}">
        <p14:creationId xmlns:p14="http://schemas.microsoft.com/office/powerpoint/2010/main" val="2621181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rang chiếu Tiêu đề">
    <p:spTree>
      <p:nvGrpSpPr>
        <p:cNvPr id="1" name=""/>
        <p:cNvGrpSpPr/>
        <p:nvPr/>
      </p:nvGrpSpPr>
      <p:grpSpPr>
        <a:xfrm>
          <a:off x="0" y="0"/>
          <a:ext cx="0" cy="0"/>
          <a:chOff x="0" y="0"/>
          <a:chExt cx="0" cy="0"/>
        </a:xfrm>
      </p:grpSpPr>
      <p:sp>
        <p:nvSpPr>
          <p:cNvPr id="2" name="Tiêu đề 1"/>
          <p:cNvSpPr>
            <a:spLocks noGrp="1"/>
          </p:cNvSpPr>
          <p:nvPr>
            <p:ph type="ctrTitle" hasCustomPrompt="1"/>
          </p:nvPr>
        </p:nvSpPr>
        <p:spPr>
          <a:xfrm>
            <a:off x="1777464" y="802298"/>
            <a:ext cx="8637073" cy="2541431"/>
          </a:xfrm>
        </p:spPr>
        <p:txBody>
          <a:bodyPr bIns="0" rtlCol="0" anchor="b">
            <a:normAutofit/>
          </a:bodyPr>
          <a:lstStyle>
            <a:lvl1pPr algn="l">
              <a:defRPr sz="6600"/>
            </a:lvl1pPr>
          </a:lstStyle>
          <a:p>
            <a:pPr rtl="0"/>
            <a:r>
              <a:rPr lang="vi-VN" noProof="0"/>
              <a:t>Bấm để chỉnh sửa kiểu tiêu đề Bản cái</a:t>
            </a:r>
          </a:p>
        </p:txBody>
      </p:sp>
      <p:sp>
        <p:nvSpPr>
          <p:cNvPr id="3" name="Tiêu đề phụ 2"/>
          <p:cNvSpPr>
            <a:spLocks noGrp="1"/>
          </p:cNvSpPr>
          <p:nvPr>
            <p:ph type="subTitle" idx="1" hasCustomPrompt="1"/>
          </p:nvPr>
        </p:nvSpPr>
        <p:spPr>
          <a:xfrm>
            <a:off x="1777464" y="3531204"/>
            <a:ext cx="8637072" cy="977621"/>
          </a:xfrm>
        </p:spPr>
        <p:txBody>
          <a:bodyPr tIns="91440" bIns="91440" rtlCol="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vi-VN" noProof="0"/>
              <a:t>Bấm để chỉnh sửa kiểu phụ đề của Bản cái</a:t>
            </a:r>
          </a:p>
        </p:txBody>
      </p:sp>
      <p:sp>
        <p:nvSpPr>
          <p:cNvPr id="4" name="Chỗ dành sẵn cho Ngày tháng 3"/>
          <p:cNvSpPr>
            <a:spLocks noGrp="1"/>
          </p:cNvSpPr>
          <p:nvPr>
            <p:ph type="dt" sz="half" idx="10"/>
          </p:nvPr>
        </p:nvSpPr>
        <p:spPr>
          <a:xfrm>
            <a:off x="6913821" y="6370429"/>
            <a:ext cx="3500715" cy="309201"/>
          </a:xfrm>
        </p:spPr>
        <p:txBody>
          <a:bodyPr rtlCol="0"/>
          <a:lstStyle/>
          <a:p>
            <a:pPr rtl="0"/>
            <a:fld id="{4E956D05-B9AA-4C91-9CAB-765C36BABACC}" type="datetime1">
              <a:rPr lang="vi-VN" noProof="0" smtClean="0"/>
              <a:t>29/05/2023</a:t>
            </a:fld>
            <a:endParaRPr lang="vi-VN" noProof="0"/>
          </a:p>
        </p:txBody>
      </p:sp>
      <p:sp>
        <p:nvSpPr>
          <p:cNvPr id="5" name="Chỗ dành sẵn cho Chân trang 4"/>
          <p:cNvSpPr>
            <a:spLocks noGrp="1"/>
          </p:cNvSpPr>
          <p:nvPr>
            <p:ph type="ftr" sz="quarter" idx="11"/>
          </p:nvPr>
        </p:nvSpPr>
        <p:spPr>
          <a:xfrm>
            <a:off x="1777464" y="6370430"/>
            <a:ext cx="4973915" cy="309201"/>
          </a:xfrm>
        </p:spPr>
        <p:txBody>
          <a:bodyPr rtlCol="0"/>
          <a:lstStyle/>
          <a:p>
            <a:pPr rtl="0"/>
            <a:r>
              <a:rPr lang="vi-VN" noProof="0"/>
              <a:t>Thêm Chân trang ở Đây</a:t>
            </a:r>
          </a:p>
        </p:txBody>
      </p:sp>
      <p:cxnSp>
        <p:nvCxnSpPr>
          <p:cNvPr id="15" name="Đường nối Thẳng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ội dung và Bộ sưu tập ảnh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hỗ dành sẵn cho Nội dung 2"/>
          <p:cNvSpPr>
            <a:spLocks noGrp="1"/>
          </p:cNvSpPr>
          <p:nvPr>
            <p:ph idx="1" hasCustomPrompt="1"/>
          </p:nvPr>
        </p:nvSpPr>
        <p:spPr>
          <a:xfrm>
            <a:off x="1300394" y="3128470"/>
            <a:ext cx="3024000" cy="1906565"/>
          </a:xfrm>
        </p:spPr>
        <p:txBody>
          <a:bodyPr rtlCol="0" anchor="ctr"/>
          <a:lstStyle/>
          <a:p>
            <a:pPr lvl="0" rtl="0"/>
            <a:r>
              <a:rPr lang="vi-VN" noProof="0"/>
              <a:t>Bấm để chỉnh sửa kiểu văn bản Bản cái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4" name="Chỗ dành sẵn cho Văn bản 3"/>
          <p:cNvSpPr>
            <a:spLocks noGrp="1"/>
          </p:cNvSpPr>
          <p:nvPr>
            <p:ph type="body" sz="half" idx="2" hasCustomPrompt="1"/>
          </p:nvPr>
        </p:nvSpPr>
        <p:spPr>
          <a:xfrm>
            <a:off x="7873638" y="5144980"/>
            <a:ext cx="3036438" cy="80740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VN" noProof="0"/>
              <a:t>Bấm để chỉnh sửa kiểu văn bản Bản cái</a:t>
            </a:r>
          </a:p>
        </p:txBody>
      </p:sp>
      <p:sp>
        <p:nvSpPr>
          <p:cNvPr id="5" name="Chỗ dành sẵn cho Ngày tháng 4"/>
          <p:cNvSpPr>
            <a:spLocks noGrp="1"/>
          </p:cNvSpPr>
          <p:nvPr>
            <p:ph type="dt" sz="half" idx="10"/>
          </p:nvPr>
        </p:nvSpPr>
        <p:spPr/>
        <p:txBody>
          <a:bodyPr rtlCol="0"/>
          <a:lstStyle/>
          <a:p>
            <a:pPr rtl="0"/>
            <a:fld id="{0E429444-8240-4991-B5F6-A44FAF1AB126}" type="datetime1">
              <a:rPr lang="vi-VN" noProof="0" smtClean="0"/>
              <a:t>29/05/2023</a:t>
            </a:fld>
            <a:endParaRPr lang="vi-VN" noProof="0"/>
          </a:p>
        </p:txBody>
      </p:sp>
      <p:sp>
        <p:nvSpPr>
          <p:cNvPr id="6" name="Chỗ dành sẵn cho Chân trang 5"/>
          <p:cNvSpPr>
            <a:spLocks noGrp="1"/>
          </p:cNvSpPr>
          <p:nvPr>
            <p:ph type="ftr" sz="quarter" idx="11"/>
          </p:nvPr>
        </p:nvSpPr>
        <p:spPr/>
        <p:txBody>
          <a:bodyPr rtlCol="0"/>
          <a:lstStyle/>
          <a:p>
            <a:pPr rtl="0"/>
            <a:r>
              <a:rPr lang="vi-VN" noProof="0"/>
              <a:t>Thêm Chân trang ở Đây</a:t>
            </a:r>
          </a:p>
        </p:txBody>
      </p:sp>
      <p:cxnSp>
        <p:nvCxnSpPr>
          <p:cNvPr id="9" name="Đường nối Thẳng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hỗ dành sẵn cho Nội dung 2">
            <a:extLst>
              <a:ext uri="{FF2B5EF4-FFF2-40B4-BE49-F238E27FC236}">
                <a16:creationId xmlns:a16="http://schemas.microsoft.com/office/drawing/2014/main" id="{9DE9A20D-024F-4A17-9B20-526AA4037253}"/>
              </a:ext>
            </a:extLst>
          </p:cNvPr>
          <p:cNvSpPr>
            <a:spLocks noGrp="1"/>
          </p:cNvSpPr>
          <p:nvPr>
            <p:ph idx="12" hasCustomPrompt="1"/>
          </p:nvPr>
        </p:nvSpPr>
        <p:spPr>
          <a:xfrm>
            <a:off x="4602108" y="3128470"/>
            <a:ext cx="3024000" cy="1906565"/>
          </a:xfrm>
        </p:spPr>
        <p:txBody>
          <a:bodyPr rtlCol="0" anchor="ctr"/>
          <a:lstStyle/>
          <a:p>
            <a:pPr lvl="0" rtl="0"/>
            <a:r>
              <a:rPr lang="vi-VN" noProof="0"/>
              <a:t>Bấm để chỉnh sửa kiểu văn bản Bản cái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10" name="Chỗ dành sẵn cho Nội dung 2">
            <a:extLst>
              <a:ext uri="{FF2B5EF4-FFF2-40B4-BE49-F238E27FC236}">
                <a16:creationId xmlns:a16="http://schemas.microsoft.com/office/drawing/2014/main" id="{37D8F60F-F9DD-4AAC-BF28-C004CCDF2D69}"/>
              </a:ext>
            </a:extLst>
          </p:cNvPr>
          <p:cNvSpPr>
            <a:spLocks noGrp="1"/>
          </p:cNvSpPr>
          <p:nvPr>
            <p:ph idx="13" hasCustomPrompt="1"/>
          </p:nvPr>
        </p:nvSpPr>
        <p:spPr>
          <a:xfrm>
            <a:off x="7873638" y="3128470"/>
            <a:ext cx="3024000" cy="1906565"/>
          </a:xfrm>
        </p:spPr>
        <p:txBody>
          <a:bodyPr rtlCol="0" anchor="ctr"/>
          <a:lstStyle/>
          <a:p>
            <a:pPr lvl="0" rtl="0"/>
            <a:r>
              <a:rPr lang="vi-VN" noProof="0"/>
              <a:t>Bấm để chỉnh sửa kiểu văn bản Bản cái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11" name="Chỗ dành sẵn cho Văn bản 3">
            <a:extLst>
              <a:ext uri="{FF2B5EF4-FFF2-40B4-BE49-F238E27FC236}">
                <a16:creationId xmlns:a16="http://schemas.microsoft.com/office/drawing/2014/main" id="{8F09FDD8-5B1C-4AAA-8EEC-0A77C9E477D1}"/>
              </a:ext>
            </a:extLst>
          </p:cNvPr>
          <p:cNvSpPr>
            <a:spLocks noGrp="1"/>
          </p:cNvSpPr>
          <p:nvPr>
            <p:ph type="body" sz="half" idx="14" hasCustomPrompt="1"/>
          </p:nvPr>
        </p:nvSpPr>
        <p:spPr>
          <a:xfrm>
            <a:off x="4595889" y="5144979"/>
            <a:ext cx="3036438" cy="80740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VN" noProof="0"/>
              <a:t>Bấm để chỉnh sửa kiểu văn bản Bản cái</a:t>
            </a:r>
          </a:p>
        </p:txBody>
      </p:sp>
      <p:sp>
        <p:nvSpPr>
          <p:cNvPr id="12" name="Chỗ dành sẵn cho Văn bản 3">
            <a:extLst>
              <a:ext uri="{FF2B5EF4-FFF2-40B4-BE49-F238E27FC236}">
                <a16:creationId xmlns:a16="http://schemas.microsoft.com/office/drawing/2014/main" id="{E6DF0B7E-E17E-4875-966D-4DE67F755B71}"/>
              </a:ext>
            </a:extLst>
          </p:cNvPr>
          <p:cNvSpPr>
            <a:spLocks noGrp="1"/>
          </p:cNvSpPr>
          <p:nvPr>
            <p:ph type="body" sz="half" idx="15" hasCustomPrompt="1"/>
          </p:nvPr>
        </p:nvSpPr>
        <p:spPr>
          <a:xfrm>
            <a:off x="1306587" y="5144978"/>
            <a:ext cx="3036438" cy="80740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VN" noProof="0"/>
              <a:t>Bấm để chỉnh sửa kiểu văn bản Bản cái</a:t>
            </a:r>
          </a:p>
        </p:txBody>
      </p:sp>
      <p:cxnSp>
        <p:nvCxnSpPr>
          <p:cNvPr id="13" name="Đường nối Thẳng 12">
            <a:extLst>
              <a:ext uri="{FF2B5EF4-FFF2-40B4-BE49-F238E27FC236}">
                <a16:creationId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Đường nối Thẳng 13">
            <a:extLst>
              <a:ext uri="{FF2B5EF4-FFF2-40B4-BE49-F238E27FC236}">
                <a16:creationId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Chỗ dành sẵn cho Văn bản 18">
            <a:extLst>
              <a:ext uri="{FF2B5EF4-FFF2-40B4-BE49-F238E27FC236}">
                <a16:creationId xmlns:a16="http://schemas.microsoft.com/office/drawing/2014/main" id="{93809A32-C7A4-4739-994B-BE492F855ACC}"/>
              </a:ext>
            </a:extLst>
          </p:cNvPr>
          <p:cNvSpPr>
            <a:spLocks noGrp="1"/>
          </p:cNvSpPr>
          <p:nvPr>
            <p:ph type="body" sz="quarter" idx="16" hasCustomPrompt="1"/>
          </p:nvPr>
        </p:nvSpPr>
        <p:spPr>
          <a:xfrm>
            <a:off x="1290908" y="1617663"/>
            <a:ext cx="9618391" cy="1336675"/>
          </a:xfrm>
        </p:spPr>
        <p:txBody>
          <a:bodyPr rtlCol="0">
            <a:noAutofit/>
          </a:bodyPr>
          <a:lstStyle/>
          <a:p>
            <a:pPr lvl="0" rtl="0"/>
            <a:r>
              <a:rPr lang="vi-VN" noProof="0"/>
              <a:t>Bấm để chỉnh sửa kiểu văn bản Bản cái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7" name="Tiêu đề 6">
            <a:extLst>
              <a:ext uri="{FF2B5EF4-FFF2-40B4-BE49-F238E27FC236}">
                <a16:creationId xmlns:a16="http://schemas.microsoft.com/office/drawing/2014/main" id="{2C1ABD52-D5FE-4FC2-8449-5DA0E52853E1}"/>
              </a:ext>
            </a:extLst>
          </p:cNvPr>
          <p:cNvSpPr>
            <a:spLocks noGrp="1"/>
          </p:cNvSpPr>
          <p:nvPr>
            <p:ph type="title" hasCustomPrompt="1"/>
          </p:nvPr>
        </p:nvSpPr>
        <p:spPr/>
        <p:txBody>
          <a:bodyPr rtlCol="0"/>
          <a:lstStyle/>
          <a:p>
            <a:pPr rtl="0"/>
            <a:r>
              <a:rPr lang="vi-VN" noProof="0"/>
              <a:t>Bấm để chỉnh sửa kiểu tiêu đề Bản cái</a:t>
            </a:r>
          </a:p>
        </p:txBody>
      </p:sp>
    </p:spTree>
    <p:extLst>
      <p:ext uri="{BB962C8B-B14F-4D97-AF65-F5344CB8AC3E}">
        <p14:creationId xmlns:p14="http://schemas.microsoft.com/office/powerpoint/2010/main" val="224270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Ảnh có Chú thích">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Nhóm 7"/>
          <p:cNvGrpSpPr/>
          <p:nvPr/>
        </p:nvGrpSpPr>
        <p:grpSpPr>
          <a:xfrm>
            <a:off x="7477387" y="482170"/>
            <a:ext cx="4074533" cy="5149101"/>
            <a:chOff x="7477387" y="482170"/>
            <a:chExt cx="4074533" cy="5149101"/>
          </a:xfrm>
        </p:grpSpPr>
        <p:sp>
          <p:nvSpPr>
            <p:cNvPr id="18" name="Hình chữ nhật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Hình chữ nhật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êu đề 1"/>
          <p:cNvSpPr>
            <a:spLocks noGrp="1"/>
          </p:cNvSpPr>
          <p:nvPr>
            <p:ph type="title" hasCustomPrompt="1"/>
          </p:nvPr>
        </p:nvSpPr>
        <p:spPr>
          <a:xfrm>
            <a:off x="1451206" y="1129513"/>
            <a:ext cx="5532328" cy="1830584"/>
          </a:xfrm>
        </p:spPr>
        <p:txBody>
          <a:bodyPr rtlCol="0" anchor="b">
            <a:normAutofit/>
          </a:bodyPr>
          <a:lstStyle>
            <a:lvl1pPr>
              <a:defRPr sz="3200"/>
            </a:lvl1pPr>
          </a:lstStyle>
          <a:p>
            <a:pPr rtl="0"/>
            <a:r>
              <a:rPr lang="vi-VN" noProof="0"/>
              <a:t>Bấm để chỉnh sửa kiểu tiêu đề Bản cái</a:t>
            </a:r>
          </a:p>
        </p:txBody>
      </p:sp>
      <p:sp>
        <p:nvSpPr>
          <p:cNvPr id="3" name="Chỗ dành sẵn cho Hình ảnh 2"/>
          <p:cNvSpPr>
            <a:spLocks noGrp="1" noChangeAspect="1"/>
          </p:cNvSpPr>
          <p:nvPr>
            <p:ph type="pic" idx="1" hasCustomPrompt="1"/>
          </p:nvPr>
        </p:nvSpPr>
        <p:spPr>
          <a:xfrm>
            <a:off x="8124389" y="1122542"/>
            <a:ext cx="2791171" cy="3866327"/>
          </a:xfrm>
          <a:solidFill>
            <a:schemeClr val="bg1">
              <a:lumMod val="85000"/>
            </a:schemeClr>
          </a:solidFill>
          <a:ln w="9525" cap="sq">
            <a:noFill/>
            <a:miter lim="800000"/>
          </a:ln>
          <a:effectLst/>
        </p:spPr>
        <p:txBody>
          <a:bodyPr rtlCol="0"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vi-VN" noProof="0"/>
              <a:t>Bấm vào biểu tượng để thêm ảnh</a:t>
            </a:r>
          </a:p>
        </p:txBody>
      </p:sp>
      <p:sp>
        <p:nvSpPr>
          <p:cNvPr id="4" name="Chỗ dành sẵn cho Văn bản 3"/>
          <p:cNvSpPr>
            <a:spLocks noGrp="1"/>
          </p:cNvSpPr>
          <p:nvPr>
            <p:ph type="body" sz="half" idx="2" hasCustomPrompt="1"/>
          </p:nvPr>
        </p:nvSpPr>
        <p:spPr>
          <a:xfrm>
            <a:off x="1450329" y="3145992"/>
            <a:ext cx="5524404" cy="2003742"/>
          </a:xfrm>
        </p:spPr>
        <p:txBody>
          <a:bodyPr rtlCol="0">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VN" noProof="0"/>
              <a:t>Bấm để chỉnh sửa kiểu văn bản Bản cái</a:t>
            </a:r>
          </a:p>
        </p:txBody>
      </p:sp>
      <p:sp>
        <p:nvSpPr>
          <p:cNvPr id="5" name="Chỗ dành sẵn cho Ngày tháng 4"/>
          <p:cNvSpPr>
            <a:spLocks noGrp="1"/>
          </p:cNvSpPr>
          <p:nvPr>
            <p:ph type="dt" sz="half" idx="10"/>
          </p:nvPr>
        </p:nvSpPr>
        <p:spPr>
          <a:xfrm>
            <a:off x="7236069" y="6332578"/>
            <a:ext cx="4315852" cy="320123"/>
          </a:xfrm>
        </p:spPr>
        <p:txBody>
          <a:bodyPr rtlCol="0"/>
          <a:lstStyle>
            <a:lvl1pPr algn="r">
              <a:defRPr/>
            </a:lvl1pPr>
          </a:lstStyle>
          <a:p>
            <a:pPr rtl="0"/>
            <a:fld id="{0AF828D9-66EC-40C6-8B0B-218D1EE0F7F5}" type="datetime1">
              <a:rPr lang="vi-VN" noProof="0" smtClean="0"/>
              <a:t>29/05/2023</a:t>
            </a:fld>
            <a:endParaRPr lang="vi-VN" noProof="0"/>
          </a:p>
        </p:txBody>
      </p:sp>
      <p:sp>
        <p:nvSpPr>
          <p:cNvPr id="6" name="Chỗ dành sẵn cho Chân trang 5"/>
          <p:cNvSpPr>
            <a:spLocks noGrp="1"/>
          </p:cNvSpPr>
          <p:nvPr>
            <p:ph type="ftr" sz="quarter" idx="11"/>
          </p:nvPr>
        </p:nvSpPr>
        <p:spPr>
          <a:xfrm>
            <a:off x="1447382" y="6332578"/>
            <a:ext cx="5541004" cy="320931"/>
          </a:xfrm>
        </p:spPr>
        <p:txBody>
          <a:bodyPr rtlCol="0"/>
          <a:lstStyle/>
          <a:p>
            <a:pPr rtl="0"/>
            <a:r>
              <a:rPr lang="vi-VN" noProof="0"/>
              <a:t>Thêm Chân trang ở Đây</a:t>
            </a:r>
          </a:p>
        </p:txBody>
      </p:sp>
      <p:cxnSp>
        <p:nvCxnSpPr>
          <p:cNvPr id="31" name="Đường nối Thẳng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êu đề và Nội dung">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hỗ dành sẵn cho Nội dung 2"/>
          <p:cNvSpPr>
            <a:spLocks noGrp="1"/>
          </p:cNvSpPr>
          <p:nvPr>
            <p:ph idx="1" hasCustomPrompt="1"/>
          </p:nvPr>
        </p:nvSpPr>
        <p:spPr/>
        <p:txBody>
          <a:bodyPr rtlCol="0" anchor="t"/>
          <a:lstStyle/>
          <a:p>
            <a:pPr lvl="0" rtl="0"/>
            <a:r>
              <a:rPr lang="vi-VN" noProof="0"/>
              <a:t>Bấm để chỉnh sửa kiểu văn bản Bản cái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4" name="Chỗ dành sẵn cho Ngày tháng 3"/>
          <p:cNvSpPr>
            <a:spLocks noGrp="1"/>
          </p:cNvSpPr>
          <p:nvPr>
            <p:ph type="dt" sz="half" idx="10"/>
          </p:nvPr>
        </p:nvSpPr>
        <p:spPr/>
        <p:txBody>
          <a:bodyPr rtlCol="0"/>
          <a:lstStyle/>
          <a:p>
            <a:pPr rtl="0"/>
            <a:fld id="{475E0B68-F2BF-4885-B832-9868C8AC20F9}" type="datetime1">
              <a:rPr lang="vi-VN" noProof="0" smtClean="0"/>
              <a:t>29/05/2023</a:t>
            </a:fld>
            <a:endParaRPr lang="vi-VN" noProof="0"/>
          </a:p>
        </p:txBody>
      </p:sp>
      <p:sp>
        <p:nvSpPr>
          <p:cNvPr id="5" name="Chỗ dành sẵn cho Chân trang 4"/>
          <p:cNvSpPr>
            <a:spLocks noGrp="1"/>
          </p:cNvSpPr>
          <p:nvPr>
            <p:ph type="ftr" sz="quarter" idx="11"/>
          </p:nvPr>
        </p:nvSpPr>
        <p:spPr/>
        <p:txBody>
          <a:bodyPr rtlCol="0"/>
          <a:lstStyle/>
          <a:p>
            <a:pPr rtl="0"/>
            <a:r>
              <a:rPr lang="vi-VN" noProof="0"/>
              <a:t>Thêm Chân trang ở Đây</a:t>
            </a:r>
          </a:p>
        </p:txBody>
      </p:sp>
      <p:cxnSp>
        <p:nvCxnSpPr>
          <p:cNvPr id="33" name="Đường nối Thẳng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êu đề 5">
            <a:extLst>
              <a:ext uri="{FF2B5EF4-FFF2-40B4-BE49-F238E27FC236}">
                <a16:creationId xmlns:a16="http://schemas.microsoft.com/office/drawing/2014/main" id="{C414FF1F-6558-4E39-87DB-276E44F5477C}"/>
              </a:ext>
            </a:extLst>
          </p:cNvPr>
          <p:cNvSpPr>
            <a:spLocks noGrp="1"/>
          </p:cNvSpPr>
          <p:nvPr>
            <p:ph type="title" hasCustomPrompt="1"/>
          </p:nvPr>
        </p:nvSpPr>
        <p:spPr/>
        <p:txBody>
          <a:bodyPr rtlCol="0"/>
          <a:lstStyle/>
          <a:p>
            <a:pPr rtl="0"/>
            <a:r>
              <a:rPr lang="vi-VN" noProof="0"/>
              <a:t>Bấm để chỉnh sửa kiểu tiêu đề Bản cái</a:t>
            </a:r>
          </a:p>
        </p:txBody>
      </p:sp>
    </p:spTree>
    <p:extLst>
      <p:ext uri="{BB962C8B-B14F-4D97-AF65-F5344CB8AC3E}">
        <p14:creationId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ầu trang của Phầ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êu đề 1"/>
          <p:cNvSpPr>
            <a:spLocks noGrp="1"/>
          </p:cNvSpPr>
          <p:nvPr>
            <p:ph type="title" hasCustomPrompt="1"/>
          </p:nvPr>
        </p:nvSpPr>
        <p:spPr>
          <a:xfrm>
            <a:off x="1774423" y="1756130"/>
            <a:ext cx="8643154" cy="1887950"/>
          </a:xfrm>
        </p:spPr>
        <p:txBody>
          <a:bodyPr rtlCol="0" anchor="b">
            <a:normAutofit/>
          </a:bodyPr>
          <a:lstStyle>
            <a:lvl1pPr algn="l">
              <a:defRPr sz="3600"/>
            </a:lvl1pPr>
          </a:lstStyle>
          <a:p>
            <a:pPr rtl="0"/>
            <a:r>
              <a:rPr lang="vi-VN" noProof="0"/>
              <a:t>Bấm để chỉnh sửa kiểu tiêu đề Bản cái</a:t>
            </a:r>
          </a:p>
        </p:txBody>
      </p:sp>
      <p:sp>
        <p:nvSpPr>
          <p:cNvPr id="3" name="Chỗ dành sẵn cho Văn bản 2"/>
          <p:cNvSpPr>
            <a:spLocks noGrp="1"/>
          </p:cNvSpPr>
          <p:nvPr>
            <p:ph type="body" idx="1" hasCustomPrompt="1"/>
          </p:nvPr>
        </p:nvSpPr>
        <p:spPr>
          <a:xfrm>
            <a:off x="1780777" y="3806195"/>
            <a:ext cx="8630446" cy="1012929"/>
          </a:xfrm>
        </p:spPr>
        <p:txBody>
          <a:bodyPr tIns="91440" rtlCol="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vi-VN" noProof="0"/>
              <a:t>Bấm để chỉnh sửa kiểu văn bản Bản cái</a:t>
            </a:r>
          </a:p>
        </p:txBody>
      </p:sp>
      <p:sp>
        <p:nvSpPr>
          <p:cNvPr id="4" name="Chỗ dành sẵn cho Ngày tháng 3"/>
          <p:cNvSpPr>
            <a:spLocks noGrp="1"/>
          </p:cNvSpPr>
          <p:nvPr>
            <p:ph type="dt" sz="half" idx="10"/>
          </p:nvPr>
        </p:nvSpPr>
        <p:spPr/>
        <p:txBody>
          <a:bodyPr rtlCol="0"/>
          <a:lstStyle/>
          <a:p>
            <a:pPr rtl="0"/>
            <a:fld id="{2DCA7F4F-3C2E-4709-9102-B1B6C375F22C}" type="datetime1">
              <a:rPr lang="vi-VN" noProof="0" smtClean="0"/>
              <a:t>29/05/2023</a:t>
            </a:fld>
            <a:endParaRPr lang="vi-VN" noProof="0"/>
          </a:p>
        </p:txBody>
      </p:sp>
      <p:sp>
        <p:nvSpPr>
          <p:cNvPr id="5" name="Chỗ dành sẵn cho Chân trang 4"/>
          <p:cNvSpPr>
            <a:spLocks noGrp="1"/>
          </p:cNvSpPr>
          <p:nvPr>
            <p:ph type="ftr" sz="quarter" idx="11"/>
          </p:nvPr>
        </p:nvSpPr>
        <p:spPr/>
        <p:txBody>
          <a:bodyPr rtlCol="0"/>
          <a:lstStyle/>
          <a:p>
            <a:pPr rtl="0"/>
            <a:r>
              <a:rPr lang="vi-VN" noProof="0"/>
              <a:t>Thêm Chân trang ở Đây</a:t>
            </a:r>
          </a:p>
        </p:txBody>
      </p:sp>
      <p:cxnSp>
        <p:nvCxnSpPr>
          <p:cNvPr id="15" name="Đường nối Thẳng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ai Nội dung">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hỗ dành sẵn cho Nội dung 2"/>
          <p:cNvSpPr>
            <a:spLocks noGrp="1"/>
          </p:cNvSpPr>
          <p:nvPr>
            <p:ph sz="half" idx="1" hasCustomPrompt="1"/>
          </p:nvPr>
        </p:nvSpPr>
        <p:spPr>
          <a:xfrm>
            <a:off x="1292239" y="2161853"/>
            <a:ext cx="4645152" cy="3448595"/>
          </a:xfrm>
        </p:spPr>
        <p:txBody>
          <a:bodyPr rtlCol="0"/>
          <a:lstStyle/>
          <a:p>
            <a:pPr lvl="0" rtl="0"/>
            <a:r>
              <a:rPr lang="vi-VN" noProof="0"/>
              <a:t>Bấm để chỉnh sửa kiểu văn bản Bản cái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4" name="Chỗ dành sẵn cho Nội dung 3"/>
          <p:cNvSpPr>
            <a:spLocks noGrp="1"/>
          </p:cNvSpPr>
          <p:nvPr>
            <p:ph sz="half" idx="2" hasCustomPrompt="1"/>
          </p:nvPr>
        </p:nvSpPr>
        <p:spPr>
          <a:xfrm>
            <a:off x="6258679" y="2168318"/>
            <a:ext cx="4645152" cy="3441520"/>
          </a:xfrm>
        </p:spPr>
        <p:txBody>
          <a:bodyPr rtlCol="0"/>
          <a:lstStyle/>
          <a:p>
            <a:pPr lvl="0" rtl="0"/>
            <a:r>
              <a:rPr lang="vi-VN" noProof="0"/>
              <a:t>Bấm để chỉnh sửa kiểu văn bản Bản cái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5" name="Chỗ dành sẵn cho Ngày tháng 4"/>
          <p:cNvSpPr>
            <a:spLocks noGrp="1"/>
          </p:cNvSpPr>
          <p:nvPr>
            <p:ph type="dt" sz="half" idx="10"/>
          </p:nvPr>
        </p:nvSpPr>
        <p:spPr/>
        <p:txBody>
          <a:bodyPr rtlCol="0"/>
          <a:lstStyle/>
          <a:p>
            <a:pPr rtl="0"/>
            <a:fld id="{D33CD893-829F-4EA2-A5C9-09284C7632CE}" type="datetime1">
              <a:rPr lang="vi-VN" noProof="0" smtClean="0"/>
              <a:t>29/05/2023</a:t>
            </a:fld>
            <a:endParaRPr lang="vi-VN" noProof="0"/>
          </a:p>
        </p:txBody>
      </p:sp>
      <p:sp>
        <p:nvSpPr>
          <p:cNvPr id="6" name="Chỗ dành sẵn cho Chân trang 5"/>
          <p:cNvSpPr>
            <a:spLocks noGrp="1"/>
          </p:cNvSpPr>
          <p:nvPr>
            <p:ph type="ftr" sz="quarter" idx="11"/>
          </p:nvPr>
        </p:nvSpPr>
        <p:spPr/>
        <p:txBody>
          <a:bodyPr rtlCol="0"/>
          <a:lstStyle/>
          <a:p>
            <a:pPr rtl="0"/>
            <a:r>
              <a:rPr lang="vi-VN" noProof="0"/>
              <a:t>Thêm Chân trang ở Đây</a:t>
            </a:r>
          </a:p>
        </p:txBody>
      </p:sp>
      <p:cxnSp>
        <p:nvCxnSpPr>
          <p:cNvPr id="9" name="Đường nối Thẳng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êu đề 6">
            <a:extLst>
              <a:ext uri="{FF2B5EF4-FFF2-40B4-BE49-F238E27FC236}">
                <a16:creationId xmlns:a16="http://schemas.microsoft.com/office/drawing/2014/main" id="{2F96D46B-C1B8-46AB-87DF-61A8058B1F42}"/>
              </a:ext>
            </a:extLst>
          </p:cNvPr>
          <p:cNvSpPr>
            <a:spLocks noGrp="1"/>
          </p:cNvSpPr>
          <p:nvPr>
            <p:ph type="title" hasCustomPrompt="1"/>
          </p:nvPr>
        </p:nvSpPr>
        <p:spPr/>
        <p:txBody>
          <a:bodyPr rtlCol="0"/>
          <a:lstStyle/>
          <a:p>
            <a:pPr rtl="0"/>
            <a:r>
              <a:rPr lang="vi-VN" noProof="0"/>
              <a:t>Bấm để chỉnh sửa kiểu tiêu đề Bản cái</a:t>
            </a:r>
          </a:p>
        </p:txBody>
      </p:sp>
    </p:spTree>
    <p:extLst>
      <p:ext uri="{BB962C8B-B14F-4D97-AF65-F5344CB8AC3E}">
        <p14:creationId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o sánh">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hỗ dành sẵn cho Văn bản 2"/>
          <p:cNvSpPr>
            <a:spLocks noGrp="1"/>
          </p:cNvSpPr>
          <p:nvPr>
            <p:ph type="body" idx="1" hasCustomPrompt="1"/>
          </p:nvPr>
        </p:nvSpPr>
        <p:spPr>
          <a:xfrm>
            <a:off x="1287315" y="1950795"/>
            <a:ext cx="4645152" cy="801943"/>
          </a:xfrm>
        </p:spPr>
        <p:txBody>
          <a:bodyPr rtlCol="0"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VN" noProof="0"/>
              <a:t>Bấm để chỉnh sửa kiểu văn bản Bản cái</a:t>
            </a:r>
          </a:p>
        </p:txBody>
      </p:sp>
      <p:sp>
        <p:nvSpPr>
          <p:cNvPr id="4" name="Chỗ dành sẵn cho Nội dung 3"/>
          <p:cNvSpPr>
            <a:spLocks noGrp="1"/>
          </p:cNvSpPr>
          <p:nvPr>
            <p:ph sz="half" idx="2" hasCustomPrompt="1"/>
          </p:nvPr>
        </p:nvSpPr>
        <p:spPr>
          <a:xfrm>
            <a:off x="1287315" y="2755515"/>
            <a:ext cx="4645152" cy="2644457"/>
          </a:xfrm>
        </p:spPr>
        <p:txBody>
          <a:bodyPr rtlCol="0"/>
          <a:lstStyle/>
          <a:p>
            <a:pPr lvl="0" rtl="0"/>
            <a:r>
              <a:rPr lang="vi-VN" noProof="0"/>
              <a:t>Bấm để chỉnh sửa kiểu văn bản Bản cái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5" name="Chỗ dành sẵn cho Văn bản 4"/>
          <p:cNvSpPr>
            <a:spLocks noGrp="1"/>
          </p:cNvSpPr>
          <p:nvPr>
            <p:ph type="body" sz="quarter" idx="3" hasCustomPrompt="1"/>
          </p:nvPr>
        </p:nvSpPr>
        <p:spPr>
          <a:xfrm>
            <a:off x="6252486" y="1954249"/>
            <a:ext cx="4645152" cy="802237"/>
          </a:xfrm>
        </p:spPr>
        <p:txBody>
          <a:bodyPr rtlCol="0"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VN" noProof="0"/>
              <a:t>Bấm để chỉnh sửa kiểu văn bản Bản cái</a:t>
            </a:r>
          </a:p>
        </p:txBody>
      </p:sp>
      <p:sp>
        <p:nvSpPr>
          <p:cNvPr id="6" name="Chỗ dành sẵn cho Nội dung 5"/>
          <p:cNvSpPr>
            <a:spLocks noGrp="1"/>
          </p:cNvSpPr>
          <p:nvPr>
            <p:ph sz="quarter" idx="4" hasCustomPrompt="1"/>
          </p:nvPr>
        </p:nvSpPr>
        <p:spPr>
          <a:xfrm>
            <a:off x="6252486" y="2752737"/>
            <a:ext cx="4645152" cy="2637371"/>
          </a:xfrm>
        </p:spPr>
        <p:txBody>
          <a:bodyPr rtlCol="0"/>
          <a:lstStyle/>
          <a:p>
            <a:pPr lvl="0" rtl="0"/>
            <a:r>
              <a:rPr lang="vi-VN" noProof="0"/>
              <a:t>Bấm để chỉnh sửa kiểu văn bản Bản cái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7" name="Chỗ dành sẵn cho Ngày tháng 6"/>
          <p:cNvSpPr>
            <a:spLocks noGrp="1"/>
          </p:cNvSpPr>
          <p:nvPr>
            <p:ph type="dt" sz="half" idx="10"/>
          </p:nvPr>
        </p:nvSpPr>
        <p:spPr/>
        <p:txBody>
          <a:bodyPr rtlCol="0"/>
          <a:lstStyle/>
          <a:p>
            <a:pPr rtl="0"/>
            <a:fld id="{67BD44FD-48AD-4704-B535-AEC5BAC98518}" type="datetime1">
              <a:rPr lang="vi-VN" noProof="0" smtClean="0"/>
              <a:t>29/05/2023</a:t>
            </a:fld>
            <a:endParaRPr lang="vi-VN" noProof="0"/>
          </a:p>
        </p:txBody>
      </p:sp>
      <p:sp>
        <p:nvSpPr>
          <p:cNvPr id="8" name="Chỗ dành sẵn cho Chân trang 7"/>
          <p:cNvSpPr>
            <a:spLocks noGrp="1"/>
          </p:cNvSpPr>
          <p:nvPr>
            <p:ph type="ftr" sz="quarter" idx="11"/>
          </p:nvPr>
        </p:nvSpPr>
        <p:spPr/>
        <p:txBody>
          <a:bodyPr rtlCol="0"/>
          <a:lstStyle/>
          <a:p>
            <a:pPr rtl="0"/>
            <a:r>
              <a:rPr lang="vi-VN" noProof="0"/>
              <a:t>Thêm Chân trang ở Đây</a:t>
            </a:r>
          </a:p>
        </p:txBody>
      </p:sp>
      <p:cxnSp>
        <p:nvCxnSpPr>
          <p:cNvPr id="11" name="Đường nối Thẳng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êu đề 8">
            <a:extLst>
              <a:ext uri="{FF2B5EF4-FFF2-40B4-BE49-F238E27FC236}">
                <a16:creationId xmlns:a16="http://schemas.microsoft.com/office/drawing/2014/main" id="{09471694-1220-4CFC-A31F-622E5D3DE2D5}"/>
              </a:ext>
            </a:extLst>
          </p:cNvPr>
          <p:cNvSpPr>
            <a:spLocks noGrp="1"/>
          </p:cNvSpPr>
          <p:nvPr>
            <p:ph type="title" hasCustomPrompt="1"/>
          </p:nvPr>
        </p:nvSpPr>
        <p:spPr/>
        <p:txBody>
          <a:bodyPr rtlCol="0"/>
          <a:lstStyle/>
          <a:p>
            <a:pPr rtl="0"/>
            <a:r>
              <a:rPr lang="vi-VN" noProof="0"/>
              <a:t>Bấm để chỉnh sửa kiểu tiêu đề Bản cái</a:t>
            </a:r>
          </a:p>
        </p:txBody>
      </p:sp>
    </p:spTree>
    <p:extLst>
      <p:ext uri="{BB962C8B-B14F-4D97-AF65-F5344CB8AC3E}">
        <p14:creationId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ỉ Tiêu đề">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hỗ dành sẵn cho Ngày tháng 2"/>
          <p:cNvSpPr>
            <a:spLocks noGrp="1"/>
          </p:cNvSpPr>
          <p:nvPr>
            <p:ph type="dt" sz="half" idx="10"/>
          </p:nvPr>
        </p:nvSpPr>
        <p:spPr/>
        <p:txBody>
          <a:bodyPr rtlCol="0"/>
          <a:lstStyle/>
          <a:p>
            <a:pPr rtl="0"/>
            <a:fld id="{CCF6F7DA-076A-4813-92DD-189DBB2FAF70}" type="datetime1">
              <a:rPr lang="vi-VN" noProof="0" smtClean="0"/>
              <a:t>29/05/2023</a:t>
            </a:fld>
            <a:endParaRPr lang="vi-VN" noProof="0"/>
          </a:p>
        </p:txBody>
      </p:sp>
      <p:sp>
        <p:nvSpPr>
          <p:cNvPr id="4" name="Chỗ dành sẵn cho Chân trang 3"/>
          <p:cNvSpPr>
            <a:spLocks noGrp="1"/>
          </p:cNvSpPr>
          <p:nvPr>
            <p:ph type="ftr" sz="quarter" idx="11"/>
          </p:nvPr>
        </p:nvSpPr>
        <p:spPr/>
        <p:txBody>
          <a:bodyPr rtlCol="0"/>
          <a:lstStyle/>
          <a:p>
            <a:pPr rtl="0"/>
            <a:r>
              <a:rPr lang="vi-VN" noProof="0"/>
              <a:t>Thêm Chân trang ở Đây</a:t>
            </a:r>
          </a:p>
        </p:txBody>
      </p:sp>
      <p:cxnSp>
        <p:nvCxnSpPr>
          <p:cNvPr id="7" name="Đường nối Thẳng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êu đề 4">
            <a:extLst>
              <a:ext uri="{FF2B5EF4-FFF2-40B4-BE49-F238E27FC236}">
                <a16:creationId xmlns:a16="http://schemas.microsoft.com/office/drawing/2014/main" id="{3DF0054B-B64C-418E-A1B8-428EE4A1DB50}"/>
              </a:ext>
            </a:extLst>
          </p:cNvPr>
          <p:cNvSpPr>
            <a:spLocks noGrp="1"/>
          </p:cNvSpPr>
          <p:nvPr>
            <p:ph type="title" hasCustomPrompt="1"/>
          </p:nvPr>
        </p:nvSpPr>
        <p:spPr/>
        <p:txBody>
          <a:bodyPr rtlCol="0"/>
          <a:lstStyle/>
          <a:p>
            <a:pPr rtl="0"/>
            <a:r>
              <a:rPr lang="vi-VN" noProof="0"/>
              <a:t>Bấm để chỉnh sửa kiểu tiêu đề Bản cái</a:t>
            </a:r>
          </a:p>
        </p:txBody>
      </p:sp>
    </p:spTree>
    <p:extLst>
      <p:ext uri="{BB962C8B-B14F-4D97-AF65-F5344CB8AC3E}">
        <p14:creationId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hỉ tiêu đề">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hỗ dành sẵn cho Ngày tháng 2"/>
          <p:cNvSpPr>
            <a:spLocks noGrp="1"/>
          </p:cNvSpPr>
          <p:nvPr>
            <p:ph type="dt" sz="half" idx="10"/>
          </p:nvPr>
        </p:nvSpPr>
        <p:spPr/>
        <p:txBody>
          <a:bodyPr rtlCol="0"/>
          <a:lstStyle/>
          <a:p>
            <a:pPr rtl="0"/>
            <a:fld id="{2EC1324B-45ED-4653-A90E-FCA452ABED0D}" type="datetime1">
              <a:rPr lang="vi-VN" noProof="0" smtClean="0"/>
              <a:t>29/05/2023</a:t>
            </a:fld>
            <a:endParaRPr lang="vi-VN" noProof="0"/>
          </a:p>
        </p:txBody>
      </p:sp>
      <p:sp>
        <p:nvSpPr>
          <p:cNvPr id="4" name="Chỗ dành sẵn cho Chân trang 3"/>
          <p:cNvSpPr>
            <a:spLocks noGrp="1"/>
          </p:cNvSpPr>
          <p:nvPr>
            <p:ph type="ftr" sz="quarter" idx="11"/>
          </p:nvPr>
        </p:nvSpPr>
        <p:spPr/>
        <p:txBody>
          <a:bodyPr rtlCol="0"/>
          <a:lstStyle/>
          <a:p>
            <a:pPr rtl="0"/>
            <a:r>
              <a:rPr lang="vi-VN" noProof="0"/>
              <a:t>Thêm Chân trang ở Đây</a:t>
            </a:r>
          </a:p>
        </p:txBody>
      </p:sp>
      <p:cxnSp>
        <p:nvCxnSpPr>
          <p:cNvPr id="7" name="Đường nối Thẳng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êu đề 4">
            <a:extLst>
              <a:ext uri="{FF2B5EF4-FFF2-40B4-BE49-F238E27FC236}">
                <a16:creationId xmlns:a16="http://schemas.microsoft.com/office/drawing/2014/main" id="{3DF0054B-B64C-418E-A1B8-428EE4A1DB50}"/>
              </a:ext>
            </a:extLst>
          </p:cNvPr>
          <p:cNvSpPr>
            <a:spLocks noGrp="1"/>
          </p:cNvSpPr>
          <p:nvPr>
            <p:ph type="title" hasCustomPrompt="1"/>
          </p:nvPr>
        </p:nvSpPr>
        <p:spPr/>
        <p:txBody>
          <a:bodyPr rtlCol="0"/>
          <a:lstStyle/>
          <a:p>
            <a:pPr rtl="0"/>
            <a:r>
              <a:rPr lang="vi-VN" noProof="0"/>
              <a:t>Bấm để chỉnh sửa kiểu tiêu đề Bản cái</a:t>
            </a:r>
          </a:p>
        </p:txBody>
      </p:sp>
      <p:sp>
        <p:nvSpPr>
          <p:cNvPr id="6" name="Chỗ dành sẵn cho Văn bản 5">
            <a:extLst>
              <a:ext uri="{FF2B5EF4-FFF2-40B4-BE49-F238E27FC236}">
                <a16:creationId xmlns:a16="http://schemas.microsoft.com/office/drawing/2014/main" id="{A5A680F6-C147-410B-94DF-19850752D7DF}"/>
              </a:ext>
            </a:extLst>
          </p:cNvPr>
          <p:cNvSpPr>
            <a:spLocks noGrp="1"/>
          </p:cNvSpPr>
          <p:nvPr>
            <p:ph type="body" sz="quarter" idx="12" hasCustomPrompt="1"/>
          </p:nvPr>
        </p:nvSpPr>
        <p:spPr>
          <a:xfrm>
            <a:off x="1694656" y="1865037"/>
            <a:ext cx="8802688" cy="3127927"/>
          </a:xfrm>
        </p:spPr>
        <p:txBody>
          <a:bodyPr rtlCol="0" anchor="ctr">
            <a:normAutofit/>
          </a:bodyPr>
          <a:lstStyle>
            <a:lvl1pPr marL="0" indent="0" algn="ctr">
              <a:buNone/>
              <a:defRPr sz="6000"/>
            </a:lvl1pPr>
            <a:lvl2pPr marL="457200" indent="0">
              <a:buNone/>
              <a:defRPr/>
            </a:lvl2pPr>
          </a:lstStyle>
          <a:p>
            <a:pPr lvl="0" rtl="0"/>
            <a:r>
              <a:rPr lang="vi-VN" noProof="0"/>
              <a:t>Bấm để chỉnh sửa kiểu văn bản Bản cái</a:t>
            </a:r>
          </a:p>
        </p:txBody>
      </p:sp>
    </p:spTree>
    <p:extLst>
      <p:ext uri="{BB962C8B-B14F-4D97-AF65-F5344CB8AC3E}">
        <p14:creationId xmlns:p14="http://schemas.microsoft.com/office/powerpoint/2010/main" val="401024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rống">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Chỗ dành sẵn cho Ngày tháng 1"/>
          <p:cNvSpPr>
            <a:spLocks noGrp="1"/>
          </p:cNvSpPr>
          <p:nvPr>
            <p:ph type="dt" sz="half" idx="10"/>
          </p:nvPr>
        </p:nvSpPr>
        <p:spPr/>
        <p:txBody>
          <a:bodyPr rtlCol="0"/>
          <a:lstStyle/>
          <a:p>
            <a:pPr rtl="0"/>
            <a:fld id="{C98BD2AB-D037-44A7-8DC2-CE40A15C5DC8}" type="datetime1">
              <a:rPr lang="vi-VN" noProof="0" smtClean="0"/>
              <a:t>29/05/2023</a:t>
            </a:fld>
            <a:endParaRPr lang="vi-VN" noProof="0"/>
          </a:p>
        </p:txBody>
      </p:sp>
      <p:sp>
        <p:nvSpPr>
          <p:cNvPr id="3" name="Chỗ dành sẵn cho Chân trang 2"/>
          <p:cNvSpPr>
            <a:spLocks noGrp="1"/>
          </p:cNvSpPr>
          <p:nvPr>
            <p:ph type="ftr" sz="quarter" idx="11"/>
          </p:nvPr>
        </p:nvSpPr>
        <p:spPr/>
        <p:txBody>
          <a:bodyPr rtlCol="0"/>
          <a:lstStyle/>
          <a:p>
            <a:pPr rtl="0"/>
            <a:r>
              <a:rPr lang="vi-VN" noProof="0"/>
              <a:t>Thêm Chân trang ở Đây</a:t>
            </a:r>
          </a:p>
        </p:txBody>
      </p:sp>
    </p:spTree>
    <p:extLst>
      <p:ext uri="{BB962C8B-B14F-4D97-AF65-F5344CB8AC3E}">
        <p14:creationId xmlns:p14="http://schemas.microsoft.com/office/powerpoint/2010/main" val="377124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ội dung có Chú thích">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hỗ dành sẵn cho Nội dung 2"/>
          <p:cNvSpPr>
            <a:spLocks noGrp="1"/>
          </p:cNvSpPr>
          <p:nvPr>
            <p:ph idx="1" hasCustomPrompt="1"/>
          </p:nvPr>
        </p:nvSpPr>
        <p:spPr>
          <a:xfrm>
            <a:off x="5095246" y="1645522"/>
            <a:ext cx="5807176" cy="3840852"/>
          </a:xfrm>
        </p:spPr>
        <p:txBody>
          <a:bodyPr rtlCol="0" anchor="ctr"/>
          <a:lstStyle/>
          <a:p>
            <a:pPr lvl="0" rtl="0"/>
            <a:r>
              <a:rPr lang="vi-VN" noProof="0"/>
              <a:t>Bấm để chỉnh sửa kiểu văn bản Bản cái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4" name="Chỗ dành sẵn cho Văn bản 3"/>
          <p:cNvSpPr>
            <a:spLocks noGrp="1"/>
          </p:cNvSpPr>
          <p:nvPr>
            <p:ph type="body" sz="half" idx="2" hasCustomPrompt="1"/>
          </p:nvPr>
        </p:nvSpPr>
        <p:spPr>
          <a:xfrm>
            <a:off x="1290909" y="1645522"/>
            <a:ext cx="3600000" cy="383672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VN" noProof="0"/>
              <a:t>Bấm để chỉnh sửa kiểu văn bản Bản cái</a:t>
            </a:r>
          </a:p>
        </p:txBody>
      </p:sp>
      <p:sp>
        <p:nvSpPr>
          <p:cNvPr id="5" name="Chỗ dành sẵn cho Ngày tháng 4"/>
          <p:cNvSpPr>
            <a:spLocks noGrp="1"/>
          </p:cNvSpPr>
          <p:nvPr>
            <p:ph type="dt" sz="half" idx="10"/>
          </p:nvPr>
        </p:nvSpPr>
        <p:spPr/>
        <p:txBody>
          <a:bodyPr rtlCol="0"/>
          <a:lstStyle/>
          <a:p>
            <a:pPr rtl="0"/>
            <a:fld id="{8AE40CEA-3218-42D9-A3EF-5A2A4741B0F4}" type="datetime1">
              <a:rPr lang="vi-VN" noProof="0" smtClean="0"/>
              <a:t>29/05/2023</a:t>
            </a:fld>
            <a:endParaRPr lang="vi-VN" noProof="0"/>
          </a:p>
        </p:txBody>
      </p:sp>
      <p:sp>
        <p:nvSpPr>
          <p:cNvPr id="6" name="Chỗ dành sẵn cho Chân trang 5"/>
          <p:cNvSpPr>
            <a:spLocks noGrp="1"/>
          </p:cNvSpPr>
          <p:nvPr>
            <p:ph type="ftr" sz="quarter" idx="11"/>
          </p:nvPr>
        </p:nvSpPr>
        <p:spPr/>
        <p:txBody>
          <a:bodyPr rtlCol="0"/>
          <a:lstStyle/>
          <a:p>
            <a:pPr rtl="0"/>
            <a:r>
              <a:rPr lang="vi-VN" noProof="0"/>
              <a:t>Thêm Chân trang ở Đây</a:t>
            </a:r>
          </a:p>
        </p:txBody>
      </p:sp>
      <p:cxnSp>
        <p:nvCxnSpPr>
          <p:cNvPr id="9" name="Đường nối Thẳng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êu đề 6">
            <a:extLst>
              <a:ext uri="{FF2B5EF4-FFF2-40B4-BE49-F238E27FC236}">
                <a16:creationId xmlns:a16="http://schemas.microsoft.com/office/drawing/2014/main" id="{1B74F78C-6D32-47C3-ABB2-6E7092A9C4A3}"/>
              </a:ext>
            </a:extLst>
          </p:cNvPr>
          <p:cNvSpPr>
            <a:spLocks noGrp="1"/>
          </p:cNvSpPr>
          <p:nvPr>
            <p:ph type="title" hasCustomPrompt="1"/>
          </p:nvPr>
        </p:nvSpPr>
        <p:spPr/>
        <p:txBody>
          <a:bodyPr rtlCol="0"/>
          <a:lstStyle/>
          <a:p>
            <a:pPr rtl="0"/>
            <a:r>
              <a:rPr lang="vi-VN" noProof="0"/>
              <a:t>Bấm để chỉnh sửa kiểu tiêu đề Bản cái</a:t>
            </a:r>
          </a:p>
        </p:txBody>
      </p:sp>
    </p:spTree>
    <p:extLst>
      <p:ext uri="{BB962C8B-B14F-4D97-AF65-F5344CB8AC3E}">
        <p14:creationId xmlns:p14="http://schemas.microsoft.com/office/powerpoint/2010/main" val="3281653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Hình chữ nhật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Hình ảnh 6"/>
          <p:cNvPicPr>
            <a:picLocks noChangeAspect="1"/>
          </p:cNvPicPr>
          <p:nvPr/>
        </p:nvPicPr>
        <p:blipFill rotWithShape="1">
          <a:blip r:embed="rId14" cstate="screen">
            <a:extLst>
              <a:ext uri="{BEBA8EAE-BF5A-486C-A8C5-ECC9F3942E4B}">
                <a14:imgProps xmlns:a14="http://schemas.microsoft.com/office/drawing/2010/main">
                  <a14:imgLayer r:embed="rId15">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Chỗ dành sẵn cho Tiêu đề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pPr rtl="0"/>
            <a:r>
              <a:rPr lang="vi-VN" noProof="0"/>
              <a:t>Bấm để chỉnh sửa kiểu tiêu đề Bản cái</a:t>
            </a:r>
          </a:p>
        </p:txBody>
      </p:sp>
      <p:sp>
        <p:nvSpPr>
          <p:cNvPr id="3" name="Chỗ dành sẵn cho Văn bản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rtl="0"/>
            <a:r>
              <a:rPr lang="vi-VN" noProof="0"/>
              <a:t>Bấm để chỉnh sửa kiểu văn bản Bản cái</a:t>
            </a:r>
          </a:p>
          <a:p>
            <a:pPr lvl="1" rtl="0"/>
            <a:r>
              <a:rPr lang="vi-VN" noProof="0"/>
              <a:t>Mức hai</a:t>
            </a:r>
          </a:p>
          <a:p>
            <a:pPr lvl="2" rtl="0"/>
            <a:r>
              <a:rPr lang="vi-VN" noProof="0"/>
              <a:t>Mức ba</a:t>
            </a:r>
          </a:p>
          <a:p>
            <a:pPr lvl="3" rtl="0"/>
            <a:r>
              <a:rPr lang="vi-VN" noProof="0"/>
              <a:t>Mức bốn</a:t>
            </a:r>
          </a:p>
          <a:p>
            <a:pPr lvl="4" rtl="0"/>
            <a:r>
              <a:rPr lang="vi-VN" noProof="0"/>
              <a:t>Mức năm</a:t>
            </a:r>
          </a:p>
        </p:txBody>
      </p:sp>
      <p:sp>
        <p:nvSpPr>
          <p:cNvPr id="4" name="Chỗ dành sẵn cho Ngày tháng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latin typeface="Calibri" panose="020F0502020204030204" pitchFamily="34" charset="0"/>
                <a:cs typeface="Calibri" panose="020F0502020204030204" pitchFamily="34" charset="0"/>
              </a:defRPr>
            </a:lvl1pPr>
          </a:lstStyle>
          <a:p>
            <a:fld id="{1402F4FE-B15E-4319-989E-78C93A1ECD42}" type="datetime1">
              <a:rPr lang="vi-VN" noProof="0" smtClean="0"/>
              <a:t>29/05/2023</a:t>
            </a:fld>
            <a:endParaRPr lang="vi-VN" noProof="0">
              <a:latin typeface="Calibri" panose="020F0502020204030204" pitchFamily="34" charset="0"/>
              <a:cs typeface="Calibri" panose="020F0502020204030204" pitchFamily="34" charset="0"/>
            </a:endParaRPr>
          </a:p>
        </p:txBody>
      </p:sp>
      <p:sp>
        <p:nvSpPr>
          <p:cNvPr id="5" name="Chỗ dành sẵn cho Chân trang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latin typeface="Calibri" panose="020F0502020204030204" pitchFamily="34" charset="0"/>
                <a:cs typeface="Calibri" panose="020F0502020204030204" pitchFamily="34" charset="0"/>
              </a:defRPr>
            </a:lvl1pPr>
          </a:lstStyle>
          <a:p>
            <a:r>
              <a:rPr lang="vi-VN" noProof="0"/>
              <a:t>Thêm Chân trang ở Đây</a:t>
            </a:r>
          </a:p>
        </p:txBody>
      </p:sp>
      <p:cxnSp>
        <p:nvCxnSpPr>
          <p:cNvPr id="10" name="Đường nối Thẳng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7" r:id="rId7"/>
    <p:sldLayoutId id="2147483691" r:id="rId8"/>
    <p:sldLayoutId id="2147483692" r:id="rId9"/>
    <p:sldLayoutId id="2147483696" r:id="rId10"/>
    <p:sldLayoutId id="2147483693"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6.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0DCA56C-7A25-4BD4-AA72-5256E68BE4CB}"/>
              </a:ext>
            </a:extLst>
          </p:cNvPr>
          <p:cNvSpPr>
            <a:spLocks noGrp="1"/>
          </p:cNvSpPr>
          <p:nvPr>
            <p:ph type="ctrTitle"/>
          </p:nvPr>
        </p:nvSpPr>
        <p:spPr/>
        <p:txBody>
          <a:bodyPr rtlCol="0"/>
          <a:lstStyle/>
          <a:p>
            <a:pPr algn="ctr" rtl="0"/>
            <a:r>
              <a:rPr lang="vi-VN" dirty="0"/>
              <a:t>Báo cáo đồ án</a:t>
            </a:r>
          </a:p>
        </p:txBody>
      </p:sp>
      <p:sp>
        <p:nvSpPr>
          <p:cNvPr id="3" name="Tiêu đề phụ 2">
            <a:extLst>
              <a:ext uri="{FF2B5EF4-FFF2-40B4-BE49-F238E27FC236}">
                <a16:creationId xmlns:a16="http://schemas.microsoft.com/office/drawing/2014/main" id="{BBBCF363-1123-45B1-8A9A-ABCDA40EF3F2}"/>
              </a:ext>
            </a:extLst>
          </p:cNvPr>
          <p:cNvSpPr>
            <a:spLocks noGrp="1"/>
          </p:cNvSpPr>
          <p:nvPr>
            <p:ph type="subTitle" idx="1"/>
          </p:nvPr>
        </p:nvSpPr>
        <p:spPr>
          <a:xfrm>
            <a:off x="1777464" y="3575164"/>
            <a:ext cx="8637072" cy="977621"/>
          </a:xfrm>
        </p:spPr>
        <p:txBody>
          <a:bodyPr rtlCol="0"/>
          <a:lstStyle/>
          <a:p>
            <a:pPr algn="ctr" rtl="0"/>
            <a:r>
              <a:rPr lang="vi-VN" dirty="0">
                <a:solidFill>
                  <a:srgbClr val="000000"/>
                </a:solidFill>
                <a:ea typeface="Tahoma" panose="020B0604030504040204" pitchFamily="34" charset="0"/>
                <a:cs typeface="Tahoma" panose="020B0604030504040204" pitchFamily="34" charset="0"/>
              </a:rPr>
              <a:t>Môn học: lập trình ứng dụng đa phương tiện</a:t>
            </a:r>
            <a:endParaRPr lang="vi-VN" dirty="0"/>
          </a:p>
        </p:txBody>
      </p:sp>
      <p:pic>
        <p:nvPicPr>
          <p:cNvPr id="5" name="Đồ họa 4" descr="Biểu tượng bộ não trong đầu&#10;">
            <a:extLst>
              <a:ext uri="{FF2B5EF4-FFF2-40B4-BE49-F238E27FC236}">
                <a16:creationId xmlns:a16="http://schemas.microsoft.com/office/drawing/2014/main" id="{D011E263-3212-4780-A140-E652B108BDC5}"/>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253364" y="1989000"/>
            <a:ext cx="1440000" cy="1440000"/>
          </a:xfrm>
          <a:prstGeom prst="rect">
            <a:avLst/>
          </a:prstGeom>
        </p:spPr>
      </p:pic>
    </p:spTree>
    <p:extLst>
      <p:ext uri="{BB962C8B-B14F-4D97-AF65-F5344CB8AC3E}">
        <p14:creationId xmlns:p14="http://schemas.microsoft.com/office/powerpoint/2010/main" val="410429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6B60075-7A1D-EAA3-59F5-7A3D5F189DBF}"/>
              </a:ext>
            </a:extLst>
          </p:cNvPr>
          <p:cNvGrpSpPr/>
          <p:nvPr/>
        </p:nvGrpSpPr>
        <p:grpSpPr>
          <a:xfrm>
            <a:off x="3112851" y="97277"/>
            <a:ext cx="5924145" cy="457240"/>
            <a:chOff x="3112851" y="97277"/>
            <a:chExt cx="5924145" cy="457240"/>
          </a:xfrm>
        </p:grpSpPr>
        <p:cxnSp>
          <p:nvCxnSpPr>
            <p:cNvPr id="5" name="Straight Connector 4">
              <a:extLst>
                <a:ext uri="{FF2B5EF4-FFF2-40B4-BE49-F238E27FC236}">
                  <a16:creationId xmlns:a16="http://schemas.microsoft.com/office/drawing/2014/main" id="{BA9DB75A-0085-FD11-3679-97E3C4E684E1}"/>
                </a:ext>
              </a:extLst>
            </p:cNvPr>
            <p:cNvCxnSpPr>
              <a:cxnSpLocks/>
            </p:cNvCxnSpPr>
            <p:nvPr/>
          </p:nvCxnSpPr>
          <p:spPr>
            <a:xfrm>
              <a:off x="3226340" y="554517"/>
              <a:ext cx="573932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44841196-AE80-0E78-B8A0-E2B0DD6E4A58}"/>
                </a:ext>
              </a:extLst>
            </p:cNvPr>
            <p:cNvSpPr txBox="1"/>
            <p:nvPr/>
          </p:nvSpPr>
          <p:spPr>
            <a:xfrm>
              <a:off x="3112851" y="97277"/>
              <a:ext cx="5924145" cy="369332"/>
            </a:xfrm>
            <a:prstGeom prst="rect">
              <a:avLst/>
            </a:prstGeom>
            <a:noFill/>
          </p:spPr>
          <p:txBody>
            <a:bodyPr wrap="square" rtlCol="0">
              <a:spAutoFit/>
            </a:bodyPr>
            <a:lstStyle/>
            <a:p>
              <a:pPr algn="ctr"/>
              <a:r>
                <a:rPr lang="vi-VN" b="1" dirty="0">
                  <a:latin typeface="Times New Roman" panose="02020603050405020304" pitchFamily="18" charset="0"/>
                  <a:cs typeface="Times New Roman" panose="02020603050405020304" pitchFamily="18" charset="0"/>
                </a:rPr>
                <a:t>BƯỚC 1: NHẬN DIỆN NGƯỜI</a:t>
              </a:r>
            </a:p>
          </p:txBody>
        </p:sp>
      </p:grpSp>
      <p:sp>
        <p:nvSpPr>
          <p:cNvPr id="2" name="TextBox 1">
            <a:extLst>
              <a:ext uri="{FF2B5EF4-FFF2-40B4-BE49-F238E27FC236}">
                <a16:creationId xmlns:a16="http://schemas.microsoft.com/office/drawing/2014/main" id="{7F156844-EFFD-206E-C28B-3BC27880B929}"/>
              </a:ext>
            </a:extLst>
          </p:cNvPr>
          <p:cNvSpPr txBox="1"/>
          <p:nvPr/>
        </p:nvSpPr>
        <p:spPr>
          <a:xfrm>
            <a:off x="482138" y="1263535"/>
            <a:ext cx="5270269" cy="2031325"/>
          </a:xfrm>
          <a:prstGeom prst="rect">
            <a:avLst/>
          </a:prstGeom>
          <a:noFill/>
        </p:spPr>
        <p:txBody>
          <a:bodyPr wrap="square" rtlCol="0">
            <a:spAutoFit/>
          </a:bodyPr>
          <a:lstStyle/>
          <a:p>
            <a:r>
              <a:rPr lang="vi-VN" dirty="0"/>
              <a:t>Đầu tiên,  khởi tạo 1 số đối tượng như</a:t>
            </a:r>
          </a:p>
          <a:p>
            <a:pPr marL="285750" indent="-285750">
              <a:buFont typeface="Arial" panose="020B0604020202020204" pitchFamily="34" charset="0"/>
              <a:buChar char="•"/>
            </a:pPr>
            <a:r>
              <a:rPr lang="vi-VN" dirty="0" err="1"/>
              <a:t>Fps</a:t>
            </a:r>
            <a:r>
              <a:rPr lang="vi-VN" dirty="0"/>
              <a:t> để đo tốc độ khung hình =&gt; đánh giá hiệu quả</a:t>
            </a:r>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khởi tạo đối tượng </a:t>
            </a:r>
            <a:r>
              <a:rPr lang="vi-VN" dirty="0" err="1"/>
              <a:t>Net</a:t>
            </a:r>
            <a:r>
              <a:rPr lang="vi-VN" dirty="0"/>
              <a:t> để nạp </a:t>
            </a:r>
            <a:r>
              <a:rPr lang="vi-VN" dirty="0" err="1"/>
              <a:t>model</a:t>
            </a:r>
            <a:r>
              <a:rPr lang="vi-VN" dirty="0"/>
              <a:t> nhận diện vật thể</a:t>
            </a:r>
          </a:p>
          <a:p>
            <a:endParaRPr lang="vi-VN" dirty="0"/>
          </a:p>
          <a:p>
            <a:endParaRPr lang="vi-VN" dirty="0"/>
          </a:p>
        </p:txBody>
      </p:sp>
      <p:pic>
        <p:nvPicPr>
          <p:cNvPr id="12" name="Picture 11">
            <a:extLst>
              <a:ext uri="{FF2B5EF4-FFF2-40B4-BE49-F238E27FC236}">
                <a16:creationId xmlns:a16="http://schemas.microsoft.com/office/drawing/2014/main" id="{4B91162D-0670-EF9C-18AF-77C5868FF7BD}"/>
              </a:ext>
            </a:extLst>
          </p:cNvPr>
          <p:cNvPicPr>
            <a:picLocks noChangeAspect="1"/>
          </p:cNvPicPr>
          <p:nvPr/>
        </p:nvPicPr>
        <p:blipFill>
          <a:blip r:embed="rId2"/>
          <a:stretch>
            <a:fillRect/>
          </a:stretch>
        </p:blipFill>
        <p:spPr>
          <a:xfrm>
            <a:off x="5987205" y="925027"/>
            <a:ext cx="6204795" cy="3114958"/>
          </a:xfrm>
          <a:prstGeom prst="rect">
            <a:avLst/>
          </a:prstGeom>
        </p:spPr>
      </p:pic>
    </p:spTree>
    <p:extLst>
      <p:ext uri="{BB962C8B-B14F-4D97-AF65-F5344CB8AC3E}">
        <p14:creationId xmlns:p14="http://schemas.microsoft.com/office/powerpoint/2010/main" val="336809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6B60075-7A1D-EAA3-59F5-7A3D5F189DBF}"/>
              </a:ext>
            </a:extLst>
          </p:cNvPr>
          <p:cNvGrpSpPr/>
          <p:nvPr/>
        </p:nvGrpSpPr>
        <p:grpSpPr>
          <a:xfrm>
            <a:off x="3112851" y="97277"/>
            <a:ext cx="5924145" cy="457240"/>
            <a:chOff x="3112851" y="97277"/>
            <a:chExt cx="5924145" cy="457240"/>
          </a:xfrm>
        </p:grpSpPr>
        <p:cxnSp>
          <p:nvCxnSpPr>
            <p:cNvPr id="5" name="Straight Connector 4">
              <a:extLst>
                <a:ext uri="{FF2B5EF4-FFF2-40B4-BE49-F238E27FC236}">
                  <a16:creationId xmlns:a16="http://schemas.microsoft.com/office/drawing/2014/main" id="{BA9DB75A-0085-FD11-3679-97E3C4E684E1}"/>
                </a:ext>
              </a:extLst>
            </p:cNvPr>
            <p:cNvCxnSpPr>
              <a:cxnSpLocks/>
            </p:cNvCxnSpPr>
            <p:nvPr/>
          </p:nvCxnSpPr>
          <p:spPr>
            <a:xfrm>
              <a:off x="3226340" y="554517"/>
              <a:ext cx="573932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44841196-AE80-0E78-B8A0-E2B0DD6E4A58}"/>
                </a:ext>
              </a:extLst>
            </p:cNvPr>
            <p:cNvSpPr txBox="1"/>
            <p:nvPr/>
          </p:nvSpPr>
          <p:spPr>
            <a:xfrm>
              <a:off x="3112851" y="97277"/>
              <a:ext cx="5924145" cy="369332"/>
            </a:xfrm>
            <a:prstGeom prst="rect">
              <a:avLst/>
            </a:prstGeom>
            <a:noFill/>
          </p:spPr>
          <p:txBody>
            <a:bodyPr wrap="square" rtlCol="0">
              <a:spAutoFit/>
            </a:bodyPr>
            <a:lstStyle/>
            <a:p>
              <a:pPr algn="ctr"/>
              <a:r>
                <a:rPr lang="vi-VN" b="1" dirty="0">
                  <a:latin typeface="Times New Roman" panose="02020603050405020304" pitchFamily="18" charset="0"/>
                  <a:cs typeface="Times New Roman" panose="02020603050405020304" pitchFamily="18" charset="0"/>
                </a:rPr>
                <a:t>BƯỚC 1: NHẬN DIỆN NGƯỜI</a:t>
              </a:r>
            </a:p>
          </p:txBody>
        </p:sp>
      </p:grpSp>
      <p:sp>
        <p:nvSpPr>
          <p:cNvPr id="2" name="TextBox 1">
            <a:extLst>
              <a:ext uri="{FF2B5EF4-FFF2-40B4-BE49-F238E27FC236}">
                <a16:creationId xmlns:a16="http://schemas.microsoft.com/office/drawing/2014/main" id="{7DA94A18-98F4-CE41-CAA8-7D3424AE89EA}"/>
              </a:ext>
            </a:extLst>
          </p:cNvPr>
          <p:cNvSpPr txBox="1"/>
          <p:nvPr/>
        </p:nvSpPr>
        <p:spPr>
          <a:xfrm>
            <a:off x="150777" y="1064029"/>
            <a:ext cx="5924145" cy="3693319"/>
          </a:xfrm>
          <a:prstGeom prst="rect">
            <a:avLst/>
          </a:prstGeom>
          <a:noFill/>
        </p:spPr>
        <p:txBody>
          <a:bodyPr wrap="square" rtlCol="0">
            <a:spAutoFit/>
          </a:bodyPr>
          <a:lstStyle/>
          <a:p>
            <a:pPr marL="285750" indent="-285750">
              <a:buFont typeface="Arial" panose="020B0604020202020204" pitchFamily="34" charset="0"/>
              <a:buChar char="•"/>
            </a:pPr>
            <a:r>
              <a:rPr lang="vi-VN" dirty="0"/>
              <a:t>Duyệt qua từng </a:t>
            </a:r>
            <a:r>
              <a:rPr lang="vi-VN" dirty="0" err="1"/>
              <a:t>frame</a:t>
            </a:r>
            <a:r>
              <a:rPr lang="vi-VN" dirty="0"/>
              <a:t>. Mỗi </a:t>
            </a:r>
            <a:r>
              <a:rPr lang="vi-VN" dirty="0" err="1"/>
              <a:t>frame</a:t>
            </a:r>
            <a:r>
              <a:rPr lang="vi-VN" dirty="0"/>
              <a:t>, tạo một </a:t>
            </a:r>
            <a:r>
              <a:rPr lang="vi-VN" dirty="0" err="1"/>
              <a:t>blob</a:t>
            </a:r>
            <a:r>
              <a:rPr lang="vi-VN" dirty="0"/>
              <a:t> truyền vào đối tượng </a:t>
            </a:r>
            <a:r>
              <a:rPr lang="vi-VN" dirty="0" err="1"/>
              <a:t>Net</a:t>
            </a:r>
            <a:endParaRPr lang="vi-VN" dirty="0"/>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Đối tượng </a:t>
            </a:r>
            <a:r>
              <a:rPr lang="vi-VN" dirty="0" err="1"/>
              <a:t>Net</a:t>
            </a:r>
            <a:r>
              <a:rPr lang="vi-VN" dirty="0"/>
              <a:t> sẽ trả về danh sách vật thể được nhận diện (</a:t>
            </a:r>
            <a:r>
              <a:rPr lang="vi-VN" dirty="0" err="1"/>
              <a:t>detections</a:t>
            </a:r>
            <a:r>
              <a:rPr lang="vi-VN" dirty="0"/>
              <a:t>)</a:t>
            </a:r>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Duyệt qua danh sách </a:t>
            </a:r>
            <a:r>
              <a:rPr lang="vi-VN" dirty="0" err="1"/>
              <a:t>detections</a:t>
            </a:r>
            <a:r>
              <a:rPr lang="vi-VN" dirty="0"/>
              <a:t>, lọc những phát hiện có độ tin cậy theo yêu cầu</a:t>
            </a:r>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Từ những </a:t>
            </a:r>
            <a:r>
              <a:rPr lang="vi-VN" dirty="0" err="1"/>
              <a:t>detection</a:t>
            </a:r>
            <a:r>
              <a:rPr lang="vi-VN" dirty="0"/>
              <a:t> đó, tìm được tọa độ của vật thể được nhận diện</a:t>
            </a:r>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Dựa vào tọa độ, vẽ hình chữ nhật để dễ quan sát</a:t>
            </a:r>
          </a:p>
        </p:txBody>
      </p:sp>
      <p:pic>
        <p:nvPicPr>
          <p:cNvPr id="4" name="Picture 3">
            <a:extLst>
              <a:ext uri="{FF2B5EF4-FFF2-40B4-BE49-F238E27FC236}">
                <a16:creationId xmlns:a16="http://schemas.microsoft.com/office/drawing/2014/main" id="{B7668C31-7738-2D87-9DDF-95C4A18CE18A}"/>
              </a:ext>
            </a:extLst>
          </p:cNvPr>
          <p:cNvPicPr>
            <a:picLocks noChangeAspect="1"/>
          </p:cNvPicPr>
          <p:nvPr/>
        </p:nvPicPr>
        <p:blipFill>
          <a:blip r:embed="rId2"/>
          <a:stretch>
            <a:fillRect/>
          </a:stretch>
        </p:blipFill>
        <p:spPr>
          <a:xfrm>
            <a:off x="6074923" y="554517"/>
            <a:ext cx="5739320" cy="5466945"/>
          </a:xfrm>
          <a:prstGeom prst="rect">
            <a:avLst/>
          </a:prstGeom>
        </p:spPr>
      </p:pic>
    </p:spTree>
    <p:extLst>
      <p:ext uri="{BB962C8B-B14F-4D97-AF65-F5344CB8AC3E}">
        <p14:creationId xmlns:p14="http://schemas.microsoft.com/office/powerpoint/2010/main" val="4231234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6B60075-7A1D-EAA3-59F5-7A3D5F189DBF}"/>
              </a:ext>
            </a:extLst>
          </p:cNvPr>
          <p:cNvGrpSpPr/>
          <p:nvPr/>
        </p:nvGrpSpPr>
        <p:grpSpPr>
          <a:xfrm>
            <a:off x="3112851" y="97277"/>
            <a:ext cx="5924145" cy="457240"/>
            <a:chOff x="3112851" y="97277"/>
            <a:chExt cx="5924145" cy="457240"/>
          </a:xfrm>
        </p:grpSpPr>
        <p:cxnSp>
          <p:nvCxnSpPr>
            <p:cNvPr id="5" name="Straight Connector 4">
              <a:extLst>
                <a:ext uri="{FF2B5EF4-FFF2-40B4-BE49-F238E27FC236}">
                  <a16:creationId xmlns:a16="http://schemas.microsoft.com/office/drawing/2014/main" id="{BA9DB75A-0085-FD11-3679-97E3C4E684E1}"/>
                </a:ext>
              </a:extLst>
            </p:cNvPr>
            <p:cNvCxnSpPr>
              <a:cxnSpLocks/>
            </p:cNvCxnSpPr>
            <p:nvPr/>
          </p:nvCxnSpPr>
          <p:spPr>
            <a:xfrm>
              <a:off x="3226340" y="554517"/>
              <a:ext cx="573932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44841196-AE80-0E78-B8A0-E2B0DD6E4A58}"/>
                </a:ext>
              </a:extLst>
            </p:cNvPr>
            <p:cNvSpPr txBox="1"/>
            <p:nvPr/>
          </p:nvSpPr>
          <p:spPr>
            <a:xfrm>
              <a:off x="3112851" y="97277"/>
              <a:ext cx="5924145" cy="369332"/>
            </a:xfrm>
            <a:prstGeom prst="rect">
              <a:avLst/>
            </a:prstGeom>
            <a:noFill/>
          </p:spPr>
          <p:txBody>
            <a:bodyPr wrap="square" rtlCol="0">
              <a:spAutoFit/>
            </a:bodyPr>
            <a:lstStyle/>
            <a:p>
              <a:pPr algn="ctr"/>
              <a:r>
                <a:rPr lang="vi-VN" b="1" dirty="0">
                  <a:latin typeface="Times New Roman" panose="02020603050405020304" pitchFamily="18" charset="0"/>
                  <a:cs typeface="Times New Roman" panose="02020603050405020304" pitchFamily="18" charset="0"/>
                </a:rPr>
                <a:t>BƯỚC 1: NHẬN DIỆN NGƯỜI</a:t>
              </a:r>
            </a:p>
          </p:txBody>
        </p:sp>
      </p:grpSp>
      <p:sp>
        <p:nvSpPr>
          <p:cNvPr id="4" name="TextBox 3">
            <a:extLst>
              <a:ext uri="{FF2B5EF4-FFF2-40B4-BE49-F238E27FC236}">
                <a16:creationId xmlns:a16="http://schemas.microsoft.com/office/drawing/2014/main" id="{B020447D-D91A-690B-D026-65E13A283BBF}"/>
              </a:ext>
            </a:extLst>
          </p:cNvPr>
          <p:cNvSpPr txBox="1"/>
          <p:nvPr/>
        </p:nvSpPr>
        <p:spPr>
          <a:xfrm>
            <a:off x="203199" y="1555198"/>
            <a:ext cx="5200074" cy="663580"/>
          </a:xfrm>
          <a:prstGeom prst="rect">
            <a:avLst/>
          </a:prstGeom>
          <a:noFill/>
        </p:spPr>
        <p:txBody>
          <a:bodyPr wrap="square">
            <a:spAutoFit/>
          </a:bodyPr>
          <a:lstStyle/>
          <a:p>
            <a:pPr marL="228600">
              <a:lnSpc>
                <a:spcPct val="107000"/>
              </a:lnSpc>
              <a:spcAft>
                <a:spcPts val="800"/>
              </a:spcAft>
            </a:pPr>
            <a:r>
              <a:rPr lang="vi-VN" sz="1800" kern="100" dirty="0">
                <a:effectLst/>
                <a:latin typeface="Arial" panose="020B0604020202020204" pitchFamily="34" charset="0"/>
                <a:ea typeface="Arial" panose="020B0604020202020204" pitchFamily="34" charset="0"/>
                <a:cs typeface="Times New Roman" panose="02020603050405020304" pitchFamily="18" charset="0"/>
              </a:rPr>
              <a:t>Kết quả bước đầu, ở một số khung hình đã nhận diện được toàn bộ người</a:t>
            </a:r>
          </a:p>
        </p:txBody>
      </p:sp>
      <p:pic>
        <p:nvPicPr>
          <p:cNvPr id="8" name="Picture 7">
            <a:extLst>
              <a:ext uri="{FF2B5EF4-FFF2-40B4-BE49-F238E27FC236}">
                <a16:creationId xmlns:a16="http://schemas.microsoft.com/office/drawing/2014/main" id="{144FA508-95B6-41AE-5E55-5AD8409F1312}"/>
              </a:ext>
            </a:extLst>
          </p:cNvPr>
          <p:cNvPicPr>
            <a:picLocks noChangeAspect="1"/>
          </p:cNvPicPr>
          <p:nvPr/>
        </p:nvPicPr>
        <p:blipFill>
          <a:blip r:embed="rId2"/>
          <a:stretch>
            <a:fillRect/>
          </a:stretch>
        </p:blipFill>
        <p:spPr>
          <a:xfrm>
            <a:off x="5511384" y="954577"/>
            <a:ext cx="6477417" cy="4049677"/>
          </a:xfrm>
          <a:prstGeom prst="rect">
            <a:avLst/>
          </a:prstGeom>
        </p:spPr>
      </p:pic>
      <p:pic>
        <p:nvPicPr>
          <p:cNvPr id="9" name="Picture 8">
            <a:extLst>
              <a:ext uri="{FF2B5EF4-FFF2-40B4-BE49-F238E27FC236}">
                <a16:creationId xmlns:a16="http://schemas.microsoft.com/office/drawing/2014/main" id="{1D993B56-6AF1-9A7A-6281-EB4002FF5FB9}"/>
              </a:ext>
            </a:extLst>
          </p:cNvPr>
          <p:cNvPicPr>
            <a:picLocks noChangeAspect="1"/>
          </p:cNvPicPr>
          <p:nvPr/>
        </p:nvPicPr>
        <p:blipFill rotWithShape="1">
          <a:blip r:embed="rId3"/>
          <a:srcRect t="7936"/>
          <a:stretch/>
        </p:blipFill>
        <p:spPr bwMode="auto">
          <a:xfrm>
            <a:off x="1199158" y="3616757"/>
            <a:ext cx="3827385" cy="102246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65033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6B60075-7A1D-EAA3-59F5-7A3D5F189DBF}"/>
              </a:ext>
            </a:extLst>
          </p:cNvPr>
          <p:cNvGrpSpPr/>
          <p:nvPr/>
        </p:nvGrpSpPr>
        <p:grpSpPr>
          <a:xfrm>
            <a:off x="3112851" y="97277"/>
            <a:ext cx="5924145" cy="457240"/>
            <a:chOff x="3112851" y="97277"/>
            <a:chExt cx="5924145" cy="457240"/>
          </a:xfrm>
        </p:grpSpPr>
        <p:cxnSp>
          <p:nvCxnSpPr>
            <p:cNvPr id="5" name="Straight Connector 4">
              <a:extLst>
                <a:ext uri="{FF2B5EF4-FFF2-40B4-BE49-F238E27FC236}">
                  <a16:creationId xmlns:a16="http://schemas.microsoft.com/office/drawing/2014/main" id="{BA9DB75A-0085-FD11-3679-97E3C4E684E1}"/>
                </a:ext>
              </a:extLst>
            </p:cNvPr>
            <p:cNvCxnSpPr>
              <a:cxnSpLocks/>
            </p:cNvCxnSpPr>
            <p:nvPr/>
          </p:nvCxnSpPr>
          <p:spPr>
            <a:xfrm>
              <a:off x="3226340" y="554517"/>
              <a:ext cx="573932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44841196-AE80-0E78-B8A0-E2B0DD6E4A58}"/>
                </a:ext>
              </a:extLst>
            </p:cNvPr>
            <p:cNvSpPr txBox="1"/>
            <p:nvPr/>
          </p:nvSpPr>
          <p:spPr>
            <a:xfrm>
              <a:off x="3112851" y="97277"/>
              <a:ext cx="5924145" cy="369332"/>
            </a:xfrm>
            <a:prstGeom prst="rect">
              <a:avLst/>
            </a:prstGeom>
            <a:noFill/>
          </p:spPr>
          <p:txBody>
            <a:bodyPr wrap="square" rtlCol="0">
              <a:spAutoFit/>
            </a:bodyPr>
            <a:lstStyle/>
            <a:p>
              <a:pPr algn="ctr"/>
              <a:r>
                <a:rPr lang="vi-VN" b="1" dirty="0">
                  <a:latin typeface="Times New Roman" panose="02020603050405020304" pitchFamily="18" charset="0"/>
                  <a:cs typeface="Times New Roman" panose="02020603050405020304" pitchFamily="18" charset="0"/>
                </a:rPr>
                <a:t>BƯỚC 1: NHẬN DIỆN NGƯỜI</a:t>
              </a:r>
            </a:p>
          </p:txBody>
        </p:sp>
      </p:grpSp>
      <p:sp>
        <p:nvSpPr>
          <p:cNvPr id="2" name="TextBox 1">
            <a:extLst>
              <a:ext uri="{FF2B5EF4-FFF2-40B4-BE49-F238E27FC236}">
                <a16:creationId xmlns:a16="http://schemas.microsoft.com/office/drawing/2014/main" id="{E605D50E-1557-DFD1-3718-11809F4C9772}"/>
              </a:ext>
            </a:extLst>
          </p:cNvPr>
          <p:cNvSpPr txBox="1"/>
          <p:nvPr/>
        </p:nvSpPr>
        <p:spPr>
          <a:xfrm>
            <a:off x="399009" y="1449060"/>
            <a:ext cx="5087389" cy="1754326"/>
          </a:xfrm>
          <a:prstGeom prst="rect">
            <a:avLst/>
          </a:prstGeom>
          <a:noFill/>
        </p:spPr>
        <p:txBody>
          <a:bodyPr wrap="square" rtlCol="0">
            <a:spAutoFit/>
          </a:bodyPr>
          <a:lstStyle/>
          <a:p>
            <a:pPr marL="285750" indent="-285750">
              <a:buFont typeface="Arial" panose="020B0604020202020204" pitchFamily="34" charset="0"/>
              <a:buChar char="•"/>
            </a:pPr>
            <a:r>
              <a:rPr lang="vi-VN" dirty="0"/>
              <a:t>Nếu như </a:t>
            </a:r>
            <a:r>
              <a:rPr lang="vi-VN" dirty="0" err="1"/>
              <a:t>frame</a:t>
            </a:r>
            <a:r>
              <a:rPr lang="vi-VN" dirty="0"/>
              <a:t> nào cũng phải sử dụng </a:t>
            </a:r>
            <a:r>
              <a:rPr lang="vi-VN" dirty="0" err="1"/>
              <a:t>model</a:t>
            </a:r>
            <a:r>
              <a:rPr lang="vi-VN" dirty="0"/>
              <a:t> để nhận diện thì  quá trình xử lý cần nhiều tính toán</a:t>
            </a:r>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Chương trình ngốn khá nhiều CPU</a:t>
            </a:r>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FPS trung bình cũng không cao</a:t>
            </a:r>
          </a:p>
        </p:txBody>
      </p:sp>
      <p:pic>
        <p:nvPicPr>
          <p:cNvPr id="10" name="Picture 9">
            <a:extLst>
              <a:ext uri="{FF2B5EF4-FFF2-40B4-BE49-F238E27FC236}">
                <a16:creationId xmlns:a16="http://schemas.microsoft.com/office/drawing/2014/main" id="{0C2DBCF8-C08B-D385-021C-B6CBB98ED6E0}"/>
              </a:ext>
            </a:extLst>
          </p:cNvPr>
          <p:cNvPicPr>
            <a:picLocks noChangeAspect="1"/>
          </p:cNvPicPr>
          <p:nvPr/>
        </p:nvPicPr>
        <p:blipFill rotWithShape="1">
          <a:blip r:embed="rId2">
            <a:extLst>
              <a:ext uri="{28A0092B-C50C-407E-A947-70E740481C1C}">
                <a14:useLocalDpi xmlns:a14="http://schemas.microsoft.com/office/drawing/2010/main" val="0"/>
              </a:ext>
            </a:extLst>
          </a:blip>
          <a:srcRect r="21489"/>
          <a:stretch/>
        </p:blipFill>
        <p:spPr bwMode="auto">
          <a:xfrm>
            <a:off x="5630125" y="1263534"/>
            <a:ext cx="6356828" cy="3391587"/>
          </a:xfrm>
          <a:prstGeom prst="rect">
            <a:avLst/>
          </a:prstGeom>
          <a:noFill/>
          <a:ln>
            <a:noFill/>
          </a:ln>
        </p:spPr>
      </p:pic>
      <p:pic>
        <p:nvPicPr>
          <p:cNvPr id="11" name="Picture 10">
            <a:extLst>
              <a:ext uri="{FF2B5EF4-FFF2-40B4-BE49-F238E27FC236}">
                <a16:creationId xmlns:a16="http://schemas.microsoft.com/office/drawing/2014/main" id="{3124DB0F-47B9-8F11-5800-063D56171437}"/>
              </a:ext>
            </a:extLst>
          </p:cNvPr>
          <p:cNvPicPr>
            <a:picLocks noChangeAspect="1"/>
          </p:cNvPicPr>
          <p:nvPr/>
        </p:nvPicPr>
        <p:blipFill rotWithShape="1">
          <a:blip r:embed="rId3"/>
          <a:srcRect t="7936"/>
          <a:stretch/>
        </p:blipFill>
        <p:spPr bwMode="auto">
          <a:xfrm>
            <a:off x="1029012" y="3649057"/>
            <a:ext cx="3827385" cy="1022466"/>
          </a:xfrm>
          <a:prstGeom prst="rect">
            <a:avLst/>
          </a:prstGeom>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339AD121-FADE-1FA8-7043-CAF059C0F5CF}"/>
              </a:ext>
            </a:extLst>
          </p:cNvPr>
          <p:cNvSpPr txBox="1"/>
          <p:nvPr/>
        </p:nvSpPr>
        <p:spPr>
          <a:xfrm>
            <a:off x="399009" y="913998"/>
            <a:ext cx="2966937" cy="369332"/>
          </a:xfrm>
          <a:prstGeom prst="rect">
            <a:avLst/>
          </a:prstGeom>
          <a:noFill/>
        </p:spPr>
        <p:txBody>
          <a:bodyPr wrap="square" rtlCol="0">
            <a:spAutoFit/>
          </a:bodyPr>
          <a:lstStyle/>
          <a:p>
            <a:r>
              <a:rPr lang="vi-VN" b="1" dirty="0"/>
              <a:t>VẤN ĐỀ</a:t>
            </a:r>
          </a:p>
        </p:txBody>
      </p:sp>
    </p:spTree>
    <p:extLst>
      <p:ext uri="{BB962C8B-B14F-4D97-AF65-F5344CB8AC3E}">
        <p14:creationId xmlns:p14="http://schemas.microsoft.com/office/powerpoint/2010/main" val="51395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6B60075-7A1D-EAA3-59F5-7A3D5F189DBF}"/>
              </a:ext>
            </a:extLst>
          </p:cNvPr>
          <p:cNvGrpSpPr/>
          <p:nvPr/>
        </p:nvGrpSpPr>
        <p:grpSpPr>
          <a:xfrm>
            <a:off x="3112851" y="97277"/>
            <a:ext cx="5924145" cy="457240"/>
            <a:chOff x="3112851" y="97277"/>
            <a:chExt cx="5924145" cy="457240"/>
          </a:xfrm>
        </p:grpSpPr>
        <p:cxnSp>
          <p:nvCxnSpPr>
            <p:cNvPr id="5" name="Straight Connector 4">
              <a:extLst>
                <a:ext uri="{FF2B5EF4-FFF2-40B4-BE49-F238E27FC236}">
                  <a16:creationId xmlns:a16="http://schemas.microsoft.com/office/drawing/2014/main" id="{BA9DB75A-0085-FD11-3679-97E3C4E684E1}"/>
                </a:ext>
              </a:extLst>
            </p:cNvPr>
            <p:cNvCxnSpPr>
              <a:cxnSpLocks/>
            </p:cNvCxnSpPr>
            <p:nvPr/>
          </p:nvCxnSpPr>
          <p:spPr>
            <a:xfrm>
              <a:off x="3226340" y="554517"/>
              <a:ext cx="573932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44841196-AE80-0E78-B8A0-E2B0DD6E4A58}"/>
                </a:ext>
              </a:extLst>
            </p:cNvPr>
            <p:cNvSpPr txBox="1"/>
            <p:nvPr/>
          </p:nvSpPr>
          <p:spPr>
            <a:xfrm>
              <a:off x="3112851" y="97277"/>
              <a:ext cx="5924145" cy="369332"/>
            </a:xfrm>
            <a:prstGeom prst="rect">
              <a:avLst/>
            </a:prstGeom>
            <a:noFill/>
          </p:spPr>
          <p:txBody>
            <a:bodyPr wrap="square" rtlCol="0">
              <a:spAutoFit/>
            </a:bodyPr>
            <a:lstStyle/>
            <a:p>
              <a:pPr algn="ctr"/>
              <a:r>
                <a:rPr lang="vi-VN" b="1" dirty="0">
                  <a:latin typeface="Times New Roman" panose="02020603050405020304" pitchFamily="18" charset="0"/>
                  <a:cs typeface="Times New Roman" panose="02020603050405020304" pitchFamily="18" charset="0"/>
                </a:rPr>
                <a:t>BƯỚC 1: NHẬN DIỆN NGƯỜI</a:t>
              </a:r>
            </a:p>
          </p:txBody>
        </p:sp>
      </p:grpSp>
      <p:sp>
        <p:nvSpPr>
          <p:cNvPr id="2" name="TextBox 1">
            <a:extLst>
              <a:ext uri="{FF2B5EF4-FFF2-40B4-BE49-F238E27FC236}">
                <a16:creationId xmlns:a16="http://schemas.microsoft.com/office/drawing/2014/main" id="{E605D50E-1557-DFD1-3718-11809F4C9772}"/>
              </a:ext>
            </a:extLst>
          </p:cNvPr>
          <p:cNvSpPr txBox="1"/>
          <p:nvPr/>
        </p:nvSpPr>
        <p:spPr>
          <a:xfrm>
            <a:off x="349134" y="1399722"/>
            <a:ext cx="5087389" cy="4524315"/>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rPr>
              <a:t>Em nhận thấy 1 người sẽ xuất hiện trong nhiều </a:t>
            </a:r>
            <a:r>
              <a:rPr lang="vi-VN" dirty="0" err="1">
                <a:latin typeface="Times New Roman" panose="02020603050405020304" pitchFamily="18" charset="0"/>
                <a:cs typeface="Times New Roman" panose="02020603050405020304" pitchFamily="18" charset="0"/>
              </a:rPr>
              <a:t>frame</a:t>
            </a:r>
            <a:r>
              <a:rPr lang="vi-VN" dirty="0">
                <a:latin typeface="Times New Roman" panose="02020603050405020304" pitchFamily="18" charset="0"/>
                <a:cs typeface="Times New Roman" panose="02020603050405020304" pitchFamily="18" charset="0"/>
              </a:rPr>
              <a:t> liên tiếp</a:t>
            </a:r>
          </a:p>
          <a:p>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Nên chỉ cần nhận diện ở 1 </a:t>
            </a:r>
            <a:r>
              <a:rPr lang="vi-VN" dirty="0" err="1">
                <a:latin typeface="Times New Roman" panose="02020603050405020304" pitchFamily="18" charset="0"/>
                <a:cs typeface="Times New Roman" panose="02020603050405020304" pitchFamily="18" charset="0"/>
              </a:rPr>
              <a:t>frame</a:t>
            </a:r>
            <a:endParaRPr lang="vi-VN" dirty="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Những </a:t>
            </a:r>
            <a:r>
              <a:rPr lang="vi-VN" dirty="0" err="1">
                <a:latin typeface="Times New Roman" panose="02020603050405020304" pitchFamily="18" charset="0"/>
                <a:cs typeface="Times New Roman" panose="02020603050405020304" pitchFamily="18" charset="0"/>
              </a:rPr>
              <a:t>frame</a:t>
            </a:r>
            <a:r>
              <a:rPr lang="vi-VN" dirty="0">
                <a:latin typeface="Times New Roman" panose="02020603050405020304" pitchFamily="18" charset="0"/>
                <a:cs typeface="Times New Roman" panose="02020603050405020304" pitchFamily="18" charset="0"/>
              </a:rPr>
              <a:t> tiếp theo chỉ cần thực hiện </a:t>
            </a:r>
            <a:r>
              <a:rPr lang="vi-VN" dirty="0" err="1">
                <a:latin typeface="Times New Roman" panose="02020603050405020304" pitchFamily="18" charset="0"/>
                <a:cs typeface="Times New Roman" panose="02020603050405020304" pitchFamily="18" charset="0"/>
              </a:rPr>
              <a:t>tracking</a:t>
            </a:r>
            <a:r>
              <a:rPr lang="vi-VN" dirty="0">
                <a:latin typeface="Times New Roman" panose="02020603050405020304" pitchFamily="18" charset="0"/>
                <a:cs typeface="Times New Roman" panose="02020603050405020304" pitchFamily="18" charset="0"/>
              </a:rPr>
              <a:t> dự trên thông số của các đối tượng được nhận diện ở </a:t>
            </a:r>
            <a:r>
              <a:rPr lang="vi-VN" dirty="0" err="1">
                <a:latin typeface="Times New Roman" panose="02020603050405020304" pitchFamily="18" charset="0"/>
                <a:cs typeface="Times New Roman" panose="02020603050405020304" pitchFamily="18" charset="0"/>
              </a:rPr>
              <a:t>frame</a:t>
            </a:r>
            <a:r>
              <a:rPr lang="vi-VN" dirty="0">
                <a:latin typeface="Times New Roman" panose="02020603050405020304" pitchFamily="18" charset="0"/>
                <a:cs typeface="Times New Roman" panose="02020603050405020304" pitchFamily="18" charset="0"/>
              </a:rPr>
              <a:t> đầu</a:t>
            </a:r>
          </a:p>
          <a:p>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Có nghĩa là chia </a:t>
            </a:r>
            <a:r>
              <a:rPr lang="vi-VN" dirty="0" err="1">
                <a:latin typeface="Times New Roman" panose="02020603050405020304" pitchFamily="18" charset="0"/>
                <a:cs typeface="Times New Roman" panose="02020603050405020304" pitchFamily="18" charset="0"/>
              </a:rPr>
              <a:t>video</a:t>
            </a:r>
            <a:r>
              <a:rPr lang="vi-VN" dirty="0">
                <a:latin typeface="Times New Roman" panose="02020603050405020304" pitchFamily="18" charset="0"/>
                <a:cs typeface="Times New Roman" panose="02020603050405020304" pitchFamily="18" charset="0"/>
              </a:rPr>
              <a:t> thành các bộ </a:t>
            </a:r>
            <a:r>
              <a:rPr lang="vi-VN" dirty="0" err="1">
                <a:latin typeface="Times New Roman" panose="02020603050405020304" pitchFamily="18" charset="0"/>
                <a:cs typeface="Times New Roman" panose="02020603050405020304" pitchFamily="18" charset="0"/>
              </a:rPr>
              <a:t>frame</a:t>
            </a:r>
            <a:r>
              <a:rPr lang="vi-VN" dirty="0">
                <a:latin typeface="Times New Roman" panose="02020603050405020304" pitchFamily="18" charset="0"/>
                <a:cs typeface="Times New Roman" panose="02020603050405020304" pitchFamily="18" charset="0"/>
              </a:rPr>
              <a:t> liên tiếp</a:t>
            </a:r>
          </a:p>
          <a:p>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Ví dụ, mình chỉ cần nhận diện một lần ở </a:t>
            </a:r>
            <a:r>
              <a:rPr lang="vi-VN" dirty="0" err="1">
                <a:latin typeface="Times New Roman" panose="02020603050405020304" pitchFamily="18" charset="0"/>
                <a:cs typeface="Times New Roman" panose="02020603050405020304" pitchFamily="18" charset="0"/>
              </a:rPr>
              <a:t>frame</a:t>
            </a:r>
            <a:r>
              <a:rPr lang="vi-VN" dirty="0">
                <a:latin typeface="Times New Roman" panose="02020603050405020304" pitchFamily="18" charset="0"/>
                <a:cs typeface="Times New Roman" panose="02020603050405020304" pitchFamily="18" charset="0"/>
              </a:rPr>
              <a:t> đỏ là đã có thể nhận diện vật thể cho cả hai </a:t>
            </a:r>
            <a:r>
              <a:rPr lang="vi-VN" dirty="0" err="1">
                <a:latin typeface="Times New Roman" panose="02020603050405020304" pitchFamily="18" charset="0"/>
                <a:cs typeface="Times New Roman" panose="02020603050405020304" pitchFamily="18" charset="0"/>
              </a:rPr>
              <a:t>frame</a:t>
            </a:r>
            <a:r>
              <a:rPr lang="vi-VN" dirty="0">
                <a:latin typeface="Times New Roman" panose="02020603050405020304" pitchFamily="18" charset="0"/>
                <a:cs typeface="Times New Roman" panose="02020603050405020304" pitchFamily="18" charset="0"/>
              </a:rPr>
              <a:t> trắng kế tiếp</a:t>
            </a:r>
          </a:p>
          <a:p>
            <a:endParaRPr lang="vi-VN" dirty="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DB376F7-DBC8-FF62-51E2-4496ED5BA4C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36523" y="2161308"/>
            <a:ext cx="6575216" cy="1895295"/>
          </a:xfrm>
          <a:prstGeom prst="rect">
            <a:avLst/>
          </a:prstGeom>
          <a:noFill/>
          <a:ln>
            <a:noFill/>
          </a:ln>
        </p:spPr>
      </p:pic>
      <p:sp>
        <p:nvSpPr>
          <p:cNvPr id="8" name="TextBox 7">
            <a:extLst>
              <a:ext uri="{FF2B5EF4-FFF2-40B4-BE49-F238E27FC236}">
                <a16:creationId xmlns:a16="http://schemas.microsoft.com/office/drawing/2014/main" id="{4441F505-3F50-6770-DD5A-61CDAC464134}"/>
              </a:ext>
            </a:extLst>
          </p:cNvPr>
          <p:cNvSpPr txBox="1"/>
          <p:nvPr/>
        </p:nvSpPr>
        <p:spPr>
          <a:xfrm>
            <a:off x="399009" y="913998"/>
            <a:ext cx="2966937" cy="369332"/>
          </a:xfrm>
          <a:prstGeom prst="rect">
            <a:avLst/>
          </a:prstGeom>
          <a:noFill/>
        </p:spPr>
        <p:txBody>
          <a:bodyPr wrap="square" rtlCol="0">
            <a:spAutoFit/>
          </a:bodyPr>
          <a:lstStyle/>
          <a:p>
            <a:r>
              <a:rPr lang="vi-VN" b="1" dirty="0">
                <a:latin typeface="Times New Roman" panose="02020603050405020304" pitchFamily="18" charset="0"/>
                <a:cs typeface="Times New Roman" panose="02020603050405020304" pitchFamily="18" charset="0"/>
              </a:rPr>
              <a:t>Ý TƯỞNG CẢI THIỆN</a:t>
            </a:r>
          </a:p>
        </p:txBody>
      </p:sp>
    </p:spTree>
    <p:extLst>
      <p:ext uri="{BB962C8B-B14F-4D97-AF65-F5344CB8AC3E}">
        <p14:creationId xmlns:p14="http://schemas.microsoft.com/office/powerpoint/2010/main" val="949842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6B60075-7A1D-EAA3-59F5-7A3D5F189DBF}"/>
              </a:ext>
            </a:extLst>
          </p:cNvPr>
          <p:cNvGrpSpPr/>
          <p:nvPr/>
        </p:nvGrpSpPr>
        <p:grpSpPr>
          <a:xfrm>
            <a:off x="3112851" y="97277"/>
            <a:ext cx="5924145" cy="457240"/>
            <a:chOff x="3112851" y="97277"/>
            <a:chExt cx="5924145" cy="457240"/>
          </a:xfrm>
        </p:grpSpPr>
        <p:cxnSp>
          <p:nvCxnSpPr>
            <p:cNvPr id="5" name="Straight Connector 4">
              <a:extLst>
                <a:ext uri="{FF2B5EF4-FFF2-40B4-BE49-F238E27FC236}">
                  <a16:creationId xmlns:a16="http://schemas.microsoft.com/office/drawing/2014/main" id="{BA9DB75A-0085-FD11-3679-97E3C4E684E1}"/>
                </a:ext>
              </a:extLst>
            </p:cNvPr>
            <p:cNvCxnSpPr>
              <a:cxnSpLocks/>
            </p:cNvCxnSpPr>
            <p:nvPr/>
          </p:nvCxnSpPr>
          <p:spPr>
            <a:xfrm>
              <a:off x="3226340" y="554517"/>
              <a:ext cx="573932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44841196-AE80-0E78-B8A0-E2B0DD6E4A58}"/>
                </a:ext>
              </a:extLst>
            </p:cNvPr>
            <p:cNvSpPr txBox="1"/>
            <p:nvPr/>
          </p:nvSpPr>
          <p:spPr>
            <a:xfrm>
              <a:off x="3112851" y="97277"/>
              <a:ext cx="5924145" cy="369332"/>
            </a:xfrm>
            <a:prstGeom prst="rect">
              <a:avLst/>
            </a:prstGeom>
            <a:noFill/>
          </p:spPr>
          <p:txBody>
            <a:bodyPr wrap="square" rtlCol="0">
              <a:spAutoFit/>
            </a:bodyPr>
            <a:lstStyle/>
            <a:p>
              <a:pPr algn="ctr"/>
              <a:r>
                <a:rPr lang="vi-VN" b="1" dirty="0">
                  <a:latin typeface="Times New Roman" panose="02020603050405020304" pitchFamily="18" charset="0"/>
                  <a:cs typeface="Times New Roman" panose="02020603050405020304" pitchFamily="18" charset="0"/>
                </a:rPr>
                <a:t>BƯỚC 1: NHẬN DIỆN NGƯỜI</a:t>
              </a:r>
            </a:p>
          </p:txBody>
        </p:sp>
      </p:grpSp>
      <p:sp>
        <p:nvSpPr>
          <p:cNvPr id="8" name="TextBox 7">
            <a:extLst>
              <a:ext uri="{FF2B5EF4-FFF2-40B4-BE49-F238E27FC236}">
                <a16:creationId xmlns:a16="http://schemas.microsoft.com/office/drawing/2014/main" id="{D17C3AEC-B298-07EF-189F-C17BA7314374}"/>
              </a:ext>
            </a:extLst>
          </p:cNvPr>
          <p:cNvSpPr txBox="1"/>
          <p:nvPr/>
        </p:nvSpPr>
        <p:spPr>
          <a:xfrm>
            <a:off x="648393" y="1230284"/>
            <a:ext cx="4788131" cy="3416320"/>
          </a:xfrm>
          <a:prstGeom prst="rect">
            <a:avLst/>
          </a:prstGeom>
          <a:noFill/>
        </p:spPr>
        <p:txBody>
          <a:bodyPr wrap="square" rtlCol="0">
            <a:spAutoFit/>
          </a:bodyPr>
          <a:lstStyle/>
          <a:p>
            <a:r>
              <a:rPr lang="vi-VN" dirty="0"/>
              <a:t>Tạo biến </a:t>
            </a:r>
            <a:r>
              <a:rPr lang="vi-VN" dirty="0" err="1"/>
              <a:t>skip_frame</a:t>
            </a:r>
            <a:r>
              <a:rPr lang="vi-VN" dirty="0"/>
              <a:t> lưu giá trị số </a:t>
            </a:r>
            <a:r>
              <a:rPr lang="vi-VN" dirty="0" err="1"/>
              <a:t>frame</a:t>
            </a:r>
            <a:r>
              <a:rPr lang="vi-VN" dirty="0"/>
              <a:t> của một bộ </a:t>
            </a:r>
            <a:r>
              <a:rPr lang="vi-VN" dirty="0" err="1"/>
              <a:t>frame</a:t>
            </a:r>
            <a:endParaRPr lang="vi-VN" dirty="0"/>
          </a:p>
          <a:p>
            <a:endParaRPr lang="vi-VN" dirty="0"/>
          </a:p>
          <a:p>
            <a:r>
              <a:rPr lang="vi-VN" dirty="0"/>
              <a:t>Tạo biến toàn cục </a:t>
            </a:r>
            <a:r>
              <a:rPr lang="vi-VN" dirty="0" err="1"/>
              <a:t>totalFrames</a:t>
            </a:r>
            <a:r>
              <a:rPr lang="vi-VN" dirty="0"/>
              <a:t> để lưu tổng số </a:t>
            </a:r>
            <a:r>
              <a:rPr lang="vi-VN" dirty="0" err="1"/>
              <a:t>frame</a:t>
            </a:r>
            <a:r>
              <a:rPr lang="vi-VN" dirty="0"/>
              <a:t> ĐÃ được xét</a:t>
            </a:r>
          </a:p>
          <a:p>
            <a:endParaRPr lang="vi-VN" dirty="0"/>
          </a:p>
          <a:p>
            <a:r>
              <a:rPr lang="vi-VN" dirty="0"/>
              <a:t>Nếu </a:t>
            </a:r>
            <a:r>
              <a:rPr lang="vi-VN" dirty="0" err="1"/>
              <a:t>totalFrames</a:t>
            </a:r>
            <a:r>
              <a:rPr lang="vi-VN" dirty="0"/>
              <a:t> chia hết </a:t>
            </a:r>
            <a:r>
              <a:rPr lang="vi-VN" dirty="0" err="1"/>
              <a:t>skip_frame</a:t>
            </a:r>
            <a:r>
              <a:rPr lang="vi-VN" dirty="0"/>
              <a:t> thì </a:t>
            </a:r>
            <a:r>
              <a:rPr lang="vi-VN" dirty="0" err="1"/>
              <a:t>frame</a:t>
            </a:r>
            <a:r>
              <a:rPr lang="vi-VN" dirty="0"/>
              <a:t> đang xét là </a:t>
            </a:r>
            <a:r>
              <a:rPr lang="vi-VN" dirty="0" err="1"/>
              <a:t>frame</a:t>
            </a:r>
            <a:r>
              <a:rPr lang="vi-VN" dirty="0"/>
              <a:t> đỏ =&gt; thực hiện nhận diện vật thể</a:t>
            </a:r>
          </a:p>
          <a:p>
            <a:endParaRPr lang="vi-VN" dirty="0"/>
          </a:p>
          <a:p>
            <a:r>
              <a:rPr lang="vi-VN" dirty="0"/>
              <a:t>Còn nếu không thì đó là </a:t>
            </a:r>
            <a:r>
              <a:rPr lang="vi-VN" dirty="0" err="1"/>
              <a:t>frame</a:t>
            </a:r>
            <a:r>
              <a:rPr lang="vi-VN" dirty="0"/>
              <a:t> trắng =&gt; tiến hành </a:t>
            </a:r>
            <a:r>
              <a:rPr lang="vi-VN" dirty="0" err="1"/>
              <a:t>tracking</a:t>
            </a:r>
            <a:r>
              <a:rPr lang="vi-VN" dirty="0"/>
              <a:t> vật thể</a:t>
            </a:r>
          </a:p>
        </p:txBody>
      </p:sp>
      <p:sp>
        <p:nvSpPr>
          <p:cNvPr id="12" name="TextBox 11">
            <a:extLst>
              <a:ext uri="{FF2B5EF4-FFF2-40B4-BE49-F238E27FC236}">
                <a16:creationId xmlns:a16="http://schemas.microsoft.com/office/drawing/2014/main" id="{88F623CC-9097-8673-A8F7-F0AB43D29F39}"/>
              </a:ext>
            </a:extLst>
          </p:cNvPr>
          <p:cNvSpPr txBox="1"/>
          <p:nvPr/>
        </p:nvSpPr>
        <p:spPr>
          <a:xfrm>
            <a:off x="798022" y="4987636"/>
            <a:ext cx="9709265" cy="369332"/>
          </a:xfrm>
          <a:prstGeom prst="rect">
            <a:avLst/>
          </a:prstGeom>
          <a:noFill/>
        </p:spPr>
        <p:txBody>
          <a:bodyPr wrap="square" rtlCol="0">
            <a:spAutoFit/>
          </a:bodyPr>
          <a:lstStyle/>
          <a:p>
            <a:r>
              <a:rPr lang="vi-VN" dirty="0"/>
              <a:t>=&gt; Chương trình sẽ bỏ qua được nhiều phép tính toán cho quá trình nhận diện vật thể </a:t>
            </a:r>
          </a:p>
        </p:txBody>
      </p:sp>
      <p:sp>
        <p:nvSpPr>
          <p:cNvPr id="13" name="TextBox 12">
            <a:extLst>
              <a:ext uri="{FF2B5EF4-FFF2-40B4-BE49-F238E27FC236}">
                <a16:creationId xmlns:a16="http://schemas.microsoft.com/office/drawing/2014/main" id="{1F21A1C1-7816-2644-F7D7-939776163B18}"/>
              </a:ext>
            </a:extLst>
          </p:cNvPr>
          <p:cNvSpPr txBox="1"/>
          <p:nvPr/>
        </p:nvSpPr>
        <p:spPr>
          <a:xfrm>
            <a:off x="418464" y="773043"/>
            <a:ext cx="2966937" cy="369332"/>
          </a:xfrm>
          <a:prstGeom prst="rect">
            <a:avLst/>
          </a:prstGeom>
          <a:noFill/>
        </p:spPr>
        <p:txBody>
          <a:bodyPr wrap="square" rtlCol="0">
            <a:spAutoFit/>
          </a:bodyPr>
          <a:lstStyle/>
          <a:p>
            <a:r>
              <a:rPr lang="vi-VN" b="1" dirty="0">
                <a:latin typeface="Times New Roman" panose="02020603050405020304" pitchFamily="18" charset="0"/>
                <a:cs typeface="Times New Roman" panose="02020603050405020304" pitchFamily="18" charset="0"/>
              </a:rPr>
              <a:t>CẢI THIỆN CODE</a:t>
            </a:r>
          </a:p>
        </p:txBody>
      </p:sp>
      <p:pic>
        <p:nvPicPr>
          <p:cNvPr id="17" name="Picture 16">
            <a:extLst>
              <a:ext uri="{FF2B5EF4-FFF2-40B4-BE49-F238E27FC236}">
                <a16:creationId xmlns:a16="http://schemas.microsoft.com/office/drawing/2014/main" id="{76D00D1E-3D66-9DAD-3070-B3FF9B99C899}"/>
              </a:ext>
            </a:extLst>
          </p:cNvPr>
          <p:cNvPicPr>
            <a:picLocks noChangeAspect="1"/>
          </p:cNvPicPr>
          <p:nvPr/>
        </p:nvPicPr>
        <p:blipFill>
          <a:blip r:embed="rId2"/>
          <a:stretch>
            <a:fillRect/>
          </a:stretch>
        </p:blipFill>
        <p:spPr>
          <a:xfrm>
            <a:off x="5436524" y="1121068"/>
            <a:ext cx="6191250" cy="3124200"/>
          </a:xfrm>
          <a:prstGeom prst="rect">
            <a:avLst/>
          </a:prstGeom>
        </p:spPr>
      </p:pic>
    </p:spTree>
    <p:extLst>
      <p:ext uri="{BB962C8B-B14F-4D97-AF65-F5344CB8AC3E}">
        <p14:creationId xmlns:p14="http://schemas.microsoft.com/office/powerpoint/2010/main" val="3031746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6B60075-7A1D-EAA3-59F5-7A3D5F189DBF}"/>
              </a:ext>
            </a:extLst>
          </p:cNvPr>
          <p:cNvGrpSpPr/>
          <p:nvPr/>
        </p:nvGrpSpPr>
        <p:grpSpPr>
          <a:xfrm>
            <a:off x="3112851" y="97277"/>
            <a:ext cx="5924145" cy="457240"/>
            <a:chOff x="3112851" y="97277"/>
            <a:chExt cx="5924145" cy="457240"/>
          </a:xfrm>
        </p:grpSpPr>
        <p:cxnSp>
          <p:nvCxnSpPr>
            <p:cNvPr id="5" name="Straight Connector 4">
              <a:extLst>
                <a:ext uri="{FF2B5EF4-FFF2-40B4-BE49-F238E27FC236}">
                  <a16:creationId xmlns:a16="http://schemas.microsoft.com/office/drawing/2014/main" id="{BA9DB75A-0085-FD11-3679-97E3C4E684E1}"/>
                </a:ext>
              </a:extLst>
            </p:cNvPr>
            <p:cNvCxnSpPr>
              <a:cxnSpLocks/>
            </p:cNvCxnSpPr>
            <p:nvPr/>
          </p:nvCxnSpPr>
          <p:spPr>
            <a:xfrm>
              <a:off x="3226340" y="554517"/>
              <a:ext cx="573932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44841196-AE80-0E78-B8A0-E2B0DD6E4A58}"/>
                </a:ext>
              </a:extLst>
            </p:cNvPr>
            <p:cNvSpPr txBox="1"/>
            <p:nvPr/>
          </p:nvSpPr>
          <p:spPr>
            <a:xfrm>
              <a:off x="3112851" y="97277"/>
              <a:ext cx="5924145" cy="369332"/>
            </a:xfrm>
            <a:prstGeom prst="rect">
              <a:avLst/>
            </a:prstGeom>
            <a:noFill/>
          </p:spPr>
          <p:txBody>
            <a:bodyPr wrap="square" rtlCol="0">
              <a:spAutoFit/>
            </a:bodyPr>
            <a:lstStyle/>
            <a:p>
              <a:pPr algn="ctr"/>
              <a:r>
                <a:rPr lang="vi-VN" b="1" dirty="0">
                  <a:latin typeface="Times New Roman" panose="02020603050405020304" pitchFamily="18" charset="0"/>
                  <a:cs typeface="Times New Roman" panose="02020603050405020304" pitchFamily="18" charset="0"/>
                </a:rPr>
                <a:t>BƯỚC 1: NHẬN DIỆN NGƯỜI</a:t>
              </a:r>
            </a:p>
          </p:txBody>
        </p:sp>
      </p:grpSp>
      <p:sp>
        <p:nvSpPr>
          <p:cNvPr id="2" name="TextBox 1">
            <a:extLst>
              <a:ext uri="{FF2B5EF4-FFF2-40B4-BE49-F238E27FC236}">
                <a16:creationId xmlns:a16="http://schemas.microsoft.com/office/drawing/2014/main" id="{E605D50E-1557-DFD1-3718-11809F4C9772}"/>
              </a:ext>
            </a:extLst>
          </p:cNvPr>
          <p:cNvSpPr txBox="1"/>
          <p:nvPr/>
        </p:nvSpPr>
        <p:spPr>
          <a:xfrm>
            <a:off x="399011" y="1263535"/>
            <a:ext cx="5087389" cy="1754326"/>
          </a:xfrm>
          <a:prstGeom prst="rect">
            <a:avLst/>
          </a:prstGeom>
          <a:noFill/>
        </p:spPr>
        <p:txBody>
          <a:bodyPr wrap="square" rtlCol="0">
            <a:spAutoFit/>
          </a:bodyPr>
          <a:lstStyle/>
          <a:p>
            <a:r>
              <a:rPr lang="vi-VN" dirty="0"/>
              <a:t>Chương trình vẫn nhận diện được người như </a:t>
            </a:r>
          </a:p>
          <a:p>
            <a:r>
              <a:rPr lang="vi-VN" dirty="0"/>
              <a:t>trước khi cải thiện </a:t>
            </a:r>
            <a:r>
              <a:rPr lang="vi-VN" dirty="0" err="1"/>
              <a:t>logic</a:t>
            </a:r>
            <a:r>
              <a:rPr lang="vi-VN" dirty="0"/>
              <a:t> </a:t>
            </a:r>
            <a:r>
              <a:rPr lang="vi-VN" dirty="0" err="1"/>
              <a:t>code</a:t>
            </a:r>
            <a:endParaRPr lang="vi-VN" dirty="0"/>
          </a:p>
          <a:p>
            <a:endParaRPr lang="vi-VN" dirty="0"/>
          </a:p>
          <a:p>
            <a:r>
              <a:rPr lang="vi-VN" dirty="0"/>
              <a:t>Tuy nhiên, FPS trung bình đã tăng cao</a:t>
            </a:r>
          </a:p>
          <a:p>
            <a:endParaRPr lang="vi-VN" dirty="0"/>
          </a:p>
          <a:p>
            <a:r>
              <a:rPr lang="vi-VN" dirty="0"/>
              <a:t>Chương trình ngốn ít CPU hơn  </a:t>
            </a:r>
          </a:p>
        </p:txBody>
      </p:sp>
      <p:pic>
        <p:nvPicPr>
          <p:cNvPr id="8" name="Picture 7">
            <a:extLst>
              <a:ext uri="{FF2B5EF4-FFF2-40B4-BE49-F238E27FC236}">
                <a16:creationId xmlns:a16="http://schemas.microsoft.com/office/drawing/2014/main" id="{4EB775D9-A84D-3FA9-23B6-4DFE8AD264EB}"/>
              </a:ext>
            </a:extLst>
          </p:cNvPr>
          <p:cNvPicPr>
            <a:picLocks noChangeAspect="1"/>
          </p:cNvPicPr>
          <p:nvPr/>
        </p:nvPicPr>
        <p:blipFill>
          <a:blip r:embed="rId2"/>
          <a:stretch>
            <a:fillRect/>
          </a:stretch>
        </p:blipFill>
        <p:spPr>
          <a:xfrm>
            <a:off x="6913123" y="3104622"/>
            <a:ext cx="4777740" cy="2987040"/>
          </a:xfrm>
          <a:prstGeom prst="rect">
            <a:avLst/>
          </a:prstGeom>
        </p:spPr>
      </p:pic>
      <p:pic>
        <p:nvPicPr>
          <p:cNvPr id="9" name="Picture 8">
            <a:extLst>
              <a:ext uri="{FF2B5EF4-FFF2-40B4-BE49-F238E27FC236}">
                <a16:creationId xmlns:a16="http://schemas.microsoft.com/office/drawing/2014/main" id="{1354C23E-C748-2701-F055-FC5014ED08BD}"/>
              </a:ext>
            </a:extLst>
          </p:cNvPr>
          <p:cNvPicPr>
            <a:picLocks noChangeAspect="1"/>
          </p:cNvPicPr>
          <p:nvPr/>
        </p:nvPicPr>
        <p:blipFill>
          <a:blip r:embed="rId3"/>
          <a:stretch>
            <a:fillRect/>
          </a:stretch>
        </p:blipFill>
        <p:spPr>
          <a:xfrm>
            <a:off x="1983001" y="3528855"/>
            <a:ext cx="3295877" cy="880051"/>
          </a:xfrm>
          <a:prstGeom prst="rect">
            <a:avLst/>
          </a:prstGeom>
        </p:spPr>
      </p:pic>
      <p:pic>
        <p:nvPicPr>
          <p:cNvPr id="10" name="Picture 9">
            <a:extLst>
              <a:ext uri="{FF2B5EF4-FFF2-40B4-BE49-F238E27FC236}">
                <a16:creationId xmlns:a16="http://schemas.microsoft.com/office/drawing/2014/main" id="{FA433027-3859-301B-9326-2477122BE67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69734" y="766338"/>
            <a:ext cx="5723255" cy="2362200"/>
          </a:xfrm>
          <a:prstGeom prst="rect">
            <a:avLst/>
          </a:prstGeom>
          <a:noFill/>
          <a:ln>
            <a:noFill/>
          </a:ln>
        </p:spPr>
      </p:pic>
      <p:sp>
        <p:nvSpPr>
          <p:cNvPr id="11" name="TextBox 10">
            <a:extLst>
              <a:ext uri="{FF2B5EF4-FFF2-40B4-BE49-F238E27FC236}">
                <a16:creationId xmlns:a16="http://schemas.microsoft.com/office/drawing/2014/main" id="{32A59A8D-2B3C-AB9D-F147-A3AE46441675}"/>
              </a:ext>
            </a:extLst>
          </p:cNvPr>
          <p:cNvSpPr txBox="1"/>
          <p:nvPr/>
        </p:nvSpPr>
        <p:spPr>
          <a:xfrm>
            <a:off x="410100" y="797305"/>
            <a:ext cx="2966937" cy="369332"/>
          </a:xfrm>
          <a:prstGeom prst="rect">
            <a:avLst/>
          </a:prstGeom>
          <a:noFill/>
        </p:spPr>
        <p:txBody>
          <a:bodyPr wrap="square" rtlCol="0">
            <a:spAutoFit/>
          </a:bodyPr>
          <a:lstStyle/>
          <a:p>
            <a:r>
              <a:rPr lang="vi-VN" b="1">
                <a:latin typeface="Times New Roman" panose="02020603050405020304" pitchFamily="18" charset="0"/>
                <a:cs typeface="Times New Roman" panose="02020603050405020304" pitchFamily="18" charset="0"/>
              </a:rPr>
              <a:t>CẢI THIỆN CODE</a:t>
            </a:r>
            <a:endParaRPr lang="vi-V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674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F5C418B-C5E5-AEFD-56D1-FCD38E1F7E5A}"/>
              </a:ext>
            </a:extLst>
          </p:cNvPr>
          <p:cNvSpPr txBox="1"/>
          <p:nvPr/>
        </p:nvSpPr>
        <p:spPr>
          <a:xfrm>
            <a:off x="1684565" y="3044280"/>
            <a:ext cx="8822870" cy="769441"/>
          </a:xfrm>
          <a:prstGeom prst="rect">
            <a:avLst/>
          </a:prstGeom>
          <a:noFill/>
        </p:spPr>
        <p:txBody>
          <a:bodyPr wrap="square" rtlCol="0">
            <a:spAutoFit/>
          </a:bodyPr>
          <a:lstStyle/>
          <a:p>
            <a:pPr algn="ctr"/>
            <a:r>
              <a:rPr lang="vi-VN" sz="4400" b="1" dirty="0">
                <a:latin typeface="Times New Roman" panose="02020603050405020304" pitchFamily="18" charset="0"/>
                <a:cs typeface="Times New Roman" panose="02020603050405020304" pitchFamily="18" charset="0"/>
              </a:rPr>
              <a:t>XÁC ĐỊNH HƯỚNG DI CHUYỂN</a:t>
            </a:r>
          </a:p>
        </p:txBody>
      </p:sp>
    </p:spTree>
    <p:extLst>
      <p:ext uri="{BB962C8B-B14F-4D97-AF65-F5344CB8AC3E}">
        <p14:creationId xmlns:p14="http://schemas.microsoft.com/office/powerpoint/2010/main" val="2454872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6B60075-7A1D-EAA3-59F5-7A3D5F189DBF}"/>
              </a:ext>
            </a:extLst>
          </p:cNvPr>
          <p:cNvGrpSpPr/>
          <p:nvPr/>
        </p:nvGrpSpPr>
        <p:grpSpPr>
          <a:xfrm>
            <a:off x="3112851" y="97277"/>
            <a:ext cx="5924145" cy="457240"/>
            <a:chOff x="3112851" y="97277"/>
            <a:chExt cx="5924145" cy="457240"/>
          </a:xfrm>
        </p:grpSpPr>
        <p:cxnSp>
          <p:nvCxnSpPr>
            <p:cNvPr id="5" name="Straight Connector 4">
              <a:extLst>
                <a:ext uri="{FF2B5EF4-FFF2-40B4-BE49-F238E27FC236}">
                  <a16:creationId xmlns:a16="http://schemas.microsoft.com/office/drawing/2014/main" id="{BA9DB75A-0085-FD11-3679-97E3C4E684E1}"/>
                </a:ext>
              </a:extLst>
            </p:cNvPr>
            <p:cNvCxnSpPr>
              <a:cxnSpLocks/>
            </p:cNvCxnSpPr>
            <p:nvPr/>
          </p:nvCxnSpPr>
          <p:spPr>
            <a:xfrm>
              <a:off x="3226340" y="554517"/>
              <a:ext cx="573932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44841196-AE80-0E78-B8A0-E2B0DD6E4A58}"/>
                </a:ext>
              </a:extLst>
            </p:cNvPr>
            <p:cNvSpPr txBox="1"/>
            <p:nvPr/>
          </p:nvSpPr>
          <p:spPr>
            <a:xfrm>
              <a:off x="3112851" y="97277"/>
              <a:ext cx="5924145" cy="369332"/>
            </a:xfrm>
            <a:prstGeom prst="rect">
              <a:avLst/>
            </a:prstGeom>
            <a:noFill/>
          </p:spPr>
          <p:txBody>
            <a:bodyPr wrap="square" rtlCol="0">
              <a:spAutoFit/>
            </a:bodyPr>
            <a:lstStyle/>
            <a:p>
              <a:pPr algn="ctr"/>
              <a:r>
                <a:rPr lang="vi-VN" b="1" dirty="0">
                  <a:latin typeface="Times New Roman" panose="02020603050405020304" pitchFamily="18" charset="0"/>
                  <a:cs typeface="Times New Roman" panose="02020603050405020304" pitchFamily="18" charset="0"/>
                </a:rPr>
                <a:t>BƯỚC 2: XÁC ĐỊNH HƯỚNG DI CHUYỂN</a:t>
              </a:r>
            </a:p>
          </p:txBody>
        </p:sp>
      </p:grpSp>
      <p:sp>
        <p:nvSpPr>
          <p:cNvPr id="2" name="TextBox 1">
            <a:extLst>
              <a:ext uri="{FF2B5EF4-FFF2-40B4-BE49-F238E27FC236}">
                <a16:creationId xmlns:a16="http://schemas.microsoft.com/office/drawing/2014/main" id="{E605D50E-1557-DFD1-3718-11809F4C9772}"/>
              </a:ext>
            </a:extLst>
          </p:cNvPr>
          <p:cNvSpPr txBox="1"/>
          <p:nvPr/>
        </p:nvSpPr>
        <p:spPr>
          <a:xfrm>
            <a:off x="365760" y="980902"/>
            <a:ext cx="7414953" cy="3170099"/>
          </a:xfrm>
          <a:prstGeom prst="rect">
            <a:avLst/>
          </a:prstGeom>
          <a:noFill/>
        </p:spPr>
        <p:txBody>
          <a:bodyPr wrap="square" rtlCol="0">
            <a:spAutoFit/>
          </a:bodyPr>
          <a:lstStyle/>
          <a:p>
            <a:r>
              <a:rPr lang="vi-VN" sz="2000" dirty="0"/>
              <a:t>Trong bài toán này</a:t>
            </a:r>
          </a:p>
          <a:p>
            <a:endParaRPr lang="vi-VN" sz="2000" dirty="0"/>
          </a:p>
          <a:p>
            <a:r>
              <a:rPr lang="vi-VN" sz="2000" dirty="0"/>
              <a:t>Để xác định hướng di chuyển của người, thì xác định</a:t>
            </a:r>
          </a:p>
          <a:p>
            <a:r>
              <a:rPr lang="vi-VN" sz="2000" dirty="0"/>
              <a:t> thông qua hướng di chuyển của tâm vật thể</a:t>
            </a:r>
          </a:p>
          <a:p>
            <a:endParaRPr lang="vi-VN" sz="2000" dirty="0"/>
          </a:p>
          <a:p>
            <a:r>
              <a:rPr lang="vi-VN" sz="2000" dirty="0"/>
              <a:t>Lưu một danh sách 10 tọa độ mới nhất của vật thể</a:t>
            </a:r>
          </a:p>
          <a:p>
            <a:endParaRPr lang="vi-VN" sz="2000" dirty="0"/>
          </a:p>
          <a:p>
            <a:r>
              <a:rPr lang="vi-VN" sz="2000" dirty="0"/>
              <a:t>Xét tọa độ (</a:t>
            </a:r>
            <a:r>
              <a:rPr lang="vi-VN" sz="2000" dirty="0" err="1"/>
              <a:t>x,y</a:t>
            </a:r>
            <a:r>
              <a:rPr lang="vi-VN" sz="2000" dirty="0"/>
              <a:t>) hiện tại với danh sách tọa độ kia</a:t>
            </a:r>
          </a:p>
          <a:p>
            <a:endParaRPr lang="vi-VN" sz="2000" dirty="0"/>
          </a:p>
          <a:p>
            <a:r>
              <a:rPr lang="vi-VN" sz="2000" dirty="0"/>
              <a:t>Nếu độ lệch lớn hơn  giá trị nào đó thì coi như vật thể di chuyển</a:t>
            </a:r>
          </a:p>
        </p:txBody>
      </p:sp>
    </p:spTree>
    <p:extLst>
      <p:ext uri="{BB962C8B-B14F-4D97-AF65-F5344CB8AC3E}">
        <p14:creationId xmlns:p14="http://schemas.microsoft.com/office/powerpoint/2010/main" val="515825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6B60075-7A1D-EAA3-59F5-7A3D5F189DBF}"/>
              </a:ext>
            </a:extLst>
          </p:cNvPr>
          <p:cNvGrpSpPr/>
          <p:nvPr/>
        </p:nvGrpSpPr>
        <p:grpSpPr>
          <a:xfrm>
            <a:off x="3112851" y="97277"/>
            <a:ext cx="5924145" cy="457240"/>
            <a:chOff x="3112851" y="97277"/>
            <a:chExt cx="5924145" cy="457240"/>
          </a:xfrm>
        </p:grpSpPr>
        <p:cxnSp>
          <p:nvCxnSpPr>
            <p:cNvPr id="5" name="Straight Connector 4">
              <a:extLst>
                <a:ext uri="{FF2B5EF4-FFF2-40B4-BE49-F238E27FC236}">
                  <a16:creationId xmlns:a16="http://schemas.microsoft.com/office/drawing/2014/main" id="{BA9DB75A-0085-FD11-3679-97E3C4E684E1}"/>
                </a:ext>
              </a:extLst>
            </p:cNvPr>
            <p:cNvCxnSpPr>
              <a:cxnSpLocks/>
            </p:cNvCxnSpPr>
            <p:nvPr/>
          </p:nvCxnSpPr>
          <p:spPr>
            <a:xfrm>
              <a:off x="3226340" y="554517"/>
              <a:ext cx="573932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44841196-AE80-0E78-B8A0-E2B0DD6E4A58}"/>
                </a:ext>
              </a:extLst>
            </p:cNvPr>
            <p:cNvSpPr txBox="1"/>
            <p:nvPr/>
          </p:nvSpPr>
          <p:spPr>
            <a:xfrm>
              <a:off x="3112851" y="97277"/>
              <a:ext cx="5924145" cy="369332"/>
            </a:xfrm>
            <a:prstGeom prst="rect">
              <a:avLst/>
            </a:prstGeom>
            <a:noFill/>
          </p:spPr>
          <p:txBody>
            <a:bodyPr wrap="square" rtlCol="0">
              <a:spAutoFit/>
            </a:bodyPr>
            <a:lstStyle/>
            <a:p>
              <a:pPr algn="ctr"/>
              <a:r>
                <a:rPr lang="vi-VN" b="1" dirty="0">
                  <a:latin typeface="Times New Roman" panose="02020603050405020304" pitchFamily="18" charset="0"/>
                  <a:cs typeface="Times New Roman" panose="02020603050405020304" pitchFamily="18" charset="0"/>
                </a:rPr>
                <a:t>BƯỚC 2: XÁC ĐỊNH HƯỚNG DI CHUYỂN</a:t>
              </a:r>
            </a:p>
          </p:txBody>
        </p:sp>
      </p:grpSp>
      <p:sp>
        <p:nvSpPr>
          <p:cNvPr id="8" name="TextBox 7">
            <a:extLst>
              <a:ext uri="{FF2B5EF4-FFF2-40B4-BE49-F238E27FC236}">
                <a16:creationId xmlns:a16="http://schemas.microsoft.com/office/drawing/2014/main" id="{16A7B91A-323D-AEDB-1D86-214FADFB7A86}"/>
              </a:ext>
            </a:extLst>
          </p:cNvPr>
          <p:cNvSpPr txBox="1"/>
          <p:nvPr/>
        </p:nvSpPr>
        <p:spPr>
          <a:xfrm>
            <a:off x="444731" y="997310"/>
            <a:ext cx="6109854" cy="2749535"/>
          </a:xfrm>
          <a:prstGeom prst="rect">
            <a:avLst/>
          </a:prstGeom>
          <a:noFill/>
        </p:spPr>
        <p:txBody>
          <a:bodyPr wrap="square">
            <a:spAutoFit/>
          </a:bodyPr>
          <a:lstStyle/>
          <a:p>
            <a:pPr>
              <a:lnSpc>
                <a:spcPct val="107000"/>
              </a:lnSpc>
              <a:spcAft>
                <a:spcPts val="800"/>
              </a:spcAft>
            </a:pPr>
            <a:r>
              <a:rPr lang="vi-VN" sz="1800" kern="100" dirty="0">
                <a:effectLst/>
                <a:latin typeface="Arial" panose="020B0604020202020204" pitchFamily="34" charset="0"/>
                <a:ea typeface="Arial" panose="020B0604020202020204" pitchFamily="34" charset="0"/>
                <a:cs typeface="Times New Roman" panose="02020603050405020304" pitchFamily="18" charset="0"/>
              </a:rPr>
              <a:t> </a:t>
            </a:r>
          </a:p>
          <a:p>
            <a:pPr>
              <a:lnSpc>
                <a:spcPct val="107000"/>
              </a:lnSpc>
              <a:spcAft>
                <a:spcPts val="800"/>
              </a:spcAft>
            </a:pPr>
            <a:r>
              <a:rPr lang="vi-VN" sz="1800" kern="100" dirty="0">
                <a:effectLst/>
                <a:latin typeface="Arial" panose="020B0604020202020204" pitchFamily="34" charset="0"/>
                <a:ea typeface="Arial" panose="020B0604020202020204" pitchFamily="34" charset="0"/>
                <a:cs typeface="Times New Roman" panose="02020603050405020304" pitchFamily="18" charset="0"/>
              </a:rPr>
              <a:t>Trong bài toán này, em dự định là sẽ đặt </a:t>
            </a:r>
            <a:r>
              <a:rPr lang="vi-VN" sz="1800" kern="100" dirty="0" err="1">
                <a:effectLst/>
                <a:latin typeface="Arial" panose="020B0604020202020204" pitchFamily="34" charset="0"/>
                <a:ea typeface="Arial" panose="020B0604020202020204" pitchFamily="34" charset="0"/>
                <a:cs typeface="Times New Roman" panose="02020603050405020304" pitchFamily="18" charset="0"/>
              </a:rPr>
              <a:t>camera</a:t>
            </a:r>
            <a:r>
              <a:rPr lang="vi-VN" sz="1800" kern="100" dirty="0">
                <a:effectLst/>
                <a:latin typeface="Arial" panose="020B0604020202020204" pitchFamily="34" charset="0"/>
                <a:ea typeface="Arial" panose="020B0604020202020204" pitchFamily="34" charset="0"/>
                <a:cs typeface="Times New Roman" panose="02020603050405020304" pitchFamily="18" charset="0"/>
              </a:rPr>
              <a:t> sao cho hướng di chuyển cùng phương với chiều ngang màn hình</a:t>
            </a:r>
          </a:p>
          <a:p>
            <a:pPr>
              <a:lnSpc>
                <a:spcPct val="107000"/>
              </a:lnSpc>
              <a:spcAft>
                <a:spcPts val="800"/>
              </a:spcAft>
            </a:pPr>
            <a:r>
              <a:rPr lang="en-US" sz="1800" kern="100" dirty="0" err="1">
                <a:effectLst/>
                <a:latin typeface="Arial" panose="020B0604020202020204" pitchFamily="34" charset="0"/>
                <a:ea typeface="Arial" panose="020B0604020202020204" pitchFamily="34" charset="0"/>
                <a:cs typeface="Times New Roman" panose="02020603050405020304" pitchFamily="18" charset="0"/>
              </a:rPr>
              <a:t>Xác</a:t>
            </a:r>
            <a:r>
              <a:rPr lang="vi-VN" sz="1800" kern="100" dirty="0">
                <a:effectLst/>
                <a:latin typeface="Arial" panose="020B0604020202020204" pitchFamily="34" charset="0"/>
                <a:ea typeface="Arial" panose="020B0604020202020204" pitchFamily="34" charset="0"/>
                <a:cs typeface="Times New Roman" panose="02020603050405020304" pitchFamily="18" charset="0"/>
              </a:rPr>
              <a:t> định một đường nằm dọc chia màn hình thành hai phần</a:t>
            </a:r>
          </a:p>
          <a:p>
            <a:pPr>
              <a:lnSpc>
                <a:spcPct val="107000"/>
              </a:lnSpc>
              <a:spcAft>
                <a:spcPts val="800"/>
              </a:spcAft>
            </a:pPr>
            <a:r>
              <a:rPr lang="vi-VN" sz="1800" kern="100" dirty="0">
                <a:effectLst/>
                <a:latin typeface="Arial" panose="020B0604020202020204" pitchFamily="34" charset="0"/>
                <a:ea typeface="Arial" panose="020B0604020202020204" pitchFamily="34" charset="0"/>
                <a:cs typeface="Times New Roman" panose="02020603050405020304" pitchFamily="18" charset="0"/>
              </a:rPr>
              <a:t>Nếu vật thể vượt qua ranh giới thì có thể dễ dàng thực hiện bài toán phát hiện số người ra vào một địa điểm nào đó</a:t>
            </a:r>
          </a:p>
        </p:txBody>
      </p:sp>
      <p:grpSp>
        <p:nvGrpSpPr>
          <p:cNvPr id="3" name="Group 2">
            <a:extLst>
              <a:ext uri="{FF2B5EF4-FFF2-40B4-BE49-F238E27FC236}">
                <a16:creationId xmlns:a16="http://schemas.microsoft.com/office/drawing/2014/main" id="{D8B08B0F-5794-C999-ECC7-EB203960C136}"/>
              </a:ext>
            </a:extLst>
          </p:cNvPr>
          <p:cNvGrpSpPr/>
          <p:nvPr/>
        </p:nvGrpSpPr>
        <p:grpSpPr>
          <a:xfrm>
            <a:off x="7653005" y="1573962"/>
            <a:ext cx="3860800" cy="1504015"/>
            <a:chOff x="7886469" y="2517545"/>
            <a:chExt cx="3860800" cy="1504015"/>
          </a:xfrm>
        </p:grpSpPr>
        <p:sp>
          <p:nvSpPr>
            <p:cNvPr id="13" name="Rectangle 12">
              <a:extLst>
                <a:ext uri="{FF2B5EF4-FFF2-40B4-BE49-F238E27FC236}">
                  <a16:creationId xmlns:a16="http://schemas.microsoft.com/office/drawing/2014/main" id="{171007A4-B3FB-817D-A767-57E1AE1FBA0A}"/>
                </a:ext>
              </a:extLst>
            </p:cNvPr>
            <p:cNvSpPr/>
            <p:nvPr/>
          </p:nvSpPr>
          <p:spPr>
            <a:xfrm>
              <a:off x="7886469" y="2517545"/>
              <a:ext cx="3860800" cy="1388110"/>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vi-VN"/>
            </a:p>
          </p:txBody>
        </p:sp>
        <p:sp>
          <p:nvSpPr>
            <p:cNvPr id="16" name="Text Box 2">
              <a:extLst>
                <a:ext uri="{FF2B5EF4-FFF2-40B4-BE49-F238E27FC236}">
                  <a16:creationId xmlns:a16="http://schemas.microsoft.com/office/drawing/2014/main" id="{2DCB2663-C8CE-325D-E77D-A6CE9683956E}"/>
                </a:ext>
              </a:extLst>
            </p:cNvPr>
            <p:cNvSpPr txBox="1">
              <a:spLocks noChangeArrowheads="1"/>
            </p:cNvSpPr>
            <p:nvPr/>
          </p:nvSpPr>
          <p:spPr bwMode="auto">
            <a:xfrm>
              <a:off x="8355392" y="2728369"/>
              <a:ext cx="480646" cy="25773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07000"/>
                </a:lnSpc>
                <a:spcAft>
                  <a:spcPts val="800"/>
                </a:spcAft>
              </a:pPr>
              <a:r>
                <a:rPr lang="vi-VN" sz="1100" kern="100" dirty="0" err="1">
                  <a:latin typeface="Arial" panose="020B0604020202020204" pitchFamily="34" charset="0"/>
                  <a:ea typeface="Arial" panose="020B0604020202020204" pitchFamily="34" charset="0"/>
                  <a:cs typeface="Times New Roman" panose="02020603050405020304" pitchFamily="18" charset="0"/>
                </a:rPr>
                <a:t>left</a:t>
              </a:r>
              <a:endParaRPr lang="vi-VN" sz="1100" kern="100" dirty="0">
                <a:effectLst/>
                <a:latin typeface="Arial" panose="020B0604020202020204" pitchFamily="34" charset="0"/>
                <a:ea typeface="Arial" panose="020B0604020202020204" pitchFamily="34" charset="0"/>
                <a:cs typeface="Times New Roman" panose="02020603050405020304" pitchFamily="18" charset="0"/>
              </a:endParaRPr>
            </a:p>
          </p:txBody>
        </p:sp>
        <p:sp>
          <p:nvSpPr>
            <p:cNvPr id="17" name="Text Box 2">
              <a:extLst>
                <a:ext uri="{FF2B5EF4-FFF2-40B4-BE49-F238E27FC236}">
                  <a16:creationId xmlns:a16="http://schemas.microsoft.com/office/drawing/2014/main" id="{B3D98A3F-3F78-34B5-1D5B-857279EA7664}"/>
                </a:ext>
              </a:extLst>
            </p:cNvPr>
            <p:cNvSpPr txBox="1">
              <a:spLocks noChangeArrowheads="1"/>
            </p:cNvSpPr>
            <p:nvPr/>
          </p:nvSpPr>
          <p:spPr bwMode="auto">
            <a:xfrm>
              <a:off x="10905160" y="3507542"/>
              <a:ext cx="534567" cy="23760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07000"/>
                </a:lnSpc>
                <a:spcAft>
                  <a:spcPts val="800"/>
                </a:spcAft>
              </a:pPr>
              <a:r>
                <a:rPr lang="en-US" sz="1100" kern="100" dirty="0">
                  <a:latin typeface="Arial" panose="020B0604020202020204" pitchFamily="34" charset="0"/>
                  <a:ea typeface="Arial" panose="020B0604020202020204" pitchFamily="34" charset="0"/>
                  <a:cs typeface="Times New Roman" panose="02020603050405020304" pitchFamily="18" charset="0"/>
                </a:rPr>
                <a:t>Right</a:t>
              </a:r>
            </a:p>
            <a:p>
              <a:pPr>
                <a:lnSpc>
                  <a:spcPct val="107000"/>
                </a:lnSpc>
                <a:spcAft>
                  <a:spcPts val="800"/>
                </a:spcAft>
              </a:pPr>
              <a:endParaRPr lang="vi-VN" sz="1100" kern="100" dirty="0">
                <a:effectLst/>
                <a:latin typeface="Arial" panose="020B0604020202020204" pitchFamily="34" charset="0"/>
                <a:ea typeface="Arial" panose="020B0604020202020204" pitchFamily="34"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831036D1-9EAE-A40C-3D06-CBC1DD5B22C7}"/>
                </a:ext>
              </a:extLst>
            </p:cNvPr>
            <p:cNvCxnSpPr>
              <a:cxnSpLocks/>
            </p:cNvCxnSpPr>
            <p:nvPr/>
          </p:nvCxnSpPr>
          <p:spPr>
            <a:xfrm>
              <a:off x="9910735" y="2517545"/>
              <a:ext cx="0" cy="1504015"/>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14" name="Arrow: Down 13">
              <a:extLst>
                <a:ext uri="{FF2B5EF4-FFF2-40B4-BE49-F238E27FC236}">
                  <a16:creationId xmlns:a16="http://schemas.microsoft.com/office/drawing/2014/main" id="{3A95EFED-B43C-7AA9-4DBC-032BD9CC3343}"/>
                </a:ext>
              </a:extLst>
            </p:cNvPr>
            <p:cNvSpPr/>
            <p:nvPr/>
          </p:nvSpPr>
          <p:spPr>
            <a:xfrm rot="5400000">
              <a:off x="9668249" y="2569941"/>
              <a:ext cx="423333" cy="72367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vi-VN" dirty="0"/>
            </a:p>
          </p:txBody>
        </p:sp>
        <p:sp>
          <p:nvSpPr>
            <p:cNvPr id="15" name="Arrow: Down 14">
              <a:extLst>
                <a:ext uri="{FF2B5EF4-FFF2-40B4-BE49-F238E27FC236}">
                  <a16:creationId xmlns:a16="http://schemas.microsoft.com/office/drawing/2014/main" id="{6EDC210A-13C3-8D0D-140B-FB6972B945A7}"/>
                </a:ext>
              </a:extLst>
            </p:cNvPr>
            <p:cNvSpPr/>
            <p:nvPr/>
          </p:nvSpPr>
          <p:spPr>
            <a:xfrm rot="16200000">
              <a:off x="9754102" y="3285406"/>
              <a:ext cx="313266" cy="757536"/>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vi-VN">
                <a:solidFill>
                  <a:schemeClr val="bg1">
                    <a:lumMod val="95000"/>
                  </a:schemeClr>
                </a:solidFill>
              </a:endParaRPr>
            </a:p>
          </p:txBody>
        </p:sp>
      </p:grpSp>
    </p:spTree>
    <p:extLst>
      <p:ext uri="{BB962C8B-B14F-4D97-AF65-F5344CB8AC3E}">
        <p14:creationId xmlns:p14="http://schemas.microsoft.com/office/powerpoint/2010/main" val="1481019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A29E978-9605-417C-951F-53F4926CFF1A}"/>
              </a:ext>
            </a:extLst>
          </p:cNvPr>
          <p:cNvSpPr>
            <a:spLocks noGrp="1"/>
          </p:cNvSpPr>
          <p:nvPr>
            <p:ph type="title" idx="4294967295"/>
          </p:nvPr>
        </p:nvSpPr>
        <p:spPr>
          <a:xfrm>
            <a:off x="3199407" y="920444"/>
            <a:ext cx="5793183" cy="601662"/>
          </a:xfrm>
        </p:spPr>
        <p:txBody>
          <a:bodyPr rtlCol="0">
            <a:noAutofit/>
          </a:bodyPr>
          <a:lstStyle/>
          <a:p>
            <a:pPr algn="ctr" rtl="0"/>
            <a:r>
              <a:rPr lang="vi-VN" sz="4000" b="1" dirty="0">
                <a:latin typeface="Times New Roman" panose="02020603050405020304" pitchFamily="18" charset="0"/>
                <a:cs typeface="Times New Roman" panose="02020603050405020304" pitchFamily="18" charset="0"/>
              </a:rPr>
              <a:t>Thông tin liên hệ</a:t>
            </a:r>
          </a:p>
        </p:txBody>
      </p:sp>
      <p:graphicFrame>
        <p:nvGraphicFramePr>
          <p:cNvPr id="13" name="Table 13">
            <a:extLst>
              <a:ext uri="{FF2B5EF4-FFF2-40B4-BE49-F238E27FC236}">
                <a16:creationId xmlns:a16="http://schemas.microsoft.com/office/drawing/2014/main" id="{7FF24B33-5787-D56E-F711-CEC4F3318AEF}"/>
              </a:ext>
            </a:extLst>
          </p:cNvPr>
          <p:cNvGraphicFramePr>
            <a:graphicFrameLocks noGrp="1"/>
          </p:cNvGraphicFramePr>
          <p:nvPr>
            <p:extLst>
              <p:ext uri="{D42A27DB-BD31-4B8C-83A1-F6EECF244321}">
                <p14:modId xmlns:p14="http://schemas.microsoft.com/office/powerpoint/2010/main" val="4014325678"/>
              </p:ext>
            </p:extLst>
          </p:nvPr>
        </p:nvGraphicFramePr>
        <p:xfrm>
          <a:off x="2308101" y="1920240"/>
          <a:ext cx="7575794" cy="2072640"/>
        </p:xfrm>
        <a:graphic>
          <a:graphicData uri="http://schemas.openxmlformats.org/drawingml/2006/table">
            <a:tbl>
              <a:tblPr firstRow="1" bandRow="1">
                <a:tableStyleId>{2D5ABB26-0587-4C30-8999-92F81FD0307C}</a:tableStyleId>
              </a:tblPr>
              <a:tblGrid>
                <a:gridCol w="3696579">
                  <a:extLst>
                    <a:ext uri="{9D8B030D-6E8A-4147-A177-3AD203B41FA5}">
                      <a16:colId xmlns:a16="http://schemas.microsoft.com/office/drawing/2014/main" val="903537188"/>
                    </a:ext>
                  </a:extLst>
                </a:gridCol>
                <a:gridCol w="3879215">
                  <a:extLst>
                    <a:ext uri="{9D8B030D-6E8A-4147-A177-3AD203B41FA5}">
                      <a16:colId xmlns:a16="http://schemas.microsoft.com/office/drawing/2014/main" val="423401497"/>
                    </a:ext>
                  </a:extLst>
                </a:gridCol>
              </a:tblGrid>
              <a:tr h="370840">
                <a:tc gridSpan="2">
                  <a:txBody>
                    <a:bodyPr/>
                    <a:lstStyle/>
                    <a:p>
                      <a:pPr algn="ctr"/>
                      <a:endParaRPr lang="vi-VN" sz="2800" b="1" dirty="0">
                        <a:latin typeface="Times New Roman" panose="02020603050405020304" pitchFamily="18" charset="0"/>
                        <a:cs typeface="Times New Roman" panose="02020603050405020304" pitchFamily="18" charset="0"/>
                      </a:endParaRPr>
                    </a:p>
                  </a:txBody>
                  <a:tcPr/>
                </a:tc>
                <a:tc hMerge="1">
                  <a:txBody>
                    <a:bodyPr/>
                    <a:lstStyle/>
                    <a:p>
                      <a:endParaRPr lang="vi-VN" dirty="0"/>
                    </a:p>
                  </a:txBody>
                  <a:tcPr/>
                </a:tc>
                <a:extLst>
                  <a:ext uri="{0D108BD9-81ED-4DB2-BD59-A6C34878D82A}">
                    <a16:rowId xmlns:a16="http://schemas.microsoft.com/office/drawing/2014/main" val="1900363121"/>
                  </a:ext>
                </a:extLst>
              </a:tr>
              <a:tr h="2349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2800" b="1" dirty="0">
                          <a:latin typeface="Times New Roman" panose="02020603050405020304" pitchFamily="18" charset="0"/>
                          <a:cs typeface="Times New Roman" panose="02020603050405020304" pitchFamily="18" charset="0"/>
                        </a:rPr>
                        <a:t>Giảng viên hướng dẫn</a:t>
                      </a:r>
                    </a:p>
                  </a:txBody>
                  <a:tcPr/>
                </a:tc>
                <a:tc>
                  <a:txBody>
                    <a:bodyPr/>
                    <a:lstStyle/>
                    <a:p>
                      <a:pPr algn="ctr"/>
                      <a:r>
                        <a:rPr lang="vi-VN" sz="2800" b="0" dirty="0">
                          <a:latin typeface="Times New Roman" panose="02020603050405020304" pitchFamily="18" charset="0"/>
                          <a:cs typeface="Times New Roman" panose="02020603050405020304" pitchFamily="18" charset="0"/>
                        </a:rPr>
                        <a:t>Nguyễn Văn Sáu</a:t>
                      </a:r>
                    </a:p>
                  </a:txBody>
                  <a:tcPr/>
                </a:tc>
                <a:extLst>
                  <a:ext uri="{0D108BD9-81ED-4DB2-BD59-A6C34878D82A}">
                    <a16:rowId xmlns:a16="http://schemas.microsoft.com/office/drawing/2014/main" val="2963555810"/>
                  </a:ext>
                </a:extLst>
              </a:tr>
              <a:tr h="370840">
                <a:tc gridSpan="2">
                  <a:txBody>
                    <a:bodyPr/>
                    <a:lstStyle/>
                    <a:p>
                      <a:pPr algn="ctr"/>
                      <a:r>
                        <a:rPr lang="vi-VN" sz="2800" b="1" dirty="0">
                          <a:latin typeface="Times New Roman" panose="02020603050405020304" pitchFamily="18" charset="0"/>
                          <a:cs typeface="Times New Roman" panose="02020603050405020304" pitchFamily="18" charset="0"/>
                        </a:rPr>
                        <a:t>Sinh viên thực hiện</a:t>
                      </a:r>
                    </a:p>
                  </a:txBody>
                  <a:tcPr/>
                </a:tc>
                <a:tc hMerge="1">
                  <a:txBody>
                    <a:bodyPr/>
                    <a:lstStyle/>
                    <a:p>
                      <a:endParaRPr lang="vi-VN" dirty="0"/>
                    </a:p>
                  </a:txBody>
                  <a:tcPr/>
                </a:tc>
                <a:extLst>
                  <a:ext uri="{0D108BD9-81ED-4DB2-BD59-A6C34878D82A}">
                    <a16:rowId xmlns:a16="http://schemas.microsoft.com/office/drawing/2014/main" val="953467845"/>
                  </a:ext>
                </a:extLst>
              </a:tr>
              <a:tr h="370840">
                <a:tc>
                  <a:txBody>
                    <a:bodyPr/>
                    <a:lstStyle/>
                    <a:p>
                      <a:pPr algn="ctr"/>
                      <a:r>
                        <a:rPr lang="vi-VN" sz="2800" b="0" dirty="0">
                          <a:latin typeface="Times New Roman" panose="02020603050405020304" pitchFamily="18" charset="0"/>
                          <a:cs typeface="Times New Roman" panose="02020603050405020304" pitchFamily="18" charset="0"/>
                        </a:rPr>
                        <a:t>Trần Văn Ngạn </a:t>
                      </a:r>
                    </a:p>
                  </a:txBody>
                  <a:tcPr/>
                </a:tc>
                <a:tc>
                  <a:txBody>
                    <a:bodyPr/>
                    <a:lstStyle/>
                    <a:p>
                      <a:pPr algn="ctr"/>
                      <a:r>
                        <a:rPr lang="vi-VN" sz="2800" b="0" dirty="0">
                          <a:latin typeface="Times New Roman" panose="02020603050405020304" pitchFamily="18" charset="0"/>
                          <a:cs typeface="Times New Roman" panose="02020603050405020304" pitchFamily="18" charset="0"/>
                        </a:rPr>
                        <a:t>N20DCPT044</a:t>
                      </a:r>
                    </a:p>
                  </a:txBody>
                  <a:tcPr/>
                </a:tc>
                <a:extLst>
                  <a:ext uri="{0D108BD9-81ED-4DB2-BD59-A6C34878D82A}">
                    <a16:rowId xmlns:a16="http://schemas.microsoft.com/office/drawing/2014/main" val="1766998946"/>
                  </a:ext>
                </a:extLst>
              </a:tr>
            </a:tbl>
          </a:graphicData>
        </a:graphic>
      </p:graphicFrame>
      <p:pic>
        <p:nvPicPr>
          <p:cNvPr id="15" name="Graphic 14" descr="Employee badge with solid fill">
            <a:extLst>
              <a:ext uri="{FF2B5EF4-FFF2-40B4-BE49-F238E27FC236}">
                <a16:creationId xmlns:a16="http://schemas.microsoft.com/office/drawing/2014/main" id="{410F1ED1-7C5C-C18D-9D69-FD80EAF451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79834" y="764075"/>
            <a:ext cx="914400" cy="914400"/>
          </a:xfrm>
          <a:prstGeom prst="rect">
            <a:avLst/>
          </a:prstGeom>
        </p:spPr>
      </p:pic>
    </p:spTree>
    <p:extLst>
      <p:ext uri="{BB962C8B-B14F-4D97-AF65-F5344CB8AC3E}">
        <p14:creationId xmlns:p14="http://schemas.microsoft.com/office/powerpoint/2010/main" val="41640983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870">
                                          <p:stCondLst>
                                            <p:cond delay="0"/>
                                          </p:stCondLst>
                                        </p:cTn>
                                        <p:tgtEl>
                                          <p:spTgt spid="15"/>
                                        </p:tgtEl>
                                      </p:cBhvr>
                                    </p:animEffect>
                                    <p:anim calcmode="lin" valueType="num">
                                      <p:cBhvr>
                                        <p:cTn id="8" dur="2733"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9" dur="996"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0" dur="996" tmFilter="0, 0; 0.125,0.2665; 0.25,0.4; 0.375,0.465; 0.5,0.5;  0.625,0.535; 0.75,0.6; 0.875,0.7335; 1,1">
                                          <p:stCondLst>
                                            <p:cond delay="996"/>
                                          </p:stCondLst>
                                        </p:cTn>
                                        <p:tgtEl>
                                          <p:spTgt spid="15"/>
                                        </p:tgtEl>
                                        <p:attrNameLst>
                                          <p:attrName>ppt_y</p:attrName>
                                        </p:attrNameLst>
                                      </p:cBhvr>
                                      <p:tavLst>
                                        <p:tav tm="0" fmla="#ppt_y-sin(pi*$)/9">
                                          <p:val>
                                            <p:fltVal val="0"/>
                                          </p:val>
                                        </p:tav>
                                        <p:tav tm="100000">
                                          <p:val>
                                            <p:fltVal val="1"/>
                                          </p:val>
                                        </p:tav>
                                      </p:tavLst>
                                    </p:anim>
                                    <p:anim calcmode="lin" valueType="num">
                                      <p:cBhvr>
                                        <p:cTn id="11" dur="498" tmFilter="0, 0; 0.125,0.2665; 0.25,0.4; 0.375,0.465; 0.5,0.5;  0.625,0.535; 0.75,0.6; 0.875,0.7335; 1,1">
                                          <p:stCondLst>
                                            <p:cond delay="1986"/>
                                          </p:stCondLst>
                                        </p:cTn>
                                        <p:tgtEl>
                                          <p:spTgt spid="15"/>
                                        </p:tgtEl>
                                        <p:attrNameLst>
                                          <p:attrName>ppt_y</p:attrName>
                                        </p:attrNameLst>
                                      </p:cBhvr>
                                      <p:tavLst>
                                        <p:tav tm="0" fmla="#ppt_y-sin(pi*$)/27">
                                          <p:val>
                                            <p:fltVal val="0"/>
                                          </p:val>
                                        </p:tav>
                                        <p:tav tm="100000">
                                          <p:val>
                                            <p:fltVal val="1"/>
                                          </p:val>
                                        </p:tav>
                                      </p:tavLst>
                                    </p:anim>
                                    <p:anim calcmode="lin" valueType="num">
                                      <p:cBhvr>
                                        <p:cTn id="12" dur="246" tmFilter="0, 0; 0.125,0.2665; 0.25,0.4; 0.375,0.465; 0.5,0.5;  0.625,0.535; 0.75,0.6; 0.875,0.7335; 1,1">
                                          <p:stCondLst>
                                            <p:cond delay="2484"/>
                                          </p:stCondLst>
                                        </p:cTn>
                                        <p:tgtEl>
                                          <p:spTgt spid="15"/>
                                        </p:tgtEl>
                                        <p:attrNameLst>
                                          <p:attrName>ppt_y</p:attrName>
                                        </p:attrNameLst>
                                      </p:cBhvr>
                                      <p:tavLst>
                                        <p:tav tm="0" fmla="#ppt_y-sin(pi*$)/81">
                                          <p:val>
                                            <p:fltVal val="0"/>
                                          </p:val>
                                        </p:tav>
                                        <p:tav tm="100000">
                                          <p:val>
                                            <p:fltVal val="1"/>
                                          </p:val>
                                        </p:tav>
                                      </p:tavLst>
                                    </p:anim>
                                    <p:animScale>
                                      <p:cBhvr>
                                        <p:cTn id="13" dur="39">
                                          <p:stCondLst>
                                            <p:cond delay="975"/>
                                          </p:stCondLst>
                                        </p:cTn>
                                        <p:tgtEl>
                                          <p:spTgt spid="15"/>
                                        </p:tgtEl>
                                      </p:cBhvr>
                                      <p:to x="100000" y="60000"/>
                                    </p:animScale>
                                    <p:animScale>
                                      <p:cBhvr>
                                        <p:cTn id="14" dur="249" decel="50000">
                                          <p:stCondLst>
                                            <p:cond delay="1014"/>
                                          </p:stCondLst>
                                        </p:cTn>
                                        <p:tgtEl>
                                          <p:spTgt spid="15"/>
                                        </p:tgtEl>
                                      </p:cBhvr>
                                      <p:to x="100000" y="100000"/>
                                    </p:animScale>
                                    <p:animScale>
                                      <p:cBhvr>
                                        <p:cTn id="15" dur="39">
                                          <p:stCondLst>
                                            <p:cond delay="1968"/>
                                          </p:stCondLst>
                                        </p:cTn>
                                        <p:tgtEl>
                                          <p:spTgt spid="15"/>
                                        </p:tgtEl>
                                      </p:cBhvr>
                                      <p:to x="100000" y="80000"/>
                                    </p:animScale>
                                    <p:animScale>
                                      <p:cBhvr>
                                        <p:cTn id="16" dur="249" decel="50000">
                                          <p:stCondLst>
                                            <p:cond delay="2007"/>
                                          </p:stCondLst>
                                        </p:cTn>
                                        <p:tgtEl>
                                          <p:spTgt spid="15"/>
                                        </p:tgtEl>
                                      </p:cBhvr>
                                      <p:to x="100000" y="100000"/>
                                    </p:animScale>
                                    <p:animScale>
                                      <p:cBhvr>
                                        <p:cTn id="17" dur="39">
                                          <p:stCondLst>
                                            <p:cond delay="2463"/>
                                          </p:stCondLst>
                                        </p:cTn>
                                        <p:tgtEl>
                                          <p:spTgt spid="15"/>
                                        </p:tgtEl>
                                      </p:cBhvr>
                                      <p:to x="100000" y="90000"/>
                                    </p:animScale>
                                    <p:animScale>
                                      <p:cBhvr>
                                        <p:cTn id="18" dur="249" decel="50000">
                                          <p:stCondLst>
                                            <p:cond delay="2502"/>
                                          </p:stCondLst>
                                        </p:cTn>
                                        <p:tgtEl>
                                          <p:spTgt spid="15"/>
                                        </p:tgtEl>
                                      </p:cBhvr>
                                      <p:to x="100000" y="100000"/>
                                    </p:animScale>
                                    <p:animScale>
                                      <p:cBhvr>
                                        <p:cTn id="19" dur="39">
                                          <p:stCondLst>
                                            <p:cond delay="2712"/>
                                          </p:stCondLst>
                                        </p:cTn>
                                        <p:tgtEl>
                                          <p:spTgt spid="15"/>
                                        </p:tgtEl>
                                      </p:cBhvr>
                                      <p:to x="100000" y="95000"/>
                                    </p:animScale>
                                    <p:animScale>
                                      <p:cBhvr>
                                        <p:cTn id="20" dur="249" decel="50000">
                                          <p:stCondLst>
                                            <p:cond delay="2751"/>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388EC1-7FE4-065C-B519-BBF08E0A7CB6}"/>
              </a:ext>
            </a:extLst>
          </p:cNvPr>
          <p:cNvSpPr txBox="1"/>
          <p:nvPr/>
        </p:nvSpPr>
        <p:spPr>
          <a:xfrm>
            <a:off x="1913917" y="3044280"/>
            <a:ext cx="8364166" cy="769441"/>
          </a:xfrm>
          <a:prstGeom prst="rect">
            <a:avLst/>
          </a:prstGeom>
          <a:noFill/>
        </p:spPr>
        <p:txBody>
          <a:bodyPr wrap="square" rtlCol="0">
            <a:spAutoFit/>
          </a:bodyPr>
          <a:lstStyle/>
          <a:p>
            <a:r>
              <a:rPr lang="vi-VN" sz="4400" b="1" dirty="0"/>
              <a:t>MỘT SỐ HÌNH ẢNH KẾT QUẢ</a:t>
            </a:r>
          </a:p>
        </p:txBody>
      </p:sp>
    </p:spTree>
    <p:extLst>
      <p:ext uri="{BB962C8B-B14F-4D97-AF65-F5344CB8AC3E}">
        <p14:creationId xmlns:p14="http://schemas.microsoft.com/office/powerpoint/2010/main" val="1792864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0F461D-89ED-39F6-A74D-1E6D987F9027}"/>
              </a:ext>
            </a:extLst>
          </p:cNvPr>
          <p:cNvPicPr>
            <a:picLocks noChangeAspect="1"/>
          </p:cNvPicPr>
          <p:nvPr/>
        </p:nvPicPr>
        <p:blipFill>
          <a:blip r:embed="rId2"/>
          <a:stretch>
            <a:fillRect/>
          </a:stretch>
        </p:blipFill>
        <p:spPr>
          <a:xfrm>
            <a:off x="1226398" y="465134"/>
            <a:ext cx="4869602" cy="3962743"/>
          </a:xfrm>
          <a:prstGeom prst="rect">
            <a:avLst/>
          </a:prstGeom>
        </p:spPr>
      </p:pic>
      <p:pic>
        <p:nvPicPr>
          <p:cNvPr id="8" name="Picture 7">
            <a:extLst>
              <a:ext uri="{FF2B5EF4-FFF2-40B4-BE49-F238E27FC236}">
                <a16:creationId xmlns:a16="http://schemas.microsoft.com/office/drawing/2014/main" id="{57E388DF-D247-6B96-9BD6-AD25A01D38CF}"/>
              </a:ext>
            </a:extLst>
          </p:cNvPr>
          <p:cNvPicPr>
            <a:picLocks noChangeAspect="1"/>
          </p:cNvPicPr>
          <p:nvPr/>
        </p:nvPicPr>
        <p:blipFill>
          <a:blip r:embed="rId3"/>
          <a:stretch>
            <a:fillRect/>
          </a:stretch>
        </p:blipFill>
        <p:spPr>
          <a:xfrm>
            <a:off x="6695422" y="768435"/>
            <a:ext cx="4793395" cy="3025402"/>
          </a:xfrm>
          <a:prstGeom prst="rect">
            <a:avLst/>
          </a:prstGeom>
        </p:spPr>
      </p:pic>
    </p:spTree>
    <p:extLst>
      <p:ext uri="{BB962C8B-B14F-4D97-AF65-F5344CB8AC3E}">
        <p14:creationId xmlns:p14="http://schemas.microsoft.com/office/powerpoint/2010/main" val="1807415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D8694E-1757-3D2B-1967-35456A30D014}"/>
              </a:ext>
            </a:extLst>
          </p:cNvPr>
          <p:cNvSpPr txBox="1"/>
          <p:nvPr/>
        </p:nvSpPr>
        <p:spPr>
          <a:xfrm>
            <a:off x="1135693" y="2967335"/>
            <a:ext cx="9920614" cy="923330"/>
          </a:xfrm>
          <a:prstGeom prst="rect">
            <a:avLst/>
          </a:prstGeom>
          <a:noFill/>
        </p:spPr>
        <p:txBody>
          <a:bodyPr wrap="square" rtlCol="0">
            <a:spAutoFit/>
          </a:bodyPr>
          <a:lstStyle/>
          <a:p>
            <a:r>
              <a:rPr lang="vi-VN" sz="5400" dirty="0">
                <a:latin typeface="Times New Roman" panose="02020603050405020304" pitchFamily="18" charset="0"/>
                <a:cs typeface="Times New Roman" panose="02020603050405020304" pitchFamily="18" charset="0"/>
              </a:rPr>
              <a:t>THANK YOU FOR WATCHING</a:t>
            </a:r>
          </a:p>
        </p:txBody>
      </p:sp>
      <p:pic>
        <p:nvPicPr>
          <p:cNvPr id="5" name="Graphic 4" descr="Heart with solid fill">
            <a:extLst>
              <a:ext uri="{FF2B5EF4-FFF2-40B4-BE49-F238E27FC236}">
                <a16:creationId xmlns:a16="http://schemas.microsoft.com/office/drawing/2014/main" id="{E933B650-D5E9-96CC-A0FA-29E63C6D435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06844" y="1123899"/>
            <a:ext cx="914400" cy="914400"/>
          </a:xfrm>
          <a:prstGeom prst="rect">
            <a:avLst/>
          </a:prstGeom>
        </p:spPr>
      </p:pic>
      <p:pic>
        <p:nvPicPr>
          <p:cNvPr id="7" name="Graphic 6" descr="Smiling with hearts face with solid fill with solid fill">
            <a:extLst>
              <a:ext uri="{FF2B5EF4-FFF2-40B4-BE49-F238E27FC236}">
                <a16:creationId xmlns:a16="http://schemas.microsoft.com/office/drawing/2014/main" id="{3A43B1DC-8CBF-0307-CBD4-DC55DE60F0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85885" y="1581099"/>
            <a:ext cx="914400" cy="914400"/>
          </a:xfrm>
          <a:prstGeom prst="rect">
            <a:avLst/>
          </a:prstGeom>
        </p:spPr>
      </p:pic>
      <p:pic>
        <p:nvPicPr>
          <p:cNvPr id="8" name="Graphic 7" descr="Smiling with hearts face with solid fill with solid fill">
            <a:extLst>
              <a:ext uri="{FF2B5EF4-FFF2-40B4-BE49-F238E27FC236}">
                <a16:creationId xmlns:a16="http://schemas.microsoft.com/office/drawing/2014/main" id="{3D695AB0-7DDF-8EAC-63EF-824A883F615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58756" y="4356981"/>
            <a:ext cx="914400" cy="914400"/>
          </a:xfrm>
          <a:prstGeom prst="rect">
            <a:avLst/>
          </a:prstGeom>
        </p:spPr>
      </p:pic>
      <p:pic>
        <p:nvPicPr>
          <p:cNvPr id="9" name="Graphic 8" descr="Smiling with hearts face with solid fill with solid fill">
            <a:extLst>
              <a:ext uri="{FF2B5EF4-FFF2-40B4-BE49-F238E27FC236}">
                <a16:creationId xmlns:a16="http://schemas.microsoft.com/office/drawing/2014/main" id="{C04D62CB-228E-FE9D-1635-9704DC15C02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41907" y="4210101"/>
            <a:ext cx="914400" cy="914400"/>
          </a:xfrm>
          <a:prstGeom prst="rect">
            <a:avLst/>
          </a:prstGeom>
        </p:spPr>
      </p:pic>
    </p:spTree>
    <p:extLst>
      <p:ext uri="{BB962C8B-B14F-4D97-AF65-F5344CB8AC3E}">
        <p14:creationId xmlns:p14="http://schemas.microsoft.com/office/powerpoint/2010/main" val="3490130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fill="hold" nodeType="withEffect">
                                  <p:stCondLst>
                                    <p:cond delay="1500"/>
                                  </p:stCondLst>
                                  <p:endCondLst>
                                    <p:cond evt="onNext" delay="0">
                                      <p:tgtEl>
                                        <p:sldTgt/>
                                      </p:tgtEl>
                                    </p:cond>
                                  </p:endCondLst>
                                  <p:childTnLst>
                                    <p:animScale>
                                      <p:cBhvr>
                                        <p:cTn id="6" dur="1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569CD3E-5E33-4EB5-A2CE-C636605E633F}"/>
              </a:ext>
            </a:extLst>
          </p:cNvPr>
          <p:cNvSpPr>
            <a:spLocks noGrp="1"/>
          </p:cNvSpPr>
          <p:nvPr>
            <p:ph type="title"/>
          </p:nvPr>
        </p:nvSpPr>
        <p:spPr>
          <a:xfrm>
            <a:off x="856419" y="2766860"/>
            <a:ext cx="10479157" cy="1049235"/>
          </a:xfrm>
        </p:spPr>
        <p:txBody>
          <a:bodyPr rtlCol="0">
            <a:noAutofit/>
          </a:bodyPr>
          <a:lstStyle/>
          <a:p>
            <a:pPr algn="ctr">
              <a:lnSpc>
                <a:spcPct val="150000"/>
              </a:lnSpc>
            </a:pPr>
            <a:r>
              <a:rPr lang="vi-VN" sz="3600" b="1" dirty="0">
                <a:effectLst/>
                <a:latin typeface="Times New Roman" panose="02020603050405020304" pitchFamily="18" charset="0"/>
                <a:ea typeface="Calibri" panose="020F0502020204030204" pitchFamily="34" charset="0"/>
              </a:rPr>
              <a:t>Xây dựng Chương trình Đếm người và xác định lưu lượng người qua lại</a:t>
            </a:r>
            <a:endParaRPr lang="vi-VN" sz="3600" b="1" dirty="0">
              <a:latin typeface="Times New Roman" panose="02020603050405020304" pitchFamily="18" charset="0"/>
              <a:cs typeface="Times New Roman" panose="02020603050405020304" pitchFamily="18" charset="0"/>
            </a:endParaRPr>
          </a:p>
        </p:txBody>
      </p:sp>
      <p:pic>
        <p:nvPicPr>
          <p:cNvPr id="4" name="Đồ họa 3" descr="Biểu tượng bóng đèn">
            <a:extLst>
              <a:ext uri="{FF2B5EF4-FFF2-40B4-BE49-F238E27FC236}">
                <a16:creationId xmlns:a16="http://schemas.microsoft.com/office/drawing/2014/main" id="{5E124F8C-3984-4EEC-9BA8-3B255731F2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51068" y="441241"/>
            <a:ext cx="1122450" cy="1122450"/>
          </a:xfrm>
          <a:prstGeom prst="rect">
            <a:avLst/>
          </a:prstGeom>
        </p:spPr>
      </p:pic>
      <p:sp>
        <p:nvSpPr>
          <p:cNvPr id="7" name="TextBox 6">
            <a:extLst>
              <a:ext uri="{FF2B5EF4-FFF2-40B4-BE49-F238E27FC236}">
                <a16:creationId xmlns:a16="http://schemas.microsoft.com/office/drawing/2014/main" id="{7A562629-3CB9-D6D9-6967-1845151C028E}"/>
              </a:ext>
            </a:extLst>
          </p:cNvPr>
          <p:cNvSpPr txBox="1"/>
          <p:nvPr/>
        </p:nvSpPr>
        <p:spPr>
          <a:xfrm>
            <a:off x="4393737" y="776161"/>
            <a:ext cx="3404522" cy="769441"/>
          </a:xfrm>
          <a:prstGeom prst="rect">
            <a:avLst/>
          </a:prstGeom>
          <a:noFill/>
        </p:spPr>
        <p:txBody>
          <a:bodyPr wrap="none" rtlCol="0">
            <a:spAutoFit/>
          </a:bodyPr>
          <a:lstStyle/>
          <a:p>
            <a:r>
              <a:rPr lang="vi-VN" sz="4400" b="1" dirty="0">
                <a:latin typeface="Times New Roman" panose="02020603050405020304" pitchFamily="18" charset="0"/>
                <a:cs typeface="Times New Roman" panose="02020603050405020304" pitchFamily="18" charset="0"/>
              </a:rPr>
              <a:t>TÊN ĐỀ TÀI</a:t>
            </a:r>
          </a:p>
        </p:txBody>
      </p:sp>
    </p:spTree>
    <p:extLst>
      <p:ext uri="{BB962C8B-B14F-4D97-AF65-F5344CB8AC3E}">
        <p14:creationId xmlns:p14="http://schemas.microsoft.com/office/powerpoint/2010/main" val="209429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569CD3E-5E33-4EB5-A2CE-C636605E633F}"/>
              </a:ext>
            </a:extLst>
          </p:cNvPr>
          <p:cNvSpPr>
            <a:spLocks noGrp="1"/>
          </p:cNvSpPr>
          <p:nvPr>
            <p:ph type="title"/>
          </p:nvPr>
        </p:nvSpPr>
        <p:spPr>
          <a:xfrm>
            <a:off x="1035332" y="1861232"/>
            <a:ext cx="4217604" cy="687415"/>
          </a:xfrm>
        </p:spPr>
        <p:txBody>
          <a:bodyPr rtlCol="0">
            <a:noAutofit/>
          </a:bodyPr>
          <a:lstStyle/>
          <a:p>
            <a:pPr>
              <a:lnSpc>
                <a:spcPct val="150000"/>
              </a:lnSpc>
            </a:pPr>
            <a:r>
              <a:rPr lang="vi-VN" sz="2000" dirty="0">
                <a:latin typeface="Times New Roman" panose="02020603050405020304" pitchFamily="18" charset="0"/>
                <a:cs typeface="Times New Roman" panose="02020603050405020304" pitchFamily="18" charset="0"/>
              </a:rPr>
              <a:t>Chương trình có khả năng</a:t>
            </a:r>
            <a:endParaRPr lang="vi-VN" sz="2000" b="1" cap="none" dirty="0">
              <a:latin typeface="Times New Roman" panose="02020603050405020304" pitchFamily="18" charset="0"/>
              <a:cs typeface="Times New Roman" panose="02020603050405020304" pitchFamily="18" charset="0"/>
            </a:endParaRPr>
          </a:p>
        </p:txBody>
      </p:sp>
      <p:pic>
        <p:nvPicPr>
          <p:cNvPr id="4" name="Đồ họa 3" descr="Biểu tượng bóng đèn">
            <a:extLst>
              <a:ext uri="{FF2B5EF4-FFF2-40B4-BE49-F238E27FC236}">
                <a16:creationId xmlns:a16="http://schemas.microsoft.com/office/drawing/2014/main" id="{5E124F8C-3984-4EEC-9BA8-3B255731F2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51068" y="441241"/>
            <a:ext cx="1122450" cy="1122450"/>
          </a:xfrm>
          <a:prstGeom prst="rect">
            <a:avLst/>
          </a:prstGeom>
        </p:spPr>
      </p:pic>
      <p:sp>
        <p:nvSpPr>
          <p:cNvPr id="7" name="TextBox 6">
            <a:extLst>
              <a:ext uri="{FF2B5EF4-FFF2-40B4-BE49-F238E27FC236}">
                <a16:creationId xmlns:a16="http://schemas.microsoft.com/office/drawing/2014/main" id="{7A562629-3CB9-D6D9-6967-1845151C028E}"/>
              </a:ext>
            </a:extLst>
          </p:cNvPr>
          <p:cNvSpPr txBox="1"/>
          <p:nvPr/>
        </p:nvSpPr>
        <p:spPr>
          <a:xfrm>
            <a:off x="3513786" y="652757"/>
            <a:ext cx="5164427" cy="769441"/>
          </a:xfrm>
          <a:prstGeom prst="rect">
            <a:avLst/>
          </a:prstGeom>
          <a:noFill/>
        </p:spPr>
        <p:txBody>
          <a:bodyPr wrap="none" rtlCol="0">
            <a:spAutoFit/>
          </a:bodyPr>
          <a:lstStyle/>
          <a:p>
            <a:r>
              <a:rPr lang="vi-VN" sz="4400" b="1" dirty="0">
                <a:latin typeface="Times New Roman" panose="02020603050405020304" pitchFamily="18" charset="0"/>
                <a:cs typeface="Times New Roman" panose="02020603050405020304" pitchFamily="18" charset="0"/>
              </a:rPr>
              <a:t>MÔ TẢ BAO QUÁT</a:t>
            </a:r>
          </a:p>
        </p:txBody>
      </p:sp>
      <p:sp>
        <p:nvSpPr>
          <p:cNvPr id="3" name="Tiêu đề 1">
            <a:extLst>
              <a:ext uri="{FF2B5EF4-FFF2-40B4-BE49-F238E27FC236}">
                <a16:creationId xmlns:a16="http://schemas.microsoft.com/office/drawing/2014/main" id="{3F3C32A4-193B-5154-D7EB-7A94C97FA088}"/>
              </a:ext>
            </a:extLst>
          </p:cNvPr>
          <p:cNvSpPr txBox="1">
            <a:spLocks/>
          </p:cNvSpPr>
          <p:nvPr/>
        </p:nvSpPr>
        <p:spPr>
          <a:xfrm>
            <a:off x="1035333" y="2657275"/>
            <a:ext cx="9937468" cy="165207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200" b="0" i="0" kern="1200" cap="all">
                <a:solidFill>
                  <a:schemeClr val="tx1"/>
                </a:solidFill>
                <a:effectLst/>
                <a:latin typeface="Calibri" panose="020F0502020204030204" pitchFamily="34" charset="0"/>
                <a:ea typeface="+mj-ea"/>
                <a:cs typeface="Calibri" panose="020F0502020204030204" pitchFamily="34" charset="0"/>
              </a:defRPr>
            </a:lvl1pPr>
          </a:lstStyle>
          <a:p>
            <a:pPr marL="285750" indent="-285750">
              <a:lnSpc>
                <a:spcPct val="150000"/>
              </a:lnSpc>
              <a:buFont typeface="Arial" panose="020B0604020202020204" pitchFamily="34" charset="0"/>
              <a:buChar char="•"/>
            </a:pPr>
            <a:r>
              <a:rPr lang="vi-VN" sz="1600" cap="none" dirty="0">
                <a:latin typeface="Times New Roman" panose="02020603050405020304" pitchFamily="18" charset="0"/>
                <a:cs typeface="Times New Roman" panose="02020603050405020304" pitchFamily="18" charset="0"/>
              </a:rPr>
              <a:t>Nhận </a:t>
            </a:r>
            <a:r>
              <a:rPr lang="vi-VN" sz="1600" cap="none" dirty="0" err="1">
                <a:latin typeface="Times New Roman" panose="02020603050405020304" pitchFamily="18" charset="0"/>
                <a:cs typeface="Times New Roman" panose="02020603050405020304" pitchFamily="18" charset="0"/>
              </a:rPr>
              <a:t>input</a:t>
            </a:r>
            <a:r>
              <a:rPr lang="vi-VN" sz="1600" cap="none" dirty="0">
                <a:latin typeface="Times New Roman" panose="02020603050405020304" pitchFamily="18" charset="0"/>
                <a:cs typeface="Times New Roman" panose="02020603050405020304" pitchFamily="18" charset="0"/>
              </a:rPr>
              <a:t> đầu vào: </a:t>
            </a:r>
            <a:r>
              <a:rPr lang="vi-VN" sz="1600" cap="none" dirty="0" err="1">
                <a:latin typeface="Times New Roman" panose="02020603050405020304" pitchFamily="18" charset="0"/>
                <a:cs typeface="Times New Roman" panose="02020603050405020304" pitchFamily="18" charset="0"/>
              </a:rPr>
              <a:t>video</a:t>
            </a:r>
            <a:r>
              <a:rPr lang="vi-VN" sz="1600" cap="none" dirty="0">
                <a:latin typeface="Times New Roman" panose="02020603050405020304" pitchFamily="18" charset="0"/>
                <a:cs typeface="Times New Roman" panose="02020603050405020304" pitchFamily="18" charset="0"/>
              </a:rPr>
              <a:t> </a:t>
            </a:r>
            <a:r>
              <a:rPr lang="vi-VN" sz="1600" cap="none" dirty="0" err="1">
                <a:latin typeface="Times New Roman" panose="02020603050405020304" pitchFamily="18" charset="0"/>
                <a:cs typeface="Times New Roman" panose="02020603050405020304" pitchFamily="18" charset="0"/>
              </a:rPr>
              <a:t>local</a:t>
            </a:r>
            <a:r>
              <a:rPr lang="vi-VN" sz="1600" cap="none" dirty="0">
                <a:latin typeface="Times New Roman" panose="02020603050405020304" pitchFamily="18" charset="0"/>
                <a:cs typeface="Times New Roman" panose="02020603050405020304" pitchFamily="18" charset="0"/>
              </a:rPr>
              <a:t> hoặc từ </a:t>
            </a:r>
            <a:r>
              <a:rPr lang="vi-VN" sz="1600" cap="none" dirty="0" err="1">
                <a:latin typeface="Times New Roman" panose="02020603050405020304" pitchFamily="18" charset="0"/>
                <a:cs typeface="Times New Roman" panose="02020603050405020304" pitchFamily="18" charset="0"/>
              </a:rPr>
              <a:t>internet</a:t>
            </a:r>
            <a:endParaRPr lang="vi-VN" sz="1600" cap="none"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vi-VN" sz="1600" cap="none" dirty="0">
                <a:latin typeface="Times New Roman" panose="02020603050405020304" pitchFamily="18" charset="0"/>
                <a:cs typeface="Times New Roman" panose="02020603050405020304" pitchFamily="18" charset="0"/>
              </a:rPr>
              <a:t>Nhận diện, theo dõi người trong </a:t>
            </a:r>
            <a:r>
              <a:rPr lang="vi-VN" sz="1600" cap="none" dirty="0" err="1">
                <a:latin typeface="Times New Roman" panose="02020603050405020304" pitchFamily="18" charset="0"/>
                <a:cs typeface="Times New Roman" panose="02020603050405020304" pitchFamily="18" charset="0"/>
              </a:rPr>
              <a:t>video</a:t>
            </a:r>
            <a:endParaRPr lang="vi-VN" sz="1600" cap="none"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vi-VN" sz="1600" cap="none" dirty="0">
                <a:latin typeface="Times New Roman" panose="02020603050405020304" pitchFamily="18" charset="0"/>
                <a:cs typeface="Times New Roman" panose="02020603050405020304" pitchFamily="18" charset="0"/>
              </a:rPr>
              <a:t>Xác định số người trong khung hình</a:t>
            </a:r>
          </a:p>
          <a:p>
            <a:pPr marL="285750" indent="-285750">
              <a:lnSpc>
                <a:spcPct val="150000"/>
              </a:lnSpc>
              <a:buFont typeface="Arial" panose="020B0604020202020204" pitchFamily="34" charset="0"/>
              <a:buChar char="•"/>
            </a:pPr>
            <a:r>
              <a:rPr lang="vi-VN" sz="1600" cap="none" dirty="0">
                <a:latin typeface="Times New Roman" panose="02020603050405020304" pitchFamily="18" charset="0"/>
                <a:cs typeface="Times New Roman" panose="02020603050405020304" pitchFamily="18" charset="0"/>
              </a:rPr>
              <a:t>Xác định hướng di chuyển =&gt; Xác định lưu lượng người qua lại ( trên một con phố, một cửa hàng, một tòa nhà…)</a:t>
            </a:r>
            <a:endParaRPr lang="vi-VN" sz="1600" b="1"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093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569CD3E-5E33-4EB5-A2CE-C636605E633F}"/>
              </a:ext>
            </a:extLst>
          </p:cNvPr>
          <p:cNvSpPr>
            <a:spLocks noGrp="1"/>
          </p:cNvSpPr>
          <p:nvPr>
            <p:ph type="title"/>
          </p:nvPr>
        </p:nvSpPr>
        <p:spPr>
          <a:xfrm>
            <a:off x="1035330" y="1861232"/>
            <a:ext cx="10526471" cy="3284700"/>
          </a:xfrm>
        </p:spPr>
        <p:txBody>
          <a:bodyPr rtlCol="0">
            <a:noAutofit/>
          </a:bodyPr>
          <a:lstStyle/>
          <a:p>
            <a:r>
              <a:rPr lang="vi-VN" sz="1800" b="0" cap="none" dirty="0" err="1">
                <a:effectLst/>
                <a:latin typeface="Times New Roman" panose="02020603050405020304" pitchFamily="18" charset="0"/>
                <a:cs typeface="Times New Roman" panose="02020603050405020304" pitchFamily="18" charset="0"/>
              </a:rPr>
              <a:t>import</a:t>
            </a:r>
            <a:r>
              <a:rPr lang="vi-VN" sz="1800" b="0" cap="none" dirty="0">
                <a:effectLst/>
                <a:latin typeface="Times New Roman" panose="02020603050405020304" pitchFamily="18" charset="0"/>
                <a:cs typeface="Times New Roman" panose="02020603050405020304" pitchFamily="18" charset="0"/>
              </a:rPr>
              <a:t> cv2</a:t>
            </a:r>
            <a:br>
              <a:rPr lang="vi-VN" sz="1800" b="0" cap="none" dirty="0">
                <a:effectLst/>
                <a:latin typeface="Times New Roman" panose="02020603050405020304" pitchFamily="18" charset="0"/>
                <a:cs typeface="Times New Roman" panose="02020603050405020304" pitchFamily="18" charset="0"/>
              </a:rPr>
            </a:br>
            <a:r>
              <a:rPr lang="vi-VN" sz="1800" b="0" cap="none" dirty="0" err="1">
                <a:effectLst/>
                <a:latin typeface="Times New Roman" panose="02020603050405020304" pitchFamily="18" charset="0"/>
                <a:cs typeface="Times New Roman" panose="02020603050405020304" pitchFamily="18" charset="0"/>
              </a:rPr>
              <a:t>from</a:t>
            </a:r>
            <a:r>
              <a:rPr lang="vi-VN" sz="1800" b="0" cap="none" dirty="0">
                <a:effectLst/>
                <a:latin typeface="Times New Roman" panose="02020603050405020304" pitchFamily="18" charset="0"/>
                <a:cs typeface="Times New Roman" panose="02020603050405020304" pitchFamily="18" charset="0"/>
              </a:rPr>
              <a:t> </a:t>
            </a:r>
            <a:r>
              <a:rPr lang="vi-VN" sz="1800" b="0" cap="none" dirty="0" err="1">
                <a:effectLst/>
                <a:latin typeface="Times New Roman" panose="02020603050405020304" pitchFamily="18" charset="0"/>
                <a:cs typeface="Times New Roman" panose="02020603050405020304" pitchFamily="18" charset="0"/>
              </a:rPr>
              <a:t>vidgear.gears</a:t>
            </a:r>
            <a:r>
              <a:rPr lang="vi-VN" sz="1800" b="0" cap="none" dirty="0">
                <a:effectLst/>
                <a:latin typeface="Times New Roman" panose="02020603050405020304" pitchFamily="18" charset="0"/>
                <a:cs typeface="Times New Roman" panose="02020603050405020304" pitchFamily="18" charset="0"/>
              </a:rPr>
              <a:t> </a:t>
            </a:r>
            <a:r>
              <a:rPr lang="vi-VN" sz="1800" b="0" cap="none" dirty="0" err="1">
                <a:effectLst/>
                <a:latin typeface="Times New Roman" panose="02020603050405020304" pitchFamily="18" charset="0"/>
                <a:cs typeface="Times New Roman" panose="02020603050405020304" pitchFamily="18" charset="0"/>
              </a:rPr>
              <a:t>import</a:t>
            </a:r>
            <a:r>
              <a:rPr lang="vi-VN" sz="1800" b="0" cap="none" dirty="0">
                <a:effectLst/>
                <a:latin typeface="Times New Roman" panose="02020603050405020304" pitchFamily="18" charset="0"/>
                <a:cs typeface="Times New Roman" panose="02020603050405020304" pitchFamily="18" charset="0"/>
              </a:rPr>
              <a:t> </a:t>
            </a:r>
            <a:r>
              <a:rPr lang="vi-VN" sz="1800" cap="none" dirty="0" err="1">
                <a:latin typeface="Times New Roman" panose="02020603050405020304" pitchFamily="18" charset="0"/>
                <a:cs typeface="Times New Roman" panose="02020603050405020304" pitchFamily="18" charset="0"/>
              </a:rPr>
              <a:t>CamG</a:t>
            </a:r>
            <a:r>
              <a:rPr lang="vi-VN" sz="1800" b="0" cap="none" dirty="0" err="1">
                <a:effectLst/>
                <a:latin typeface="Times New Roman" panose="02020603050405020304" pitchFamily="18" charset="0"/>
                <a:cs typeface="Times New Roman" panose="02020603050405020304" pitchFamily="18" charset="0"/>
              </a:rPr>
              <a:t>ear</a:t>
            </a:r>
            <a:br>
              <a:rPr lang="vi-VN" sz="1800" b="0" cap="none" dirty="0">
                <a:effectLst/>
                <a:latin typeface="Times New Roman" panose="02020603050405020304" pitchFamily="18" charset="0"/>
                <a:cs typeface="Times New Roman" panose="02020603050405020304" pitchFamily="18" charset="0"/>
              </a:rPr>
            </a:br>
            <a:br>
              <a:rPr lang="vi-VN" sz="1800" b="0" cap="none" dirty="0">
                <a:effectLst/>
                <a:latin typeface="Times New Roman" panose="02020603050405020304" pitchFamily="18" charset="0"/>
                <a:cs typeface="Times New Roman" panose="02020603050405020304" pitchFamily="18" charset="0"/>
              </a:rPr>
            </a:br>
            <a:r>
              <a:rPr lang="vi-VN" sz="1800" b="0" cap="none" dirty="0" err="1">
                <a:effectLst/>
                <a:latin typeface="Times New Roman" panose="02020603050405020304" pitchFamily="18" charset="0"/>
                <a:cs typeface="Times New Roman" panose="02020603050405020304" pitchFamily="18" charset="0"/>
              </a:rPr>
              <a:t>import</a:t>
            </a:r>
            <a:r>
              <a:rPr lang="vi-VN" sz="1800" b="0" cap="none" dirty="0">
                <a:effectLst/>
                <a:latin typeface="Times New Roman" panose="02020603050405020304" pitchFamily="18" charset="0"/>
                <a:cs typeface="Times New Roman" panose="02020603050405020304" pitchFamily="18" charset="0"/>
              </a:rPr>
              <a:t> </a:t>
            </a:r>
            <a:r>
              <a:rPr lang="vi-VN" sz="1800" b="0" cap="none" dirty="0" err="1">
                <a:effectLst/>
                <a:latin typeface="Times New Roman" panose="02020603050405020304" pitchFamily="18" charset="0"/>
                <a:cs typeface="Times New Roman" panose="02020603050405020304" pitchFamily="18" charset="0"/>
              </a:rPr>
              <a:t>numpy</a:t>
            </a:r>
            <a:r>
              <a:rPr lang="vi-VN" sz="1800" b="0" cap="none" dirty="0">
                <a:effectLst/>
                <a:latin typeface="Times New Roman" panose="02020603050405020304" pitchFamily="18" charset="0"/>
                <a:cs typeface="Times New Roman" panose="02020603050405020304" pitchFamily="18" charset="0"/>
              </a:rPr>
              <a:t> </a:t>
            </a:r>
            <a:r>
              <a:rPr lang="vi-VN" sz="1800" b="0" cap="none" dirty="0" err="1">
                <a:effectLst/>
                <a:latin typeface="Times New Roman" panose="02020603050405020304" pitchFamily="18" charset="0"/>
                <a:cs typeface="Times New Roman" panose="02020603050405020304" pitchFamily="18" charset="0"/>
              </a:rPr>
              <a:t>as</a:t>
            </a:r>
            <a:r>
              <a:rPr lang="vi-VN" sz="1800" b="0" cap="none" dirty="0">
                <a:effectLst/>
                <a:latin typeface="Times New Roman" panose="02020603050405020304" pitchFamily="18" charset="0"/>
                <a:cs typeface="Times New Roman" panose="02020603050405020304" pitchFamily="18" charset="0"/>
              </a:rPr>
              <a:t> </a:t>
            </a:r>
            <a:r>
              <a:rPr lang="vi-VN" sz="1800" b="0" cap="none" dirty="0" err="1">
                <a:effectLst/>
                <a:latin typeface="Times New Roman" panose="02020603050405020304" pitchFamily="18" charset="0"/>
                <a:cs typeface="Times New Roman" panose="02020603050405020304" pitchFamily="18" charset="0"/>
              </a:rPr>
              <a:t>np</a:t>
            </a:r>
            <a:r>
              <a:rPr lang="vi-VN" sz="1800" b="0" cap="none" dirty="0">
                <a:effectLst/>
                <a:latin typeface="Times New Roman" panose="02020603050405020304" pitchFamily="18" charset="0"/>
                <a:cs typeface="Times New Roman" panose="02020603050405020304" pitchFamily="18" charset="0"/>
              </a:rPr>
              <a:t>        Thư viện dùng để tính toán giá trị trung bình. Chi tiết tác dụng được em trình bày ở sau</a:t>
            </a:r>
            <a:br>
              <a:rPr lang="vi-VN" sz="1800" b="0" cap="none" dirty="0">
                <a:effectLst/>
                <a:latin typeface="Times New Roman" panose="02020603050405020304" pitchFamily="18" charset="0"/>
                <a:cs typeface="Times New Roman" panose="02020603050405020304" pitchFamily="18" charset="0"/>
              </a:rPr>
            </a:br>
            <a:br>
              <a:rPr lang="vi-VN" sz="1800" b="0" cap="none" dirty="0">
                <a:effectLst/>
                <a:latin typeface="Times New Roman" panose="02020603050405020304" pitchFamily="18" charset="0"/>
                <a:cs typeface="Times New Roman" panose="02020603050405020304" pitchFamily="18" charset="0"/>
              </a:rPr>
            </a:br>
            <a:r>
              <a:rPr lang="vi-VN" sz="1800" b="0" cap="none" dirty="0" err="1">
                <a:effectLst/>
                <a:latin typeface="Times New Roman" panose="02020603050405020304" pitchFamily="18" charset="0"/>
                <a:cs typeface="Times New Roman" panose="02020603050405020304" pitchFamily="18" charset="0"/>
              </a:rPr>
              <a:t>import</a:t>
            </a:r>
            <a:r>
              <a:rPr lang="vi-VN" sz="1800" b="0" cap="none" dirty="0">
                <a:effectLst/>
                <a:latin typeface="Times New Roman" panose="02020603050405020304" pitchFamily="18" charset="0"/>
                <a:cs typeface="Times New Roman" panose="02020603050405020304" pitchFamily="18" charset="0"/>
              </a:rPr>
              <a:t> </a:t>
            </a:r>
            <a:r>
              <a:rPr lang="vi-VN" sz="1800" b="0" cap="none" dirty="0" err="1">
                <a:effectLst/>
                <a:latin typeface="Times New Roman" panose="02020603050405020304" pitchFamily="18" charset="0"/>
                <a:cs typeface="Times New Roman" panose="02020603050405020304" pitchFamily="18" charset="0"/>
              </a:rPr>
              <a:t>imutils</a:t>
            </a:r>
            <a:r>
              <a:rPr lang="vi-VN" sz="1800" b="0" cap="none" dirty="0">
                <a:effectLst/>
                <a:latin typeface="Times New Roman" panose="02020603050405020304" pitchFamily="18" charset="0"/>
                <a:cs typeface="Times New Roman" panose="02020603050405020304" pitchFamily="18" charset="0"/>
              </a:rPr>
              <a:t>       Thư viện dùng để thay đổi kích </a:t>
            </a:r>
            <a:r>
              <a:rPr lang="vi-VN" sz="1800" b="0" cap="none" dirty="0" err="1">
                <a:effectLst/>
                <a:latin typeface="Times New Roman" panose="02020603050405020304" pitchFamily="18" charset="0"/>
                <a:cs typeface="Times New Roman" panose="02020603050405020304" pitchFamily="18" charset="0"/>
              </a:rPr>
              <a:t>thuớc</a:t>
            </a:r>
            <a:r>
              <a:rPr lang="vi-VN" sz="1800" b="0" cap="none" dirty="0">
                <a:effectLst/>
                <a:latin typeface="Times New Roman" panose="02020603050405020304" pitchFamily="18" charset="0"/>
                <a:cs typeface="Times New Roman" panose="02020603050405020304" pitchFamily="18" charset="0"/>
              </a:rPr>
              <a:t> </a:t>
            </a:r>
            <a:r>
              <a:rPr lang="vi-VN" sz="1800" b="0" cap="none" dirty="0" err="1">
                <a:effectLst/>
                <a:latin typeface="Times New Roman" panose="02020603050405020304" pitchFamily="18" charset="0"/>
                <a:cs typeface="Times New Roman" panose="02020603050405020304" pitchFamily="18" charset="0"/>
              </a:rPr>
              <a:t>frame</a:t>
            </a:r>
            <a:r>
              <a:rPr lang="vi-VN" sz="1800" b="0" cap="none" dirty="0">
                <a:effectLst/>
                <a:latin typeface="Times New Roman" panose="02020603050405020304" pitchFamily="18" charset="0"/>
                <a:cs typeface="Times New Roman" panose="02020603050405020304" pitchFamily="18" charset="0"/>
              </a:rPr>
              <a:t>. Lý do dùng vì nó tiện lợi hơn cv2</a:t>
            </a:r>
            <a:br>
              <a:rPr lang="vi-VN" sz="1800" b="0" cap="none" dirty="0">
                <a:effectLst/>
                <a:latin typeface="Times New Roman" panose="02020603050405020304" pitchFamily="18" charset="0"/>
                <a:cs typeface="Times New Roman" panose="02020603050405020304" pitchFamily="18" charset="0"/>
              </a:rPr>
            </a:br>
            <a:br>
              <a:rPr lang="vi-VN" sz="1800" b="0" cap="none" dirty="0">
                <a:effectLst/>
                <a:latin typeface="Times New Roman" panose="02020603050405020304" pitchFamily="18" charset="0"/>
                <a:cs typeface="Times New Roman" panose="02020603050405020304" pitchFamily="18" charset="0"/>
              </a:rPr>
            </a:br>
            <a:r>
              <a:rPr lang="vi-VN" sz="1800" b="0" cap="none" dirty="0" err="1">
                <a:effectLst/>
                <a:latin typeface="Times New Roman" panose="02020603050405020304" pitchFamily="18" charset="0"/>
                <a:cs typeface="Times New Roman" panose="02020603050405020304" pitchFamily="18" charset="0"/>
              </a:rPr>
              <a:t>from</a:t>
            </a:r>
            <a:r>
              <a:rPr lang="vi-VN" sz="1800" b="0" cap="none" dirty="0">
                <a:effectLst/>
                <a:latin typeface="Times New Roman" panose="02020603050405020304" pitchFamily="18" charset="0"/>
                <a:cs typeface="Times New Roman" panose="02020603050405020304" pitchFamily="18" charset="0"/>
              </a:rPr>
              <a:t> </a:t>
            </a:r>
            <a:r>
              <a:rPr lang="vi-VN" sz="1800" b="0" cap="none" dirty="0" err="1">
                <a:effectLst/>
                <a:latin typeface="Times New Roman" panose="02020603050405020304" pitchFamily="18" charset="0"/>
                <a:cs typeface="Times New Roman" panose="02020603050405020304" pitchFamily="18" charset="0"/>
              </a:rPr>
              <a:t>imutils.video</a:t>
            </a:r>
            <a:r>
              <a:rPr lang="vi-VN" sz="1800" b="0" cap="none" dirty="0">
                <a:effectLst/>
                <a:latin typeface="Times New Roman" panose="02020603050405020304" pitchFamily="18" charset="0"/>
                <a:cs typeface="Times New Roman" panose="02020603050405020304" pitchFamily="18" charset="0"/>
              </a:rPr>
              <a:t> </a:t>
            </a:r>
            <a:r>
              <a:rPr lang="vi-VN" sz="1800" b="0" cap="none" dirty="0" err="1">
                <a:effectLst/>
                <a:latin typeface="Times New Roman" panose="02020603050405020304" pitchFamily="18" charset="0"/>
                <a:cs typeface="Times New Roman" panose="02020603050405020304" pitchFamily="18" charset="0"/>
              </a:rPr>
              <a:t>import</a:t>
            </a:r>
            <a:r>
              <a:rPr lang="vi-VN" sz="1800" b="0" cap="none" dirty="0">
                <a:effectLst/>
                <a:latin typeface="Times New Roman" panose="02020603050405020304" pitchFamily="18" charset="0"/>
                <a:cs typeface="Times New Roman" panose="02020603050405020304" pitchFamily="18" charset="0"/>
              </a:rPr>
              <a:t> FPS       Thư viện dùng để xác định FPS trung bình của </a:t>
            </a:r>
            <a:r>
              <a:rPr lang="vi-VN" sz="1800" b="0" cap="none" dirty="0" err="1">
                <a:effectLst/>
                <a:latin typeface="Times New Roman" panose="02020603050405020304" pitchFamily="18" charset="0"/>
                <a:cs typeface="Times New Roman" panose="02020603050405020304" pitchFamily="18" charset="0"/>
              </a:rPr>
              <a:t>video</a:t>
            </a:r>
            <a:br>
              <a:rPr lang="vi-VN" sz="1800" b="0" cap="none" dirty="0">
                <a:effectLst/>
                <a:latin typeface="Times New Roman" panose="02020603050405020304" pitchFamily="18" charset="0"/>
                <a:cs typeface="Times New Roman" panose="02020603050405020304" pitchFamily="18" charset="0"/>
              </a:rPr>
            </a:br>
            <a:br>
              <a:rPr lang="vi-VN" sz="1800" b="0" cap="none" dirty="0">
                <a:effectLst/>
                <a:latin typeface="Times New Roman" panose="02020603050405020304" pitchFamily="18" charset="0"/>
                <a:cs typeface="Times New Roman" panose="02020603050405020304" pitchFamily="18" charset="0"/>
              </a:rPr>
            </a:br>
            <a:r>
              <a:rPr lang="vi-VN" sz="1800" b="0" cap="none" dirty="0" err="1">
                <a:effectLst/>
                <a:latin typeface="Times New Roman" panose="02020603050405020304" pitchFamily="18" charset="0"/>
                <a:cs typeface="Times New Roman" panose="02020603050405020304" pitchFamily="18" charset="0"/>
              </a:rPr>
              <a:t>import</a:t>
            </a:r>
            <a:r>
              <a:rPr lang="vi-VN" sz="1800" b="0" cap="none" dirty="0">
                <a:effectLst/>
                <a:latin typeface="Times New Roman" panose="02020603050405020304" pitchFamily="18" charset="0"/>
                <a:cs typeface="Times New Roman" panose="02020603050405020304" pitchFamily="18" charset="0"/>
              </a:rPr>
              <a:t> </a:t>
            </a:r>
            <a:r>
              <a:rPr lang="vi-VN" sz="1800" b="0" cap="none" dirty="0" err="1">
                <a:effectLst/>
                <a:latin typeface="Times New Roman" panose="02020603050405020304" pitchFamily="18" charset="0"/>
                <a:cs typeface="Times New Roman" panose="02020603050405020304" pitchFamily="18" charset="0"/>
              </a:rPr>
              <a:t>dlib</a:t>
            </a:r>
            <a:br>
              <a:rPr lang="vi-VN" sz="1800" b="0" cap="none" dirty="0">
                <a:effectLst/>
                <a:latin typeface="Times New Roman" panose="02020603050405020304" pitchFamily="18" charset="0"/>
                <a:cs typeface="Times New Roman" panose="02020603050405020304" pitchFamily="18" charset="0"/>
              </a:rPr>
            </a:br>
            <a:r>
              <a:rPr lang="vi-VN" sz="1800" b="0" cap="none" dirty="0" err="1">
                <a:effectLst/>
                <a:latin typeface="Times New Roman" panose="02020603050405020304" pitchFamily="18" charset="0"/>
                <a:cs typeface="Times New Roman" panose="02020603050405020304" pitchFamily="18" charset="0"/>
              </a:rPr>
              <a:t>from</a:t>
            </a:r>
            <a:r>
              <a:rPr lang="vi-VN" sz="1800" b="0" cap="none" dirty="0">
                <a:effectLst/>
                <a:latin typeface="Times New Roman" panose="02020603050405020304" pitchFamily="18" charset="0"/>
                <a:cs typeface="Times New Roman" panose="02020603050405020304" pitchFamily="18" charset="0"/>
              </a:rPr>
              <a:t> </a:t>
            </a:r>
            <a:r>
              <a:rPr lang="vi-VN" sz="1800" b="0" cap="none" dirty="0" err="1">
                <a:effectLst/>
                <a:latin typeface="Times New Roman" panose="02020603050405020304" pitchFamily="18" charset="0"/>
                <a:cs typeface="Times New Roman" panose="02020603050405020304" pitchFamily="18" charset="0"/>
              </a:rPr>
              <a:t>mylib.centroidtracker</a:t>
            </a:r>
            <a:r>
              <a:rPr lang="vi-VN" sz="1800" b="0" cap="none" dirty="0">
                <a:effectLst/>
                <a:latin typeface="Times New Roman" panose="02020603050405020304" pitchFamily="18" charset="0"/>
                <a:cs typeface="Times New Roman" panose="02020603050405020304" pitchFamily="18" charset="0"/>
              </a:rPr>
              <a:t> </a:t>
            </a:r>
            <a:r>
              <a:rPr lang="vi-VN" sz="1800" b="0" cap="none" dirty="0" err="1">
                <a:effectLst/>
                <a:latin typeface="Times New Roman" panose="02020603050405020304" pitchFamily="18" charset="0"/>
                <a:cs typeface="Times New Roman" panose="02020603050405020304" pitchFamily="18" charset="0"/>
              </a:rPr>
              <a:t>import</a:t>
            </a:r>
            <a:r>
              <a:rPr lang="vi-VN" sz="1800" b="0" cap="none" dirty="0">
                <a:effectLst/>
                <a:latin typeface="Times New Roman" panose="02020603050405020304" pitchFamily="18" charset="0"/>
                <a:cs typeface="Times New Roman" panose="02020603050405020304" pitchFamily="18" charset="0"/>
              </a:rPr>
              <a:t> CENTROIDTRACKER</a:t>
            </a:r>
            <a:br>
              <a:rPr lang="vi-VN" sz="1800" b="0" cap="none" dirty="0">
                <a:effectLst/>
                <a:latin typeface="Times New Roman" panose="02020603050405020304" pitchFamily="18" charset="0"/>
                <a:cs typeface="Times New Roman" panose="02020603050405020304" pitchFamily="18" charset="0"/>
              </a:rPr>
            </a:br>
            <a:r>
              <a:rPr lang="vi-VN" sz="1800" b="0" cap="none" dirty="0" err="1">
                <a:effectLst/>
                <a:latin typeface="Times New Roman" panose="02020603050405020304" pitchFamily="18" charset="0"/>
                <a:cs typeface="Times New Roman" panose="02020603050405020304" pitchFamily="18" charset="0"/>
              </a:rPr>
              <a:t>from</a:t>
            </a:r>
            <a:r>
              <a:rPr lang="vi-VN" sz="1800" b="0" cap="none" dirty="0">
                <a:effectLst/>
                <a:latin typeface="Times New Roman" panose="02020603050405020304" pitchFamily="18" charset="0"/>
                <a:cs typeface="Times New Roman" panose="02020603050405020304" pitchFamily="18" charset="0"/>
              </a:rPr>
              <a:t> </a:t>
            </a:r>
            <a:r>
              <a:rPr lang="vi-VN" sz="1800" b="0" cap="none" dirty="0" err="1">
                <a:effectLst/>
                <a:latin typeface="Times New Roman" panose="02020603050405020304" pitchFamily="18" charset="0"/>
                <a:cs typeface="Times New Roman" panose="02020603050405020304" pitchFamily="18" charset="0"/>
              </a:rPr>
              <a:t>mylib.trackableobject</a:t>
            </a:r>
            <a:r>
              <a:rPr lang="vi-VN" sz="1800" b="0" cap="none" dirty="0">
                <a:effectLst/>
                <a:latin typeface="Times New Roman" panose="02020603050405020304" pitchFamily="18" charset="0"/>
                <a:cs typeface="Times New Roman" panose="02020603050405020304" pitchFamily="18" charset="0"/>
              </a:rPr>
              <a:t> </a:t>
            </a:r>
            <a:r>
              <a:rPr lang="vi-VN" sz="1800" b="0" cap="none" dirty="0" err="1">
                <a:effectLst/>
                <a:latin typeface="Times New Roman" panose="02020603050405020304" pitchFamily="18" charset="0"/>
                <a:cs typeface="Times New Roman" panose="02020603050405020304" pitchFamily="18" charset="0"/>
              </a:rPr>
              <a:t>import</a:t>
            </a:r>
            <a:r>
              <a:rPr lang="vi-VN" sz="1800" b="0" cap="none" dirty="0">
                <a:effectLst/>
                <a:latin typeface="Times New Roman" panose="02020603050405020304" pitchFamily="18" charset="0"/>
                <a:cs typeface="Times New Roman" panose="02020603050405020304" pitchFamily="18" charset="0"/>
              </a:rPr>
              <a:t> TRACKABLEOBJECT</a:t>
            </a:r>
          </a:p>
        </p:txBody>
      </p:sp>
      <p:pic>
        <p:nvPicPr>
          <p:cNvPr id="4" name="Đồ họa 3" descr="Biểu tượng bóng đèn">
            <a:extLst>
              <a:ext uri="{FF2B5EF4-FFF2-40B4-BE49-F238E27FC236}">
                <a16:creationId xmlns:a16="http://schemas.microsoft.com/office/drawing/2014/main" id="{5E124F8C-3984-4EEC-9BA8-3B255731F2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51068" y="441241"/>
            <a:ext cx="1122450" cy="1122450"/>
          </a:xfrm>
          <a:prstGeom prst="rect">
            <a:avLst/>
          </a:prstGeom>
        </p:spPr>
      </p:pic>
      <p:sp>
        <p:nvSpPr>
          <p:cNvPr id="7" name="TextBox 6">
            <a:extLst>
              <a:ext uri="{FF2B5EF4-FFF2-40B4-BE49-F238E27FC236}">
                <a16:creationId xmlns:a16="http://schemas.microsoft.com/office/drawing/2014/main" id="{7A562629-3CB9-D6D9-6967-1845151C028E}"/>
              </a:ext>
            </a:extLst>
          </p:cNvPr>
          <p:cNvSpPr txBox="1"/>
          <p:nvPr/>
        </p:nvSpPr>
        <p:spPr>
          <a:xfrm>
            <a:off x="2220868" y="482636"/>
            <a:ext cx="7750263" cy="769441"/>
          </a:xfrm>
          <a:prstGeom prst="rect">
            <a:avLst/>
          </a:prstGeom>
          <a:noFill/>
        </p:spPr>
        <p:txBody>
          <a:bodyPr wrap="none" rtlCol="0">
            <a:spAutoFit/>
          </a:bodyPr>
          <a:lstStyle/>
          <a:p>
            <a:r>
              <a:rPr lang="vi-VN" sz="4400" b="1">
                <a:latin typeface="Times New Roman" panose="02020603050405020304" pitchFamily="18" charset="0"/>
                <a:cs typeface="Times New Roman" panose="02020603050405020304" pitchFamily="18" charset="0"/>
              </a:rPr>
              <a:t>THƯ VIỆN CHÍNH </a:t>
            </a:r>
            <a:r>
              <a:rPr lang="vi-VN" sz="4400" b="1" dirty="0">
                <a:latin typeface="Times New Roman" panose="02020603050405020304" pitchFamily="18" charset="0"/>
                <a:cs typeface="Times New Roman" panose="02020603050405020304" pitchFamily="18" charset="0"/>
              </a:rPr>
              <a:t>SỬ DỤNG</a:t>
            </a:r>
          </a:p>
        </p:txBody>
      </p:sp>
      <p:sp>
        <p:nvSpPr>
          <p:cNvPr id="6" name="Left Brace 5">
            <a:extLst>
              <a:ext uri="{FF2B5EF4-FFF2-40B4-BE49-F238E27FC236}">
                <a16:creationId xmlns:a16="http://schemas.microsoft.com/office/drawing/2014/main" id="{C5DE267A-8134-99C4-78BF-40F37D517B4A}"/>
              </a:ext>
            </a:extLst>
          </p:cNvPr>
          <p:cNvSpPr/>
          <p:nvPr/>
        </p:nvSpPr>
        <p:spPr>
          <a:xfrm>
            <a:off x="629055" y="1914734"/>
            <a:ext cx="295073" cy="536636"/>
          </a:xfrm>
          <a:prstGeom prst="leftBrace">
            <a:avLst/>
          </a:prstGeom>
          <a:ln w="31750"/>
        </p:spPr>
        <p:style>
          <a:lnRef idx="3">
            <a:schemeClr val="accent1"/>
          </a:lnRef>
          <a:fillRef idx="0">
            <a:schemeClr val="accent1"/>
          </a:fillRef>
          <a:effectRef idx="2">
            <a:schemeClr val="accent1"/>
          </a:effectRef>
          <a:fontRef idx="minor">
            <a:schemeClr val="tx1"/>
          </a:fontRef>
        </p:style>
        <p:txBody>
          <a:bodyPr rtlCol="0" anchor="ctr"/>
          <a:lstStyle/>
          <a:p>
            <a:pPr algn="ctr"/>
            <a:endParaRPr lang="vi-VN"/>
          </a:p>
        </p:txBody>
      </p:sp>
      <p:grpSp>
        <p:nvGrpSpPr>
          <p:cNvPr id="17" name="Group 16">
            <a:extLst>
              <a:ext uri="{FF2B5EF4-FFF2-40B4-BE49-F238E27FC236}">
                <a16:creationId xmlns:a16="http://schemas.microsoft.com/office/drawing/2014/main" id="{EE437855-A19E-72F3-F902-8D68B7EEE62A}"/>
              </a:ext>
            </a:extLst>
          </p:cNvPr>
          <p:cNvGrpSpPr/>
          <p:nvPr/>
        </p:nvGrpSpPr>
        <p:grpSpPr>
          <a:xfrm>
            <a:off x="4545582" y="1861232"/>
            <a:ext cx="6359124" cy="590138"/>
            <a:chOff x="4545582" y="1861232"/>
            <a:chExt cx="6359124" cy="590138"/>
          </a:xfrm>
        </p:grpSpPr>
        <p:sp>
          <p:nvSpPr>
            <p:cNvPr id="8" name="Rectangle 7">
              <a:extLst>
                <a:ext uri="{FF2B5EF4-FFF2-40B4-BE49-F238E27FC236}">
                  <a16:creationId xmlns:a16="http://schemas.microsoft.com/office/drawing/2014/main" id="{D09F656A-646F-6BE6-0150-C2142C1B9C29}"/>
                </a:ext>
              </a:extLst>
            </p:cNvPr>
            <p:cNvSpPr/>
            <p:nvPr/>
          </p:nvSpPr>
          <p:spPr>
            <a:xfrm>
              <a:off x="4545582" y="1861232"/>
              <a:ext cx="75056" cy="590138"/>
            </a:xfrm>
            <a:prstGeom prst="rect">
              <a:avLst/>
            </a:prstGeom>
            <a:solidFill>
              <a:srgbClr val="B71E42"/>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vi-VN"/>
            </a:p>
          </p:txBody>
        </p:sp>
        <p:sp>
          <p:nvSpPr>
            <p:cNvPr id="9" name="TextBox 8">
              <a:extLst>
                <a:ext uri="{FF2B5EF4-FFF2-40B4-BE49-F238E27FC236}">
                  <a16:creationId xmlns:a16="http://schemas.microsoft.com/office/drawing/2014/main" id="{45D28034-5509-DC34-7863-2AE72B26E1FC}"/>
                </a:ext>
              </a:extLst>
            </p:cNvPr>
            <p:cNvSpPr txBox="1"/>
            <p:nvPr/>
          </p:nvSpPr>
          <p:spPr>
            <a:xfrm>
              <a:off x="4717914" y="1971635"/>
              <a:ext cx="6186792" cy="369332"/>
            </a:xfrm>
            <a:prstGeom prst="rect">
              <a:avLst/>
            </a:prstGeom>
            <a:noFill/>
          </p:spPr>
          <p:txBody>
            <a:bodyPr wrap="square" rtlCol="0">
              <a:spAutoFit/>
            </a:bodyPr>
            <a:lstStyle/>
            <a:p>
              <a:r>
                <a:rPr lang="vi-VN" dirty="0"/>
                <a:t>Hai thư viện này dùng để nhập </a:t>
              </a:r>
              <a:r>
                <a:rPr lang="vi-VN" dirty="0" err="1"/>
                <a:t>video</a:t>
              </a:r>
              <a:r>
                <a:rPr lang="vi-VN" dirty="0"/>
                <a:t> và xuất </a:t>
              </a:r>
              <a:r>
                <a:rPr lang="vi-VN" dirty="0" err="1"/>
                <a:t>video</a:t>
              </a:r>
              <a:r>
                <a:rPr lang="vi-VN" dirty="0"/>
                <a:t> lên màn hình</a:t>
              </a:r>
            </a:p>
          </p:txBody>
        </p:sp>
      </p:grpSp>
      <p:sp>
        <p:nvSpPr>
          <p:cNvPr id="10" name="Left Brace 9">
            <a:extLst>
              <a:ext uri="{FF2B5EF4-FFF2-40B4-BE49-F238E27FC236}">
                <a16:creationId xmlns:a16="http://schemas.microsoft.com/office/drawing/2014/main" id="{A037E570-B9C0-C191-BCBB-D661204D5B3F}"/>
              </a:ext>
            </a:extLst>
          </p:cNvPr>
          <p:cNvSpPr/>
          <p:nvPr/>
        </p:nvSpPr>
        <p:spPr>
          <a:xfrm>
            <a:off x="631340" y="4145929"/>
            <a:ext cx="292787" cy="629051"/>
          </a:xfrm>
          <a:prstGeom prst="leftBrace">
            <a:avLst/>
          </a:prstGeom>
          <a:ln w="31750"/>
        </p:spPr>
        <p:style>
          <a:lnRef idx="3">
            <a:schemeClr val="accent1"/>
          </a:lnRef>
          <a:fillRef idx="0">
            <a:schemeClr val="accent1"/>
          </a:fillRef>
          <a:effectRef idx="2">
            <a:schemeClr val="accent1"/>
          </a:effectRef>
          <a:fontRef idx="minor">
            <a:schemeClr val="tx1"/>
          </a:fontRef>
        </p:style>
        <p:txBody>
          <a:bodyPr rtlCol="0" anchor="ctr"/>
          <a:lstStyle/>
          <a:p>
            <a:pPr algn="ctr"/>
            <a:endParaRPr lang="vi-VN"/>
          </a:p>
        </p:txBody>
      </p:sp>
      <p:grpSp>
        <p:nvGrpSpPr>
          <p:cNvPr id="16" name="Group 15">
            <a:extLst>
              <a:ext uri="{FF2B5EF4-FFF2-40B4-BE49-F238E27FC236}">
                <a16:creationId xmlns:a16="http://schemas.microsoft.com/office/drawing/2014/main" id="{49D38528-26B8-BD54-0463-78ABDBB2EBC7}"/>
              </a:ext>
            </a:extLst>
          </p:cNvPr>
          <p:cNvGrpSpPr/>
          <p:nvPr/>
        </p:nvGrpSpPr>
        <p:grpSpPr>
          <a:xfrm>
            <a:off x="6776084" y="4328718"/>
            <a:ext cx="3988887" cy="593802"/>
            <a:chOff x="6797039" y="4273473"/>
            <a:chExt cx="3988887" cy="593802"/>
          </a:xfrm>
        </p:grpSpPr>
        <p:sp>
          <p:nvSpPr>
            <p:cNvPr id="11" name="Rectangle 10">
              <a:extLst>
                <a:ext uri="{FF2B5EF4-FFF2-40B4-BE49-F238E27FC236}">
                  <a16:creationId xmlns:a16="http://schemas.microsoft.com/office/drawing/2014/main" id="{A995E7F2-D4DC-BD82-3E24-EE6A2D726B9F}"/>
                </a:ext>
              </a:extLst>
            </p:cNvPr>
            <p:cNvSpPr/>
            <p:nvPr/>
          </p:nvSpPr>
          <p:spPr>
            <a:xfrm>
              <a:off x="6797039" y="4273473"/>
              <a:ext cx="61198" cy="593802"/>
            </a:xfrm>
            <a:prstGeom prst="rect">
              <a:avLst/>
            </a:prstGeom>
            <a:solidFill>
              <a:srgbClr val="B71E42"/>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vi-VN" dirty="0"/>
            </a:p>
          </p:txBody>
        </p:sp>
        <p:sp>
          <p:nvSpPr>
            <p:cNvPr id="12" name="TextBox 11">
              <a:extLst>
                <a:ext uri="{FF2B5EF4-FFF2-40B4-BE49-F238E27FC236}">
                  <a16:creationId xmlns:a16="http://schemas.microsoft.com/office/drawing/2014/main" id="{6AA9ED23-7250-B123-5CF4-BF1E560FC408}"/>
                </a:ext>
              </a:extLst>
            </p:cNvPr>
            <p:cNvSpPr txBox="1"/>
            <p:nvPr/>
          </p:nvSpPr>
          <p:spPr>
            <a:xfrm>
              <a:off x="6969440" y="4332368"/>
              <a:ext cx="3816486" cy="369332"/>
            </a:xfrm>
            <a:prstGeom prst="rect">
              <a:avLst/>
            </a:prstGeom>
            <a:noFill/>
          </p:spPr>
          <p:txBody>
            <a:bodyPr wrap="square" rtlCol="0">
              <a:spAutoFit/>
            </a:bodyPr>
            <a:lstStyle/>
            <a:p>
              <a:r>
                <a:rPr lang="vi-VN" dirty="0"/>
                <a:t>Bộ thư viện dùng để </a:t>
              </a:r>
              <a:r>
                <a:rPr lang="vi-VN" dirty="0" err="1"/>
                <a:t>tracking</a:t>
              </a:r>
              <a:r>
                <a:rPr lang="vi-VN" dirty="0"/>
                <a:t> vật thể</a:t>
              </a:r>
            </a:p>
          </p:txBody>
        </p:sp>
      </p:grpSp>
      <p:sp>
        <p:nvSpPr>
          <p:cNvPr id="13" name="Rectangle 12">
            <a:extLst>
              <a:ext uri="{FF2B5EF4-FFF2-40B4-BE49-F238E27FC236}">
                <a16:creationId xmlns:a16="http://schemas.microsoft.com/office/drawing/2014/main" id="{157A221C-3DD4-8AA0-30DD-C497410DDA41}"/>
              </a:ext>
            </a:extLst>
          </p:cNvPr>
          <p:cNvSpPr/>
          <p:nvPr/>
        </p:nvSpPr>
        <p:spPr>
          <a:xfrm>
            <a:off x="3141556" y="2501331"/>
            <a:ext cx="75056" cy="490216"/>
          </a:xfrm>
          <a:prstGeom prst="rect">
            <a:avLst/>
          </a:prstGeom>
          <a:solidFill>
            <a:srgbClr val="B71E42"/>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vi-VN"/>
          </a:p>
        </p:txBody>
      </p:sp>
      <p:sp>
        <p:nvSpPr>
          <p:cNvPr id="14" name="Rectangle 13">
            <a:extLst>
              <a:ext uri="{FF2B5EF4-FFF2-40B4-BE49-F238E27FC236}">
                <a16:creationId xmlns:a16="http://schemas.microsoft.com/office/drawing/2014/main" id="{485454D9-CC89-93E3-F05B-C2D052D42391}"/>
              </a:ext>
            </a:extLst>
          </p:cNvPr>
          <p:cNvSpPr/>
          <p:nvPr/>
        </p:nvSpPr>
        <p:spPr>
          <a:xfrm>
            <a:off x="2574108" y="2991547"/>
            <a:ext cx="75056" cy="437454"/>
          </a:xfrm>
          <a:prstGeom prst="rect">
            <a:avLst/>
          </a:prstGeom>
          <a:solidFill>
            <a:srgbClr val="B71E42"/>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vi-VN"/>
          </a:p>
        </p:txBody>
      </p:sp>
      <p:sp>
        <p:nvSpPr>
          <p:cNvPr id="3" name="Rectangle 2">
            <a:extLst>
              <a:ext uri="{FF2B5EF4-FFF2-40B4-BE49-F238E27FC236}">
                <a16:creationId xmlns:a16="http://schemas.microsoft.com/office/drawing/2014/main" id="{5DC0BC06-A12B-85F6-EB67-54C7322A30A9}"/>
              </a:ext>
            </a:extLst>
          </p:cNvPr>
          <p:cNvSpPr/>
          <p:nvPr/>
        </p:nvSpPr>
        <p:spPr>
          <a:xfrm>
            <a:off x="4064568" y="3488273"/>
            <a:ext cx="75056" cy="485557"/>
          </a:xfrm>
          <a:prstGeom prst="rect">
            <a:avLst/>
          </a:prstGeom>
          <a:solidFill>
            <a:srgbClr val="B71E42"/>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86818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3CA8E3-F07D-7DF6-90CA-D7F9A94F6797}"/>
              </a:ext>
            </a:extLst>
          </p:cNvPr>
          <p:cNvSpPr txBox="1"/>
          <p:nvPr/>
        </p:nvSpPr>
        <p:spPr>
          <a:xfrm>
            <a:off x="1175327" y="2173300"/>
            <a:ext cx="9841345" cy="3170099"/>
          </a:xfrm>
          <a:prstGeom prst="rect">
            <a:avLst/>
          </a:prstGeom>
          <a:noFill/>
        </p:spPr>
        <p:txBody>
          <a:bodyPr wrap="square" rtlCol="0">
            <a:spAutoFit/>
          </a:bodyPr>
          <a:lstStyle/>
          <a:p>
            <a:r>
              <a:rPr lang="vi-VN" sz="4000" dirty="0">
                <a:latin typeface="Times New Roman" panose="02020603050405020304" pitchFamily="18" charset="0"/>
                <a:cs typeface="Times New Roman" panose="02020603050405020304" pitchFamily="18" charset="0"/>
              </a:rPr>
              <a:t>Với mỗi </a:t>
            </a:r>
            <a:r>
              <a:rPr lang="vi-VN" sz="4000" dirty="0" err="1">
                <a:latin typeface="Times New Roman" panose="02020603050405020304" pitchFamily="18" charset="0"/>
                <a:cs typeface="Times New Roman" panose="02020603050405020304" pitchFamily="18" charset="0"/>
              </a:rPr>
              <a:t>frame</a:t>
            </a:r>
            <a:r>
              <a:rPr lang="vi-VN" sz="4000" dirty="0">
                <a:latin typeface="Times New Roman" panose="02020603050405020304" pitchFamily="18" charset="0"/>
                <a:cs typeface="Times New Roman" panose="02020603050405020304" pitchFamily="18" charset="0"/>
              </a:rPr>
              <a:t> sẽ tiến hành</a:t>
            </a:r>
            <a:endParaRPr lang="vi-VN"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vi-VN" sz="3200" dirty="0">
                <a:latin typeface="Times New Roman" panose="02020603050405020304" pitchFamily="18" charset="0"/>
                <a:cs typeface="Times New Roman" panose="02020603050405020304" pitchFamily="18" charset="0"/>
              </a:rPr>
              <a:t>Thay đổi kích </a:t>
            </a:r>
            <a:r>
              <a:rPr lang="vi-VN" sz="3200" dirty="0" err="1">
                <a:latin typeface="Times New Roman" panose="02020603050405020304" pitchFamily="18" charset="0"/>
                <a:cs typeface="Times New Roman" panose="02020603050405020304" pitchFamily="18" charset="0"/>
              </a:rPr>
              <a:t>thuớc</a:t>
            </a:r>
            <a:r>
              <a:rPr lang="vi-VN" sz="3200" dirty="0">
                <a:latin typeface="Times New Roman" panose="02020603050405020304" pitchFamily="18" charset="0"/>
                <a:cs typeface="Times New Roman" panose="02020603050405020304" pitchFamily="18" charset="0"/>
              </a:rPr>
              <a:t> ( giảm dữ liệu để tăng tốc độ xử lý)</a:t>
            </a:r>
          </a:p>
          <a:p>
            <a:pPr marL="457200" indent="-457200">
              <a:buFont typeface="Arial" panose="020B0604020202020204" pitchFamily="34" charset="0"/>
              <a:buChar char="•"/>
            </a:pPr>
            <a:r>
              <a:rPr lang="vi-VN" sz="3200" dirty="0">
                <a:latin typeface="Times New Roman" panose="02020603050405020304" pitchFamily="18" charset="0"/>
                <a:cs typeface="Times New Roman" panose="02020603050405020304" pitchFamily="18" charset="0"/>
              </a:rPr>
              <a:t>Thay đổi không gian màu( thư viện </a:t>
            </a:r>
            <a:r>
              <a:rPr lang="vi-VN" sz="3200" dirty="0" err="1">
                <a:latin typeface="Times New Roman" panose="02020603050405020304" pitchFamily="18" charset="0"/>
                <a:cs typeface="Times New Roman" panose="02020603050405020304" pitchFamily="18" charset="0"/>
              </a:rPr>
              <a:t>dlib</a:t>
            </a:r>
            <a:r>
              <a:rPr lang="vi-VN" sz="3200" dirty="0">
                <a:latin typeface="Times New Roman" panose="02020603050405020304" pitchFamily="18" charset="0"/>
                <a:cs typeface="Times New Roman" panose="02020603050405020304" pitchFamily="18" charset="0"/>
              </a:rPr>
              <a:t> cần RGB)</a:t>
            </a:r>
          </a:p>
          <a:p>
            <a:pPr marL="457200" indent="-457200">
              <a:buFont typeface="Arial" panose="020B0604020202020204" pitchFamily="34" charset="0"/>
              <a:buChar char="•"/>
            </a:pPr>
            <a:r>
              <a:rPr lang="vi-VN" sz="3200" dirty="0">
                <a:latin typeface="Times New Roman" panose="02020603050405020304" pitchFamily="18" charset="0"/>
                <a:cs typeface="Times New Roman" panose="02020603050405020304" pitchFamily="18" charset="0"/>
              </a:rPr>
              <a:t>Nhận diện vật thể</a:t>
            </a:r>
          </a:p>
          <a:p>
            <a:pPr marL="457200" indent="-457200">
              <a:buFont typeface="Arial" panose="020B0604020202020204" pitchFamily="34" charset="0"/>
              <a:buChar char="•"/>
            </a:pPr>
            <a:r>
              <a:rPr lang="vi-VN" sz="3200" dirty="0" err="1">
                <a:latin typeface="Times New Roman" panose="02020603050405020304" pitchFamily="18" charset="0"/>
                <a:cs typeface="Times New Roman" panose="02020603050405020304" pitchFamily="18" charset="0"/>
              </a:rPr>
              <a:t>Tracking</a:t>
            </a:r>
            <a:r>
              <a:rPr lang="vi-VN" sz="3200" dirty="0">
                <a:latin typeface="Times New Roman" panose="02020603050405020304" pitchFamily="18" charset="0"/>
                <a:cs typeface="Times New Roman" panose="02020603050405020304" pitchFamily="18" charset="0"/>
              </a:rPr>
              <a:t> vật thể</a:t>
            </a:r>
          </a:p>
          <a:p>
            <a:pPr marL="457200" indent="-457200">
              <a:buFont typeface="Arial" panose="020B0604020202020204" pitchFamily="34" charset="0"/>
              <a:buChar char="•"/>
            </a:pPr>
            <a:r>
              <a:rPr lang="vi-VN" sz="3200" dirty="0">
                <a:latin typeface="Times New Roman" panose="02020603050405020304" pitchFamily="18" charset="0"/>
                <a:cs typeface="Times New Roman" panose="02020603050405020304" pitchFamily="18" charset="0"/>
              </a:rPr>
              <a:t>Xác định hướng di chuyển của vật thể được </a:t>
            </a:r>
            <a:r>
              <a:rPr lang="vi-VN" sz="3200" dirty="0" err="1">
                <a:latin typeface="Times New Roman" panose="02020603050405020304" pitchFamily="18" charset="0"/>
                <a:cs typeface="Times New Roman" panose="02020603050405020304" pitchFamily="18" charset="0"/>
              </a:rPr>
              <a:t>tracking</a:t>
            </a:r>
            <a:endParaRPr lang="vi-VN" sz="32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AD6C921B-4B7D-9E8A-5588-378D4D142444}"/>
              </a:ext>
            </a:extLst>
          </p:cNvPr>
          <p:cNvSpPr>
            <a:spLocks noGrp="1"/>
          </p:cNvSpPr>
          <p:nvPr>
            <p:ph type="title"/>
          </p:nvPr>
        </p:nvSpPr>
        <p:spPr/>
        <p:txBody>
          <a:bodyPr>
            <a:normAutofit/>
          </a:bodyPr>
          <a:lstStyle/>
          <a:p>
            <a:pPr algn="ctr"/>
            <a:r>
              <a:rPr lang="vi-VN" sz="4000" b="1" dirty="0" err="1">
                <a:latin typeface="Times New Roman" panose="02020603050405020304" pitchFamily="18" charset="0"/>
                <a:cs typeface="Times New Roman" panose="02020603050405020304" pitchFamily="18" charset="0"/>
              </a:rPr>
              <a:t>Logic</a:t>
            </a:r>
            <a:r>
              <a:rPr lang="vi-VN" sz="4000" b="1" dirty="0">
                <a:latin typeface="Times New Roman" panose="02020603050405020304" pitchFamily="18" charset="0"/>
                <a:cs typeface="Times New Roman" panose="02020603050405020304" pitchFamily="18" charset="0"/>
              </a:rPr>
              <a:t> xử lý</a:t>
            </a:r>
          </a:p>
        </p:txBody>
      </p:sp>
    </p:spTree>
    <p:extLst>
      <p:ext uri="{BB962C8B-B14F-4D97-AF65-F5344CB8AC3E}">
        <p14:creationId xmlns:p14="http://schemas.microsoft.com/office/powerpoint/2010/main" val="3286975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F5C418B-C5E5-AEFD-56D1-FCD38E1F7E5A}"/>
              </a:ext>
            </a:extLst>
          </p:cNvPr>
          <p:cNvSpPr txBox="1"/>
          <p:nvPr/>
        </p:nvSpPr>
        <p:spPr>
          <a:xfrm>
            <a:off x="2798323" y="3044280"/>
            <a:ext cx="6595354" cy="769441"/>
          </a:xfrm>
          <a:prstGeom prst="rect">
            <a:avLst/>
          </a:prstGeom>
          <a:noFill/>
        </p:spPr>
        <p:txBody>
          <a:bodyPr wrap="square" rtlCol="0">
            <a:spAutoFit/>
          </a:bodyPr>
          <a:lstStyle/>
          <a:p>
            <a:pPr algn="ctr"/>
            <a:r>
              <a:rPr lang="vi-VN" sz="4400" b="1" dirty="0"/>
              <a:t>TIẾN HÀNH CODE</a:t>
            </a:r>
          </a:p>
        </p:txBody>
      </p:sp>
    </p:spTree>
    <p:extLst>
      <p:ext uri="{BB962C8B-B14F-4D97-AF65-F5344CB8AC3E}">
        <p14:creationId xmlns:p14="http://schemas.microsoft.com/office/powerpoint/2010/main" val="331310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F5C418B-C5E5-AEFD-56D1-FCD38E1F7E5A}"/>
              </a:ext>
            </a:extLst>
          </p:cNvPr>
          <p:cNvSpPr txBox="1"/>
          <p:nvPr/>
        </p:nvSpPr>
        <p:spPr>
          <a:xfrm>
            <a:off x="2798323" y="3044280"/>
            <a:ext cx="6595354" cy="769441"/>
          </a:xfrm>
          <a:prstGeom prst="rect">
            <a:avLst/>
          </a:prstGeom>
          <a:noFill/>
        </p:spPr>
        <p:txBody>
          <a:bodyPr wrap="square" rtlCol="0">
            <a:spAutoFit/>
          </a:bodyPr>
          <a:lstStyle/>
          <a:p>
            <a:pPr algn="ctr"/>
            <a:r>
              <a:rPr lang="vi-VN" sz="4400" b="1" dirty="0">
                <a:latin typeface="Times New Roman" panose="02020603050405020304" pitchFamily="18" charset="0"/>
                <a:cs typeface="Times New Roman" panose="02020603050405020304" pitchFamily="18" charset="0"/>
              </a:rPr>
              <a:t>NHẬN DIỆN NGƯỜI</a:t>
            </a:r>
          </a:p>
        </p:txBody>
      </p:sp>
    </p:spTree>
    <p:extLst>
      <p:ext uri="{BB962C8B-B14F-4D97-AF65-F5344CB8AC3E}">
        <p14:creationId xmlns:p14="http://schemas.microsoft.com/office/powerpoint/2010/main" val="545052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6B60075-7A1D-EAA3-59F5-7A3D5F189DBF}"/>
              </a:ext>
            </a:extLst>
          </p:cNvPr>
          <p:cNvGrpSpPr/>
          <p:nvPr/>
        </p:nvGrpSpPr>
        <p:grpSpPr>
          <a:xfrm>
            <a:off x="3112851" y="97277"/>
            <a:ext cx="5924145" cy="457240"/>
            <a:chOff x="3112851" y="97277"/>
            <a:chExt cx="5924145" cy="457240"/>
          </a:xfrm>
        </p:grpSpPr>
        <p:cxnSp>
          <p:nvCxnSpPr>
            <p:cNvPr id="5" name="Straight Connector 4">
              <a:extLst>
                <a:ext uri="{FF2B5EF4-FFF2-40B4-BE49-F238E27FC236}">
                  <a16:creationId xmlns:a16="http://schemas.microsoft.com/office/drawing/2014/main" id="{BA9DB75A-0085-FD11-3679-97E3C4E684E1}"/>
                </a:ext>
              </a:extLst>
            </p:cNvPr>
            <p:cNvCxnSpPr>
              <a:cxnSpLocks/>
            </p:cNvCxnSpPr>
            <p:nvPr/>
          </p:nvCxnSpPr>
          <p:spPr>
            <a:xfrm>
              <a:off x="3226340" y="554517"/>
              <a:ext cx="573932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44841196-AE80-0E78-B8A0-E2B0DD6E4A58}"/>
                </a:ext>
              </a:extLst>
            </p:cNvPr>
            <p:cNvSpPr txBox="1"/>
            <p:nvPr/>
          </p:nvSpPr>
          <p:spPr>
            <a:xfrm>
              <a:off x="3112851" y="97277"/>
              <a:ext cx="5924145" cy="369332"/>
            </a:xfrm>
            <a:prstGeom prst="rect">
              <a:avLst/>
            </a:prstGeom>
            <a:noFill/>
          </p:spPr>
          <p:txBody>
            <a:bodyPr wrap="square" rtlCol="0">
              <a:spAutoFit/>
            </a:bodyPr>
            <a:lstStyle/>
            <a:p>
              <a:pPr algn="ctr"/>
              <a:r>
                <a:rPr lang="vi-VN" b="1" dirty="0">
                  <a:latin typeface="Times New Roman" panose="02020603050405020304" pitchFamily="18" charset="0"/>
                  <a:cs typeface="Times New Roman" panose="02020603050405020304" pitchFamily="18" charset="0"/>
                </a:rPr>
                <a:t>TEST HỆ THỐNG</a:t>
              </a:r>
            </a:p>
          </p:txBody>
        </p:sp>
      </p:grpSp>
      <p:sp>
        <p:nvSpPr>
          <p:cNvPr id="14" name="TextBox 13">
            <a:extLst>
              <a:ext uri="{FF2B5EF4-FFF2-40B4-BE49-F238E27FC236}">
                <a16:creationId xmlns:a16="http://schemas.microsoft.com/office/drawing/2014/main" id="{B7BF2D2B-8FD3-36DE-44EC-462D6DB21735}"/>
              </a:ext>
            </a:extLst>
          </p:cNvPr>
          <p:cNvSpPr txBox="1"/>
          <p:nvPr/>
        </p:nvSpPr>
        <p:spPr>
          <a:xfrm>
            <a:off x="369650" y="1371600"/>
            <a:ext cx="5739319" cy="2308324"/>
          </a:xfrm>
          <a:prstGeom prst="rect">
            <a:avLst/>
          </a:prstGeom>
          <a:noFill/>
        </p:spPr>
        <p:txBody>
          <a:bodyPr wrap="square" rtlCol="0">
            <a:spAutoFit/>
          </a:bodyPr>
          <a:lstStyle/>
          <a:p>
            <a:pPr marL="285750" indent="-285750">
              <a:buFont typeface="Arial" panose="020B0604020202020204" pitchFamily="34" charset="0"/>
              <a:buChar char="•"/>
            </a:pPr>
            <a:r>
              <a:rPr lang="vi-VN" dirty="0"/>
              <a:t>Để </a:t>
            </a:r>
            <a:r>
              <a:rPr lang="vi-VN" dirty="0" err="1"/>
              <a:t>load</a:t>
            </a:r>
            <a:r>
              <a:rPr lang="vi-VN" dirty="0"/>
              <a:t> </a:t>
            </a:r>
            <a:r>
              <a:rPr lang="vi-VN" dirty="0" err="1"/>
              <a:t>video</a:t>
            </a:r>
            <a:r>
              <a:rPr lang="vi-VN" dirty="0"/>
              <a:t> em xử dụng thư viện </a:t>
            </a:r>
            <a:r>
              <a:rPr lang="vi-VN" dirty="0" err="1"/>
              <a:t>CamGear</a:t>
            </a:r>
            <a:r>
              <a:rPr lang="vi-VN" dirty="0"/>
              <a:t> vì nó có thể </a:t>
            </a:r>
            <a:r>
              <a:rPr lang="vi-VN" dirty="0" err="1"/>
              <a:t>load</a:t>
            </a:r>
            <a:r>
              <a:rPr lang="vi-VN" dirty="0"/>
              <a:t> </a:t>
            </a:r>
            <a:r>
              <a:rPr lang="vi-VN" dirty="0" err="1"/>
              <a:t>video</a:t>
            </a:r>
            <a:r>
              <a:rPr lang="vi-VN" dirty="0"/>
              <a:t> từ </a:t>
            </a:r>
            <a:r>
              <a:rPr lang="vi-VN" dirty="0" err="1"/>
              <a:t>internet</a:t>
            </a:r>
            <a:endParaRPr lang="vi-VN" dirty="0"/>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Trong hình thể hiện cấu trúc </a:t>
            </a:r>
            <a:r>
              <a:rPr lang="vi-VN" dirty="0" err="1"/>
              <a:t>logic</a:t>
            </a:r>
            <a:r>
              <a:rPr lang="vi-VN" dirty="0"/>
              <a:t> của </a:t>
            </a:r>
            <a:r>
              <a:rPr lang="vi-VN" dirty="0" err="1"/>
              <a:t>code</a:t>
            </a:r>
            <a:r>
              <a:rPr lang="vi-VN" dirty="0"/>
              <a:t> gồm: đọc </a:t>
            </a:r>
            <a:r>
              <a:rPr lang="vi-VN" dirty="0" err="1"/>
              <a:t>frame</a:t>
            </a:r>
            <a:r>
              <a:rPr lang="vi-VN" dirty="0"/>
              <a:t>, thực hiện các bước xử lý</a:t>
            </a:r>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Cuối cùng là xuất </a:t>
            </a:r>
            <a:r>
              <a:rPr lang="vi-VN" dirty="0" err="1"/>
              <a:t>frame</a:t>
            </a:r>
            <a:r>
              <a:rPr lang="vi-VN" dirty="0"/>
              <a:t> lên màn hình</a:t>
            </a:r>
          </a:p>
          <a:p>
            <a:pPr marL="285750" indent="-285750">
              <a:buFont typeface="Arial" panose="020B0604020202020204" pitchFamily="34" charset="0"/>
              <a:buChar char="•"/>
            </a:pPr>
            <a:endParaRPr lang="vi-VN" dirty="0"/>
          </a:p>
        </p:txBody>
      </p:sp>
      <p:pic>
        <p:nvPicPr>
          <p:cNvPr id="4" name="Picture 3">
            <a:extLst>
              <a:ext uri="{FF2B5EF4-FFF2-40B4-BE49-F238E27FC236}">
                <a16:creationId xmlns:a16="http://schemas.microsoft.com/office/drawing/2014/main" id="{8CD33E4D-D586-C801-C849-03CD985A289C}"/>
              </a:ext>
            </a:extLst>
          </p:cNvPr>
          <p:cNvPicPr>
            <a:picLocks noChangeAspect="1"/>
          </p:cNvPicPr>
          <p:nvPr/>
        </p:nvPicPr>
        <p:blipFill>
          <a:blip r:embed="rId2"/>
          <a:stretch>
            <a:fillRect/>
          </a:stretch>
        </p:blipFill>
        <p:spPr>
          <a:xfrm>
            <a:off x="5797685" y="882380"/>
            <a:ext cx="6394315" cy="4169597"/>
          </a:xfrm>
          <a:prstGeom prst="rect">
            <a:avLst/>
          </a:prstGeom>
        </p:spPr>
      </p:pic>
      <p:pic>
        <p:nvPicPr>
          <p:cNvPr id="8" name="Picture 7">
            <a:extLst>
              <a:ext uri="{FF2B5EF4-FFF2-40B4-BE49-F238E27FC236}">
                <a16:creationId xmlns:a16="http://schemas.microsoft.com/office/drawing/2014/main" id="{849B28C2-1736-1DDE-593D-F6E52B8EA449}"/>
              </a:ext>
            </a:extLst>
          </p:cNvPr>
          <p:cNvPicPr>
            <a:picLocks noChangeAspect="1"/>
          </p:cNvPicPr>
          <p:nvPr/>
        </p:nvPicPr>
        <p:blipFill>
          <a:blip r:embed="rId3"/>
          <a:stretch>
            <a:fillRect/>
          </a:stretch>
        </p:blipFill>
        <p:spPr>
          <a:xfrm>
            <a:off x="1702560" y="3659588"/>
            <a:ext cx="3700714" cy="2312211"/>
          </a:xfrm>
          <a:prstGeom prst="rect">
            <a:avLst/>
          </a:prstGeom>
        </p:spPr>
      </p:pic>
    </p:spTree>
    <p:extLst>
      <p:ext uri="{BB962C8B-B14F-4D97-AF65-F5344CB8AC3E}">
        <p14:creationId xmlns:p14="http://schemas.microsoft.com/office/powerpoint/2010/main" val="2754681098"/>
      </p:ext>
    </p:extLst>
  </p:cSld>
  <p:clrMapOvr>
    <a:masterClrMapping/>
  </p:clrMapOvr>
</p:sld>
</file>

<file path=ppt/theme/theme1.xml><?xml version="1.0" encoding="utf-8"?>
<a:theme xmlns:a="http://schemas.openxmlformats.org/drawingml/2006/main" name="Bộ sưu tập ảnh">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Office_61209779_TF66921596_Win32" id="{2B178285-E797-43E9-8A6B-89850573CC63}" vid="{40EAE8DD-77B4-4FA1-B215-5C164CF27D93}"/>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Sáng kiến của tôi</Template>
  <TotalTime>362</TotalTime>
  <Words>1064</Words>
  <Application>Microsoft Office PowerPoint</Application>
  <PresentationFormat>Widescreen</PresentationFormat>
  <Paragraphs>133</Paragraphs>
  <Slides>22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Gill Sans MT</vt:lpstr>
      <vt:lpstr>Times New Roman</vt:lpstr>
      <vt:lpstr>Bộ sưu tập ảnh</vt:lpstr>
      <vt:lpstr>Báo cáo đồ án</vt:lpstr>
      <vt:lpstr>Thông tin liên hệ</vt:lpstr>
      <vt:lpstr>Xây dựng Chương trình Đếm người và xác định lưu lượng người qua lại</vt:lpstr>
      <vt:lpstr>Chương trình có khả năng</vt:lpstr>
      <vt:lpstr>import cv2 from vidgear.gears import CamGear  import numpy as np        Thư viện dùng để tính toán giá trị trung bình. Chi tiết tác dụng được em trình bày ở sau  import imutils       Thư viện dùng để thay đổi kích thuớc frame. Lý do dùng vì nó tiện lợi hơn cv2  from imutils.video import FPS       Thư viện dùng để xác định FPS trung bình của video  import dlib from mylib.centroidtracker import CENTROIDTRACKER from mylib.trackableobject import TRACKABLEOBJECT</vt:lpstr>
      <vt:lpstr>Logic xử lý</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Sáng kiến của tôi</dc:title>
  <dc:creator>Ngan Tran</dc:creator>
  <cp:lastModifiedBy>Ngan Tran</cp:lastModifiedBy>
  <cp:revision>7</cp:revision>
  <dcterms:created xsi:type="dcterms:W3CDTF">2023-05-23T11:03:11Z</dcterms:created>
  <dcterms:modified xsi:type="dcterms:W3CDTF">2023-05-28T19:17:26Z</dcterms:modified>
</cp:coreProperties>
</file>