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A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547"/>
  </p:normalViewPr>
  <p:slideViewPr>
    <p:cSldViewPr snapToGrid="0" snapToObjects="1">
      <p:cViewPr varScale="1">
        <p:scale>
          <a:sx n="99" d="100"/>
          <a:sy n="99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4089A-0038-4842-AE0E-D9786538049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EFA88-BE6C-FC47-B2A2-5FFB30265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9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EFA88-BE6C-FC47-B2A2-5FFB302657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3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A0E8-C038-1A4F-B892-5DF982C9C064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7609-BECB-FE4E-B54B-E00B846E3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3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A0E8-C038-1A4F-B892-5DF982C9C064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7609-BECB-FE4E-B54B-E00B846E3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7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A0E8-C038-1A4F-B892-5DF982C9C064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7609-BECB-FE4E-B54B-E00B846E3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1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A0E8-C038-1A4F-B892-5DF982C9C064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7609-BECB-FE4E-B54B-E00B846E3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4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A0E8-C038-1A4F-B892-5DF982C9C064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7609-BECB-FE4E-B54B-E00B846E3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9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A0E8-C038-1A4F-B892-5DF982C9C064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7609-BECB-FE4E-B54B-E00B846E3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8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A0E8-C038-1A4F-B892-5DF982C9C064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7609-BECB-FE4E-B54B-E00B846E3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66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A0E8-C038-1A4F-B892-5DF982C9C064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7609-BECB-FE4E-B54B-E00B846E3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5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A0E8-C038-1A4F-B892-5DF982C9C064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7609-BECB-FE4E-B54B-E00B846E3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0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A0E8-C038-1A4F-B892-5DF982C9C064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7609-BECB-FE4E-B54B-E00B846E3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2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A0E8-C038-1A4F-B892-5DF982C9C064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7609-BECB-FE4E-B54B-E00B846E3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3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1A0E8-C038-1A4F-B892-5DF982C9C064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07609-BECB-FE4E-B54B-E00B846E3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2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9375"/>
              </p:ext>
            </p:extLst>
          </p:nvPr>
        </p:nvGraphicFramePr>
        <p:xfrm>
          <a:off x="3627699" y="1336299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2923" marR="72923" marT="36462" marB="3646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809864"/>
              </p:ext>
            </p:extLst>
          </p:nvPr>
        </p:nvGraphicFramePr>
        <p:xfrm>
          <a:off x="6686857" y="1336299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72923" marR="72923" marT="36462" marB="3646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72923" marR="72923" marT="36462" marB="36462">
                    <a:solidFill>
                      <a:schemeClr val="accent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72923" marR="72923" marT="36462" marB="3646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72923" marR="72923" marT="36462" marB="36462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881688"/>
              </p:ext>
            </p:extLst>
          </p:nvPr>
        </p:nvGraphicFramePr>
        <p:xfrm>
          <a:off x="9746015" y="1336299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 marL="72923" marR="72923" marT="36462" marB="3646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72923" marR="72923" marT="36462" marB="36462"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72923" marR="72923" marT="36462" marB="36462"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72923" marR="72923" marT="36462" marB="36462"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72923" marR="72923" marT="36462" marB="3646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72923" marR="72923" marT="36462" marB="36462"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72923" marR="72923" marT="36462" marB="36462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72923" marR="72923" marT="36462" marB="36462"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422699"/>
              </p:ext>
            </p:extLst>
          </p:nvPr>
        </p:nvGraphicFramePr>
        <p:xfrm>
          <a:off x="3443009" y="3611569"/>
          <a:ext cx="219456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2923" marR="72923" marT="36462" marB="3646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842492"/>
              </p:ext>
            </p:extLst>
          </p:nvPr>
        </p:nvGraphicFramePr>
        <p:xfrm>
          <a:off x="6502871" y="3611569"/>
          <a:ext cx="219456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2923" marR="72923" marT="36462" marB="3646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58275"/>
              </p:ext>
            </p:extLst>
          </p:nvPr>
        </p:nvGraphicFramePr>
        <p:xfrm>
          <a:off x="9563134" y="3611569"/>
          <a:ext cx="219456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/>
                <a:gridCol w="365760"/>
                <a:gridCol w="365760"/>
                <a:gridCol w="365760"/>
                <a:gridCol w="365760"/>
                <a:gridCol w="365760"/>
              </a:tblGrid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923" marR="72923" marT="36462" marB="36462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9092" y="1336299"/>
            <a:ext cx="27510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CMU Serif Roman" charset="0"/>
                <a:ea typeface="CMU Serif Roman" charset="0"/>
                <a:cs typeface="CMU Serif Roman" charset="0"/>
              </a:rPr>
              <a:t>Feed </a:t>
            </a:r>
            <a:r>
              <a:rPr lang="en-US" sz="2200" b="1" dirty="0" smtClean="0">
                <a:latin typeface="CMU Serif Roman" charset="0"/>
                <a:ea typeface="CMU Serif Roman" charset="0"/>
                <a:cs typeface="CMU Serif Roman" charset="0"/>
              </a:rPr>
              <a:t>Forward</a:t>
            </a:r>
          </a:p>
          <a:p>
            <a:r>
              <a:rPr lang="en-US" sz="2200" b="1" i="1" dirty="0" smtClean="0">
                <a:latin typeface="CMU Serif Roman" charset="0"/>
                <a:ea typeface="CMU Serif Roman" charset="0"/>
                <a:cs typeface="CMU Serif Roman" charset="0"/>
              </a:rPr>
              <a:t>(I </a:t>
            </a:r>
            <a:r>
              <a:rPr lang="en-US" sz="2200" b="1" i="1" dirty="0">
                <a:latin typeface="CMU Serif Roman" charset="0"/>
                <a:ea typeface="CMU Serif Roman" charset="0"/>
                <a:cs typeface="CMU Serif Roman" charset="0"/>
              </a:rPr>
              <a:t>➝ </a:t>
            </a:r>
            <a:r>
              <a:rPr lang="en-US" sz="2200" b="1" i="1" dirty="0" smtClean="0">
                <a:latin typeface="CMU Serif Roman" charset="0"/>
                <a:ea typeface="CMU Serif Roman" charset="0"/>
                <a:cs typeface="CMU Serif Roman" charset="0"/>
              </a:rPr>
              <a:t>O)</a:t>
            </a:r>
            <a:r>
              <a:rPr lang="en-US" sz="2200" b="1" i="1" dirty="0" smtClean="0">
                <a:latin typeface="CMU Serif Roman" charset="0"/>
                <a:ea typeface="CMU Serif Roman" charset="0"/>
                <a:cs typeface="CMU Serif Roman" charset="0"/>
              </a:rPr>
              <a:t>,</a:t>
            </a:r>
            <a:r>
              <a:rPr lang="en-US" sz="2200" b="1" i="1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2200" b="1" dirty="0" smtClean="0">
                <a:latin typeface="CMU Serif Roman" charset="0"/>
                <a:ea typeface="CMU Serif Roman" charset="0"/>
                <a:cs typeface="CMU Serif Roman" charset="0"/>
              </a:rPr>
              <a:t>n</a:t>
            </a:r>
            <a:r>
              <a:rPr lang="en-US" sz="2200" b="1" dirty="0" smtClean="0">
                <a:latin typeface="CMU Serif Roman" charset="0"/>
                <a:ea typeface="CMU Serif Roman" charset="0"/>
                <a:cs typeface="CMU Serif Roman" charset="0"/>
              </a:rPr>
              <a:t>o padding</a:t>
            </a:r>
          </a:p>
          <a:p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Input: 5 </a:t>
            </a:r>
            <a:r>
              <a:rPr lang="en-US" sz="1600" dirty="0">
                <a:latin typeface="Didot" charset="0"/>
                <a:ea typeface="Didot" charset="0"/>
                <a:cs typeface="Didot" charset="0"/>
              </a:rPr>
              <a:t>×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 5</a:t>
            </a:r>
          </a:p>
          <a:p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Kernel: </a:t>
            </a:r>
            <a:r>
              <a:rPr lang="en-US" sz="1600" dirty="0">
                <a:latin typeface="CMU Serif Roman" charset="0"/>
                <a:ea typeface="CMU Serif Roman" charset="0"/>
                <a:cs typeface="CMU Serif Roman" charset="0"/>
              </a:rPr>
              <a:t>2 </a:t>
            </a:r>
            <a:r>
              <a:rPr lang="en-US" sz="1600" dirty="0">
                <a:latin typeface="Didot" charset="0"/>
                <a:ea typeface="Didot" charset="0"/>
                <a:cs typeface="Didot" charset="0"/>
              </a:rPr>
              <a:t>×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 2</a:t>
            </a:r>
          </a:p>
          <a:p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Output</a:t>
            </a:r>
            <a:r>
              <a:rPr lang="en-US" sz="1600" dirty="0">
                <a:latin typeface="CMU Serif Roman" charset="0"/>
                <a:ea typeface="CMU Serif Roman" charset="0"/>
                <a:cs typeface="CMU Serif Roman" charset="0"/>
              </a:rPr>
              <a:t>: 4 </a:t>
            </a:r>
            <a:r>
              <a:rPr lang="en-US" sz="1600" dirty="0">
                <a:latin typeface="Didot" charset="0"/>
                <a:ea typeface="Didot" charset="0"/>
                <a:cs typeface="Didot" charset="0"/>
              </a:rPr>
              <a:t>×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 4</a:t>
            </a:r>
          </a:p>
          <a:p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(4 = 5 </a:t>
            </a:r>
            <a:r>
              <a:rPr lang="mr-IN" sz="1600" dirty="0" smtClean="0">
                <a:latin typeface="CMU Serif Roman" charset="0"/>
                <a:ea typeface="CMU Serif Roman" charset="0"/>
                <a:cs typeface="CMU Serif Roman" charset="0"/>
              </a:rPr>
              <a:t>–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 2 + 1)</a:t>
            </a:r>
            <a:endParaRPr lang="en-US" sz="1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9092" y="3595948"/>
            <a:ext cx="300114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CMU Serif Roman" charset="0"/>
                <a:ea typeface="CMU Serif Roman" charset="0"/>
                <a:cs typeface="CMU Serif Roman" charset="0"/>
              </a:rPr>
              <a:t>Back Propagation</a:t>
            </a:r>
            <a:br>
              <a:rPr lang="en-US" sz="2200" b="1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US" sz="2200" b="1" i="1" dirty="0" smtClean="0">
                <a:latin typeface="CMU Serif Roman" charset="0"/>
                <a:ea typeface="CMU Serif Roman" charset="0"/>
                <a:cs typeface="CMU Serif Roman" charset="0"/>
              </a:rPr>
              <a:t>(O </a:t>
            </a:r>
            <a:r>
              <a:rPr lang="en-US" sz="2200" b="1" i="1" dirty="0">
                <a:latin typeface="CMU Serif Roman" charset="0"/>
                <a:ea typeface="CMU Serif Roman" charset="0"/>
                <a:cs typeface="CMU Serif Roman" charset="0"/>
              </a:rPr>
              <a:t>➝ </a:t>
            </a:r>
            <a:r>
              <a:rPr lang="en-US" sz="2200" b="1" i="1" dirty="0" smtClean="0">
                <a:latin typeface="CMU Serif Roman" charset="0"/>
                <a:ea typeface="CMU Serif Roman" charset="0"/>
                <a:cs typeface="CMU Serif Roman" charset="0"/>
              </a:rPr>
              <a:t>I), </a:t>
            </a:r>
            <a:r>
              <a:rPr lang="en-US" sz="2200" b="1" dirty="0" smtClean="0">
                <a:latin typeface="CMU Serif Roman" charset="0"/>
                <a:ea typeface="CMU Serif Roman" charset="0"/>
                <a:cs typeface="CMU Serif Roman" charset="0"/>
              </a:rPr>
              <a:t>with p</a:t>
            </a:r>
            <a:r>
              <a:rPr lang="en-US" sz="2200" b="1" dirty="0" smtClean="0">
                <a:latin typeface="CMU Serif Roman" charset="0"/>
                <a:ea typeface="CMU Serif Roman" charset="0"/>
                <a:cs typeface="CMU Serif Roman" charset="0"/>
              </a:rPr>
              <a:t>adding</a:t>
            </a:r>
          </a:p>
          <a:p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Output: </a:t>
            </a:r>
            <a:r>
              <a:rPr lang="en-US" sz="1600" dirty="0">
                <a:latin typeface="CMU Serif Roman" charset="0"/>
                <a:ea typeface="CMU Serif Roman" charset="0"/>
                <a:cs typeface="CMU Serif Roman" charset="0"/>
              </a:rPr>
              <a:t>4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US" sz="1600" dirty="0">
                <a:latin typeface="Didot" charset="0"/>
                <a:ea typeface="Didot" charset="0"/>
                <a:cs typeface="Didot" charset="0"/>
              </a:rPr>
              <a:t>×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 4</a:t>
            </a:r>
          </a:p>
          <a:p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Kernel: 2 </a:t>
            </a:r>
            <a:r>
              <a:rPr lang="en-US" sz="1600" dirty="0">
                <a:latin typeface="Didot" charset="0"/>
                <a:ea typeface="Didot" charset="0"/>
                <a:cs typeface="Didot" charset="0"/>
              </a:rPr>
              <a:t>×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 2</a:t>
            </a:r>
          </a:p>
          <a:p>
            <a:r>
              <a:rPr lang="en-US" sz="1600" dirty="0">
                <a:latin typeface="CMU Serif Roman" charset="0"/>
                <a:ea typeface="CMU Serif Roman" charset="0"/>
                <a:cs typeface="CMU Serif Roman" charset="0"/>
              </a:rPr>
              <a:t>Padded 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output: 6 </a:t>
            </a:r>
            <a:r>
              <a:rPr lang="en-US" sz="1600" dirty="0">
                <a:latin typeface="Didot" charset="0"/>
                <a:ea typeface="Didot" charset="0"/>
                <a:cs typeface="Didot" charset="0"/>
              </a:rPr>
              <a:t>×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 6</a:t>
            </a:r>
            <a:endParaRPr lang="en-US" sz="1600" dirty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(6 = 4 + 2 </a:t>
            </a:r>
            <a:r>
              <a:rPr lang="en-US" sz="1600" dirty="0">
                <a:latin typeface="Didot" charset="0"/>
                <a:ea typeface="Didot" charset="0"/>
                <a:cs typeface="Didot" charset="0"/>
              </a:rPr>
              <a:t>×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 (2 </a:t>
            </a:r>
            <a:r>
              <a:rPr lang="mr-IN" sz="1600" dirty="0" smtClean="0">
                <a:latin typeface="CMU Serif Roman" charset="0"/>
                <a:ea typeface="CMU Serif Roman" charset="0"/>
                <a:cs typeface="CMU Serif Roman" charset="0"/>
              </a:rPr>
              <a:t>–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 1))</a:t>
            </a:r>
          </a:p>
          <a:p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Input: 5 </a:t>
            </a:r>
            <a:r>
              <a:rPr lang="en-US" sz="1600" dirty="0">
                <a:latin typeface="Didot" charset="0"/>
                <a:ea typeface="Didot" charset="0"/>
                <a:cs typeface="Didot" charset="0"/>
              </a:rPr>
              <a:t>×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 5</a:t>
            </a:r>
          </a:p>
          <a:p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(5 = 6 </a:t>
            </a:r>
            <a:r>
              <a:rPr lang="mr-IN" sz="1600" dirty="0" smtClean="0">
                <a:latin typeface="CMU Serif Roman" charset="0"/>
                <a:ea typeface="CMU Serif Roman" charset="0"/>
                <a:cs typeface="CMU Serif Roman" charset="0"/>
              </a:rPr>
              <a:t>–</a:t>
            </a:r>
            <a:r>
              <a:rPr lang="en-US" sz="1600" dirty="0" smtClean="0">
                <a:latin typeface="CMU Serif Roman" charset="0"/>
                <a:ea typeface="CMU Serif Roman" charset="0"/>
                <a:cs typeface="CMU Serif Roman" charset="0"/>
              </a:rPr>
              <a:t> 2 + 1)</a:t>
            </a:r>
            <a:endParaRPr lang="en-US" sz="1600" dirty="0">
              <a:latin typeface="Didot" charset="0"/>
              <a:ea typeface="Didot" charset="0"/>
              <a:cs typeface="Dido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5121" y="474543"/>
            <a:ext cx="1930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Serif Roman" charset="0"/>
                <a:ea typeface="CMU Serif Roman" charset="0"/>
                <a:cs typeface="CMU Serif Roman" charset="0"/>
              </a:rPr>
              <a:t>Top left possible</a:t>
            </a:r>
            <a:br>
              <a:rPr lang="en-US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US" dirty="0" smtClean="0">
                <a:latin typeface="CMU Serif Roman" charset="0"/>
                <a:ea typeface="CMU Serif Roman" charset="0"/>
                <a:cs typeface="CMU Serif Roman" charset="0"/>
              </a:rPr>
              <a:t>position of kernel</a:t>
            </a:r>
            <a:endParaRPr lang="en-US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11364" y="474543"/>
            <a:ext cx="2377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Serif Roman" charset="0"/>
                <a:ea typeface="CMU Serif Roman" charset="0"/>
                <a:cs typeface="CMU Serif Roman" charset="0"/>
              </a:rPr>
              <a:t>Bottom </a:t>
            </a:r>
            <a:r>
              <a:rPr lang="en-US" dirty="0" smtClean="0">
                <a:latin typeface="CMU Serif Roman" charset="0"/>
                <a:ea typeface="CMU Serif Roman" charset="0"/>
                <a:cs typeface="CMU Serif Roman" charset="0"/>
              </a:rPr>
              <a:t>right possible</a:t>
            </a:r>
            <a:br>
              <a:rPr lang="en-US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US" dirty="0" smtClean="0">
                <a:latin typeface="CMU Serif Roman" charset="0"/>
                <a:ea typeface="CMU Serif Roman" charset="0"/>
                <a:cs typeface="CMU Serif Roman" charset="0"/>
              </a:rPr>
              <a:t>position of kernel</a:t>
            </a:r>
            <a:endParaRPr lang="en-US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45077" y="61304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MU Serif Roman" charset="0"/>
                <a:ea typeface="CMU Serif Roman" charset="0"/>
                <a:cs typeface="CMU Serif Roman" charset="0"/>
              </a:rPr>
              <a:t>Result</a:t>
            </a:r>
            <a:endParaRPr lang="en-US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029079"/>
              </p:ext>
            </p:extLst>
          </p:nvPr>
        </p:nvGraphicFramePr>
        <p:xfrm>
          <a:off x="3443009" y="6119716"/>
          <a:ext cx="524250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2784"/>
                <a:gridCol w="365760"/>
                <a:gridCol w="896369"/>
                <a:gridCol w="1931831"/>
                <a:gridCol w="36576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Input matrix </a:t>
                      </a:r>
                      <a:r>
                        <a:rPr lang="en-US" b="1" i="1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I</a:t>
                      </a:r>
                      <a:endParaRPr lang="en-US" b="1" i="1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Output matrix </a:t>
                      </a:r>
                      <a:r>
                        <a:rPr lang="en-US" b="1" i="1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O</a:t>
                      </a:r>
                      <a:endParaRPr lang="en-US" b="1" i="1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9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49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CMU Serif Roman</vt:lpstr>
      <vt:lpstr>Didot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2018-12-09T16:20:47Z</dcterms:created>
  <dcterms:modified xsi:type="dcterms:W3CDTF">2018-12-10T19:34:46Z</dcterms:modified>
</cp:coreProperties>
</file>