
<file path=[Content_Types].xml><?xml version="1.0" encoding="utf-8"?>
<Types xmlns="http://schemas.openxmlformats.org/package/2006/content-types">
  <Default Extension="fntdata" ContentType="application/x-fontdata"/>
  <Default Extension="ico" ContentType="image/x-ico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5"/>
  </p:notesMasterIdLst>
  <p:sldIdLst>
    <p:sldId id="256" r:id="rId2"/>
    <p:sldId id="257" r:id="rId3"/>
    <p:sldId id="258" r:id="rId4"/>
    <p:sldId id="289" r:id="rId5"/>
    <p:sldId id="290" r:id="rId6"/>
    <p:sldId id="291" r:id="rId7"/>
    <p:sldId id="260" r:id="rId8"/>
    <p:sldId id="261" r:id="rId9"/>
    <p:sldId id="262" r:id="rId10"/>
    <p:sldId id="279" r:id="rId11"/>
    <p:sldId id="280" r:id="rId12"/>
    <p:sldId id="281" r:id="rId13"/>
    <p:sldId id="282" r:id="rId14"/>
    <p:sldId id="283" r:id="rId15"/>
    <p:sldId id="285" r:id="rId16"/>
    <p:sldId id="264" r:id="rId17"/>
    <p:sldId id="284" r:id="rId18"/>
    <p:sldId id="286" r:id="rId19"/>
    <p:sldId id="287" r:id="rId20"/>
    <p:sldId id="263" r:id="rId21"/>
    <p:sldId id="265" r:id="rId22"/>
    <p:sldId id="270" r:id="rId23"/>
    <p:sldId id="288" r:id="rId24"/>
  </p:sldIdLst>
  <p:sldSz cx="12192000" cy="6858000"/>
  <p:notesSz cx="6858000" cy="9144000"/>
  <p:embeddedFontLst>
    <p:embeddedFont>
      <p:font typeface="Abril Fatface" panose="02000503000000020003" pitchFamily="2" charset="0"/>
      <p:regular r:id="rId26"/>
    </p:embeddedFont>
    <p:embeddedFont>
      <p:font typeface="Barlow Condensed" panose="00000506000000000000" pitchFamily="2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veat Brush" pitchFamily="2" charset="0"/>
      <p:regular r:id="rId35"/>
    </p:embeddedFont>
    <p:embeddedFont>
      <p:font typeface="Gochi Hand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216bb778119_0_1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216bb778119_0_1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00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07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216bb778119_0_1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216bb778119_0_1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75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10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023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64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070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570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3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570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34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5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216bb778119_0_1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216bb778119_0_1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49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85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2"/>
          <p:cNvGrpSpPr/>
          <p:nvPr/>
        </p:nvGrpSpPr>
        <p:grpSpPr>
          <a:xfrm>
            <a:off x="2775189" y="1314231"/>
            <a:ext cx="6641598" cy="4229545"/>
            <a:chOff x="6027953" y="4697181"/>
            <a:chExt cx="2338344" cy="1489119"/>
          </a:xfrm>
        </p:grpSpPr>
        <p:sp>
          <p:nvSpPr>
            <p:cNvPr id="16" name="Google Shape;16;p2"/>
            <p:cNvSpPr/>
            <p:nvPr/>
          </p:nvSpPr>
          <p:spPr>
            <a:xfrm>
              <a:off x="6027953" y="4721700"/>
              <a:ext cx="2338344" cy="1464600"/>
            </a:xfrm>
            <a:custGeom>
              <a:avLst/>
              <a:gdLst/>
              <a:ahLst/>
              <a:cxnLst/>
              <a:rect l="l" t="t" r="r" b="b"/>
              <a:pathLst>
                <a:path w="2338344" h="1464600" extrusionOk="0">
                  <a:moveTo>
                    <a:pt x="122897" y="62"/>
                  </a:moveTo>
                  <a:lnTo>
                    <a:pt x="2273114" y="90283"/>
                  </a:lnTo>
                  <a:cubicBezTo>
                    <a:pt x="2310671" y="91846"/>
                    <a:pt x="2339848" y="123588"/>
                    <a:pt x="2338285" y="161146"/>
                  </a:cubicBezTo>
                  <a:lnTo>
                    <a:pt x="2286311" y="1399370"/>
                  </a:lnTo>
                  <a:cubicBezTo>
                    <a:pt x="2284747" y="1436928"/>
                    <a:pt x="2253005" y="1466104"/>
                    <a:pt x="2215447" y="1464541"/>
                  </a:cubicBezTo>
                  <a:lnTo>
                    <a:pt x="65231" y="1374320"/>
                  </a:lnTo>
                  <a:cubicBezTo>
                    <a:pt x="27673" y="1372757"/>
                    <a:pt x="-1504" y="1341015"/>
                    <a:pt x="60" y="1303458"/>
                  </a:cubicBezTo>
                  <a:lnTo>
                    <a:pt x="52034" y="65234"/>
                  </a:lnTo>
                  <a:cubicBezTo>
                    <a:pt x="53598" y="27644"/>
                    <a:pt x="85339" y="-1533"/>
                    <a:pt x="122897" y="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51717" y="4764136"/>
              <a:ext cx="2290723" cy="1379700"/>
            </a:xfrm>
            <a:custGeom>
              <a:avLst/>
              <a:gdLst/>
              <a:ahLst/>
              <a:cxnLst/>
              <a:rect l="l" t="t" r="r" b="b"/>
              <a:pathLst>
                <a:path w="2290723" h="1379700" extrusionOk="0">
                  <a:moveTo>
                    <a:pt x="70707" y="0"/>
                  </a:moveTo>
                  <a:lnTo>
                    <a:pt x="2222799" y="4254"/>
                  </a:lnTo>
                  <a:cubicBezTo>
                    <a:pt x="2260388" y="4316"/>
                    <a:pt x="2290816" y="34869"/>
                    <a:pt x="2290723" y="72458"/>
                  </a:cubicBezTo>
                  <a:lnTo>
                    <a:pt x="2288252" y="1311777"/>
                  </a:lnTo>
                  <a:cubicBezTo>
                    <a:pt x="2288190" y="1349366"/>
                    <a:pt x="2257637" y="1379794"/>
                    <a:pt x="2220047" y="1379700"/>
                  </a:cubicBezTo>
                  <a:lnTo>
                    <a:pt x="67924" y="1375447"/>
                  </a:lnTo>
                  <a:cubicBezTo>
                    <a:pt x="30335" y="1375384"/>
                    <a:pt x="-93" y="1344831"/>
                    <a:pt x="0" y="1307242"/>
                  </a:cubicBezTo>
                  <a:lnTo>
                    <a:pt x="2471" y="67924"/>
                  </a:lnTo>
                  <a:cubicBezTo>
                    <a:pt x="2596" y="30335"/>
                    <a:pt x="33118" y="-93"/>
                    <a:pt x="70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292637" y="4854261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9" y="80653"/>
                  </a:cubicBezTo>
                  <a:cubicBezTo>
                    <a:pt x="17702" y="80496"/>
                    <a:pt x="-186" y="62296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34372" y="4852135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6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8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76075" y="4856263"/>
              <a:ext cx="80685" cy="80653"/>
            </a:xfrm>
            <a:custGeom>
              <a:avLst/>
              <a:gdLst/>
              <a:ahLst/>
              <a:cxnLst/>
              <a:rect l="l" t="t" r="r" b="b"/>
              <a:pathLst>
                <a:path w="80685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84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9" y="80652"/>
                  </a:cubicBezTo>
                  <a:cubicBezTo>
                    <a:pt x="17702" y="80465"/>
                    <a:pt x="-186" y="62265"/>
                    <a:pt x="1" y="39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17778" y="4858295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89" y="-186"/>
                    <a:pt x="40655" y="1"/>
                  </a:cubicBezTo>
                  <a:cubicBezTo>
                    <a:pt x="62921" y="189"/>
                    <a:pt x="80840" y="18390"/>
                    <a:pt x="80653" y="40655"/>
                  </a:cubicBezTo>
                  <a:cubicBezTo>
                    <a:pt x="80465" y="62921"/>
                    <a:pt x="62264" y="80840"/>
                    <a:pt x="39999" y="80652"/>
                  </a:cubicBezTo>
                  <a:cubicBezTo>
                    <a:pt x="17733" y="80496"/>
                    <a:pt x="-186" y="62264"/>
                    <a:pt x="1" y="39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01018" y="4862830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89" y="-186"/>
                    <a:pt x="40686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8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42784" y="4860672"/>
              <a:ext cx="80685" cy="80653"/>
            </a:xfrm>
            <a:custGeom>
              <a:avLst/>
              <a:gdLst/>
              <a:ahLst/>
              <a:cxnLst/>
              <a:rect l="l" t="t" r="r" b="b"/>
              <a:pathLst>
                <a:path w="80685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2" y="189"/>
                    <a:pt x="80871" y="18389"/>
                    <a:pt x="80684" y="40655"/>
                  </a:cubicBezTo>
                  <a:cubicBezTo>
                    <a:pt x="80496" y="62921"/>
                    <a:pt x="62296" y="80840"/>
                    <a:pt x="39999" y="80652"/>
                  </a:cubicBezTo>
                  <a:cubicBezTo>
                    <a:pt x="17702" y="80465"/>
                    <a:pt x="-186" y="62264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84487" y="4864800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8" y="80653"/>
                  </a:cubicBezTo>
                  <a:cubicBezTo>
                    <a:pt x="17701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26190" y="4866833"/>
              <a:ext cx="80685" cy="80653"/>
            </a:xfrm>
            <a:custGeom>
              <a:avLst/>
              <a:gdLst/>
              <a:ahLst/>
              <a:cxnLst/>
              <a:rect l="l" t="t" r="r" b="b"/>
              <a:pathLst>
                <a:path w="80685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3" y="189"/>
                    <a:pt x="80872" y="18390"/>
                    <a:pt x="80684" y="40655"/>
                  </a:cubicBezTo>
                  <a:cubicBezTo>
                    <a:pt x="80496" y="62921"/>
                    <a:pt x="62296" y="80840"/>
                    <a:pt x="40030" y="80652"/>
                  </a:cubicBezTo>
                  <a:cubicBezTo>
                    <a:pt x="17702" y="80496"/>
                    <a:pt x="-186" y="62296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82845" y="4697181"/>
              <a:ext cx="138604" cy="222973"/>
            </a:xfrm>
            <a:custGeom>
              <a:avLst/>
              <a:gdLst/>
              <a:ahLst/>
              <a:cxnLst/>
              <a:rect l="l" t="t" r="r" b="b"/>
              <a:pathLst>
                <a:path w="138604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717"/>
                    <a:pt x="30434" y="222597"/>
                    <a:pt x="72151" y="222973"/>
                  </a:cubicBezTo>
                  <a:cubicBezTo>
                    <a:pt x="83471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39" y="201895"/>
                  </a:cubicBezTo>
                  <a:cubicBezTo>
                    <a:pt x="44913" y="201676"/>
                    <a:pt x="20646" y="161742"/>
                    <a:pt x="21052" y="111018"/>
                  </a:cubicBezTo>
                  <a:cubicBezTo>
                    <a:pt x="21490" y="60295"/>
                    <a:pt x="46414" y="20798"/>
                    <a:pt x="73840" y="21017"/>
                  </a:cubicBezTo>
                  <a:cubicBezTo>
                    <a:pt x="91571" y="21173"/>
                    <a:pt x="108834" y="35402"/>
                    <a:pt x="118246" y="63515"/>
                  </a:cubicBezTo>
                  <a:lnTo>
                    <a:pt x="138604" y="63672"/>
                  </a:lnTo>
                  <a:cubicBezTo>
                    <a:pt x="126596" y="27990"/>
                    <a:pt x="102235" y="252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524641" y="4699213"/>
              <a:ext cx="138604" cy="222973"/>
            </a:xfrm>
            <a:custGeom>
              <a:avLst/>
              <a:gdLst/>
              <a:ahLst/>
              <a:cxnLst/>
              <a:rect l="l" t="t" r="r" b="b"/>
              <a:pathLst>
                <a:path w="138604" h="222973" extrusionOk="0">
                  <a:moveTo>
                    <a:pt x="74027" y="2"/>
                  </a:moveTo>
                  <a:cubicBezTo>
                    <a:pt x="32342" y="-343"/>
                    <a:pt x="506" y="50037"/>
                    <a:pt x="6" y="110862"/>
                  </a:cubicBezTo>
                  <a:cubicBezTo>
                    <a:pt x="-494" y="171717"/>
                    <a:pt x="30434" y="222597"/>
                    <a:pt x="72151" y="222973"/>
                  </a:cubicBezTo>
                  <a:cubicBezTo>
                    <a:pt x="83472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9" y="197799"/>
                    <a:pt x="96794" y="193139"/>
                    <a:pt x="96794" y="193139"/>
                  </a:cubicBezTo>
                  <a:cubicBezTo>
                    <a:pt x="96794" y="193139"/>
                    <a:pt x="79031" y="201958"/>
                    <a:pt x="72339" y="201895"/>
                  </a:cubicBezTo>
                  <a:cubicBezTo>
                    <a:pt x="44913" y="201676"/>
                    <a:pt x="20646" y="161742"/>
                    <a:pt x="21053" y="111018"/>
                  </a:cubicBezTo>
                  <a:cubicBezTo>
                    <a:pt x="21490" y="60294"/>
                    <a:pt x="46414" y="20797"/>
                    <a:pt x="73840" y="21017"/>
                  </a:cubicBezTo>
                  <a:cubicBezTo>
                    <a:pt x="91571" y="21173"/>
                    <a:pt x="108833" y="35402"/>
                    <a:pt x="118246" y="63515"/>
                  </a:cubicBezTo>
                  <a:lnTo>
                    <a:pt x="138605" y="63672"/>
                  </a:lnTo>
                  <a:cubicBezTo>
                    <a:pt x="126628" y="27990"/>
                    <a:pt x="102266" y="252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66470" y="4701277"/>
              <a:ext cx="138635" cy="222973"/>
            </a:xfrm>
            <a:custGeom>
              <a:avLst/>
              <a:gdLst/>
              <a:ahLst/>
              <a:cxnLst/>
              <a:rect l="l" t="t" r="r" b="b"/>
              <a:pathLst>
                <a:path w="138635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686"/>
                    <a:pt x="30434" y="222598"/>
                    <a:pt x="72151" y="222973"/>
                  </a:cubicBezTo>
                  <a:cubicBezTo>
                    <a:pt x="83471" y="223067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39" y="201895"/>
                  </a:cubicBezTo>
                  <a:cubicBezTo>
                    <a:pt x="44913" y="201676"/>
                    <a:pt x="20646" y="161742"/>
                    <a:pt x="21083" y="111018"/>
                  </a:cubicBezTo>
                  <a:cubicBezTo>
                    <a:pt x="21521" y="60295"/>
                    <a:pt x="46445" y="20798"/>
                    <a:pt x="73871" y="21017"/>
                  </a:cubicBezTo>
                  <a:cubicBezTo>
                    <a:pt x="91602" y="21173"/>
                    <a:pt x="108864" y="35402"/>
                    <a:pt x="118277" y="63516"/>
                  </a:cubicBezTo>
                  <a:lnTo>
                    <a:pt x="138636" y="63672"/>
                  </a:lnTo>
                  <a:cubicBezTo>
                    <a:pt x="126627" y="27959"/>
                    <a:pt x="102266" y="221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008298" y="4703310"/>
              <a:ext cx="138573" cy="222973"/>
            </a:xfrm>
            <a:custGeom>
              <a:avLst/>
              <a:gdLst/>
              <a:ahLst/>
              <a:cxnLst/>
              <a:rect l="l" t="t" r="r" b="b"/>
              <a:pathLst>
                <a:path w="138573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718"/>
                    <a:pt x="30434" y="222598"/>
                    <a:pt x="72151" y="222973"/>
                  </a:cubicBezTo>
                  <a:cubicBezTo>
                    <a:pt x="83471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33" y="202802"/>
                  </a:cubicBezTo>
                  <a:cubicBezTo>
                    <a:pt x="98357" y="197799"/>
                    <a:pt x="96762" y="193139"/>
                    <a:pt x="96762" y="193139"/>
                  </a:cubicBezTo>
                  <a:cubicBezTo>
                    <a:pt x="96762" y="193139"/>
                    <a:pt x="79000" y="201958"/>
                    <a:pt x="72308" y="201895"/>
                  </a:cubicBezTo>
                  <a:cubicBezTo>
                    <a:pt x="44882" y="201676"/>
                    <a:pt x="20615" y="161742"/>
                    <a:pt x="21021" y="111018"/>
                  </a:cubicBezTo>
                  <a:cubicBezTo>
                    <a:pt x="21459" y="60295"/>
                    <a:pt x="46383" y="20798"/>
                    <a:pt x="73809" y="21017"/>
                  </a:cubicBezTo>
                  <a:cubicBezTo>
                    <a:pt x="91540" y="21173"/>
                    <a:pt x="108802" y="35402"/>
                    <a:pt x="118215" y="63516"/>
                  </a:cubicBezTo>
                  <a:lnTo>
                    <a:pt x="138573" y="63672"/>
                  </a:lnTo>
                  <a:cubicBezTo>
                    <a:pt x="126627" y="27959"/>
                    <a:pt x="102266" y="221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57511" y="4859327"/>
              <a:ext cx="80654" cy="80654"/>
            </a:xfrm>
            <a:custGeom>
              <a:avLst/>
              <a:gdLst/>
              <a:ahLst/>
              <a:cxnLst/>
              <a:rect l="l" t="t" r="r" b="b"/>
              <a:pathLst>
                <a:path w="80654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1"/>
                    <a:pt x="62265" y="80840"/>
                    <a:pt x="39999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499276" y="4857169"/>
              <a:ext cx="80654" cy="80654"/>
            </a:xfrm>
            <a:custGeom>
              <a:avLst/>
              <a:gdLst/>
              <a:ahLst/>
              <a:cxnLst/>
              <a:rect l="l" t="t" r="r" b="b"/>
              <a:pathLst>
                <a:path w="80654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2"/>
                    <a:pt x="62264" y="80840"/>
                    <a:pt x="39999" y="80653"/>
                  </a:cubicBezTo>
                  <a:cubicBezTo>
                    <a:pt x="17701" y="80497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40949" y="4861297"/>
              <a:ext cx="80684" cy="80654"/>
            </a:xfrm>
            <a:custGeom>
              <a:avLst/>
              <a:gdLst/>
              <a:ahLst/>
              <a:cxnLst/>
              <a:rect l="l" t="t" r="r" b="b"/>
              <a:pathLst>
                <a:path w="80684" h="80654" extrusionOk="0">
                  <a:moveTo>
                    <a:pt x="1" y="39999"/>
                  </a:moveTo>
                  <a:cubicBezTo>
                    <a:pt x="189" y="17733"/>
                    <a:pt x="18389" y="-186"/>
                    <a:pt x="40686" y="1"/>
                  </a:cubicBezTo>
                  <a:cubicBezTo>
                    <a:pt x="62983" y="189"/>
                    <a:pt x="80871" y="18390"/>
                    <a:pt x="80684" y="40655"/>
                  </a:cubicBezTo>
                  <a:cubicBezTo>
                    <a:pt x="80496" y="62921"/>
                    <a:pt x="62295" y="80840"/>
                    <a:pt x="40030" y="80653"/>
                  </a:cubicBezTo>
                  <a:cubicBezTo>
                    <a:pt x="17732" y="80496"/>
                    <a:pt x="-155" y="62296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982683" y="4863362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89" y="-186"/>
                    <a:pt x="40655" y="1"/>
                  </a:cubicBezTo>
                  <a:cubicBezTo>
                    <a:pt x="62921" y="189"/>
                    <a:pt x="80840" y="18390"/>
                    <a:pt x="80653" y="40655"/>
                  </a:cubicBezTo>
                  <a:cubicBezTo>
                    <a:pt x="80465" y="62921"/>
                    <a:pt x="62264" y="80840"/>
                    <a:pt x="39967" y="80652"/>
                  </a:cubicBezTo>
                  <a:cubicBezTo>
                    <a:pt x="17701" y="80465"/>
                    <a:pt x="-186" y="62264"/>
                    <a:pt x="1" y="39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265923" y="4867865"/>
              <a:ext cx="80684" cy="80654"/>
            </a:xfrm>
            <a:custGeom>
              <a:avLst/>
              <a:gdLst/>
              <a:ahLst/>
              <a:cxnLst/>
              <a:rect l="l" t="t" r="r" b="b"/>
              <a:pathLst>
                <a:path w="80684" h="80654" extrusionOk="0">
                  <a:moveTo>
                    <a:pt x="1" y="39999"/>
                  </a:moveTo>
                  <a:cubicBezTo>
                    <a:pt x="189" y="17733"/>
                    <a:pt x="18389" y="-186"/>
                    <a:pt x="40687" y="1"/>
                  </a:cubicBezTo>
                  <a:cubicBezTo>
                    <a:pt x="62952" y="189"/>
                    <a:pt x="80871" y="18390"/>
                    <a:pt x="80683" y="40655"/>
                  </a:cubicBezTo>
                  <a:cubicBezTo>
                    <a:pt x="80496" y="62921"/>
                    <a:pt x="62296" y="80840"/>
                    <a:pt x="40029" y="80653"/>
                  </a:cubicBezTo>
                  <a:cubicBezTo>
                    <a:pt x="17701" y="80496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507657" y="4865707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1"/>
                    <a:pt x="62265" y="80840"/>
                    <a:pt x="39967" y="80652"/>
                  </a:cubicBezTo>
                  <a:cubicBezTo>
                    <a:pt x="17733" y="80496"/>
                    <a:pt x="-186" y="62296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749360" y="4869866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84" y="189"/>
                    <a:pt x="80872" y="18390"/>
                    <a:pt x="80684" y="40655"/>
                  </a:cubicBezTo>
                  <a:cubicBezTo>
                    <a:pt x="80496" y="62921"/>
                    <a:pt x="62296" y="80840"/>
                    <a:pt x="40030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91095" y="4871899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89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1"/>
                    <a:pt x="62264" y="80840"/>
                    <a:pt x="39967" y="80652"/>
                  </a:cubicBezTo>
                  <a:cubicBezTo>
                    <a:pt x="17701" y="80465"/>
                    <a:pt x="-186" y="62265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247718" y="4702247"/>
              <a:ext cx="138604" cy="222973"/>
            </a:xfrm>
            <a:custGeom>
              <a:avLst/>
              <a:gdLst/>
              <a:ahLst/>
              <a:cxnLst/>
              <a:rect l="l" t="t" r="r" b="b"/>
              <a:pathLst>
                <a:path w="138604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5" y="171686"/>
                    <a:pt x="30434" y="222597"/>
                    <a:pt x="72151" y="222973"/>
                  </a:cubicBezTo>
                  <a:cubicBezTo>
                    <a:pt x="83471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38" y="201895"/>
                  </a:cubicBezTo>
                  <a:cubicBezTo>
                    <a:pt x="44912" y="201676"/>
                    <a:pt x="20645" y="161742"/>
                    <a:pt x="21052" y="111018"/>
                  </a:cubicBezTo>
                  <a:cubicBezTo>
                    <a:pt x="21490" y="60295"/>
                    <a:pt x="46414" y="20798"/>
                    <a:pt x="73839" y="21017"/>
                  </a:cubicBezTo>
                  <a:cubicBezTo>
                    <a:pt x="91571" y="21173"/>
                    <a:pt x="108834" y="35402"/>
                    <a:pt x="118246" y="63515"/>
                  </a:cubicBezTo>
                  <a:lnTo>
                    <a:pt x="138605" y="63672"/>
                  </a:lnTo>
                  <a:cubicBezTo>
                    <a:pt x="126627" y="27959"/>
                    <a:pt x="102266" y="220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89547" y="4704279"/>
              <a:ext cx="138603" cy="222973"/>
            </a:xfrm>
            <a:custGeom>
              <a:avLst/>
              <a:gdLst/>
              <a:ahLst/>
              <a:cxnLst/>
              <a:rect l="l" t="t" r="r" b="b"/>
              <a:pathLst>
                <a:path w="138603" h="222973" extrusionOk="0">
                  <a:moveTo>
                    <a:pt x="74027" y="2"/>
                  </a:moveTo>
                  <a:cubicBezTo>
                    <a:pt x="32310" y="-343"/>
                    <a:pt x="506" y="50037"/>
                    <a:pt x="6" y="110862"/>
                  </a:cubicBezTo>
                  <a:cubicBezTo>
                    <a:pt x="-495" y="171717"/>
                    <a:pt x="30434" y="222597"/>
                    <a:pt x="72150" y="222973"/>
                  </a:cubicBezTo>
                  <a:cubicBezTo>
                    <a:pt x="83471" y="223066"/>
                    <a:pt x="97762" y="215342"/>
                    <a:pt x="97762" y="215342"/>
                  </a:cubicBezTo>
                  <a:cubicBezTo>
                    <a:pt x="97762" y="215342"/>
                    <a:pt x="99357" y="211058"/>
                    <a:pt x="98732" y="202802"/>
                  </a:cubicBezTo>
                  <a:cubicBezTo>
                    <a:pt x="98357" y="197799"/>
                    <a:pt x="96762" y="193139"/>
                    <a:pt x="96762" y="193139"/>
                  </a:cubicBezTo>
                  <a:cubicBezTo>
                    <a:pt x="96762" y="193139"/>
                    <a:pt x="78999" y="201958"/>
                    <a:pt x="72338" y="201895"/>
                  </a:cubicBezTo>
                  <a:cubicBezTo>
                    <a:pt x="44912" y="201676"/>
                    <a:pt x="20645" y="161742"/>
                    <a:pt x="21052" y="111018"/>
                  </a:cubicBezTo>
                  <a:cubicBezTo>
                    <a:pt x="21458" y="60294"/>
                    <a:pt x="46414" y="20797"/>
                    <a:pt x="73839" y="21017"/>
                  </a:cubicBezTo>
                  <a:cubicBezTo>
                    <a:pt x="91570" y="21173"/>
                    <a:pt x="108833" y="35402"/>
                    <a:pt x="118246" y="63515"/>
                  </a:cubicBezTo>
                  <a:lnTo>
                    <a:pt x="138604" y="63672"/>
                  </a:lnTo>
                  <a:cubicBezTo>
                    <a:pt x="126627" y="27959"/>
                    <a:pt x="102266" y="220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31374" y="4706312"/>
              <a:ext cx="138573" cy="222973"/>
            </a:xfrm>
            <a:custGeom>
              <a:avLst/>
              <a:gdLst/>
              <a:ahLst/>
              <a:cxnLst/>
              <a:rect l="l" t="t" r="r" b="b"/>
              <a:pathLst>
                <a:path w="138573" h="222973" extrusionOk="0">
                  <a:moveTo>
                    <a:pt x="74028" y="2"/>
                  </a:moveTo>
                  <a:cubicBezTo>
                    <a:pt x="32342" y="-342"/>
                    <a:pt x="507" y="50037"/>
                    <a:pt x="6" y="110862"/>
                  </a:cubicBezTo>
                  <a:cubicBezTo>
                    <a:pt x="-494" y="171718"/>
                    <a:pt x="30434" y="222598"/>
                    <a:pt x="72151" y="222973"/>
                  </a:cubicBezTo>
                  <a:cubicBezTo>
                    <a:pt x="83471" y="223067"/>
                    <a:pt x="97763" y="215343"/>
                    <a:pt x="97763" y="215343"/>
                  </a:cubicBezTo>
                  <a:cubicBezTo>
                    <a:pt x="97763" y="215343"/>
                    <a:pt x="99358" y="211058"/>
                    <a:pt x="98733" y="202802"/>
                  </a:cubicBezTo>
                  <a:cubicBezTo>
                    <a:pt x="98357" y="197799"/>
                    <a:pt x="96762" y="193139"/>
                    <a:pt x="96762" y="193139"/>
                  </a:cubicBezTo>
                  <a:cubicBezTo>
                    <a:pt x="96762" y="193139"/>
                    <a:pt x="79000" y="201958"/>
                    <a:pt x="72339" y="201895"/>
                  </a:cubicBezTo>
                  <a:cubicBezTo>
                    <a:pt x="44913" y="201676"/>
                    <a:pt x="20646" y="161742"/>
                    <a:pt x="21052" y="111018"/>
                  </a:cubicBezTo>
                  <a:cubicBezTo>
                    <a:pt x="21490" y="60295"/>
                    <a:pt x="46414" y="20798"/>
                    <a:pt x="73840" y="21017"/>
                  </a:cubicBezTo>
                  <a:cubicBezTo>
                    <a:pt x="91571" y="21173"/>
                    <a:pt x="108833" y="35402"/>
                    <a:pt x="118246" y="63516"/>
                  </a:cubicBezTo>
                  <a:lnTo>
                    <a:pt x="138573" y="63672"/>
                  </a:lnTo>
                  <a:cubicBezTo>
                    <a:pt x="126627" y="27991"/>
                    <a:pt x="102266" y="252"/>
                    <a:pt x="74028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973203" y="4708345"/>
              <a:ext cx="138636" cy="222973"/>
            </a:xfrm>
            <a:custGeom>
              <a:avLst/>
              <a:gdLst/>
              <a:ahLst/>
              <a:cxnLst/>
              <a:rect l="l" t="t" r="r" b="b"/>
              <a:pathLst>
                <a:path w="138636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718"/>
                    <a:pt x="30465" y="222598"/>
                    <a:pt x="72151" y="222973"/>
                  </a:cubicBezTo>
                  <a:cubicBezTo>
                    <a:pt x="83471" y="223067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70" y="201895"/>
                  </a:cubicBezTo>
                  <a:cubicBezTo>
                    <a:pt x="44944" y="201676"/>
                    <a:pt x="20676" y="161742"/>
                    <a:pt x="21083" y="111018"/>
                  </a:cubicBezTo>
                  <a:cubicBezTo>
                    <a:pt x="21521" y="60295"/>
                    <a:pt x="46445" y="20798"/>
                    <a:pt x="73871" y="21017"/>
                  </a:cubicBezTo>
                  <a:cubicBezTo>
                    <a:pt x="91602" y="21173"/>
                    <a:pt x="108865" y="35402"/>
                    <a:pt x="118278" y="63516"/>
                  </a:cubicBezTo>
                  <a:lnTo>
                    <a:pt x="138636" y="63672"/>
                  </a:lnTo>
                  <a:cubicBezTo>
                    <a:pt x="126596" y="27991"/>
                    <a:pt x="102266" y="252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28800" y="5037765"/>
              <a:ext cx="2126707" cy="1020856"/>
            </a:xfrm>
            <a:custGeom>
              <a:avLst/>
              <a:gdLst/>
              <a:ahLst/>
              <a:cxnLst/>
              <a:rect l="l" t="t" r="r" b="b"/>
              <a:pathLst>
                <a:path w="2126707" h="1020856" extrusionOk="0">
                  <a:moveTo>
                    <a:pt x="66363" y="3"/>
                  </a:moveTo>
                  <a:lnTo>
                    <a:pt x="2070851" y="20987"/>
                  </a:lnTo>
                  <a:cubicBezTo>
                    <a:pt x="2102060" y="21299"/>
                    <a:pt x="2127078" y="48319"/>
                    <a:pt x="2126703" y="81311"/>
                  </a:cubicBezTo>
                  <a:lnTo>
                    <a:pt x="2117478" y="961718"/>
                  </a:lnTo>
                  <a:cubicBezTo>
                    <a:pt x="2117134" y="994710"/>
                    <a:pt x="2091553" y="1021166"/>
                    <a:pt x="2060375" y="1020854"/>
                  </a:cubicBezTo>
                  <a:lnTo>
                    <a:pt x="55856" y="999870"/>
                  </a:lnTo>
                  <a:cubicBezTo>
                    <a:pt x="24646" y="999557"/>
                    <a:pt x="-340" y="972538"/>
                    <a:pt x="4" y="939546"/>
                  </a:cubicBezTo>
                  <a:lnTo>
                    <a:pt x="9229" y="59139"/>
                  </a:lnTo>
                  <a:cubicBezTo>
                    <a:pt x="9604" y="26178"/>
                    <a:pt x="35185" y="-310"/>
                    <a:pt x="66363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733350" y="6203500"/>
            <a:ext cx="107253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title"/>
          </p:nvPr>
        </p:nvSpPr>
        <p:spPr>
          <a:xfrm>
            <a:off x="3146200" y="2381625"/>
            <a:ext cx="5924700" cy="2691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>
            <a:off x="-1493921" y="3954832"/>
            <a:ext cx="3912879" cy="3328149"/>
            <a:chOff x="2242291" y="1874738"/>
            <a:chExt cx="1295827" cy="1102182"/>
          </a:xfrm>
        </p:grpSpPr>
        <p:sp>
          <p:nvSpPr>
            <p:cNvPr id="46" name="Google Shape;46;p2"/>
            <p:cNvSpPr/>
            <p:nvPr/>
          </p:nvSpPr>
          <p:spPr>
            <a:xfrm>
              <a:off x="2873802" y="2409775"/>
              <a:ext cx="612091" cy="168619"/>
            </a:xfrm>
            <a:custGeom>
              <a:avLst/>
              <a:gdLst/>
              <a:ahLst/>
              <a:cxnLst/>
              <a:rect l="l" t="t" r="r" b="b"/>
              <a:pathLst>
                <a:path w="612091" h="168619" extrusionOk="0">
                  <a:moveTo>
                    <a:pt x="0" y="168620"/>
                  </a:moveTo>
                  <a:cubicBezTo>
                    <a:pt x="0" y="168620"/>
                    <a:pt x="64577" y="133251"/>
                    <a:pt x="121493" y="114081"/>
                  </a:cubicBezTo>
                  <a:cubicBezTo>
                    <a:pt x="164742" y="99508"/>
                    <a:pt x="231039" y="80776"/>
                    <a:pt x="333143" y="68955"/>
                  </a:cubicBezTo>
                  <a:cubicBezTo>
                    <a:pt x="431651" y="57541"/>
                    <a:pt x="612091" y="0"/>
                    <a:pt x="612091" y="0"/>
                  </a:cubicBezTo>
                  <a:cubicBezTo>
                    <a:pt x="612091" y="0"/>
                    <a:pt x="549641" y="108233"/>
                    <a:pt x="428711" y="137129"/>
                  </a:cubicBezTo>
                  <a:cubicBezTo>
                    <a:pt x="307781" y="166024"/>
                    <a:pt x="253461" y="156142"/>
                    <a:pt x="210243" y="155923"/>
                  </a:cubicBezTo>
                  <a:cubicBezTo>
                    <a:pt x="166962" y="155673"/>
                    <a:pt x="0" y="168620"/>
                    <a:pt x="0" y="16862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566658" y="2023469"/>
              <a:ext cx="317182" cy="554925"/>
            </a:xfrm>
            <a:custGeom>
              <a:avLst/>
              <a:gdLst/>
              <a:ahLst/>
              <a:cxnLst/>
              <a:rect l="l" t="t" r="r" b="b"/>
              <a:pathLst>
                <a:path w="317182" h="554925" extrusionOk="0">
                  <a:moveTo>
                    <a:pt x="317183" y="554926"/>
                  </a:moveTo>
                  <a:cubicBezTo>
                    <a:pt x="317183" y="554926"/>
                    <a:pt x="297200" y="484063"/>
                    <a:pt x="270994" y="430024"/>
                  </a:cubicBezTo>
                  <a:cubicBezTo>
                    <a:pt x="251105" y="388933"/>
                    <a:pt x="218018" y="328546"/>
                    <a:pt x="154942" y="247363"/>
                  </a:cubicBezTo>
                  <a:cubicBezTo>
                    <a:pt x="94055" y="169058"/>
                    <a:pt x="8745" y="0"/>
                    <a:pt x="8745" y="0"/>
                  </a:cubicBezTo>
                  <a:cubicBezTo>
                    <a:pt x="8745" y="0"/>
                    <a:pt x="-24748" y="120398"/>
                    <a:pt x="39360" y="226943"/>
                  </a:cubicBezTo>
                  <a:cubicBezTo>
                    <a:pt x="103468" y="333487"/>
                    <a:pt x="148563" y="365322"/>
                    <a:pt x="178991" y="396000"/>
                  </a:cubicBezTo>
                  <a:cubicBezTo>
                    <a:pt x="209450" y="426710"/>
                    <a:pt x="317183" y="554926"/>
                    <a:pt x="317183" y="55492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10453" y="2241999"/>
              <a:ext cx="491286" cy="250084"/>
            </a:xfrm>
            <a:custGeom>
              <a:avLst/>
              <a:gdLst/>
              <a:ahLst/>
              <a:cxnLst/>
              <a:rect l="l" t="t" r="r" b="b"/>
              <a:pathLst>
                <a:path w="491286" h="250084" extrusionOk="0">
                  <a:moveTo>
                    <a:pt x="0" y="250084"/>
                  </a:moveTo>
                  <a:cubicBezTo>
                    <a:pt x="0" y="250084"/>
                    <a:pt x="187071" y="124933"/>
                    <a:pt x="263938" y="105950"/>
                  </a:cubicBezTo>
                  <a:cubicBezTo>
                    <a:pt x="371201" y="79463"/>
                    <a:pt x="491287" y="0"/>
                    <a:pt x="491287" y="0"/>
                  </a:cubicBezTo>
                  <a:cubicBezTo>
                    <a:pt x="491287" y="0"/>
                    <a:pt x="425021" y="105950"/>
                    <a:pt x="292708" y="155454"/>
                  </a:cubicBezTo>
                  <a:cubicBezTo>
                    <a:pt x="240890" y="174812"/>
                    <a:pt x="0" y="250084"/>
                    <a:pt x="0" y="25008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25238" y="1979062"/>
              <a:ext cx="173113" cy="525811"/>
            </a:xfrm>
            <a:custGeom>
              <a:avLst/>
              <a:gdLst/>
              <a:ahLst/>
              <a:cxnLst/>
              <a:rect l="l" t="t" r="r" b="b"/>
              <a:pathLst>
                <a:path w="173113" h="525811" extrusionOk="0">
                  <a:moveTo>
                    <a:pt x="173113" y="525811"/>
                  </a:moveTo>
                  <a:cubicBezTo>
                    <a:pt x="173113" y="525811"/>
                    <a:pt x="131396" y="304654"/>
                    <a:pt x="91086" y="236481"/>
                  </a:cubicBezTo>
                  <a:cubicBezTo>
                    <a:pt x="34827" y="141382"/>
                    <a:pt x="7433" y="0"/>
                    <a:pt x="7433" y="0"/>
                  </a:cubicBezTo>
                  <a:cubicBezTo>
                    <a:pt x="7433" y="0"/>
                    <a:pt x="-21776" y="121524"/>
                    <a:pt x="35609" y="250616"/>
                  </a:cubicBezTo>
                  <a:cubicBezTo>
                    <a:pt x="58063" y="301183"/>
                    <a:pt x="173113" y="525811"/>
                    <a:pt x="173113" y="52581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925464" y="2090079"/>
              <a:ext cx="451539" cy="368324"/>
            </a:xfrm>
            <a:custGeom>
              <a:avLst/>
              <a:gdLst/>
              <a:ahLst/>
              <a:cxnLst/>
              <a:rect l="l" t="t" r="r" b="b"/>
              <a:pathLst>
                <a:path w="451539" h="368324" extrusionOk="0">
                  <a:moveTo>
                    <a:pt x="0" y="368324"/>
                  </a:moveTo>
                  <a:cubicBezTo>
                    <a:pt x="0" y="368324"/>
                    <a:pt x="98977" y="220344"/>
                    <a:pt x="174812" y="178721"/>
                  </a:cubicBezTo>
                  <a:cubicBezTo>
                    <a:pt x="250647" y="137098"/>
                    <a:pt x="451540" y="0"/>
                    <a:pt x="451540" y="0"/>
                  </a:cubicBezTo>
                  <a:cubicBezTo>
                    <a:pt x="451540" y="0"/>
                    <a:pt x="315224" y="164711"/>
                    <a:pt x="264688" y="205990"/>
                  </a:cubicBezTo>
                  <a:cubicBezTo>
                    <a:pt x="214152" y="247270"/>
                    <a:pt x="0" y="368324"/>
                    <a:pt x="0" y="36832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52804" y="1874738"/>
              <a:ext cx="91124" cy="580318"/>
            </a:xfrm>
            <a:custGeom>
              <a:avLst/>
              <a:gdLst/>
              <a:ahLst/>
              <a:cxnLst/>
              <a:rect l="l" t="t" r="r" b="b"/>
              <a:pathLst>
                <a:path w="91124" h="580318" extrusionOk="0">
                  <a:moveTo>
                    <a:pt x="70127" y="580319"/>
                  </a:moveTo>
                  <a:cubicBezTo>
                    <a:pt x="70127" y="580319"/>
                    <a:pt x="106653" y="406070"/>
                    <a:pt x="83355" y="322761"/>
                  </a:cubicBezTo>
                  <a:cubicBezTo>
                    <a:pt x="60057" y="239451"/>
                    <a:pt x="17496" y="0"/>
                    <a:pt x="17496" y="0"/>
                  </a:cubicBezTo>
                  <a:cubicBezTo>
                    <a:pt x="17496" y="0"/>
                    <a:pt x="-4895" y="212620"/>
                    <a:pt x="984" y="277635"/>
                  </a:cubicBezTo>
                  <a:cubicBezTo>
                    <a:pt x="6832" y="342619"/>
                    <a:pt x="70127" y="580319"/>
                    <a:pt x="70127" y="58031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696103" y="2406652"/>
              <a:ext cx="249452" cy="570268"/>
            </a:xfrm>
            <a:custGeom>
              <a:avLst/>
              <a:gdLst/>
              <a:ahLst/>
              <a:cxnLst/>
              <a:rect l="l" t="t" r="r" b="b"/>
              <a:pathLst>
                <a:path w="249452" h="570268" extrusionOk="0">
                  <a:moveTo>
                    <a:pt x="244183" y="340"/>
                  </a:moveTo>
                  <a:cubicBezTo>
                    <a:pt x="240493" y="-817"/>
                    <a:pt x="237085" y="1059"/>
                    <a:pt x="235928" y="4749"/>
                  </a:cubicBezTo>
                  <a:cubicBezTo>
                    <a:pt x="235333" y="6626"/>
                    <a:pt x="226264" y="32769"/>
                    <a:pt x="222699" y="42776"/>
                  </a:cubicBezTo>
                  <a:cubicBezTo>
                    <a:pt x="212536" y="71328"/>
                    <a:pt x="201497" y="99848"/>
                    <a:pt x="189645" y="126555"/>
                  </a:cubicBezTo>
                  <a:cubicBezTo>
                    <a:pt x="183734" y="139845"/>
                    <a:pt x="169662" y="172431"/>
                    <a:pt x="169255" y="173401"/>
                  </a:cubicBezTo>
                  <a:cubicBezTo>
                    <a:pt x="147365" y="224750"/>
                    <a:pt x="130822" y="259868"/>
                    <a:pt x="94296" y="328792"/>
                  </a:cubicBezTo>
                  <a:cubicBezTo>
                    <a:pt x="87228" y="342114"/>
                    <a:pt x="57707" y="395902"/>
                    <a:pt x="54079" y="402626"/>
                  </a:cubicBezTo>
                  <a:cubicBezTo>
                    <a:pt x="41321" y="426174"/>
                    <a:pt x="34128" y="441403"/>
                    <a:pt x="27623" y="456633"/>
                  </a:cubicBezTo>
                  <a:cubicBezTo>
                    <a:pt x="14770" y="486748"/>
                    <a:pt x="6765" y="516394"/>
                    <a:pt x="72" y="562458"/>
                  </a:cubicBezTo>
                  <a:cubicBezTo>
                    <a:pt x="-490" y="566273"/>
                    <a:pt x="2293" y="569620"/>
                    <a:pt x="6139" y="570183"/>
                  </a:cubicBezTo>
                  <a:cubicBezTo>
                    <a:pt x="9986" y="570746"/>
                    <a:pt x="13301" y="568494"/>
                    <a:pt x="13863" y="564679"/>
                  </a:cubicBezTo>
                  <a:cubicBezTo>
                    <a:pt x="20399" y="519741"/>
                    <a:pt x="27999" y="491064"/>
                    <a:pt x="40320" y="462168"/>
                  </a:cubicBezTo>
                  <a:cubicBezTo>
                    <a:pt x="46606" y="447439"/>
                    <a:pt x="54205" y="432428"/>
                    <a:pt x="66776" y="409256"/>
                  </a:cubicBezTo>
                  <a:cubicBezTo>
                    <a:pt x="70404" y="402532"/>
                    <a:pt x="99362" y="348806"/>
                    <a:pt x="106460" y="335422"/>
                  </a:cubicBezTo>
                  <a:cubicBezTo>
                    <a:pt x="143143" y="266123"/>
                    <a:pt x="160468" y="230597"/>
                    <a:pt x="182515" y="178904"/>
                  </a:cubicBezTo>
                  <a:cubicBezTo>
                    <a:pt x="182921" y="177935"/>
                    <a:pt x="196493" y="145256"/>
                    <a:pt x="202341" y="132059"/>
                  </a:cubicBezTo>
                  <a:cubicBezTo>
                    <a:pt x="214350" y="105008"/>
                    <a:pt x="225670" y="76582"/>
                    <a:pt x="235959" y="47749"/>
                  </a:cubicBezTo>
                  <a:cubicBezTo>
                    <a:pt x="239555" y="37648"/>
                    <a:pt x="248593" y="11129"/>
                    <a:pt x="249187" y="9159"/>
                  </a:cubicBezTo>
                  <a:cubicBezTo>
                    <a:pt x="250282" y="5437"/>
                    <a:pt x="247874" y="1497"/>
                    <a:pt x="244183" y="34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52787" y="2608072"/>
              <a:ext cx="685331" cy="98135"/>
            </a:xfrm>
            <a:custGeom>
              <a:avLst/>
              <a:gdLst/>
              <a:ahLst/>
              <a:cxnLst/>
              <a:rect l="l" t="t" r="r" b="b"/>
              <a:pathLst>
                <a:path w="685331" h="98135" extrusionOk="0">
                  <a:moveTo>
                    <a:pt x="0" y="18138"/>
                  </a:moveTo>
                  <a:lnTo>
                    <a:pt x="357911" y="17231"/>
                  </a:lnTo>
                  <a:lnTo>
                    <a:pt x="685331" y="0"/>
                  </a:lnTo>
                  <a:cubicBezTo>
                    <a:pt x="685331" y="0"/>
                    <a:pt x="625288" y="102729"/>
                    <a:pt x="489629" y="97976"/>
                  </a:cubicBezTo>
                  <a:cubicBezTo>
                    <a:pt x="353970" y="93254"/>
                    <a:pt x="254525" y="68236"/>
                    <a:pt x="208211" y="55852"/>
                  </a:cubicBezTo>
                  <a:cubicBezTo>
                    <a:pt x="161896" y="43468"/>
                    <a:pt x="0" y="18138"/>
                    <a:pt x="0" y="18138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23030" y="2090079"/>
              <a:ext cx="429757" cy="541666"/>
            </a:xfrm>
            <a:custGeom>
              <a:avLst/>
              <a:gdLst/>
              <a:ahLst/>
              <a:cxnLst/>
              <a:rect l="l" t="t" r="r" b="b"/>
              <a:pathLst>
                <a:path w="429757" h="541666" extrusionOk="0">
                  <a:moveTo>
                    <a:pt x="429757" y="541666"/>
                  </a:moveTo>
                  <a:lnTo>
                    <a:pt x="203690" y="264219"/>
                  </a:lnTo>
                  <a:lnTo>
                    <a:pt x="9552" y="0"/>
                  </a:lnTo>
                  <a:cubicBezTo>
                    <a:pt x="9552" y="0"/>
                    <a:pt x="-31852" y="111548"/>
                    <a:pt x="57743" y="213496"/>
                  </a:cubicBezTo>
                  <a:cubicBezTo>
                    <a:pt x="147369" y="315443"/>
                    <a:pt x="229740" y="376549"/>
                    <a:pt x="268643" y="404506"/>
                  </a:cubicBezTo>
                  <a:cubicBezTo>
                    <a:pt x="307577" y="432464"/>
                    <a:pt x="429757" y="541666"/>
                    <a:pt x="429757" y="54166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96528" y="2701561"/>
              <a:ext cx="654340" cy="192995"/>
            </a:xfrm>
            <a:custGeom>
              <a:avLst/>
              <a:gdLst/>
              <a:ahLst/>
              <a:cxnLst/>
              <a:rect l="l" t="t" r="r" b="b"/>
              <a:pathLst>
                <a:path w="654340" h="192995" extrusionOk="0">
                  <a:moveTo>
                    <a:pt x="0" y="37291"/>
                  </a:moveTo>
                  <a:cubicBezTo>
                    <a:pt x="0" y="37291"/>
                    <a:pt x="180660" y="-13026"/>
                    <a:pt x="277760" y="3236"/>
                  </a:cubicBezTo>
                  <a:cubicBezTo>
                    <a:pt x="605180" y="58088"/>
                    <a:pt x="654340" y="192996"/>
                    <a:pt x="654340" y="192996"/>
                  </a:cubicBezTo>
                  <a:cubicBezTo>
                    <a:pt x="654340" y="192996"/>
                    <a:pt x="454167" y="125323"/>
                    <a:pt x="354690" y="86045"/>
                  </a:cubicBezTo>
                  <a:cubicBezTo>
                    <a:pt x="260185" y="48706"/>
                    <a:pt x="0" y="37291"/>
                    <a:pt x="0" y="3729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42291" y="2352632"/>
              <a:ext cx="569498" cy="366394"/>
            </a:xfrm>
            <a:custGeom>
              <a:avLst/>
              <a:gdLst/>
              <a:ahLst/>
              <a:cxnLst/>
              <a:rect l="l" t="t" r="r" b="b"/>
              <a:pathLst>
                <a:path w="569498" h="366394" extrusionOk="0">
                  <a:moveTo>
                    <a:pt x="569499" y="366394"/>
                  </a:moveTo>
                  <a:cubicBezTo>
                    <a:pt x="569499" y="366394"/>
                    <a:pt x="478840" y="202215"/>
                    <a:pt x="399221" y="144330"/>
                  </a:cubicBezTo>
                  <a:cubicBezTo>
                    <a:pt x="130718" y="-50934"/>
                    <a:pt x="0" y="8515"/>
                    <a:pt x="0" y="8515"/>
                  </a:cubicBezTo>
                  <a:cubicBezTo>
                    <a:pt x="0" y="8515"/>
                    <a:pt x="188509" y="103958"/>
                    <a:pt x="286235" y="147457"/>
                  </a:cubicBezTo>
                  <a:cubicBezTo>
                    <a:pt x="379082" y="188768"/>
                    <a:pt x="569499" y="366394"/>
                    <a:pt x="569499" y="36639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52153" y="2806300"/>
              <a:ext cx="452227" cy="153521"/>
            </a:xfrm>
            <a:custGeom>
              <a:avLst/>
              <a:gdLst/>
              <a:ahLst/>
              <a:cxnLst/>
              <a:rect l="l" t="t" r="r" b="b"/>
              <a:pathLst>
                <a:path w="452227" h="153521" extrusionOk="0">
                  <a:moveTo>
                    <a:pt x="0" y="14642"/>
                  </a:moveTo>
                  <a:cubicBezTo>
                    <a:pt x="0" y="14642"/>
                    <a:pt x="157706" y="-22071"/>
                    <a:pt x="270505" y="20772"/>
                  </a:cubicBezTo>
                  <a:cubicBezTo>
                    <a:pt x="383304" y="63614"/>
                    <a:pt x="452228" y="153522"/>
                    <a:pt x="452228" y="153522"/>
                  </a:cubicBezTo>
                  <a:cubicBezTo>
                    <a:pt x="452228" y="153522"/>
                    <a:pt x="321385" y="106113"/>
                    <a:pt x="232572" y="62270"/>
                  </a:cubicBezTo>
                  <a:cubicBezTo>
                    <a:pt x="126528" y="9920"/>
                    <a:pt x="0" y="14642"/>
                    <a:pt x="0" y="14642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58717" y="2543533"/>
              <a:ext cx="415889" cy="227185"/>
            </a:xfrm>
            <a:custGeom>
              <a:avLst/>
              <a:gdLst/>
              <a:ahLst/>
              <a:cxnLst/>
              <a:rect l="l" t="t" r="r" b="b"/>
              <a:pathLst>
                <a:path w="415889" h="227185" extrusionOk="0">
                  <a:moveTo>
                    <a:pt x="415889" y="227186"/>
                  </a:moveTo>
                  <a:cubicBezTo>
                    <a:pt x="415889" y="227186"/>
                    <a:pt x="331642" y="88900"/>
                    <a:pt x="222033" y="38427"/>
                  </a:cubicBezTo>
                  <a:cubicBezTo>
                    <a:pt x="112424" y="-12047"/>
                    <a:pt x="0" y="1713"/>
                    <a:pt x="0" y="1713"/>
                  </a:cubicBezTo>
                  <a:cubicBezTo>
                    <a:pt x="0" y="1713"/>
                    <a:pt x="125495" y="61881"/>
                    <a:pt x="218968" y="94560"/>
                  </a:cubicBezTo>
                  <a:cubicBezTo>
                    <a:pt x="330641" y="133588"/>
                    <a:pt x="415889" y="227186"/>
                    <a:pt x="415889" y="22718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29397" y="1874738"/>
              <a:ext cx="251311" cy="569744"/>
            </a:xfrm>
            <a:custGeom>
              <a:avLst/>
              <a:gdLst/>
              <a:ahLst/>
              <a:cxnLst/>
              <a:rect l="l" t="t" r="r" b="b"/>
              <a:pathLst>
                <a:path w="251311" h="569744" extrusionOk="0">
                  <a:moveTo>
                    <a:pt x="570" y="564089"/>
                  </a:moveTo>
                  <a:cubicBezTo>
                    <a:pt x="33000" y="600990"/>
                    <a:pt x="49730" y="447193"/>
                    <a:pt x="89978" y="396063"/>
                  </a:cubicBezTo>
                  <a:cubicBezTo>
                    <a:pt x="130225" y="344933"/>
                    <a:pt x="187078" y="239295"/>
                    <a:pt x="198680" y="195670"/>
                  </a:cubicBezTo>
                  <a:cubicBezTo>
                    <a:pt x="210282" y="152046"/>
                    <a:pt x="251311" y="0"/>
                    <a:pt x="251311" y="0"/>
                  </a:cubicBezTo>
                  <a:cubicBezTo>
                    <a:pt x="251311" y="0"/>
                    <a:pt x="170441" y="73427"/>
                    <a:pt x="129787" y="147855"/>
                  </a:cubicBezTo>
                  <a:cubicBezTo>
                    <a:pt x="20710" y="347560"/>
                    <a:pt x="-4308" y="558553"/>
                    <a:pt x="570" y="56408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939661" y="1937278"/>
              <a:ext cx="214406" cy="468744"/>
            </a:xfrm>
            <a:custGeom>
              <a:avLst/>
              <a:gdLst/>
              <a:ahLst/>
              <a:cxnLst/>
              <a:rect l="l" t="t" r="r" b="b"/>
              <a:pathLst>
                <a:path w="214406" h="468744" extrusionOk="0">
                  <a:moveTo>
                    <a:pt x="214027" y="67"/>
                  </a:moveTo>
                  <a:cubicBezTo>
                    <a:pt x="213683" y="-89"/>
                    <a:pt x="213308" y="36"/>
                    <a:pt x="213151" y="349"/>
                  </a:cubicBezTo>
                  <a:cubicBezTo>
                    <a:pt x="202926" y="20801"/>
                    <a:pt x="192137" y="41972"/>
                    <a:pt x="178752" y="67865"/>
                  </a:cubicBezTo>
                  <a:cubicBezTo>
                    <a:pt x="174999" y="75121"/>
                    <a:pt x="153797" y="115993"/>
                    <a:pt x="153828" y="115962"/>
                  </a:cubicBezTo>
                  <a:cubicBezTo>
                    <a:pt x="107107" y="205995"/>
                    <a:pt x="83403" y="253153"/>
                    <a:pt x="58354" y="308286"/>
                  </a:cubicBezTo>
                  <a:cubicBezTo>
                    <a:pt x="54820" y="316073"/>
                    <a:pt x="38121" y="350942"/>
                    <a:pt x="34212" y="359291"/>
                  </a:cubicBezTo>
                  <a:cubicBezTo>
                    <a:pt x="28489" y="371644"/>
                    <a:pt x="23704" y="382527"/>
                    <a:pt x="19451" y="392909"/>
                  </a:cubicBezTo>
                  <a:cubicBezTo>
                    <a:pt x="6817" y="423900"/>
                    <a:pt x="0" y="448730"/>
                    <a:pt x="0" y="468056"/>
                  </a:cubicBezTo>
                  <a:cubicBezTo>
                    <a:pt x="0" y="468432"/>
                    <a:pt x="313" y="468744"/>
                    <a:pt x="688" y="468744"/>
                  </a:cubicBezTo>
                  <a:cubicBezTo>
                    <a:pt x="1063" y="468744"/>
                    <a:pt x="1376" y="468432"/>
                    <a:pt x="1376" y="468056"/>
                  </a:cubicBezTo>
                  <a:cubicBezTo>
                    <a:pt x="1376" y="448949"/>
                    <a:pt x="8162" y="424244"/>
                    <a:pt x="20734" y="393378"/>
                  </a:cubicBezTo>
                  <a:cubicBezTo>
                    <a:pt x="24955" y="383027"/>
                    <a:pt x="29771" y="372207"/>
                    <a:pt x="35494" y="359854"/>
                  </a:cubicBezTo>
                  <a:cubicBezTo>
                    <a:pt x="39372" y="351505"/>
                    <a:pt x="56071" y="316667"/>
                    <a:pt x="59636" y="308849"/>
                  </a:cubicBezTo>
                  <a:cubicBezTo>
                    <a:pt x="84685" y="253748"/>
                    <a:pt x="108296" y="206558"/>
                    <a:pt x="155016" y="116525"/>
                  </a:cubicBezTo>
                  <a:cubicBezTo>
                    <a:pt x="154985" y="116588"/>
                    <a:pt x="176188" y="75809"/>
                    <a:pt x="179940" y="68553"/>
                  </a:cubicBezTo>
                  <a:cubicBezTo>
                    <a:pt x="193325" y="42660"/>
                    <a:pt x="204114" y="21364"/>
                    <a:pt x="214340" y="943"/>
                  </a:cubicBezTo>
                  <a:cubicBezTo>
                    <a:pt x="214496" y="599"/>
                    <a:pt x="214371" y="224"/>
                    <a:pt x="214027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75541" y="1949426"/>
              <a:ext cx="49609" cy="481520"/>
            </a:xfrm>
            <a:custGeom>
              <a:avLst/>
              <a:gdLst/>
              <a:ahLst/>
              <a:cxnLst/>
              <a:rect l="l" t="t" r="r" b="b"/>
              <a:pathLst>
                <a:path w="49609" h="481520" extrusionOk="0">
                  <a:moveTo>
                    <a:pt x="5110" y="22"/>
                  </a:moveTo>
                  <a:cubicBezTo>
                    <a:pt x="4734" y="-72"/>
                    <a:pt x="4421" y="147"/>
                    <a:pt x="4328" y="522"/>
                  </a:cubicBezTo>
                  <a:cubicBezTo>
                    <a:pt x="-957" y="23382"/>
                    <a:pt x="-1270" y="47055"/>
                    <a:pt x="2670" y="73511"/>
                  </a:cubicBezTo>
                  <a:cubicBezTo>
                    <a:pt x="5641" y="93619"/>
                    <a:pt x="9706" y="110194"/>
                    <a:pt x="19495" y="144937"/>
                  </a:cubicBezTo>
                  <a:cubicBezTo>
                    <a:pt x="26031" y="168110"/>
                    <a:pt x="28501" y="177241"/>
                    <a:pt x="31316" y="189500"/>
                  </a:cubicBezTo>
                  <a:cubicBezTo>
                    <a:pt x="37414" y="215956"/>
                    <a:pt x="39822" y="248104"/>
                    <a:pt x="39822" y="287914"/>
                  </a:cubicBezTo>
                  <a:cubicBezTo>
                    <a:pt x="39822" y="302049"/>
                    <a:pt x="39321" y="313401"/>
                    <a:pt x="37883" y="339013"/>
                  </a:cubicBezTo>
                  <a:cubicBezTo>
                    <a:pt x="37070" y="353398"/>
                    <a:pt x="36726" y="359809"/>
                    <a:pt x="36413" y="367846"/>
                  </a:cubicBezTo>
                  <a:cubicBezTo>
                    <a:pt x="35381" y="394271"/>
                    <a:pt x="35913" y="414879"/>
                    <a:pt x="38759" y="434799"/>
                  </a:cubicBezTo>
                  <a:cubicBezTo>
                    <a:pt x="39040" y="436738"/>
                    <a:pt x="40603" y="451937"/>
                    <a:pt x="41198" y="456596"/>
                  </a:cubicBezTo>
                  <a:cubicBezTo>
                    <a:pt x="43262" y="472983"/>
                    <a:pt x="45388" y="481520"/>
                    <a:pt x="48922" y="481520"/>
                  </a:cubicBezTo>
                  <a:cubicBezTo>
                    <a:pt x="49297" y="481520"/>
                    <a:pt x="49610" y="481208"/>
                    <a:pt x="49610" y="480832"/>
                  </a:cubicBezTo>
                  <a:cubicBezTo>
                    <a:pt x="49610" y="480457"/>
                    <a:pt x="49297" y="480144"/>
                    <a:pt x="48922" y="480144"/>
                  </a:cubicBezTo>
                  <a:cubicBezTo>
                    <a:pt x="46639" y="480144"/>
                    <a:pt x="44450" y="471326"/>
                    <a:pt x="42574" y="456409"/>
                  </a:cubicBezTo>
                  <a:cubicBezTo>
                    <a:pt x="41979" y="451780"/>
                    <a:pt x="40416" y="436613"/>
                    <a:pt x="40134" y="434612"/>
                  </a:cubicBezTo>
                  <a:cubicBezTo>
                    <a:pt x="37289" y="414785"/>
                    <a:pt x="36757" y="394302"/>
                    <a:pt x="37789" y="367971"/>
                  </a:cubicBezTo>
                  <a:cubicBezTo>
                    <a:pt x="38102" y="359965"/>
                    <a:pt x="38446" y="353523"/>
                    <a:pt x="39259" y="339138"/>
                  </a:cubicBezTo>
                  <a:cubicBezTo>
                    <a:pt x="40729" y="313495"/>
                    <a:pt x="41229" y="302111"/>
                    <a:pt x="41198" y="287914"/>
                  </a:cubicBezTo>
                  <a:cubicBezTo>
                    <a:pt x="41198" y="248010"/>
                    <a:pt x="38821" y="215800"/>
                    <a:pt x="32692" y="189219"/>
                  </a:cubicBezTo>
                  <a:cubicBezTo>
                    <a:pt x="29846" y="176929"/>
                    <a:pt x="27407" y="167766"/>
                    <a:pt x="20871" y="144562"/>
                  </a:cubicBezTo>
                  <a:cubicBezTo>
                    <a:pt x="11114" y="109850"/>
                    <a:pt x="7017" y="93338"/>
                    <a:pt x="4046" y="73324"/>
                  </a:cubicBezTo>
                  <a:cubicBezTo>
                    <a:pt x="137" y="47024"/>
                    <a:pt x="387" y="23507"/>
                    <a:pt x="5610" y="804"/>
                  </a:cubicBezTo>
                  <a:cubicBezTo>
                    <a:pt x="5672" y="460"/>
                    <a:pt x="5485" y="115"/>
                    <a:pt x="5110" y="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33098" y="2013930"/>
              <a:ext cx="160812" cy="481261"/>
            </a:xfrm>
            <a:custGeom>
              <a:avLst/>
              <a:gdLst/>
              <a:ahLst/>
              <a:cxnLst/>
              <a:rect l="l" t="t" r="r" b="b"/>
              <a:pathLst>
                <a:path w="160812" h="481261" extrusionOk="0">
                  <a:moveTo>
                    <a:pt x="4295" y="33"/>
                  </a:moveTo>
                  <a:cubicBezTo>
                    <a:pt x="3951" y="-93"/>
                    <a:pt x="3513" y="158"/>
                    <a:pt x="3419" y="533"/>
                  </a:cubicBezTo>
                  <a:cubicBezTo>
                    <a:pt x="-83" y="11634"/>
                    <a:pt x="-771" y="24018"/>
                    <a:pt x="792" y="39342"/>
                  </a:cubicBezTo>
                  <a:cubicBezTo>
                    <a:pt x="1418" y="45565"/>
                    <a:pt x="2293" y="51100"/>
                    <a:pt x="3919" y="61138"/>
                  </a:cubicBezTo>
                  <a:cubicBezTo>
                    <a:pt x="5264" y="69488"/>
                    <a:pt x="5389" y="70708"/>
                    <a:pt x="5858" y="74148"/>
                  </a:cubicBezTo>
                  <a:cubicBezTo>
                    <a:pt x="14458" y="133502"/>
                    <a:pt x="33222" y="194233"/>
                    <a:pt x="58740" y="242517"/>
                  </a:cubicBezTo>
                  <a:cubicBezTo>
                    <a:pt x="64713" y="253838"/>
                    <a:pt x="70811" y="264127"/>
                    <a:pt x="81819" y="281702"/>
                  </a:cubicBezTo>
                  <a:cubicBezTo>
                    <a:pt x="82569" y="282890"/>
                    <a:pt x="83195" y="283984"/>
                    <a:pt x="84664" y="286299"/>
                  </a:cubicBezTo>
                  <a:cubicBezTo>
                    <a:pt x="106836" y="321730"/>
                    <a:pt x="116249" y="338773"/>
                    <a:pt x="124130" y="360758"/>
                  </a:cubicBezTo>
                  <a:cubicBezTo>
                    <a:pt x="128195" y="372078"/>
                    <a:pt x="131135" y="381241"/>
                    <a:pt x="137327" y="401787"/>
                  </a:cubicBezTo>
                  <a:cubicBezTo>
                    <a:pt x="137608" y="402694"/>
                    <a:pt x="146646" y="432246"/>
                    <a:pt x="150617" y="443316"/>
                  </a:cubicBezTo>
                  <a:cubicBezTo>
                    <a:pt x="151837" y="446725"/>
                    <a:pt x="152400" y="450196"/>
                    <a:pt x="153244" y="458077"/>
                  </a:cubicBezTo>
                  <a:cubicBezTo>
                    <a:pt x="153369" y="459140"/>
                    <a:pt x="153369" y="459578"/>
                    <a:pt x="153432" y="460141"/>
                  </a:cubicBezTo>
                  <a:cubicBezTo>
                    <a:pt x="154652" y="471180"/>
                    <a:pt x="156121" y="476809"/>
                    <a:pt x="159686" y="481062"/>
                  </a:cubicBezTo>
                  <a:cubicBezTo>
                    <a:pt x="159937" y="481343"/>
                    <a:pt x="160281" y="481312"/>
                    <a:pt x="160562" y="481062"/>
                  </a:cubicBezTo>
                  <a:cubicBezTo>
                    <a:pt x="160844" y="480812"/>
                    <a:pt x="160906" y="480468"/>
                    <a:pt x="160656" y="480186"/>
                  </a:cubicBezTo>
                  <a:cubicBezTo>
                    <a:pt x="157310" y="476215"/>
                    <a:pt x="155996" y="470711"/>
                    <a:pt x="154777" y="459953"/>
                  </a:cubicBezTo>
                  <a:cubicBezTo>
                    <a:pt x="154714" y="459390"/>
                    <a:pt x="154683" y="458953"/>
                    <a:pt x="154589" y="457889"/>
                  </a:cubicBezTo>
                  <a:cubicBezTo>
                    <a:pt x="153713" y="449884"/>
                    <a:pt x="153119" y="446412"/>
                    <a:pt x="151837" y="442847"/>
                  </a:cubicBezTo>
                  <a:cubicBezTo>
                    <a:pt x="147865" y="431808"/>
                    <a:pt x="144863" y="422208"/>
                    <a:pt x="139141" y="403257"/>
                  </a:cubicBezTo>
                  <a:cubicBezTo>
                    <a:pt x="138859" y="402350"/>
                    <a:pt x="129446" y="371609"/>
                    <a:pt x="125349" y="360257"/>
                  </a:cubicBezTo>
                  <a:cubicBezTo>
                    <a:pt x="117406" y="338148"/>
                    <a:pt x="107993" y="321105"/>
                    <a:pt x="85759" y="285579"/>
                  </a:cubicBezTo>
                  <a:cubicBezTo>
                    <a:pt x="84320" y="283265"/>
                    <a:pt x="83570" y="282171"/>
                    <a:pt x="82819" y="280982"/>
                  </a:cubicBezTo>
                  <a:cubicBezTo>
                    <a:pt x="71843" y="263407"/>
                    <a:pt x="65807" y="253181"/>
                    <a:pt x="59866" y="241892"/>
                  </a:cubicBezTo>
                  <a:cubicBezTo>
                    <a:pt x="34410" y="193733"/>
                    <a:pt x="15772" y="133096"/>
                    <a:pt x="7203" y="73898"/>
                  </a:cubicBezTo>
                  <a:cubicBezTo>
                    <a:pt x="6703" y="70458"/>
                    <a:pt x="6515" y="69269"/>
                    <a:pt x="5139" y="60888"/>
                  </a:cubicBezTo>
                  <a:cubicBezTo>
                    <a:pt x="3513" y="50881"/>
                    <a:pt x="2731" y="45283"/>
                    <a:pt x="2106" y="39092"/>
                  </a:cubicBezTo>
                  <a:cubicBezTo>
                    <a:pt x="573" y="23956"/>
                    <a:pt x="1199" y="11791"/>
                    <a:pt x="4639" y="877"/>
                  </a:cubicBezTo>
                  <a:cubicBezTo>
                    <a:pt x="4795" y="533"/>
                    <a:pt x="4639" y="126"/>
                    <a:pt x="4295" y="3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72973" y="2044732"/>
              <a:ext cx="299899" cy="520122"/>
            </a:xfrm>
            <a:custGeom>
              <a:avLst/>
              <a:gdLst/>
              <a:ahLst/>
              <a:cxnLst/>
              <a:rect l="l" t="t" r="r" b="b"/>
              <a:pathLst>
                <a:path w="299899" h="520122" extrusionOk="0">
                  <a:moveTo>
                    <a:pt x="929" y="3"/>
                  </a:moveTo>
                  <a:cubicBezTo>
                    <a:pt x="553" y="-29"/>
                    <a:pt x="272" y="222"/>
                    <a:pt x="241" y="597"/>
                  </a:cubicBezTo>
                  <a:cubicBezTo>
                    <a:pt x="-2042" y="26490"/>
                    <a:pt x="12155" y="68645"/>
                    <a:pt x="32576" y="109768"/>
                  </a:cubicBezTo>
                  <a:cubicBezTo>
                    <a:pt x="36016" y="116679"/>
                    <a:pt x="38018" y="122496"/>
                    <a:pt x="41864" y="135755"/>
                  </a:cubicBezTo>
                  <a:cubicBezTo>
                    <a:pt x="42083" y="136506"/>
                    <a:pt x="42052" y="136569"/>
                    <a:pt x="42239" y="137319"/>
                  </a:cubicBezTo>
                  <a:cubicBezTo>
                    <a:pt x="46336" y="151360"/>
                    <a:pt x="48932" y="158428"/>
                    <a:pt x="53278" y="166152"/>
                  </a:cubicBezTo>
                  <a:cubicBezTo>
                    <a:pt x="94214" y="238891"/>
                    <a:pt x="145938" y="307096"/>
                    <a:pt x="204073" y="364355"/>
                  </a:cubicBezTo>
                  <a:cubicBezTo>
                    <a:pt x="227590" y="387497"/>
                    <a:pt x="244852" y="414422"/>
                    <a:pt x="272090" y="465302"/>
                  </a:cubicBezTo>
                  <a:cubicBezTo>
                    <a:pt x="273435" y="467835"/>
                    <a:pt x="276969" y="474371"/>
                    <a:pt x="276969" y="474402"/>
                  </a:cubicBezTo>
                  <a:cubicBezTo>
                    <a:pt x="284099" y="487474"/>
                    <a:pt x="287288" y="493447"/>
                    <a:pt x="290760" y="500984"/>
                  </a:cubicBezTo>
                  <a:cubicBezTo>
                    <a:pt x="291479" y="502516"/>
                    <a:pt x="292573" y="505237"/>
                    <a:pt x="294262" y="509396"/>
                  </a:cubicBezTo>
                  <a:cubicBezTo>
                    <a:pt x="294325" y="509552"/>
                    <a:pt x="298171" y="518809"/>
                    <a:pt x="298359" y="519278"/>
                  </a:cubicBezTo>
                  <a:cubicBezTo>
                    <a:pt x="298453" y="519466"/>
                    <a:pt x="298515" y="519559"/>
                    <a:pt x="298547" y="519653"/>
                  </a:cubicBezTo>
                  <a:cubicBezTo>
                    <a:pt x="298547" y="519747"/>
                    <a:pt x="298547" y="519747"/>
                    <a:pt x="298547" y="519747"/>
                  </a:cubicBezTo>
                  <a:cubicBezTo>
                    <a:pt x="298547" y="519778"/>
                    <a:pt x="298547" y="519841"/>
                    <a:pt x="298547" y="519841"/>
                  </a:cubicBezTo>
                  <a:cubicBezTo>
                    <a:pt x="298578" y="519935"/>
                    <a:pt x="298609" y="519903"/>
                    <a:pt x="298828" y="520122"/>
                  </a:cubicBezTo>
                  <a:cubicBezTo>
                    <a:pt x="299923" y="520029"/>
                    <a:pt x="299923" y="520029"/>
                    <a:pt x="299891" y="519528"/>
                  </a:cubicBezTo>
                  <a:cubicBezTo>
                    <a:pt x="299891" y="519403"/>
                    <a:pt x="299797" y="519497"/>
                    <a:pt x="299797" y="519434"/>
                  </a:cubicBezTo>
                  <a:cubicBezTo>
                    <a:pt x="299766" y="519247"/>
                    <a:pt x="299578" y="519247"/>
                    <a:pt x="299422" y="519153"/>
                  </a:cubicBezTo>
                  <a:cubicBezTo>
                    <a:pt x="299547" y="519122"/>
                    <a:pt x="299422" y="519059"/>
                    <a:pt x="299610" y="519059"/>
                  </a:cubicBezTo>
                  <a:cubicBezTo>
                    <a:pt x="299422" y="518621"/>
                    <a:pt x="292605" y="501953"/>
                    <a:pt x="291886" y="500390"/>
                  </a:cubicBezTo>
                  <a:cubicBezTo>
                    <a:pt x="288383" y="492822"/>
                    <a:pt x="285350" y="486911"/>
                    <a:pt x="278188" y="473808"/>
                  </a:cubicBezTo>
                  <a:cubicBezTo>
                    <a:pt x="278188" y="473777"/>
                    <a:pt x="274561" y="467241"/>
                    <a:pt x="273216" y="464708"/>
                  </a:cubicBezTo>
                  <a:cubicBezTo>
                    <a:pt x="245915" y="413703"/>
                    <a:pt x="228622" y="386653"/>
                    <a:pt x="205011" y="363355"/>
                  </a:cubicBezTo>
                  <a:cubicBezTo>
                    <a:pt x="147001" y="306189"/>
                    <a:pt x="95277" y="238172"/>
                    <a:pt x="54404" y="165558"/>
                  </a:cubicBezTo>
                  <a:cubicBezTo>
                    <a:pt x="50120" y="157959"/>
                    <a:pt x="47524" y="150891"/>
                    <a:pt x="43459" y="136913"/>
                  </a:cubicBezTo>
                  <a:cubicBezTo>
                    <a:pt x="43240" y="136162"/>
                    <a:pt x="43271" y="136099"/>
                    <a:pt x="43084" y="135349"/>
                  </a:cubicBezTo>
                  <a:cubicBezTo>
                    <a:pt x="39206" y="122027"/>
                    <a:pt x="37173" y="116148"/>
                    <a:pt x="33702" y="109143"/>
                  </a:cubicBezTo>
                  <a:cubicBezTo>
                    <a:pt x="13375" y="68270"/>
                    <a:pt x="-697" y="26240"/>
                    <a:pt x="1554" y="659"/>
                  </a:cubicBezTo>
                  <a:cubicBezTo>
                    <a:pt x="1648" y="315"/>
                    <a:pt x="1304" y="34"/>
                    <a:pt x="929" y="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34697" y="2102839"/>
              <a:ext cx="395383" cy="507908"/>
            </a:xfrm>
            <a:custGeom>
              <a:avLst/>
              <a:gdLst/>
              <a:ahLst/>
              <a:cxnLst/>
              <a:rect l="l" t="t" r="r" b="b"/>
              <a:pathLst>
                <a:path w="395383" h="507908" extrusionOk="0">
                  <a:moveTo>
                    <a:pt x="418" y="30"/>
                  </a:moveTo>
                  <a:cubicBezTo>
                    <a:pt x="74" y="155"/>
                    <a:pt x="-82" y="468"/>
                    <a:pt x="43" y="812"/>
                  </a:cubicBezTo>
                  <a:cubicBezTo>
                    <a:pt x="2451" y="8567"/>
                    <a:pt x="5390" y="16792"/>
                    <a:pt x="9049" y="25548"/>
                  </a:cubicBezTo>
                  <a:cubicBezTo>
                    <a:pt x="13678" y="36681"/>
                    <a:pt x="19025" y="48064"/>
                    <a:pt x="26437" y="62981"/>
                  </a:cubicBezTo>
                  <a:cubicBezTo>
                    <a:pt x="27625" y="65389"/>
                    <a:pt x="52799" y="115737"/>
                    <a:pt x="55082" y="120240"/>
                  </a:cubicBezTo>
                  <a:cubicBezTo>
                    <a:pt x="86729" y="183316"/>
                    <a:pt x="109714" y="220906"/>
                    <a:pt x="140580" y="254617"/>
                  </a:cubicBezTo>
                  <a:cubicBezTo>
                    <a:pt x="162158" y="278165"/>
                    <a:pt x="180734" y="296053"/>
                    <a:pt x="222388" y="334361"/>
                  </a:cubicBezTo>
                  <a:cubicBezTo>
                    <a:pt x="222857" y="334799"/>
                    <a:pt x="268609" y="377236"/>
                    <a:pt x="285308" y="394154"/>
                  </a:cubicBezTo>
                  <a:cubicBezTo>
                    <a:pt x="292970" y="401941"/>
                    <a:pt x="300757" y="410447"/>
                    <a:pt x="310607" y="421798"/>
                  </a:cubicBezTo>
                  <a:cubicBezTo>
                    <a:pt x="313047" y="424613"/>
                    <a:pt x="325274" y="438936"/>
                    <a:pt x="326931" y="440843"/>
                  </a:cubicBezTo>
                  <a:cubicBezTo>
                    <a:pt x="356327" y="475086"/>
                    <a:pt x="373527" y="492693"/>
                    <a:pt x="394354" y="507797"/>
                  </a:cubicBezTo>
                  <a:cubicBezTo>
                    <a:pt x="394667" y="508016"/>
                    <a:pt x="395011" y="507891"/>
                    <a:pt x="395230" y="507609"/>
                  </a:cubicBezTo>
                  <a:cubicBezTo>
                    <a:pt x="395449" y="507297"/>
                    <a:pt x="395449" y="506953"/>
                    <a:pt x="395136" y="506734"/>
                  </a:cubicBezTo>
                  <a:cubicBezTo>
                    <a:pt x="374434" y="491723"/>
                    <a:pt x="357328" y="474148"/>
                    <a:pt x="327995" y="439999"/>
                  </a:cubicBezTo>
                  <a:cubicBezTo>
                    <a:pt x="326337" y="438091"/>
                    <a:pt x="314110" y="423737"/>
                    <a:pt x="311671" y="420954"/>
                  </a:cubicBezTo>
                  <a:cubicBezTo>
                    <a:pt x="301788" y="409571"/>
                    <a:pt x="293877" y="401002"/>
                    <a:pt x="286152" y="393184"/>
                  </a:cubicBezTo>
                  <a:cubicBezTo>
                    <a:pt x="269422" y="376235"/>
                    <a:pt x="255443" y="362944"/>
                    <a:pt x="224296" y="334268"/>
                  </a:cubicBezTo>
                  <a:cubicBezTo>
                    <a:pt x="223827" y="333830"/>
                    <a:pt x="223796" y="333830"/>
                    <a:pt x="223327" y="333392"/>
                  </a:cubicBezTo>
                  <a:cubicBezTo>
                    <a:pt x="181735" y="295115"/>
                    <a:pt x="163065" y="277258"/>
                    <a:pt x="141518" y="253742"/>
                  </a:cubicBezTo>
                  <a:cubicBezTo>
                    <a:pt x="110747" y="220155"/>
                    <a:pt x="87793" y="182628"/>
                    <a:pt x="56208" y="119646"/>
                  </a:cubicBezTo>
                  <a:cubicBezTo>
                    <a:pt x="53925" y="115143"/>
                    <a:pt x="28845" y="64763"/>
                    <a:pt x="27687" y="62387"/>
                  </a:cubicBezTo>
                  <a:cubicBezTo>
                    <a:pt x="20276" y="47501"/>
                    <a:pt x="14928" y="36056"/>
                    <a:pt x="10300" y="24954"/>
                  </a:cubicBezTo>
                  <a:cubicBezTo>
                    <a:pt x="6672" y="16260"/>
                    <a:pt x="3702" y="8129"/>
                    <a:pt x="1294" y="436"/>
                  </a:cubicBezTo>
                  <a:cubicBezTo>
                    <a:pt x="1200" y="61"/>
                    <a:pt x="793" y="-64"/>
                    <a:pt x="418" y="3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60824" y="2357820"/>
              <a:ext cx="528648" cy="337106"/>
            </a:xfrm>
            <a:custGeom>
              <a:avLst/>
              <a:gdLst/>
              <a:ahLst/>
              <a:cxnLst/>
              <a:rect l="l" t="t" r="r" b="b"/>
              <a:pathLst>
                <a:path w="528648" h="337106" extrusionOk="0">
                  <a:moveTo>
                    <a:pt x="918" y="43"/>
                  </a:moveTo>
                  <a:cubicBezTo>
                    <a:pt x="574" y="-82"/>
                    <a:pt x="168" y="74"/>
                    <a:pt x="43" y="418"/>
                  </a:cubicBezTo>
                  <a:cubicBezTo>
                    <a:pt x="-82" y="762"/>
                    <a:pt x="74" y="1169"/>
                    <a:pt x="418" y="1294"/>
                  </a:cubicBezTo>
                  <a:cubicBezTo>
                    <a:pt x="13427" y="6360"/>
                    <a:pt x="24498" y="9049"/>
                    <a:pt x="49265" y="13990"/>
                  </a:cubicBezTo>
                  <a:cubicBezTo>
                    <a:pt x="52330" y="14616"/>
                    <a:pt x="53237" y="14772"/>
                    <a:pt x="54738" y="15054"/>
                  </a:cubicBezTo>
                  <a:cubicBezTo>
                    <a:pt x="71906" y="18493"/>
                    <a:pt x="82289" y="21026"/>
                    <a:pt x="92953" y="24623"/>
                  </a:cubicBezTo>
                  <a:cubicBezTo>
                    <a:pt x="190022" y="57365"/>
                    <a:pt x="259696" y="89544"/>
                    <a:pt x="318707" y="133482"/>
                  </a:cubicBezTo>
                  <a:cubicBezTo>
                    <a:pt x="350385" y="157061"/>
                    <a:pt x="375622" y="179952"/>
                    <a:pt x="421624" y="224859"/>
                  </a:cubicBezTo>
                  <a:cubicBezTo>
                    <a:pt x="422499" y="225703"/>
                    <a:pt x="432225" y="235241"/>
                    <a:pt x="435102" y="238056"/>
                  </a:cubicBezTo>
                  <a:cubicBezTo>
                    <a:pt x="449644" y="252253"/>
                    <a:pt x="459776" y="261979"/>
                    <a:pt x="470189" y="271674"/>
                  </a:cubicBezTo>
                  <a:cubicBezTo>
                    <a:pt x="473723" y="274957"/>
                    <a:pt x="477320" y="279304"/>
                    <a:pt x="481510" y="285058"/>
                  </a:cubicBezTo>
                  <a:cubicBezTo>
                    <a:pt x="483199" y="287372"/>
                    <a:pt x="484950" y="289843"/>
                    <a:pt x="487076" y="292970"/>
                  </a:cubicBezTo>
                  <a:cubicBezTo>
                    <a:pt x="488234" y="294659"/>
                    <a:pt x="492174" y="300538"/>
                    <a:pt x="492737" y="301382"/>
                  </a:cubicBezTo>
                  <a:cubicBezTo>
                    <a:pt x="507216" y="322679"/>
                    <a:pt x="516160" y="332560"/>
                    <a:pt x="527730" y="337064"/>
                  </a:cubicBezTo>
                  <a:cubicBezTo>
                    <a:pt x="528074" y="337189"/>
                    <a:pt x="528481" y="337032"/>
                    <a:pt x="528606" y="336688"/>
                  </a:cubicBezTo>
                  <a:cubicBezTo>
                    <a:pt x="528731" y="336344"/>
                    <a:pt x="528575" y="335938"/>
                    <a:pt x="528231" y="335813"/>
                  </a:cubicBezTo>
                  <a:cubicBezTo>
                    <a:pt x="517035" y="331466"/>
                    <a:pt x="508154" y="321709"/>
                    <a:pt x="493831" y="300631"/>
                  </a:cubicBezTo>
                  <a:cubicBezTo>
                    <a:pt x="493268" y="299819"/>
                    <a:pt x="489391" y="294002"/>
                    <a:pt x="488265" y="292313"/>
                  </a:cubicBezTo>
                  <a:cubicBezTo>
                    <a:pt x="486107" y="289155"/>
                    <a:pt x="484293" y="286622"/>
                    <a:pt x="482605" y="284307"/>
                  </a:cubicBezTo>
                  <a:cubicBezTo>
                    <a:pt x="478352" y="278460"/>
                    <a:pt x="474661" y="274081"/>
                    <a:pt x="471065" y="270735"/>
                  </a:cubicBezTo>
                  <a:cubicBezTo>
                    <a:pt x="460683" y="261041"/>
                    <a:pt x="450613" y="251315"/>
                    <a:pt x="436071" y="237118"/>
                  </a:cubicBezTo>
                  <a:cubicBezTo>
                    <a:pt x="433194" y="234303"/>
                    <a:pt x="423438" y="224765"/>
                    <a:pt x="422593" y="223921"/>
                  </a:cubicBezTo>
                  <a:cubicBezTo>
                    <a:pt x="376561" y="178951"/>
                    <a:pt x="351324" y="156091"/>
                    <a:pt x="319582" y="132449"/>
                  </a:cubicBezTo>
                  <a:cubicBezTo>
                    <a:pt x="260447" y="88418"/>
                    <a:pt x="190553" y="56176"/>
                    <a:pt x="93359" y="23372"/>
                  </a:cubicBezTo>
                  <a:cubicBezTo>
                    <a:pt x="82633" y="19744"/>
                    <a:pt x="72157" y="17274"/>
                    <a:pt x="54957" y="13803"/>
                  </a:cubicBezTo>
                  <a:cubicBezTo>
                    <a:pt x="53456" y="13490"/>
                    <a:pt x="52549" y="13333"/>
                    <a:pt x="49484" y="12739"/>
                  </a:cubicBezTo>
                  <a:cubicBezTo>
                    <a:pt x="24810" y="7798"/>
                    <a:pt x="13834" y="5046"/>
                    <a:pt x="918" y="4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93560" y="2545579"/>
              <a:ext cx="347241" cy="186969"/>
            </a:xfrm>
            <a:custGeom>
              <a:avLst/>
              <a:gdLst/>
              <a:ahLst/>
              <a:cxnLst/>
              <a:rect l="l" t="t" r="r" b="b"/>
              <a:pathLst>
                <a:path w="347241" h="186969" extrusionOk="0">
                  <a:moveTo>
                    <a:pt x="995" y="106"/>
                  </a:moveTo>
                  <a:cubicBezTo>
                    <a:pt x="682" y="-82"/>
                    <a:pt x="307" y="-19"/>
                    <a:pt x="119" y="293"/>
                  </a:cubicBezTo>
                  <a:cubicBezTo>
                    <a:pt x="-100" y="606"/>
                    <a:pt x="-6" y="981"/>
                    <a:pt x="307" y="1169"/>
                  </a:cubicBezTo>
                  <a:cubicBezTo>
                    <a:pt x="4497" y="3921"/>
                    <a:pt x="8750" y="6047"/>
                    <a:pt x="13410" y="7611"/>
                  </a:cubicBezTo>
                  <a:cubicBezTo>
                    <a:pt x="19008" y="9518"/>
                    <a:pt x="23792" y="10488"/>
                    <a:pt x="33643" y="11927"/>
                  </a:cubicBezTo>
                  <a:cubicBezTo>
                    <a:pt x="43056" y="13303"/>
                    <a:pt x="46746" y="13865"/>
                    <a:pt x="52031" y="15241"/>
                  </a:cubicBezTo>
                  <a:cubicBezTo>
                    <a:pt x="78300" y="22121"/>
                    <a:pt x="105694" y="32160"/>
                    <a:pt x="136091" y="45544"/>
                  </a:cubicBezTo>
                  <a:cubicBezTo>
                    <a:pt x="203013" y="74971"/>
                    <a:pt x="256739" y="112623"/>
                    <a:pt x="346115" y="186769"/>
                  </a:cubicBezTo>
                  <a:cubicBezTo>
                    <a:pt x="346397" y="187020"/>
                    <a:pt x="346866" y="187051"/>
                    <a:pt x="347085" y="186769"/>
                  </a:cubicBezTo>
                  <a:cubicBezTo>
                    <a:pt x="347335" y="186488"/>
                    <a:pt x="347272" y="186019"/>
                    <a:pt x="346991" y="185800"/>
                  </a:cubicBezTo>
                  <a:cubicBezTo>
                    <a:pt x="257552" y="111591"/>
                    <a:pt x="203639" y="73783"/>
                    <a:pt x="136591" y="44293"/>
                  </a:cubicBezTo>
                  <a:cubicBezTo>
                    <a:pt x="106132" y="30909"/>
                    <a:pt x="78800" y="20902"/>
                    <a:pt x="52438" y="13990"/>
                  </a:cubicBezTo>
                  <a:cubicBezTo>
                    <a:pt x="47090" y="12583"/>
                    <a:pt x="43337" y="11958"/>
                    <a:pt x="33862" y="10582"/>
                  </a:cubicBezTo>
                  <a:cubicBezTo>
                    <a:pt x="24074" y="9175"/>
                    <a:pt x="19446" y="8236"/>
                    <a:pt x="13910" y="6391"/>
                  </a:cubicBezTo>
                  <a:cubicBezTo>
                    <a:pt x="9376" y="4828"/>
                    <a:pt x="5123" y="2795"/>
                    <a:pt x="995" y="10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881985" y="2622602"/>
              <a:ext cx="629773" cy="46917"/>
            </a:xfrm>
            <a:custGeom>
              <a:avLst/>
              <a:gdLst/>
              <a:ahLst/>
              <a:cxnLst/>
              <a:rect l="l" t="t" r="r" b="b"/>
              <a:pathLst>
                <a:path w="629773" h="46917" extrusionOk="0">
                  <a:moveTo>
                    <a:pt x="629208" y="75"/>
                  </a:moveTo>
                  <a:cubicBezTo>
                    <a:pt x="619013" y="-582"/>
                    <a:pt x="604003" y="3108"/>
                    <a:pt x="582581" y="10739"/>
                  </a:cubicBezTo>
                  <a:cubicBezTo>
                    <a:pt x="579141" y="11958"/>
                    <a:pt x="575545" y="13303"/>
                    <a:pt x="571448" y="14835"/>
                  </a:cubicBezTo>
                  <a:cubicBezTo>
                    <a:pt x="568259" y="16024"/>
                    <a:pt x="555468" y="20902"/>
                    <a:pt x="552404" y="22059"/>
                  </a:cubicBezTo>
                  <a:cubicBezTo>
                    <a:pt x="545586" y="24623"/>
                    <a:pt x="540614" y="26312"/>
                    <a:pt x="536580" y="27532"/>
                  </a:cubicBezTo>
                  <a:cubicBezTo>
                    <a:pt x="493455" y="40572"/>
                    <a:pt x="438916" y="46232"/>
                    <a:pt x="381094" y="45513"/>
                  </a:cubicBezTo>
                  <a:cubicBezTo>
                    <a:pt x="354794" y="45201"/>
                    <a:pt x="327150" y="43262"/>
                    <a:pt x="296471" y="39947"/>
                  </a:cubicBezTo>
                  <a:cubicBezTo>
                    <a:pt x="268358" y="36913"/>
                    <a:pt x="244685" y="33724"/>
                    <a:pt x="196025" y="26468"/>
                  </a:cubicBezTo>
                  <a:cubicBezTo>
                    <a:pt x="160688" y="21215"/>
                    <a:pt x="147491" y="19307"/>
                    <a:pt x="129290" y="16899"/>
                  </a:cubicBezTo>
                  <a:cubicBezTo>
                    <a:pt x="124318" y="16242"/>
                    <a:pt x="118595" y="15179"/>
                    <a:pt x="111215" y="13678"/>
                  </a:cubicBezTo>
                  <a:cubicBezTo>
                    <a:pt x="108307" y="13084"/>
                    <a:pt x="92889" y="9800"/>
                    <a:pt x="90388" y="9269"/>
                  </a:cubicBezTo>
                  <a:cubicBezTo>
                    <a:pt x="80443" y="7173"/>
                    <a:pt x="73031" y="5735"/>
                    <a:pt x="65745" y="4484"/>
                  </a:cubicBezTo>
                  <a:cubicBezTo>
                    <a:pt x="36568" y="-520"/>
                    <a:pt x="15553" y="-738"/>
                    <a:pt x="355" y="5672"/>
                  </a:cubicBezTo>
                  <a:cubicBezTo>
                    <a:pt x="11" y="5829"/>
                    <a:pt x="-83" y="6204"/>
                    <a:pt x="73" y="6548"/>
                  </a:cubicBezTo>
                  <a:cubicBezTo>
                    <a:pt x="230" y="6892"/>
                    <a:pt x="605" y="7080"/>
                    <a:pt x="949" y="6923"/>
                  </a:cubicBezTo>
                  <a:cubicBezTo>
                    <a:pt x="15803" y="669"/>
                    <a:pt x="36599" y="794"/>
                    <a:pt x="65557" y="5735"/>
                  </a:cubicBezTo>
                  <a:cubicBezTo>
                    <a:pt x="72813" y="6986"/>
                    <a:pt x="80162" y="8424"/>
                    <a:pt x="90075" y="10520"/>
                  </a:cubicBezTo>
                  <a:cubicBezTo>
                    <a:pt x="92577" y="11051"/>
                    <a:pt x="108056" y="14429"/>
                    <a:pt x="110996" y="15023"/>
                  </a:cubicBezTo>
                  <a:cubicBezTo>
                    <a:pt x="118407" y="16524"/>
                    <a:pt x="124162" y="17493"/>
                    <a:pt x="129165" y="18150"/>
                  </a:cubicBezTo>
                  <a:cubicBezTo>
                    <a:pt x="147366" y="20558"/>
                    <a:pt x="160500" y="22466"/>
                    <a:pt x="195806" y="27719"/>
                  </a:cubicBezTo>
                  <a:cubicBezTo>
                    <a:pt x="244497" y="34974"/>
                    <a:pt x="268108" y="38258"/>
                    <a:pt x="296253" y="41292"/>
                  </a:cubicBezTo>
                  <a:cubicBezTo>
                    <a:pt x="326962" y="44606"/>
                    <a:pt x="354607" y="46545"/>
                    <a:pt x="380969" y="46858"/>
                  </a:cubicBezTo>
                  <a:cubicBezTo>
                    <a:pt x="438916" y="47577"/>
                    <a:pt x="493674" y="41854"/>
                    <a:pt x="536955" y="28783"/>
                  </a:cubicBezTo>
                  <a:cubicBezTo>
                    <a:pt x="541020" y="27563"/>
                    <a:pt x="545930" y="25874"/>
                    <a:pt x="552779" y="23310"/>
                  </a:cubicBezTo>
                  <a:cubicBezTo>
                    <a:pt x="555875" y="22153"/>
                    <a:pt x="568759" y="17274"/>
                    <a:pt x="571917" y="16086"/>
                  </a:cubicBezTo>
                  <a:cubicBezTo>
                    <a:pt x="576014" y="14554"/>
                    <a:pt x="579610" y="13209"/>
                    <a:pt x="583050" y="11989"/>
                  </a:cubicBezTo>
                  <a:cubicBezTo>
                    <a:pt x="604284" y="4421"/>
                    <a:pt x="619138" y="794"/>
                    <a:pt x="629083" y="1419"/>
                  </a:cubicBezTo>
                  <a:cubicBezTo>
                    <a:pt x="629458" y="1451"/>
                    <a:pt x="629740" y="1107"/>
                    <a:pt x="629771" y="731"/>
                  </a:cubicBezTo>
                  <a:cubicBezTo>
                    <a:pt x="629802" y="387"/>
                    <a:pt x="629552" y="106"/>
                    <a:pt x="629208" y="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839212" y="2720545"/>
              <a:ext cx="589332" cy="152623"/>
            </a:xfrm>
            <a:custGeom>
              <a:avLst/>
              <a:gdLst/>
              <a:ahLst/>
              <a:cxnLst/>
              <a:rect l="l" t="t" r="r" b="b"/>
              <a:pathLst>
                <a:path w="589332" h="152623" extrusionOk="0">
                  <a:moveTo>
                    <a:pt x="109174" y="451"/>
                  </a:moveTo>
                  <a:cubicBezTo>
                    <a:pt x="91568" y="1139"/>
                    <a:pt x="72773" y="2672"/>
                    <a:pt x="52102" y="4954"/>
                  </a:cubicBezTo>
                  <a:cubicBezTo>
                    <a:pt x="46629" y="5549"/>
                    <a:pt x="42314" y="6330"/>
                    <a:pt x="32150" y="8582"/>
                  </a:cubicBezTo>
                  <a:cubicBezTo>
                    <a:pt x="29367" y="9208"/>
                    <a:pt x="27991" y="9520"/>
                    <a:pt x="26396" y="9864"/>
                  </a:cubicBezTo>
                  <a:cubicBezTo>
                    <a:pt x="15451" y="12178"/>
                    <a:pt x="8008" y="13085"/>
                    <a:pt x="691" y="12616"/>
                  </a:cubicBezTo>
                  <a:cubicBezTo>
                    <a:pt x="315" y="12585"/>
                    <a:pt x="34" y="12835"/>
                    <a:pt x="3" y="13210"/>
                  </a:cubicBezTo>
                  <a:cubicBezTo>
                    <a:pt x="-29" y="13586"/>
                    <a:pt x="222" y="13961"/>
                    <a:pt x="597" y="13992"/>
                  </a:cubicBezTo>
                  <a:cubicBezTo>
                    <a:pt x="8071" y="14493"/>
                    <a:pt x="15639" y="13586"/>
                    <a:pt x="26678" y="11240"/>
                  </a:cubicBezTo>
                  <a:cubicBezTo>
                    <a:pt x="28304" y="10896"/>
                    <a:pt x="29680" y="10584"/>
                    <a:pt x="32432" y="9958"/>
                  </a:cubicBezTo>
                  <a:cubicBezTo>
                    <a:pt x="42533" y="7738"/>
                    <a:pt x="46786" y="6831"/>
                    <a:pt x="52165" y="6237"/>
                  </a:cubicBezTo>
                  <a:cubicBezTo>
                    <a:pt x="93413" y="1702"/>
                    <a:pt x="127468" y="201"/>
                    <a:pt x="158772" y="2234"/>
                  </a:cubicBezTo>
                  <a:cubicBezTo>
                    <a:pt x="262846" y="9020"/>
                    <a:pt x="356256" y="33788"/>
                    <a:pt x="458985" y="80133"/>
                  </a:cubicBezTo>
                  <a:cubicBezTo>
                    <a:pt x="462175" y="81571"/>
                    <a:pt x="471557" y="85762"/>
                    <a:pt x="473151" y="86481"/>
                  </a:cubicBezTo>
                  <a:cubicBezTo>
                    <a:pt x="517527" y="106183"/>
                    <a:pt x="537072" y="116346"/>
                    <a:pt x="558556" y="133390"/>
                  </a:cubicBezTo>
                  <a:cubicBezTo>
                    <a:pt x="559525" y="134171"/>
                    <a:pt x="561308" y="135203"/>
                    <a:pt x="564310" y="136798"/>
                  </a:cubicBezTo>
                  <a:cubicBezTo>
                    <a:pt x="565686" y="137517"/>
                    <a:pt x="575631" y="142834"/>
                    <a:pt x="576725" y="143428"/>
                  </a:cubicBezTo>
                  <a:cubicBezTo>
                    <a:pt x="584105" y="147525"/>
                    <a:pt x="588140" y="150402"/>
                    <a:pt x="588046" y="151840"/>
                  </a:cubicBezTo>
                  <a:cubicBezTo>
                    <a:pt x="588014" y="152215"/>
                    <a:pt x="588265" y="152591"/>
                    <a:pt x="588640" y="152622"/>
                  </a:cubicBezTo>
                  <a:cubicBezTo>
                    <a:pt x="589015" y="152653"/>
                    <a:pt x="589297" y="152309"/>
                    <a:pt x="589328" y="151934"/>
                  </a:cubicBezTo>
                  <a:cubicBezTo>
                    <a:pt x="589484" y="149651"/>
                    <a:pt x="585481" y="146680"/>
                    <a:pt x="577319" y="142177"/>
                  </a:cubicBezTo>
                  <a:cubicBezTo>
                    <a:pt x="576225" y="141583"/>
                    <a:pt x="566374" y="136360"/>
                    <a:pt x="564998" y="135641"/>
                  </a:cubicBezTo>
                  <a:cubicBezTo>
                    <a:pt x="562058" y="134078"/>
                    <a:pt x="560213" y="133014"/>
                    <a:pt x="559338" y="132326"/>
                  </a:cubicBezTo>
                  <a:cubicBezTo>
                    <a:pt x="537729" y="115189"/>
                    <a:pt x="518184" y="104994"/>
                    <a:pt x="473714" y="85230"/>
                  </a:cubicBezTo>
                  <a:cubicBezTo>
                    <a:pt x="472119" y="84511"/>
                    <a:pt x="462738" y="80321"/>
                    <a:pt x="459548" y="78882"/>
                  </a:cubicBezTo>
                  <a:cubicBezTo>
                    <a:pt x="356694" y="32474"/>
                    <a:pt x="263096" y="7675"/>
                    <a:pt x="158834" y="889"/>
                  </a:cubicBezTo>
                  <a:cubicBezTo>
                    <a:pt x="143198" y="-174"/>
                    <a:pt x="126780" y="-237"/>
                    <a:pt x="109174" y="4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97232" y="2809720"/>
              <a:ext cx="374199" cy="130694"/>
            </a:xfrm>
            <a:custGeom>
              <a:avLst/>
              <a:gdLst/>
              <a:ahLst/>
              <a:cxnLst/>
              <a:rect l="l" t="t" r="r" b="b"/>
              <a:pathLst>
                <a:path w="374199" h="130694" extrusionOk="0">
                  <a:moveTo>
                    <a:pt x="109312" y="308"/>
                  </a:moveTo>
                  <a:cubicBezTo>
                    <a:pt x="102151" y="-161"/>
                    <a:pt x="94552" y="-67"/>
                    <a:pt x="86358" y="402"/>
                  </a:cubicBezTo>
                  <a:cubicBezTo>
                    <a:pt x="77758" y="903"/>
                    <a:pt x="70660" y="1559"/>
                    <a:pt x="55586" y="3342"/>
                  </a:cubicBezTo>
                  <a:cubicBezTo>
                    <a:pt x="49613" y="4061"/>
                    <a:pt x="47362" y="4374"/>
                    <a:pt x="44266" y="4718"/>
                  </a:cubicBezTo>
                  <a:cubicBezTo>
                    <a:pt x="35791" y="5656"/>
                    <a:pt x="26691" y="6219"/>
                    <a:pt x="16809" y="6563"/>
                  </a:cubicBezTo>
                  <a:cubicBezTo>
                    <a:pt x="16809" y="6563"/>
                    <a:pt x="10961" y="6719"/>
                    <a:pt x="9085" y="6751"/>
                  </a:cubicBezTo>
                  <a:cubicBezTo>
                    <a:pt x="6364" y="6813"/>
                    <a:pt x="4175" y="6938"/>
                    <a:pt x="2736" y="7032"/>
                  </a:cubicBezTo>
                  <a:cubicBezTo>
                    <a:pt x="1861" y="7094"/>
                    <a:pt x="1267" y="7126"/>
                    <a:pt x="891" y="7220"/>
                  </a:cubicBezTo>
                  <a:cubicBezTo>
                    <a:pt x="516" y="7313"/>
                    <a:pt x="266" y="7438"/>
                    <a:pt x="109" y="7720"/>
                  </a:cubicBezTo>
                  <a:cubicBezTo>
                    <a:pt x="-203" y="8314"/>
                    <a:pt x="203" y="8595"/>
                    <a:pt x="704" y="8783"/>
                  </a:cubicBezTo>
                  <a:cubicBezTo>
                    <a:pt x="891" y="8877"/>
                    <a:pt x="1016" y="8689"/>
                    <a:pt x="1204" y="8595"/>
                  </a:cubicBezTo>
                  <a:cubicBezTo>
                    <a:pt x="1329" y="8533"/>
                    <a:pt x="1548" y="8658"/>
                    <a:pt x="1579" y="8502"/>
                  </a:cubicBezTo>
                  <a:cubicBezTo>
                    <a:pt x="1892" y="8439"/>
                    <a:pt x="2236" y="8345"/>
                    <a:pt x="2861" y="8314"/>
                  </a:cubicBezTo>
                  <a:cubicBezTo>
                    <a:pt x="4300" y="8189"/>
                    <a:pt x="6395" y="8189"/>
                    <a:pt x="9116" y="8126"/>
                  </a:cubicBezTo>
                  <a:cubicBezTo>
                    <a:pt x="10992" y="8064"/>
                    <a:pt x="16934" y="7939"/>
                    <a:pt x="16934" y="7939"/>
                  </a:cubicBezTo>
                  <a:cubicBezTo>
                    <a:pt x="26847" y="7595"/>
                    <a:pt x="35885" y="6907"/>
                    <a:pt x="44391" y="6000"/>
                  </a:cubicBezTo>
                  <a:cubicBezTo>
                    <a:pt x="47518" y="5656"/>
                    <a:pt x="49739" y="5437"/>
                    <a:pt x="55712" y="4718"/>
                  </a:cubicBezTo>
                  <a:cubicBezTo>
                    <a:pt x="70785" y="2935"/>
                    <a:pt x="77852" y="2185"/>
                    <a:pt x="86390" y="1684"/>
                  </a:cubicBezTo>
                  <a:cubicBezTo>
                    <a:pt x="102714" y="746"/>
                    <a:pt x="116474" y="1559"/>
                    <a:pt x="129483" y="4624"/>
                  </a:cubicBezTo>
                  <a:cubicBezTo>
                    <a:pt x="203035" y="21855"/>
                    <a:pt x="266424" y="50751"/>
                    <a:pt x="326123" y="94438"/>
                  </a:cubicBezTo>
                  <a:cubicBezTo>
                    <a:pt x="328437" y="96127"/>
                    <a:pt x="330907" y="97940"/>
                    <a:pt x="333941" y="100004"/>
                  </a:cubicBezTo>
                  <a:cubicBezTo>
                    <a:pt x="336005" y="101412"/>
                    <a:pt x="343479" y="106478"/>
                    <a:pt x="343322" y="106352"/>
                  </a:cubicBezTo>
                  <a:cubicBezTo>
                    <a:pt x="358114" y="116360"/>
                    <a:pt x="366214" y="122739"/>
                    <a:pt x="373031" y="130495"/>
                  </a:cubicBezTo>
                  <a:cubicBezTo>
                    <a:pt x="373281" y="130776"/>
                    <a:pt x="373719" y="130745"/>
                    <a:pt x="374000" y="130495"/>
                  </a:cubicBezTo>
                  <a:cubicBezTo>
                    <a:pt x="374282" y="130245"/>
                    <a:pt x="374251" y="129807"/>
                    <a:pt x="374000" y="129525"/>
                  </a:cubicBezTo>
                  <a:cubicBezTo>
                    <a:pt x="367089" y="121676"/>
                    <a:pt x="358958" y="115265"/>
                    <a:pt x="344104" y="105195"/>
                  </a:cubicBezTo>
                  <a:cubicBezTo>
                    <a:pt x="344260" y="105321"/>
                    <a:pt x="336786" y="100255"/>
                    <a:pt x="334722" y="98847"/>
                  </a:cubicBezTo>
                  <a:cubicBezTo>
                    <a:pt x="331720" y="96783"/>
                    <a:pt x="329218" y="95063"/>
                    <a:pt x="326904" y="93375"/>
                  </a:cubicBezTo>
                  <a:cubicBezTo>
                    <a:pt x="267081" y="49594"/>
                    <a:pt x="203535" y="20667"/>
                    <a:pt x="129796" y="3373"/>
                  </a:cubicBezTo>
                  <a:cubicBezTo>
                    <a:pt x="123166" y="1809"/>
                    <a:pt x="116474" y="777"/>
                    <a:pt x="109312" y="30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894148" y="2432630"/>
              <a:ext cx="524346" cy="140980"/>
            </a:xfrm>
            <a:custGeom>
              <a:avLst/>
              <a:gdLst/>
              <a:ahLst/>
              <a:cxnLst/>
              <a:rect l="l" t="t" r="r" b="b"/>
              <a:pathLst>
                <a:path w="524346" h="140980" extrusionOk="0">
                  <a:moveTo>
                    <a:pt x="523415" y="67"/>
                  </a:moveTo>
                  <a:cubicBezTo>
                    <a:pt x="514002" y="4915"/>
                    <a:pt x="506778" y="9824"/>
                    <a:pt x="491549" y="21082"/>
                  </a:cubicBezTo>
                  <a:cubicBezTo>
                    <a:pt x="491330" y="21239"/>
                    <a:pt x="491267" y="21207"/>
                    <a:pt x="491048" y="21364"/>
                  </a:cubicBezTo>
                  <a:cubicBezTo>
                    <a:pt x="478133" y="30902"/>
                    <a:pt x="472191" y="35092"/>
                    <a:pt x="464467" y="39533"/>
                  </a:cubicBezTo>
                  <a:cubicBezTo>
                    <a:pt x="407051" y="72619"/>
                    <a:pt x="353545" y="92227"/>
                    <a:pt x="299506" y="97199"/>
                  </a:cubicBezTo>
                  <a:cubicBezTo>
                    <a:pt x="277991" y="99169"/>
                    <a:pt x="260385" y="99826"/>
                    <a:pt x="220544" y="100608"/>
                  </a:cubicBezTo>
                  <a:cubicBezTo>
                    <a:pt x="211787" y="100795"/>
                    <a:pt x="207972" y="100889"/>
                    <a:pt x="203156" y="100983"/>
                  </a:cubicBezTo>
                  <a:cubicBezTo>
                    <a:pt x="141050" y="102453"/>
                    <a:pt x="103992" y="106237"/>
                    <a:pt x="66747" y="117495"/>
                  </a:cubicBezTo>
                  <a:cubicBezTo>
                    <a:pt x="63463" y="118495"/>
                    <a:pt x="59679" y="119434"/>
                    <a:pt x="54519" y="120622"/>
                  </a:cubicBezTo>
                  <a:cubicBezTo>
                    <a:pt x="54301" y="120684"/>
                    <a:pt x="41135" y="123686"/>
                    <a:pt x="37226" y="124625"/>
                  </a:cubicBezTo>
                  <a:cubicBezTo>
                    <a:pt x="19057" y="129003"/>
                    <a:pt x="7548" y="133287"/>
                    <a:pt x="200" y="139760"/>
                  </a:cubicBezTo>
                  <a:cubicBezTo>
                    <a:pt x="-82" y="140011"/>
                    <a:pt x="-51" y="140448"/>
                    <a:pt x="200" y="140730"/>
                  </a:cubicBezTo>
                  <a:cubicBezTo>
                    <a:pt x="450" y="141011"/>
                    <a:pt x="794" y="141074"/>
                    <a:pt x="1075" y="140824"/>
                  </a:cubicBezTo>
                  <a:cubicBezTo>
                    <a:pt x="8237" y="134538"/>
                    <a:pt x="19557" y="130191"/>
                    <a:pt x="37539" y="125876"/>
                  </a:cubicBezTo>
                  <a:cubicBezTo>
                    <a:pt x="41448" y="124937"/>
                    <a:pt x="54707" y="121935"/>
                    <a:pt x="54926" y="121873"/>
                  </a:cubicBezTo>
                  <a:cubicBezTo>
                    <a:pt x="60086" y="120684"/>
                    <a:pt x="63839" y="119746"/>
                    <a:pt x="67153" y="118745"/>
                  </a:cubicBezTo>
                  <a:cubicBezTo>
                    <a:pt x="104273" y="107519"/>
                    <a:pt x="141206" y="103672"/>
                    <a:pt x="203188" y="102234"/>
                  </a:cubicBezTo>
                  <a:cubicBezTo>
                    <a:pt x="208004" y="102109"/>
                    <a:pt x="211850" y="102109"/>
                    <a:pt x="220575" y="101952"/>
                  </a:cubicBezTo>
                  <a:cubicBezTo>
                    <a:pt x="260447" y="101139"/>
                    <a:pt x="278053" y="100420"/>
                    <a:pt x="299631" y="98450"/>
                  </a:cubicBezTo>
                  <a:cubicBezTo>
                    <a:pt x="353888" y="93478"/>
                    <a:pt x="407614" y="73870"/>
                    <a:pt x="465186" y="40690"/>
                  </a:cubicBezTo>
                  <a:cubicBezTo>
                    <a:pt x="472973" y="36218"/>
                    <a:pt x="479009" y="31996"/>
                    <a:pt x="491955" y="22427"/>
                  </a:cubicBezTo>
                  <a:cubicBezTo>
                    <a:pt x="492174" y="22271"/>
                    <a:pt x="492112" y="22302"/>
                    <a:pt x="492331" y="22145"/>
                  </a:cubicBezTo>
                  <a:cubicBezTo>
                    <a:pt x="507498" y="10950"/>
                    <a:pt x="514659" y="6134"/>
                    <a:pt x="523978" y="1318"/>
                  </a:cubicBezTo>
                  <a:cubicBezTo>
                    <a:pt x="524322" y="1162"/>
                    <a:pt x="524447" y="661"/>
                    <a:pt x="524260" y="349"/>
                  </a:cubicBezTo>
                  <a:cubicBezTo>
                    <a:pt x="524103" y="36"/>
                    <a:pt x="523728" y="-89"/>
                    <a:pt x="523415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31988" y="2256739"/>
              <a:ext cx="455864" cy="225675"/>
            </a:xfrm>
            <a:custGeom>
              <a:avLst/>
              <a:gdLst/>
              <a:ahLst/>
              <a:cxnLst/>
              <a:rect l="l" t="t" r="r" b="b"/>
              <a:pathLst>
                <a:path w="455864" h="225675" extrusionOk="0">
                  <a:moveTo>
                    <a:pt x="454772" y="146"/>
                  </a:moveTo>
                  <a:cubicBezTo>
                    <a:pt x="447455" y="5682"/>
                    <a:pt x="440669" y="10998"/>
                    <a:pt x="429379" y="19879"/>
                  </a:cubicBezTo>
                  <a:cubicBezTo>
                    <a:pt x="429004" y="20192"/>
                    <a:pt x="423844" y="24257"/>
                    <a:pt x="422343" y="25446"/>
                  </a:cubicBezTo>
                  <a:cubicBezTo>
                    <a:pt x="372777" y="64442"/>
                    <a:pt x="346164" y="82173"/>
                    <a:pt x="310545" y="96590"/>
                  </a:cubicBezTo>
                  <a:cubicBezTo>
                    <a:pt x="296847" y="102125"/>
                    <a:pt x="285214" y="105690"/>
                    <a:pt x="259821" y="112507"/>
                  </a:cubicBezTo>
                  <a:cubicBezTo>
                    <a:pt x="259540" y="112601"/>
                    <a:pt x="232051" y="120075"/>
                    <a:pt x="221794" y="123547"/>
                  </a:cubicBezTo>
                  <a:cubicBezTo>
                    <a:pt x="199122" y="131208"/>
                    <a:pt x="179108" y="140058"/>
                    <a:pt x="145771" y="156383"/>
                  </a:cubicBezTo>
                  <a:cubicBezTo>
                    <a:pt x="143082" y="157696"/>
                    <a:pt x="124725" y="166765"/>
                    <a:pt x="120566" y="168798"/>
                  </a:cubicBezTo>
                  <a:cubicBezTo>
                    <a:pt x="108745" y="174520"/>
                    <a:pt x="97831" y="179117"/>
                    <a:pt x="77973" y="187186"/>
                  </a:cubicBezTo>
                  <a:cubicBezTo>
                    <a:pt x="77035" y="187561"/>
                    <a:pt x="76222" y="187936"/>
                    <a:pt x="74471" y="188655"/>
                  </a:cubicBezTo>
                  <a:cubicBezTo>
                    <a:pt x="52142" y="197724"/>
                    <a:pt x="41885" y="202071"/>
                    <a:pt x="29626" y="208013"/>
                  </a:cubicBezTo>
                  <a:cubicBezTo>
                    <a:pt x="28344" y="208638"/>
                    <a:pt x="28282" y="208701"/>
                    <a:pt x="15366" y="216206"/>
                  </a:cubicBezTo>
                  <a:cubicBezTo>
                    <a:pt x="15272" y="216269"/>
                    <a:pt x="918" y="224431"/>
                    <a:pt x="918" y="224400"/>
                  </a:cubicBezTo>
                  <a:cubicBezTo>
                    <a:pt x="574" y="224274"/>
                    <a:pt x="168" y="224431"/>
                    <a:pt x="43" y="224775"/>
                  </a:cubicBezTo>
                  <a:cubicBezTo>
                    <a:pt x="-82" y="225119"/>
                    <a:pt x="74" y="225525"/>
                    <a:pt x="418" y="225650"/>
                  </a:cubicBezTo>
                  <a:cubicBezTo>
                    <a:pt x="1106" y="225901"/>
                    <a:pt x="4014" y="224337"/>
                    <a:pt x="15866" y="217457"/>
                  </a:cubicBezTo>
                  <a:cubicBezTo>
                    <a:pt x="15960" y="217394"/>
                    <a:pt x="29001" y="209764"/>
                    <a:pt x="30221" y="209139"/>
                  </a:cubicBezTo>
                  <a:cubicBezTo>
                    <a:pt x="42448" y="203228"/>
                    <a:pt x="52768" y="198913"/>
                    <a:pt x="75065" y="189875"/>
                  </a:cubicBezTo>
                  <a:cubicBezTo>
                    <a:pt x="76816" y="189156"/>
                    <a:pt x="77567" y="188781"/>
                    <a:pt x="78474" y="188405"/>
                  </a:cubicBezTo>
                  <a:cubicBezTo>
                    <a:pt x="98394" y="180337"/>
                    <a:pt x="109308" y="175677"/>
                    <a:pt x="121191" y="169923"/>
                  </a:cubicBezTo>
                  <a:cubicBezTo>
                    <a:pt x="125382" y="167891"/>
                    <a:pt x="143707" y="158947"/>
                    <a:pt x="146397" y="157602"/>
                  </a:cubicBezTo>
                  <a:cubicBezTo>
                    <a:pt x="179670" y="141309"/>
                    <a:pt x="199747" y="132428"/>
                    <a:pt x="222326" y="124766"/>
                  </a:cubicBezTo>
                  <a:cubicBezTo>
                    <a:pt x="232521" y="121326"/>
                    <a:pt x="240870" y="118981"/>
                    <a:pt x="259665" y="113915"/>
                  </a:cubicBezTo>
                  <a:cubicBezTo>
                    <a:pt x="259946" y="113852"/>
                    <a:pt x="259853" y="113790"/>
                    <a:pt x="260165" y="113727"/>
                  </a:cubicBezTo>
                  <a:cubicBezTo>
                    <a:pt x="285621" y="106879"/>
                    <a:pt x="297317" y="103376"/>
                    <a:pt x="311076" y="97810"/>
                  </a:cubicBezTo>
                  <a:cubicBezTo>
                    <a:pt x="346852" y="83330"/>
                    <a:pt x="373527" y="65474"/>
                    <a:pt x="423156" y="26384"/>
                  </a:cubicBezTo>
                  <a:cubicBezTo>
                    <a:pt x="424657" y="25195"/>
                    <a:pt x="448299" y="6713"/>
                    <a:pt x="455617" y="1178"/>
                  </a:cubicBezTo>
                  <a:cubicBezTo>
                    <a:pt x="455929" y="959"/>
                    <a:pt x="455929" y="490"/>
                    <a:pt x="455711" y="209"/>
                  </a:cubicBezTo>
                  <a:cubicBezTo>
                    <a:pt x="455429" y="-41"/>
                    <a:pt x="455085" y="-73"/>
                    <a:pt x="454772" y="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935491" y="2111508"/>
              <a:ext cx="420084" cy="333991"/>
            </a:xfrm>
            <a:custGeom>
              <a:avLst/>
              <a:gdLst/>
              <a:ahLst/>
              <a:cxnLst/>
              <a:rect l="l" t="t" r="r" b="b"/>
              <a:pathLst>
                <a:path w="420084" h="333991" extrusionOk="0">
                  <a:moveTo>
                    <a:pt x="419028" y="86"/>
                  </a:moveTo>
                  <a:cubicBezTo>
                    <a:pt x="408489" y="5184"/>
                    <a:pt x="401391" y="11594"/>
                    <a:pt x="387756" y="26574"/>
                  </a:cubicBezTo>
                  <a:cubicBezTo>
                    <a:pt x="387162" y="27230"/>
                    <a:pt x="387162" y="27199"/>
                    <a:pt x="386567" y="27856"/>
                  </a:cubicBezTo>
                  <a:cubicBezTo>
                    <a:pt x="381720" y="33172"/>
                    <a:pt x="379094" y="36018"/>
                    <a:pt x="375998" y="38989"/>
                  </a:cubicBezTo>
                  <a:cubicBezTo>
                    <a:pt x="350198" y="64132"/>
                    <a:pt x="320833" y="89869"/>
                    <a:pt x="287654" y="116982"/>
                  </a:cubicBezTo>
                  <a:cubicBezTo>
                    <a:pt x="273706" y="128365"/>
                    <a:pt x="260540" y="136371"/>
                    <a:pt x="232740" y="151288"/>
                  </a:cubicBezTo>
                  <a:cubicBezTo>
                    <a:pt x="231520" y="151944"/>
                    <a:pt x="231426" y="151913"/>
                    <a:pt x="230206" y="152570"/>
                  </a:cubicBezTo>
                  <a:cubicBezTo>
                    <a:pt x="213288" y="161670"/>
                    <a:pt x="205314" y="166236"/>
                    <a:pt x="196088" y="172021"/>
                  </a:cubicBezTo>
                  <a:cubicBezTo>
                    <a:pt x="172822" y="186656"/>
                    <a:pt x="154246" y="201260"/>
                    <a:pt x="119378" y="231157"/>
                  </a:cubicBezTo>
                  <a:cubicBezTo>
                    <a:pt x="118158" y="232189"/>
                    <a:pt x="105899" y="242759"/>
                    <a:pt x="102866" y="245323"/>
                  </a:cubicBezTo>
                  <a:cubicBezTo>
                    <a:pt x="67341" y="275532"/>
                    <a:pt x="48202" y="292138"/>
                    <a:pt x="27218" y="311370"/>
                  </a:cubicBezTo>
                  <a:cubicBezTo>
                    <a:pt x="25967" y="312496"/>
                    <a:pt x="24247" y="313809"/>
                    <a:pt x="21840" y="315373"/>
                  </a:cubicBezTo>
                  <a:cubicBezTo>
                    <a:pt x="20870" y="315998"/>
                    <a:pt x="15616" y="319251"/>
                    <a:pt x="14803" y="319782"/>
                  </a:cubicBezTo>
                  <a:cubicBezTo>
                    <a:pt x="5766" y="325474"/>
                    <a:pt x="1419" y="329101"/>
                    <a:pt x="43" y="333073"/>
                  </a:cubicBezTo>
                  <a:cubicBezTo>
                    <a:pt x="-82" y="333417"/>
                    <a:pt x="74" y="333824"/>
                    <a:pt x="418" y="333949"/>
                  </a:cubicBezTo>
                  <a:cubicBezTo>
                    <a:pt x="762" y="334074"/>
                    <a:pt x="1169" y="333917"/>
                    <a:pt x="1294" y="333573"/>
                  </a:cubicBezTo>
                  <a:cubicBezTo>
                    <a:pt x="2544" y="330008"/>
                    <a:pt x="6829" y="326474"/>
                    <a:pt x="15554" y="320971"/>
                  </a:cubicBezTo>
                  <a:cubicBezTo>
                    <a:pt x="16367" y="320470"/>
                    <a:pt x="21527" y="317218"/>
                    <a:pt x="22496" y="316561"/>
                  </a:cubicBezTo>
                  <a:cubicBezTo>
                    <a:pt x="24967" y="314935"/>
                    <a:pt x="26749" y="313653"/>
                    <a:pt x="28063" y="312465"/>
                  </a:cubicBezTo>
                  <a:cubicBezTo>
                    <a:pt x="49015" y="293232"/>
                    <a:pt x="68185" y="276595"/>
                    <a:pt x="103710" y="246418"/>
                  </a:cubicBezTo>
                  <a:cubicBezTo>
                    <a:pt x="106744" y="243853"/>
                    <a:pt x="119002" y="233283"/>
                    <a:pt x="120222" y="232251"/>
                  </a:cubicBezTo>
                  <a:cubicBezTo>
                    <a:pt x="155028" y="202418"/>
                    <a:pt x="173541" y="187720"/>
                    <a:pt x="196745" y="173115"/>
                  </a:cubicBezTo>
                  <a:cubicBezTo>
                    <a:pt x="205908" y="167361"/>
                    <a:pt x="213945" y="162952"/>
                    <a:pt x="230863" y="153852"/>
                  </a:cubicBezTo>
                  <a:cubicBezTo>
                    <a:pt x="232083" y="153195"/>
                    <a:pt x="232083" y="153132"/>
                    <a:pt x="233302" y="152476"/>
                  </a:cubicBezTo>
                  <a:cubicBezTo>
                    <a:pt x="261166" y="137496"/>
                    <a:pt x="274488" y="129553"/>
                    <a:pt x="288529" y="118076"/>
                  </a:cubicBezTo>
                  <a:cubicBezTo>
                    <a:pt x="321740" y="90963"/>
                    <a:pt x="351042" y="65164"/>
                    <a:pt x="376873" y="39990"/>
                  </a:cubicBezTo>
                  <a:cubicBezTo>
                    <a:pt x="379969" y="36988"/>
                    <a:pt x="382658" y="34110"/>
                    <a:pt x="387537" y="28763"/>
                  </a:cubicBezTo>
                  <a:cubicBezTo>
                    <a:pt x="388131" y="28106"/>
                    <a:pt x="388131" y="28137"/>
                    <a:pt x="388725" y="27481"/>
                  </a:cubicBezTo>
                  <a:cubicBezTo>
                    <a:pt x="402266" y="12658"/>
                    <a:pt x="409365" y="6309"/>
                    <a:pt x="419716" y="1275"/>
                  </a:cubicBezTo>
                  <a:cubicBezTo>
                    <a:pt x="420060" y="1118"/>
                    <a:pt x="420185" y="743"/>
                    <a:pt x="419997" y="399"/>
                  </a:cubicBezTo>
                  <a:cubicBezTo>
                    <a:pt x="419841" y="24"/>
                    <a:pt x="419372" y="-101"/>
                    <a:pt x="419028" y="8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 rot="10800000">
            <a:off x="9681454" y="-362568"/>
            <a:ext cx="3912879" cy="3328149"/>
            <a:chOff x="2242291" y="1874738"/>
            <a:chExt cx="1295827" cy="1102182"/>
          </a:xfrm>
        </p:grpSpPr>
        <p:sp>
          <p:nvSpPr>
            <p:cNvPr id="74" name="Google Shape;74;p2"/>
            <p:cNvSpPr/>
            <p:nvPr/>
          </p:nvSpPr>
          <p:spPr>
            <a:xfrm>
              <a:off x="2873802" y="2409775"/>
              <a:ext cx="612091" cy="168619"/>
            </a:xfrm>
            <a:custGeom>
              <a:avLst/>
              <a:gdLst/>
              <a:ahLst/>
              <a:cxnLst/>
              <a:rect l="l" t="t" r="r" b="b"/>
              <a:pathLst>
                <a:path w="612091" h="168619" extrusionOk="0">
                  <a:moveTo>
                    <a:pt x="0" y="168620"/>
                  </a:moveTo>
                  <a:cubicBezTo>
                    <a:pt x="0" y="168620"/>
                    <a:pt x="64577" y="133251"/>
                    <a:pt x="121493" y="114081"/>
                  </a:cubicBezTo>
                  <a:cubicBezTo>
                    <a:pt x="164742" y="99508"/>
                    <a:pt x="231039" y="80776"/>
                    <a:pt x="333143" y="68955"/>
                  </a:cubicBezTo>
                  <a:cubicBezTo>
                    <a:pt x="431651" y="57541"/>
                    <a:pt x="612091" y="0"/>
                    <a:pt x="612091" y="0"/>
                  </a:cubicBezTo>
                  <a:cubicBezTo>
                    <a:pt x="612091" y="0"/>
                    <a:pt x="549641" y="108233"/>
                    <a:pt x="428711" y="137129"/>
                  </a:cubicBezTo>
                  <a:cubicBezTo>
                    <a:pt x="307781" y="166024"/>
                    <a:pt x="253461" y="156142"/>
                    <a:pt x="210243" y="155923"/>
                  </a:cubicBezTo>
                  <a:cubicBezTo>
                    <a:pt x="166962" y="155673"/>
                    <a:pt x="0" y="168620"/>
                    <a:pt x="0" y="16862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566658" y="2023469"/>
              <a:ext cx="317182" cy="554925"/>
            </a:xfrm>
            <a:custGeom>
              <a:avLst/>
              <a:gdLst/>
              <a:ahLst/>
              <a:cxnLst/>
              <a:rect l="l" t="t" r="r" b="b"/>
              <a:pathLst>
                <a:path w="317182" h="554925" extrusionOk="0">
                  <a:moveTo>
                    <a:pt x="317183" y="554926"/>
                  </a:moveTo>
                  <a:cubicBezTo>
                    <a:pt x="317183" y="554926"/>
                    <a:pt x="297200" y="484063"/>
                    <a:pt x="270994" y="430024"/>
                  </a:cubicBezTo>
                  <a:cubicBezTo>
                    <a:pt x="251105" y="388933"/>
                    <a:pt x="218018" y="328546"/>
                    <a:pt x="154942" y="247363"/>
                  </a:cubicBezTo>
                  <a:cubicBezTo>
                    <a:pt x="94055" y="169058"/>
                    <a:pt x="8745" y="0"/>
                    <a:pt x="8745" y="0"/>
                  </a:cubicBezTo>
                  <a:cubicBezTo>
                    <a:pt x="8745" y="0"/>
                    <a:pt x="-24748" y="120398"/>
                    <a:pt x="39360" y="226943"/>
                  </a:cubicBezTo>
                  <a:cubicBezTo>
                    <a:pt x="103468" y="333487"/>
                    <a:pt x="148563" y="365322"/>
                    <a:pt x="178991" y="396000"/>
                  </a:cubicBezTo>
                  <a:cubicBezTo>
                    <a:pt x="209450" y="426710"/>
                    <a:pt x="317183" y="554926"/>
                    <a:pt x="317183" y="55492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10453" y="2241999"/>
              <a:ext cx="491286" cy="250084"/>
            </a:xfrm>
            <a:custGeom>
              <a:avLst/>
              <a:gdLst/>
              <a:ahLst/>
              <a:cxnLst/>
              <a:rect l="l" t="t" r="r" b="b"/>
              <a:pathLst>
                <a:path w="491286" h="250084" extrusionOk="0">
                  <a:moveTo>
                    <a:pt x="0" y="250084"/>
                  </a:moveTo>
                  <a:cubicBezTo>
                    <a:pt x="0" y="250084"/>
                    <a:pt x="187071" y="124933"/>
                    <a:pt x="263938" y="105950"/>
                  </a:cubicBezTo>
                  <a:cubicBezTo>
                    <a:pt x="371201" y="79463"/>
                    <a:pt x="491287" y="0"/>
                    <a:pt x="491287" y="0"/>
                  </a:cubicBezTo>
                  <a:cubicBezTo>
                    <a:pt x="491287" y="0"/>
                    <a:pt x="425021" y="105950"/>
                    <a:pt x="292708" y="155454"/>
                  </a:cubicBezTo>
                  <a:cubicBezTo>
                    <a:pt x="240890" y="174812"/>
                    <a:pt x="0" y="250084"/>
                    <a:pt x="0" y="25008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25238" y="1979062"/>
              <a:ext cx="173113" cy="525811"/>
            </a:xfrm>
            <a:custGeom>
              <a:avLst/>
              <a:gdLst/>
              <a:ahLst/>
              <a:cxnLst/>
              <a:rect l="l" t="t" r="r" b="b"/>
              <a:pathLst>
                <a:path w="173113" h="525811" extrusionOk="0">
                  <a:moveTo>
                    <a:pt x="173113" y="525811"/>
                  </a:moveTo>
                  <a:cubicBezTo>
                    <a:pt x="173113" y="525811"/>
                    <a:pt x="131396" y="304654"/>
                    <a:pt x="91086" y="236481"/>
                  </a:cubicBezTo>
                  <a:cubicBezTo>
                    <a:pt x="34827" y="141382"/>
                    <a:pt x="7433" y="0"/>
                    <a:pt x="7433" y="0"/>
                  </a:cubicBezTo>
                  <a:cubicBezTo>
                    <a:pt x="7433" y="0"/>
                    <a:pt x="-21776" y="121524"/>
                    <a:pt x="35609" y="250616"/>
                  </a:cubicBezTo>
                  <a:cubicBezTo>
                    <a:pt x="58063" y="301183"/>
                    <a:pt x="173113" y="525811"/>
                    <a:pt x="173113" y="52581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925464" y="2090079"/>
              <a:ext cx="451539" cy="368324"/>
            </a:xfrm>
            <a:custGeom>
              <a:avLst/>
              <a:gdLst/>
              <a:ahLst/>
              <a:cxnLst/>
              <a:rect l="l" t="t" r="r" b="b"/>
              <a:pathLst>
                <a:path w="451539" h="368324" extrusionOk="0">
                  <a:moveTo>
                    <a:pt x="0" y="368324"/>
                  </a:moveTo>
                  <a:cubicBezTo>
                    <a:pt x="0" y="368324"/>
                    <a:pt x="98977" y="220344"/>
                    <a:pt x="174812" y="178721"/>
                  </a:cubicBezTo>
                  <a:cubicBezTo>
                    <a:pt x="250647" y="137098"/>
                    <a:pt x="451540" y="0"/>
                    <a:pt x="451540" y="0"/>
                  </a:cubicBezTo>
                  <a:cubicBezTo>
                    <a:pt x="451540" y="0"/>
                    <a:pt x="315224" y="164711"/>
                    <a:pt x="264688" y="205990"/>
                  </a:cubicBezTo>
                  <a:cubicBezTo>
                    <a:pt x="214152" y="247270"/>
                    <a:pt x="0" y="368324"/>
                    <a:pt x="0" y="36832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52804" y="1874738"/>
              <a:ext cx="91124" cy="580318"/>
            </a:xfrm>
            <a:custGeom>
              <a:avLst/>
              <a:gdLst/>
              <a:ahLst/>
              <a:cxnLst/>
              <a:rect l="l" t="t" r="r" b="b"/>
              <a:pathLst>
                <a:path w="91124" h="580318" extrusionOk="0">
                  <a:moveTo>
                    <a:pt x="70127" y="580319"/>
                  </a:moveTo>
                  <a:cubicBezTo>
                    <a:pt x="70127" y="580319"/>
                    <a:pt x="106653" y="406070"/>
                    <a:pt x="83355" y="322761"/>
                  </a:cubicBezTo>
                  <a:cubicBezTo>
                    <a:pt x="60057" y="239451"/>
                    <a:pt x="17496" y="0"/>
                    <a:pt x="17496" y="0"/>
                  </a:cubicBezTo>
                  <a:cubicBezTo>
                    <a:pt x="17496" y="0"/>
                    <a:pt x="-4895" y="212620"/>
                    <a:pt x="984" y="277635"/>
                  </a:cubicBezTo>
                  <a:cubicBezTo>
                    <a:pt x="6832" y="342619"/>
                    <a:pt x="70127" y="580319"/>
                    <a:pt x="70127" y="58031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696103" y="2406652"/>
              <a:ext cx="249452" cy="570268"/>
            </a:xfrm>
            <a:custGeom>
              <a:avLst/>
              <a:gdLst/>
              <a:ahLst/>
              <a:cxnLst/>
              <a:rect l="l" t="t" r="r" b="b"/>
              <a:pathLst>
                <a:path w="249452" h="570268" extrusionOk="0">
                  <a:moveTo>
                    <a:pt x="244183" y="340"/>
                  </a:moveTo>
                  <a:cubicBezTo>
                    <a:pt x="240493" y="-817"/>
                    <a:pt x="237085" y="1059"/>
                    <a:pt x="235928" y="4749"/>
                  </a:cubicBezTo>
                  <a:cubicBezTo>
                    <a:pt x="235333" y="6626"/>
                    <a:pt x="226264" y="32769"/>
                    <a:pt x="222699" y="42776"/>
                  </a:cubicBezTo>
                  <a:cubicBezTo>
                    <a:pt x="212536" y="71328"/>
                    <a:pt x="201497" y="99848"/>
                    <a:pt x="189645" y="126555"/>
                  </a:cubicBezTo>
                  <a:cubicBezTo>
                    <a:pt x="183734" y="139845"/>
                    <a:pt x="169662" y="172431"/>
                    <a:pt x="169255" y="173401"/>
                  </a:cubicBezTo>
                  <a:cubicBezTo>
                    <a:pt x="147365" y="224750"/>
                    <a:pt x="130822" y="259868"/>
                    <a:pt x="94296" y="328792"/>
                  </a:cubicBezTo>
                  <a:cubicBezTo>
                    <a:pt x="87228" y="342114"/>
                    <a:pt x="57707" y="395902"/>
                    <a:pt x="54079" y="402626"/>
                  </a:cubicBezTo>
                  <a:cubicBezTo>
                    <a:pt x="41321" y="426174"/>
                    <a:pt x="34128" y="441403"/>
                    <a:pt x="27623" y="456633"/>
                  </a:cubicBezTo>
                  <a:cubicBezTo>
                    <a:pt x="14770" y="486748"/>
                    <a:pt x="6765" y="516394"/>
                    <a:pt x="72" y="562458"/>
                  </a:cubicBezTo>
                  <a:cubicBezTo>
                    <a:pt x="-490" y="566273"/>
                    <a:pt x="2293" y="569620"/>
                    <a:pt x="6139" y="570183"/>
                  </a:cubicBezTo>
                  <a:cubicBezTo>
                    <a:pt x="9986" y="570746"/>
                    <a:pt x="13301" y="568494"/>
                    <a:pt x="13863" y="564679"/>
                  </a:cubicBezTo>
                  <a:cubicBezTo>
                    <a:pt x="20399" y="519741"/>
                    <a:pt x="27999" y="491064"/>
                    <a:pt x="40320" y="462168"/>
                  </a:cubicBezTo>
                  <a:cubicBezTo>
                    <a:pt x="46606" y="447439"/>
                    <a:pt x="54205" y="432428"/>
                    <a:pt x="66776" y="409256"/>
                  </a:cubicBezTo>
                  <a:cubicBezTo>
                    <a:pt x="70404" y="402532"/>
                    <a:pt x="99362" y="348806"/>
                    <a:pt x="106460" y="335422"/>
                  </a:cubicBezTo>
                  <a:cubicBezTo>
                    <a:pt x="143143" y="266123"/>
                    <a:pt x="160468" y="230597"/>
                    <a:pt x="182515" y="178904"/>
                  </a:cubicBezTo>
                  <a:cubicBezTo>
                    <a:pt x="182921" y="177935"/>
                    <a:pt x="196493" y="145256"/>
                    <a:pt x="202341" y="132059"/>
                  </a:cubicBezTo>
                  <a:cubicBezTo>
                    <a:pt x="214350" y="105008"/>
                    <a:pt x="225670" y="76582"/>
                    <a:pt x="235959" y="47749"/>
                  </a:cubicBezTo>
                  <a:cubicBezTo>
                    <a:pt x="239555" y="37648"/>
                    <a:pt x="248593" y="11129"/>
                    <a:pt x="249187" y="9159"/>
                  </a:cubicBezTo>
                  <a:cubicBezTo>
                    <a:pt x="250282" y="5437"/>
                    <a:pt x="247874" y="1497"/>
                    <a:pt x="244183" y="34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52787" y="2608072"/>
              <a:ext cx="685331" cy="98135"/>
            </a:xfrm>
            <a:custGeom>
              <a:avLst/>
              <a:gdLst/>
              <a:ahLst/>
              <a:cxnLst/>
              <a:rect l="l" t="t" r="r" b="b"/>
              <a:pathLst>
                <a:path w="685331" h="98135" extrusionOk="0">
                  <a:moveTo>
                    <a:pt x="0" y="18138"/>
                  </a:moveTo>
                  <a:lnTo>
                    <a:pt x="357911" y="17231"/>
                  </a:lnTo>
                  <a:lnTo>
                    <a:pt x="685331" y="0"/>
                  </a:lnTo>
                  <a:cubicBezTo>
                    <a:pt x="685331" y="0"/>
                    <a:pt x="625288" y="102729"/>
                    <a:pt x="489629" y="97976"/>
                  </a:cubicBezTo>
                  <a:cubicBezTo>
                    <a:pt x="353970" y="93254"/>
                    <a:pt x="254525" y="68236"/>
                    <a:pt x="208211" y="55852"/>
                  </a:cubicBezTo>
                  <a:cubicBezTo>
                    <a:pt x="161896" y="43468"/>
                    <a:pt x="0" y="18138"/>
                    <a:pt x="0" y="18138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423030" y="2090079"/>
              <a:ext cx="429757" cy="541666"/>
            </a:xfrm>
            <a:custGeom>
              <a:avLst/>
              <a:gdLst/>
              <a:ahLst/>
              <a:cxnLst/>
              <a:rect l="l" t="t" r="r" b="b"/>
              <a:pathLst>
                <a:path w="429757" h="541666" extrusionOk="0">
                  <a:moveTo>
                    <a:pt x="429757" y="541666"/>
                  </a:moveTo>
                  <a:lnTo>
                    <a:pt x="203690" y="264219"/>
                  </a:lnTo>
                  <a:lnTo>
                    <a:pt x="9552" y="0"/>
                  </a:lnTo>
                  <a:cubicBezTo>
                    <a:pt x="9552" y="0"/>
                    <a:pt x="-31852" y="111548"/>
                    <a:pt x="57743" y="213496"/>
                  </a:cubicBezTo>
                  <a:cubicBezTo>
                    <a:pt x="147369" y="315443"/>
                    <a:pt x="229740" y="376549"/>
                    <a:pt x="268643" y="404506"/>
                  </a:cubicBezTo>
                  <a:cubicBezTo>
                    <a:pt x="307577" y="432464"/>
                    <a:pt x="429757" y="541666"/>
                    <a:pt x="429757" y="54166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796528" y="2701561"/>
              <a:ext cx="654340" cy="192995"/>
            </a:xfrm>
            <a:custGeom>
              <a:avLst/>
              <a:gdLst/>
              <a:ahLst/>
              <a:cxnLst/>
              <a:rect l="l" t="t" r="r" b="b"/>
              <a:pathLst>
                <a:path w="654340" h="192995" extrusionOk="0">
                  <a:moveTo>
                    <a:pt x="0" y="37291"/>
                  </a:moveTo>
                  <a:cubicBezTo>
                    <a:pt x="0" y="37291"/>
                    <a:pt x="180660" y="-13026"/>
                    <a:pt x="277760" y="3236"/>
                  </a:cubicBezTo>
                  <a:cubicBezTo>
                    <a:pt x="605180" y="58088"/>
                    <a:pt x="654340" y="192996"/>
                    <a:pt x="654340" y="192996"/>
                  </a:cubicBezTo>
                  <a:cubicBezTo>
                    <a:pt x="654340" y="192996"/>
                    <a:pt x="454167" y="125323"/>
                    <a:pt x="354690" y="86045"/>
                  </a:cubicBezTo>
                  <a:cubicBezTo>
                    <a:pt x="260185" y="48706"/>
                    <a:pt x="0" y="37291"/>
                    <a:pt x="0" y="3729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242291" y="2352632"/>
              <a:ext cx="569498" cy="366394"/>
            </a:xfrm>
            <a:custGeom>
              <a:avLst/>
              <a:gdLst/>
              <a:ahLst/>
              <a:cxnLst/>
              <a:rect l="l" t="t" r="r" b="b"/>
              <a:pathLst>
                <a:path w="569498" h="366394" extrusionOk="0">
                  <a:moveTo>
                    <a:pt x="569499" y="366394"/>
                  </a:moveTo>
                  <a:cubicBezTo>
                    <a:pt x="569499" y="366394"/>
                    <a:pt x="478840" y="202215"/>
                    <a:pt x="399221" y="144330"/>
                  </a:cubicBezTo>
                  <a:cubicBezTo>
                    <a:pt x="130718" y="-50934"/>
                    <a:pt x="0" y="8515"/>
                    <a:pt x="0" y="8515"/>
                  </a:cubicBezTo>
                  <a:cubicBezTo>
                    <a:pt x="0" y="8515"/>
                    <a:pt x="188509" y="103958"/>
                    <a:pt x="286235" y="147457"/>
                  </a:cubicBezTo>
                  <a:cubicBezTo>
                    <a:pt x="379082" y="188768"/>
                    <a:pt x="569499" y="366394"/>
                    <a:pt x="569499" y="36639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752153" y="2806300"/>
              <a:ext cx="452227" cy="153521"/>
            </a:xfrm>
            <a:custGeom>
              <a:avLst/>
              <a:gdLst/>
              <a:ahLst/>
              <a:cxnLst/>
              <a:rect l="l" t="t" r="r" b="b"/>
              <a:pathLst>
                <a:path w="452227" h="153521" extrusionOk="0">
                  <a:moveTo>
                    <a:pt x="0" y="14642"/>
                  </a:moveTo>
                  <a:cubicBezTo>
                    <a:pt x="0" y="14642"/>
                    <a:pt x="157706" y="-22071"/>
                    <a:pt x="270505" y="20772"/>
                  </a:cubicBezTo>
                  <a:cubicBezTo>
                    <a:pt x="383304" y="63614"/>
                    <a:pt x="452228" y="153522"/>
                    <a:pt x="452228" y="153522"/>
                  </a:cubicBezTo>
                  <a:cubicBezTo>
                    <a:pt x="452228" y="153522"/>
                    <a:pt x="321385" y="106113"/>
                    <a:pt x="232572" y="62270"/>
                  </a:cubicBezTo>
                  <a:cubicBezTo>
                    <a:pt x="126528" y="9920"/>
                    <a:pt x="0" y="14642"/>
                    <a:pt x="0" y="14642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358717" y="2543533"/>
              <a:ext cx="415889" cy="227185"/>
            </a:xfrm>
            <a:custGeom>
              <a:avLst/>
              <a:gdLst/>
              <a:ahLst/>
              <a:cxnLst/>
              <a:rect l="l" t="t" r="r" b="b"/>
              <a:pathLst>
                <a:path w="415889" h="227185" extrusionOk="0">
                  <a:moveTo>
                    <a:pt x="415889" y="227186"/>
                  </a:moveTo>
                  <a:cubicBezTo>
                    <a:pt x="415889" y="227186"/>
                    <a:pt x="331642" y="88900"/>
                    <a:pt x="222033" y="38427"/>
                  </a:cubicBezTo>
                  <a:cubicBezTo>
                    <a:pt x="112424" y="-12047"/>
                    <a:pt x="0" y="1713"/>
                    <a:pt x="0" y="1713"/>
                  </a:cubicBezTo>
                  <a:cubicBezTo>
                    <a:pt x="0" y="1713"/>
                    <a:pt x="125495" y="61881"/>
                    <a:pt x="218968" y="94560"/>
                  </a:cubicBezTo>
                  <a:cubicBezTo>
                    <a:pt x="330641" y="133588"/>
                    <a:pt x="415889" y="227186"/>
                    <a:pt x="415889" y="22718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929397" y="1874738"/>
              <a:ext cx="251311" cy="569744"/>
            </a:xfrm>
            <a:custGeom>
              <a:avLst/>
              <a:gdLst/>
              <a:ahLst/>
              <a:cxnLst/>
              <a:rect l="l" t="t" r="r" b="b"/>
              <a:pathLst>
                <a:path w="251311" h="569744" extrusionOk="0">
                  <a:moveTo>
                    <a:pt x="570" y="564089"/>
                  </a:moveTo>
                  <a:cubicBezTo>
                    <a:pt x="33000" y="600990"/>
                    <a:pt x="49730" y="447193"/>
                    <a:pt x="89978" y="396063"/>
                  </a:cubicBezTo>
                  <a:cubicBezTo>
                    <a:pt x="130225" y="344933"/>
                    <a:pt x="187078" y="239295"/>
                    <a:pt x="198680" y="195670"/>
                  </a:cubicBezTo>
                  <a:cubicBezTo>
                    <a:pt x="210282" y="152046"/>
                    <a:pt x="251311" y="0"/>
                    <a:pt x="251311" y="0"/>
                  </a:cubicBezTo>
                  <a:cubicBezTo>
                    <a:pt x="251311" y="0"/>
                    <a:pt x="170441" y="73427"/>
                    <a:pt x="129787" y="147855"/>
                  </a:cubicBezTo>
                  <a:cubicBezTo>
                    <a:pt x="20710" y="347560"/>
                    <a:pt x="-4308" y="558553"/>
                    <a:pt x="570" y="56408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939661" y="1937278"/>
              <a:ext cx="214406" cy="468744"/>
            </a:xfrm>
            <a:custGeom>
              <a:avLst/>
              <a:gdLst/>
              <a:ahLst/>
              <a:cxnLst/>
              <a:rect l="l" t="t" r="r" b="b"/>
              <a:pathLst>
                <a:path w="214406" h="468744" extrusionOk="0">
                  <a:moveTo>
                    <a:pt x="214027" y="67"/>
                  </a:moveTo>
                  <a:cubicBezTo>
                    <a:pt x="213683" y="-89"/>
                    <a:pt x="213308" y="36"/>
                    <a:pt x="213151" y="349"/>
                  </a:cubicBezTo>
                  <a:cubicBezTo>
                    <a:pt x="202926" y="20801"/>
                    <a:pt x="192137" y="41972"/>
                    <a:pt x="178752" y="67865"/>
                  </a:cubicBezTo>
                  <a:cubicBezTo>
                    <a:pt x="174999" y="75121"/>
                    <a:pt x="153797" y="115993"/>
                    <a:pt x="153828" y="115962"/>
                  </a:cubicBezTo>
                  <a:cubicBezTo>
                    <a:pt x="107107" y="205995"/>
                    <a:pt x="83403" y="253153"/>
                    <a:pt x="58354" y="308286"/>
                  </a:cubicBezTo>
                  <a:cubicBezTo>
                    <a:pt x="54820" y="316073"/>
                    <a:pt x="38121" y="350942"/>
                    <a:pt x="34212" y="359291"/>
                  </a:cubicBezTo>
                  <a:cubicBezTo>
                    <a:pt x="28489" y="371644"/>
                    <a:pt x="23704" y="382527"/>
                    <a:pt x="19451" y="392909"/>
                  </a:cubicBezTo>
                  <a:cubicBezTo>
                    <a:pt x="6817" y="423900"/>
                    <a:pt x="0" y="448730"/>
                    <a:pt x="0" y="468056"/>
                  </a:cubicBezTo>
                  <a:cubicBezTo>
                    <a:pt x="0" y="468432"/>
                    <a:pt x="313" y="468744"/>
                    <a:pt x="688" y="468744"/>
                  </a:cubicBezTo>
                  <a:cubicBezTo>
                    <a:pt x="1063" y="468744"/>
                    <a:pt x="1376" y="468432"/>
                    <a:pt x="1376" y="468056"/>
                  </a:cubicBezTo>
                  <a:cubicBezTo>
                    <a:pt x="1376" y="448949"/>
                    <a:pt x="8162" y="424244"/>
                    <a:pt x="20734" y="393378"/>
                  </a:cubicBezTo>
                  <a:cubicBezTo>
                    <a:pt x="24955" y="383027"/>
                    <a:pt x="29771" y="372207"/>
                    <a:pt x="35494" y="359854"/>
                  </a:cubicBezTo>
                  <a:cubicBezTo>
                    <a:pt x="39372" y="351505"/>
                    <a:pt x="56071" y="316667"/>
                    <a:pt x="59636" y="308849"/>
                  </a:cubicBezTo>
                  <a:cubicBezTo>
                    <a:pt x="84685" y="253748"/>
                    <a:pt x="108296" y="206558"/>
                    <a:pt x="155016" y="116525"/>
                  </a:cubicBezTo>
                  <a:cubicBezTo>
                    <a:pt x="154985" y="116588"/>
                    <a:pt x="176188" y="75809"/>
                    <a:pt x="179940" y="68553"/>
                  </a:cubicBezTo>
                  <a:cubicBezTo>
                    <a:pt x="193325" y="42660"/>
                    <a:pt x="204114" y="21364"/>
                    <a:pt x="214340" y="943"/>
                  </a:cubicBezTo>
                  <a:cubicBezTo>
                    <a:pt x="214496" y="599"/>
                    <a:pt x="214371" y="224"/>
                    <a:pt x="214027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875541" y="1949426"/>
              <a:ext cx="49609" cy="481520"/>
            </a:xfrm>
            <a:custGeom>
              <a:avLst/>
              <a:gdLst/>
              <a:ahLst/>
              <a:cxnLst/>
              <a:rect l="l" t="t" r="r" b="b"/>
              <a:pathLst>
                <a:path w="49609" h="481520" extrusionOk="0">
                  <a:moveTo>
                    <a:pt x="5110" y="22"/>
                  </a:moveTo>
                  <a:cubicBezTo>
                    <a:pt x="4734" y="-72"/>
                    <a:pt x="4421" y="147"/>
                    <a:pt x="4328" y="522"/>
                  </a:cubicBezTo>
                  <a:cubicBezTo>
                    <a:pt x="-957" y="23382"/>
                    <a:pt x="-1270" y="47055"/>
                    <a:pt x="2670" y="73511"/>
                  </a:cubicBezTo>
                  <a:cubicBezTo>
                    <a:pt x="5641" y="93619"/>
                    <a:pt x="9706" y="110194"/>
                    <a:pt x="19495" y="144937"/>
                  </a:cubicBezTo>
                  <a:cubicBezTo>
                    <a:pt x="26031" y="168110"/>
                    <a:pt x="28501" y="177241"/>
                    <a:pt x="31316" y="189500"/>
                  </a:cubicBezTo>
                  <a:cubicBezTo>
                    <a:pt x="37414" y="215956"/>
                    <a:pt x="39822" y="248104"/>
                    <a:pt x="39822" y="287914"/>
                  </a:cubicBezTo>
                  <a:cubicBezTo>
                    <a:pt x="39822" y="302049"/>
                    <a:pt x="39321" y="313401"/>
                    <a:pt x="37883" y="339013"/>
                  </a:cubicBezTo>
                  <a:cubicBezTo>
                    <a:pt x="37070" y="353398"/>
                    <a:pt x="36726" y="359809"/>
                    <a:pt x="36413" y="367846"/>
                  </a:cubicBezTo>
                  <a:cubicBezTo>
                    <a:pt x="35381" y="394271"/>
                    <a:pt x="35913" y="414879"/>
                    <a:pt x="38759" y="434799"/>
                  </a:cubicBezTo>
                  <a:cubicBezTo>
                    <a:pt x="39040" y="436738"/>
                    <a:pt x="40603" y="451937"/>
                    <a:pt x="41198" y="456596"/>
                  </a:cubicBezTo>
                  <a:cubicBezTo>
                    <a:pt x="43262" y="472983"/>
                    <a:pt x="45388" y="481520"/>
                    <a:pt x="48922" y="481520"/>
                  </a:cubicBezTo>
                  <a:cubicBezTo>
                    <a:pt x="49297" y="481520"/>
                    <a:pt x="49610" y="481208"/>
                    <a:pt x="49610" y="480832"/>
                  </a:cubicBezTo>
                  <a:cubicBezTo>
                    <a:pt x="49610" y="480457"/>
                    <a:pt x="49297" y="480144"/>
                    <a:pt x="48922" y="480144"/>
                  </a:cubicBezTo>
                  <a:cubicBezTo>
                    <a:pt x="46639" y="480144"/>
                    <a:pt x="44450" y="471326"/>
                    <a:pt x="42574" y="456409"/>
                  </a:cubicBezTo>
                  <a:cubicBezTo>
                    <a:pt x="41979" y="451780"/>
                    <a:pt x="40416" y="436613"/>
                    <a:pt x="40134" y="434612"/>
                  </a:cubicBezTo>
                  <a:cubicBezTo>
                    <a:pt x="37289" y="414785"/>
                    <a:pt x="36757" y="394302"/>
                    <a:pt x="37789" y="367971"/>
                  </a:cubicBezTo>
                  <a:cubicBezTo>
                    <a:pt x="38102" y="359965"/>
                    <a:pt x="38446" y="353523"/>
                    <a:pt x="39259" y="339138"/>
                  </a:cubicBezTo>
                  <a:cubicBezTo>
                    <a:pt x="40729" y="313495"/>
                    <a:pt x="41229" y="302111"/>
                    <a:pt x="41198" y="287914"/>
                  </a:cubicBezTo>
                  <a:cubicBezTo>
                    <a:pt x="41198" y="248010"/>
                    <a:pt x="38821" y="215800"/>
                    <a:pt x="32692" y="189219"/>
                  </a:cubicBezTo>
                  <a:cubicBezTo>
                    <a:pt x="29846" y="176929"/>
                    <a:pt x="27407" y="167766"/>
                    <a:pt x="20871" y="144562"/>
                  </a:cubicBezTo>
                  <a:cubicBezTo>
                    <a:pt x="11114" y="109850"/>
                    <a:pt x="7017" y="93338"/>
                    <a:pt x="4046" y="73324"/>
                  </a:cubicBezTo>
                  <a:cubicBezTo>
                    <a:pt x="137" y="47024"/>
                    <a:pt x="387" y="23507"/>
                    <a:pt x="5610" y="804"/>
                  </a:cubicBezTo>
                  <a:cubicBezTo>
                    <a:pt x="5672" y="460"/>
                    <a:pt x="5485" y="115"/>
                    <a:pt x="5110" y="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733098" y="2013930"/>
              <a:ext cx="160812" cy="481261"/>
            </a:xfrm>
            <a:custGeom>
              <a:avLst/>
              <a:gdLst/>
              <a:ahLst/>
              <a:cxnLst/>
              <a:rect l="l" t="t" r="r" b="b"/>
              <a:pathLst>
                <a:path w="160812" h="481261" extrusionOk="0">
                  <a:moveTo>
                    <a:pt x="4295" y="33"/>
                  </a:moveTo>
                  <a:cubicBezTo>
                    <a:pt x="3951" y="-93"/>
                    <a:pt x="3513" y="158"/>
                    <a:pt x="3419" y="533"/>
                  </a:cubicBezTo>
                  <a:cubicBezTo>
                    <a:pt x="-83" y="11634"/>
                    <a:pt x="-771" y="24018"/>
                    <a:pt x="792" y="39342"/>
                  </a:cubicBezTo>
                  <a:cubicBezTo>
                    <a:pt x="1418" y="45565"/>
                    <a:pt x="2293" y="51100"/>
                    <a:pt x="3919" y="61138"/>
                  </a:cubicBezTo>
                  <a:cubicBezTo>
                    <a:pt x="5264" y="69488"/>
                    <a:pt x="5389" y="70708"/>
                    <a:pt x="5858" y="74148"/>
                  </a:cubicBezTo>
                  <a:cubicBezTo>
                    <a:pt x="14458" y="133502"/>
                    <a:pt x="33222" y="194233"/>
                    <a:pt x="58740" y="242517"/>
                  </a:cubicBezTo>
                  <a:cubicBezTo>
                    <a:pt x="64713" y="253838"/>
                    <a:pt x="70811" y="264127"/>
                    <a:pt x="81819" y="281702"/>
                  </a:cubicBezTo>
                  <a:cubicBezTo>
                    <a:pt x="82569" y="282890"/>
                    <a:pt x="83195" y="283984"/>
                    <a:pt x="84664" y="286299"/>
                  </a:cubicBezTo>
                  <a:cubicBezTo>
                    <a:pt x="106836" y="321730"/>
                    <a:pt x="116249" y="338773"/>
                    <a:pt x="124130" y="360758"/>
                  </a:cubicBezTo>
                  <a:cubicBezTo>
                    <a:pt x="128195" y="372078"/>
                    <a:pt x="131135" y="381241"/>
                    <a:pt x="137327" y="401787"/>
                  </a:cubicBezTo>
                  <a:cubicBezTo>
                    <a:pt x="137608" y="402694"/>
                    <a:pt x="146646" y="432246"/>
                    <a:pt x="150617" y="443316"/>
                  </a:cubicBezTo>
                  <a:cubicBezTo>
                    <a:pt x="151837" y="446725"/>
                    <a:pt x="152400" y="450196"/>
                    <a:pt x="153244" y="458077"/>
                  </a:cubicBezTo>
                  <a:cubicBezTo>
                    <a:pt x="153369" y="459140"/>
                    <a:pt x="153369" y="459578"/>
                    <a:pt x="153432" y="460141"/>
                  </a:cubicBezTo>
                  <a:cubicBezTo>
                    <a:pt x="154652" y="471180"/>
                    <a:pt x="156121" y="476809"/>
                    <a:pt x="159686" y="481062"/>
                  </a:cubicBezTo>
                  <a:cubicBezTo>
                    <a:pt x="159937" y="481343"/>
                    <a:pt x="160281" y="481312"/>
                    <a:pt x="160562" y="481062"/>
                  </a:cubicBezTo>
                  <a:cubicBezTo>
                    <a:pt x="160844" y="480812"/>
                    <a:pt x="160906" y="480468"/>
                    <a:pt x="160656" y="480186"/>
                  </a:cubicBezTo>
                  <a:cubicBezTo>
                    <a:pt x="157310" y="476215"/>
                    <a:pt x="155996" y="470711"/>
                    <a:pt x="154777" y="459953"/>
                  </a:cubicBezTo>
                  <a:cubicBezTo>
                    <a:pt x="154714" y="459390"/>
                    <a:pt x="154683" y="458953"/>
                    <a:pt x="154589" y="457889"/>
                  </a:cubicBezTo>
                  <a:cubicBezTo>
                    <a:pt x="153713" y="449884"/>
                    <a:pt x="153119" y="446412"/>
                    <a:pt x="151837" y="442847"/>
                  </a:cubicBezTo>
                  <a:cubicBezTo>
                    <a:pt x="147865" y="431808"/>
                    <a:pt x="144863" y="422208"/>
                    <a:pt x="139141" y="403257"/>
                  </a:cubicBezTo>
                  <a:cubicBezTo>
                    <a:pt x="138859" y="402350"/>
                    <a:pt x="129446" y="371609"/>
                    <a:pt x="125349" y="360257"/>
                  </a:cubicBezTo>
                  <a:cubicBezTo>
                    <a:pt x="117406" y="338148"/>
                    <a:pt x="107993" y="321105"/>
                    <a:pt x="85759" y="285579"/>
                  </a:cubicBezTo>
                  <a:cubicBezTo>
                    <a:pt x="84320" y="283265"/>
                    <a:pt x="83570" y="282171"/>
                    <a:pt x="82819" y="280982"/>
                  </a:cubicBezTo>
                  <a:cubicBezTo>
                    <a:pt x="71843" y="263407"/>
                    <a:pt x="65807" y="253181"/>
                    <a:pt x="59866" y="241892"/>
                  </a:cubicBezTo>
                  <a:cubicBezTo>
                    <a:pt x="34410" y="193733"/>
                    <a:pt x="15772" y="133096"/>
                    <a:pt x="7203" y="73898"/>
                  </a:cubicBezTo>
                  <a:cubicBezTo>
                    <a:pt x="6703" y="70458"/>
                    <a:pt x="6515" y="69269"/>
                    <a:pt x="5139" y="60888"/>
                  </a:cubicBezTo>
                  <a:cubicBezTo>
                    <a:pt x="3513" y="50881"/>
                    <a:pt x="2731" y="45283"/>
                    <a:pt x="2106" y="39092"/>
                  </a:cubicBezTo>
                  <a:cubicBezTo>
                    <a:pt x="573" y="23956"/>
                    <a:pt x="1199" y="11791"/>
                    <a:pt x="4639" y="877"/>
                  </a:cubicBezTo>
                  <a:cubicBezTo>
                    <a:pt x="4795" y="533"/>
                    <a:pt x="4639" y="126"/>
                    <a:pt x="4295" y="3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572973" y="2044732"/>
              <a:ext cx="299899" cy="520122"/>
            </a:xfrm>
            <a:custGeom>
              <a:avLst/>
              <a:gdLst/>
              <a:ahLst/>
              <a:cxnLst/>
              <a:rect l="l" t="t" r="r" b="b"/>
              <a:pathLst>
                <a:path w="299899" h="520122" extrusionOk="0">
                  <a:moveTo>
                    <a:pt x="929" y="3"/>
                  </a:moveTo>
                  <a:cubicBezTo>
                    <a:pt x="553" y="-29"/>
                    <a:pt x="272" y="222"/>
                    <a:pt x="241" y="597"/>
                  </a:cubicBezTo>
                  <a:cubicBezTo>
                    <a:pt x="-2042" y="26490"/>
                    <a:pt x="12155" y="68645"/>
                    <a:pt x="32576" y="109768"/>
                  </a:cubicBezTo>
                  <a:cubicBezTo>
                    <a:pt x="36016" y="116679"/>
                    <a:pt x="38018" y="122496"/>
                    <a:pt x="41864" y="135755"/>
                  </a:cubicBezTo>
                  <a:cubicBezTo>
                    <a:pt x="42083" y="136506"/>
                    <a:pt x="42052" y="136569"/>
                    <a:pt x="42239" y="137319"/>
                  </a:cubicBezTo>
                  <a:cubicBezTo>
                    <a:pt x="46336" y="151360"/>
                    <a:pt x="48932" y="158428"/>
                    <a:pt x="53278" y="166152"/>
                  </a:cubicBezTo>
                  <a:cubicBezTo>
                    <a:pt x="94214" y="238891"/>
                    <a:pt x="145938" y="307096"/>
                    <a:pt x="204073" y="364355"/>
                  </a:cubicBezTo>
                  <a:cubicBezTo>
                    <a:pt x="227590" y="387497"/>
                    <a:pt x="244852" y="414422"/>
                    <a:pt x="272090" y="465302"/>
                  </a:cubicBezTo>
                  <a:cubicBezTo>
                    <a:pt x="273435" y="467835"/>
                    <a:pt x="276969" y="474371"/>
                    <a:pt x="276969" y="474402"/>
                  </a:cubicBezTo>
                  <a:cubicBezTo>
                    <a:pt x="284099" y="487474"/>
                    <a:pt x="287288" y="493447"/>
                    <a:pt x="290760" y="500984"/>
                  </a:cubicBezTo>
                  <a:cubicBezTo>
                    <a:pt x="291479" y="502516"/>
                    <a:pt x="292573" y="505237"/>
                    <a:pt x="294262" y="509396"/>
                  </a:cubicBezTo>
                  <a:cubicBezTo>
                    <a:pt x="294325" y="509552"/>
                    <a:pt x="298171" y="518809"/>
                    <a:pt x="298359" y="519278"/>
                  </a:cubicBezTo>
                  <a:cubicBezTo>
                    <a:pt x="298453" y="519466"/>
                    <a:pt x="298515" y="519559"/>
                    <a:pt x="298547" y="519653"/>
                  </a:cubicBezTo>
                  <a:cubicBezTo>
                    <a:pt x="298547" y="519747"/>
                    <a:pt x="298547" y="519747"/>
                    <a:pt x="298547" y="519747"/>
                  </a:cubicBezTo>
                  <a:cubicBezTo>
                    <a:pt x="298547" y="519778"/>
                    <a:pt x="298547" y="519841"/>
                    <a:pt x="298547" y="519841"/>
                  </a:cubicBezTo>
                  <a:cubicBezTo>
                    <a:pt x="298578" y="519935"/>
                    <a:pt x="298609" y="519903"/>
                    <a:pt x="298828" y="520122"/>
                  </a:cubicBezTo>
                  <a:cubicBezTo>
                    <a:pt x="299923" y="520029"/>
                    <a:pt x="299923" y="520029"/>
                    <a:pt x="299891" y="519528"/>
                  </a:cubicBezTo>
                  <a:cubicBezTo>
                    <a:pt x="299891" y="519403"/>
                    <a:pt x="299797" y="519497"/>
                    <a:pt x="299797" y="519434"/>
                  </a:cubicBezTo>
                  <a:cubicBezTo>
                    <a:pt x="299766" y="519247"/>
                    <a:pt x="299578" y="519247"/>
                    <a:pt x="299422" y="519153"/>
                  </a:cubicBezTo>
                  <a:cubicBezTo>
                    <a:pt x="299547" y="519122"/>
                    <a:pt x="299422" y="519059"/>
                    <a:pt x="299610" y="519059"/>
                  </a:cubicBezTo>
                  <a:cubicBezTo>
                    <a:pt x="299422" y="518621"/>
                    <a:pt x="292605" y="501953"/>
                    <a:pt x="291886" y="500390"/>
                  </a:cubicBezTo>
                  <a:cubicBezTo>
                    <a:pt x="288383" y="492822"/>
                    <a:pt x="285350" y="486911"/>
                    <a:pt x="278188" y="473808"/>
                  </a:cubicBezTo>
                  <a:cubicBezTo>
                    <a:pt x="278188" y="473777"/>
                    <a:pt x="274561" y="467241"/>
                    <a:pt x="273216" y="464708"/>
                  </a:cubicBezTo>
                  <a:cubicBezTo>
                    <a:pt x="245915" y="413703"/>
                    <a:pt x="228622" y="386653"/>
                    <a:pt x="205011" y="363355"/>
                  </a:cubicBezTo>
                  <a:cubicBezTo>
                    <a:pt x="147001" y="306189"/>
                    <a:pt x="95277" y="238172"/>
                    <a:pt x="54404" y="165558"/>
                  </a:cubicBezTo>
                  <a:cubicBezTo>
                    <a:pt x="50120" y="157959"/>
                    <a:pt x="47524" y="150891"/>
                    <a:pt x="43459" y="136913"/>
                  </a:cubicBezTo>
                  <a:cubicBezTo>
                    <a:pt x="43240" y="136162"/>
                    <a:pt x="43271" y="136099"/>
                    <a:pt x="43084" y="135349"/>
                  </a:cubicBezTo>
                  <a:cubicBezTo>
                    <a:pt x="39206" y="122027"/>
                    <a:pt x="37173" y="116148"/>
                    <a:pt x="33702" y="109143"/>
                  </a:cubicBezTo>
                  <a:cubicBezTo>
                    <a:pt x="13375" y="68270"/>
                    <a:pt x="-697" y="26240"/>
                    <a:pt x="1554" y="659"/>
                  </a:cubicBezTo>
                  <a:cubicBezTo>
                    <a:pt x="1648" y="315"/>
                    <a:pt x="1304" y="34"/>
                    <a:pt x="929" y="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434697" y="2102839"/>
              <a:ext cx="395383" cy="507908"/>
            </a:xfrm>
            <a:custGeom>
              <a:avLst/>
              <a:gdLst/>
              <a:ahLst/>
              <a:cxnLst/>
              <a:rect l="l" t="t" r="r" b="b"/>
              <a:pathLst>
                <a:path w="395383" h="507908" extrusionOk="0">
                  <a:moveTo>
                    <a:pt x="418" y="30"/>
                  </a:moveTo>
                  <a:cubicBezTo>
                    <a:pt x="74" y="155"/>
                    <a:pt x="-82" y="468"/>
                    <a:pt x="43" y="812"/>
                  </a:cubicBezTo>
                  <a:cubicBezTo>
                    <a:pt x="2451" y="8567"/>
                    <a:pt x="5390" y="16792"/>
                    <a:pt x="9049" y="25548"/>
                  </a:cubicBezTo>
                  <a:cubicBezTo>
                    <a:pt x="13678" y="36681"/>
                    <a:pt x="19025" y="48064"/>
                    <a:pt x="26437" y="62981"/>
                  </a:cubicBezTo>
                  <a:cubicBezTo>
                    <a:pt x="27625" y="65389"/>
                    <a:pt x="52799" y="115737"/>
                    <a:pt x="55082" y="120240"/>
                  </a:cubicBezTo>
                  <a:cubicBezTo>
                    <a:pt x="86729" y="183316"/>
                    <a:pt x="109714" y="220906"/>
                    <a:pt x="140580" y="254617"/>
                  </a:cubicBezTo>
                  <a:cubicBezTo>
                    <a:pt x="162158" y="278165"/>
                    <a:pt x="180734" y="296053"/>
                    <a:pt x="222388" y="334361"/>
                  </a:cubicBezTo>
                  <a:cubicBezTo>
                    <a:pt x="222857" y="334799"/>
                    <a:pt x="268609" y="377236"/>
                    <a:pt x="285308" y="394154"/>
                  </a:cubicBezTo>
                  <a:cubicBezTo>
                    <a:pt x="292970" y="401941"/>
                    <a:pt x="300757" y="410447"/>
                    <a:pt x="310607" y="421798"/>
                  </a:cubicBezTo>
                  <a:cubicBezTo>
                    <a:pt x="313047" y="424613"/>
                    <a:pt x="325274" y="438936"/>
                    <a:pt x="326931" y="440843"/>
                  </a:cubicBezTo>
                  <a:cubicBezTo>
                    <a:pt x="356327" y="475086"/>
                    <a:pt x="373527" y="492693"/>
                    <a:pt x="394354" y="507797"/>
                  </a:cubicBezTo>
                  <a:cubicBezTo>
                    <a:pt x="394667" y="508016"/>
                    <a:pt x="395011" y="507891"/>
                    <a:pt x="395230" y="507609"/>
                  </a:cubicBezTo>
                  <a:cubicBezTo>
                    <a:pt x="395449" y="507297"/>
                    <a:pt x="395449" y="506953"/>
                    <a:pt x="395136" y="506734"/>
                  </a:cubicBezTo>
                  <a:cubicBezTo>
                    <a:pt x="374434" y="491723"/>
                    <a:pt x="357328" y="474148"/>
                    <a:pt x="327995" y="439999"/>
                  </a:cubicBezTo>
                  <a:cubicBezTo>
                    <a:pt x="326337" y="438091"/>
                    <a:pt x="314110" y="423737"/>
                    <a:pt x="311671" y="420954"/>
                  </a:cubicBezTo>
                  <a:cubicBezTo>
                    <a:pt x="301788" y="409571"/>
                    <a:pt x="293877" y="401002"/>
                    <a:pt x="286152" y="393184"/>
                  </a:cubicBezTo>
                  <a:cubicBezTo>
                    <a:pt x="269422" y="376235"/>
                    <a:pt x="255443" y="362944"/>
                    <a:pt x="224296" y="334268"/>
                  </a:cubicBezTo>
                  <a:cubicBezTo>
                    <a:pt x="223827" y="333830"/>
                    <a:pt x="223796" y="333830"/>
                    <a:pt x="223327" y="333392"/>
                  </a:cubicBezTo>
                  <a:cubicBezTo>
                    <a:pt x="181735" y="295115"/>
                    <a:pt x="163065" y="277258"/>
                    <a:pt x="141518" y="253742"/>
                  </a:cubicBezTo>
                  <a:cubicBezTo>
                    <a:pt x="110747" y="220155"/>
                    <a:pt x="87793" y="182628"/>
                    <a:pt x="56208" y="119646"/>
                  </a:cubicBezTo>
                  <a:cubicBezTo>
                    <a:pt x="53925" y="115143"/>
                    <a:pt x="28845" y="64763"/>
                    <a:pt x="27687" y="62387"/>
                  </a:cubicBezTo>
                  <a:cubicBezTo>
                    <a:pt x="20276" y="47501"/>
                    <a:pt x="14928" y="36056"/>
                    <a:pt x="10300" y="24954"/>
                  </a:cubicBezTo>
                  <a:cubicBezTo>
                    <a:pt x="6672" y="16260"/>
                    <a:pt x="3702" y="8129"/>
                    <a:pt x="1294" y="436"/>
                  </a:cubicBezTo>
                  <a:cubicBezTo>
                    <a:pt x="1200" y="61"/>
                    <a:pt x="793" y="-64"/>
                    <a:pt x="418" y="3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260824" y="2357820"/>
              <a:ext cx="528648" cy="337106"/>
            </a:xfrm>
            <a:custGeom>
              <a:avLst/>
              <a:gdLst/>
              <a:ahLst/>
              <a:cxnLst/>
              <a:rect l="l" t="t" r="r" b="b"/>
              <a:pathLst>
                <a:path w="528648" h="337106" extrusionOk="0">
                  <a:moveTo>
                    <a:pt x="918" y="43"/>
                  </a:moveTo>
                  <a:cubicBezTo>
                    <a:pt x="574" y="-82"/>
                    <a:pt x="168" y="74"/>
                    <a:pt x="43" y="418"/>
                  </a:cubicBezTo>
                  <a:cubicBezTo>
                    <a:pt x="-82" y="762"/>
                    <a:pt x="74" y="1169"/>
                    <a:pt x="418" y="1294"/>
                  </a:cubicBezTo>
                  <a:cubicBezTo>
                    <a:pt x="13427" y="6360"/>
                    <a:pt x="24498" y="9049"/>
                    <a:pt x="49265" y="13990"/>
                  </a:cubicBezTo>
                  <a:cubicBezTo>
                    <a:pt x="52330" y="14616"/>
                    <a:pt x="53237" y="14772"/>
                    <a:pt x="54738" y="15054"/>
                  </a:cubicBezTo>
                  <a:cubicBezTo>
                    <a:pt x="71906" y="18493"/>
                    <a:pt x="82289" y="21026"/>
                    <a:pt x="92953" y="24623"/>
                  </a:cubicBezTo>
                  <a:cubicBezTo>
                    <a:pt x="190022" y="57365"/>
                    <a:pt x="259696" y="89544"/>
                    <a:pt x="318707" y="133482"/>
                  </a:cubicBezTo>
                  <a:cubicBezTo>
                    <a:pt x="350385" y="157061"/>
                    <a:pt x="375622" y="179952"/>
                    <a:pt x="421624" y="224859"/>
                  </a:cubicBezTo>
                  <a:cubicBezTo>
                    <a:pt x="422499" y="225703"/>
                    <a:pt x="432225" y="235241"/>
                    <a:pt x="435102" y="238056"/>
                  </a:cubicBezTo>
                  <a:cubicBezTo>
                    <a:pt x="449644" y="252253"/>
                    <a:pt x="459776" y="261979"/>
                    <a:pt x="470189" y="271674"/>
                  </a:cubicBezTo>
                  <a:cubicBezTo>
                    <a:pt x="473723" y="274957"/>
                    <a:pt x="477320" y="279304"/>
                    <a:pt x="481510" y="285058"/>
                  </a:cubicBezTo>
                  <a:cubicBezTo>
                    <a:pt x="483199" y="287372"/>
                    <a:pt x="484950" y="289843"/>
                    <a:pt x="487076" y="292970"/>
                  </a:cubicBezTo>
                  <a:cubicBezTo>
                    <a:pt x="488234" y="294659"/>
                    <a:pt x="492174" y="300538"/>
                    <a:pt x="492737" y="301382"/>
                  </a:cubicBezTo>
                  <a:cubicBezTo>
                    <a:pt x="507216" y="322679"/>
                    <a:pt x="516160" y="332560"/>
                    <a:pt x="527730" y="337064"/>
                  </a:cubicBezTo>
                  <a:cubicBezTo>
                    <a:pt x="528074" y="337189"/>
                    <a:pt x="528481" y="337032"/>
                    <a:pt x="528606" y="336688"/>
                  </a:cubicBezTo>
                  <a:cubicBezTo>
                    <a:pt x="528731" y="336344"/>
                    <a:pt x="528575" y="335938"/>
                    <a:pt x="528231" y="335813"/>
                  </a:cubicBezTo>
                  <a:cubicBezTo>
                    <a:pt x="517035" y="331466"/>
                    <a:pt x="508154" y="321709"/>
                    <a:pt x="493831" y="300631"/>
                  </a:cubicBezTo>
                  <a:cubicBezTo>
                    <a:pt x="493268" y="299819"/>
                    <a:pt x="489391" y="294002"/>
                    <a:pt x="488265" y="292313"/>
                  </a:cubicBezTo>
                  <a:cubicBezTo>
                    <a:pt x="486107" y="289155"/>
                    <a:pt x="484293" y="286622"/>
                    <a:pt x="482605" y="284307"/>
                  </a:cubicBezTo>
                  <a:cubicBezTo>
                    <a:pt x="478352" y="278460"/>
                    <a:pt x="474661" y="274081"/>
                    <a:pt x="471065" y="270735"/>
                  </a:cubicBezTo>
                  <a:cubicBezTo>
                    <a:pt x="460683" y="261041"/>
                    <a:pt x="450613" y="251315"/>
                    <a:pt x="436071" y="237118"/>
                  </a:cubicBezTo>
                  <a:cubicBezTo>
                    <a:pt x="433194" y="234303"/>
                    <a:pt x="423438" y="224765"/>
                    <a:pt x="422593" y="223921"/>
                  </a:cubicBezTo>
                  <a:cubicBezTo>
                    <a:pt x="376561" y="178951"/>
                    <a:pt x="351324" y="156091"/>
                    <a:pt x="319582" y="132449"/>
                  </a:cubicBezTo>
                  <a:cubicBezTo>
                    <a:pt x="260447" y="88418"/>
                    <a:pt x="190553" y="56176"/>
                    <a:pt x="93359" y="23372"/>
                  </a:cubicBezTo>
                  <a:cubicBezTo>
                    <a:pt x="82633" y="19744"/>
                    <a:pt x="72157" y="17274"/>
                    <a:pt x="54957" y="13803"/>
                  </a:cubicBezTo>
                  <a:cubicBezTo>
                    <a:pt x="53456" y="13490"/>
                    <a:pt x="52549" y="13333"/>
                    <a:pt x="49484" y="12739"/>
                  </a:cubicBezTo>
                  <a:cubicBezTo>
                    <a:pt x="24810" y="7798"/>
                    <a:pt x="13834" y="5046"/>
                    <a:pt x="918" y="4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393560" y="2545579"/>
              <a:ext cx="347241" cy="186969"/>
            </a:xfrm>
            <a:custGeom>
              <a:avLst/>
              <a:gdLst/>
              <a:ahLst/>
              <a:cxnLst/>
              <a:rect l="l" t="t" r="r" b="b"/>
              <a:pathLst>
                <a:path w="347241" h="186969" extrusionOk="0">
                  <a:moveTo>
                    <a:pt x="995" y="106"/>
                  </a:moveTo>
                  <a:cubicBezTo>
                    <a:pt x="682" y="-82"/>
                    <a:pt x="307" y="-19"/>
                    <a:pt x="119" y="293"/>
                  </a:cubicBezTo>
                  <a:cubicBezTo>
                    <a:pt x="-100" y="606"/>
                    <a:pt x="-6" y="981"/>
                    <a:pt x="307" y="1169"/>
                  </a:cubicBezTo>
                  <a:cubicBezTo>
                    <a:pt x="4497" y="3921"/>
                    <a:pt x="8750" y="6047"/>
                    <a:pt x="13410" y="7611"/>
                  </a:cubicBezTo>
                  <a:cubicBezTo>
                    <a:pt x="19008" y="9518"/>
                    <a:pt x="23792" y="10488"/>
                    <a:pt x="33643" y="11927"/>
                  </a:cubicBezTo>
                  <a:cubicBezTo>
                    <a:pt x="43056" y="13303"/>
                    <a:pt x="46746" y="13865"/>
                    <a:pt x="52031" y="15241"/>
                  </a:cubicBezTo>
                  <a:cubicBezTo>
                    <a:pt x="78300" y="22121"/>
                    <a:pt x="105694" y="32160"/>
                    <a:pt x="136091" y="45544"/>
                  </a:cubicBezTo>
                  <a:cubicBezTo>
                    <a:pt x="203013" y="74971"/>
                    <a:pt x="256739" y="112623"/>
                    <a:pt x="346115" y="186769"/>
                  </a:cubicBezTo>
                  <a:cubicBezTo>
                    <a:pt x="346397" y="187020"/>
                    <a:pt x="346866" y="187051"/>
                    <a:pt x="347085" y="186769"/>
                  </a:cubicBezTo>
                  <a:cubicBezTo>
                    <a:pt x="347335" y="186488"/>
                    <a:pt x="347272" y="186019"/>
                    <a:pt x="346991" y="185800"/>
                  </a:cubicBezTo>
                  <a:cubicBezTo>
                    <a:pt x="257552" y="111591"/>
                    <a:pt x="203639" y="73783"/>
                    <a:pt x="136591" y="44293"/>
                  </a:cubicBezTo>
                  <a:cubicBezTo>
                    <a:pt x="106132" y="30909"/>
                    <a:pt x="78800" y="20902"/>
                    <a:pt x="52438" y="13990"/>
                  </a:cubicBezTo>
                  <a:cubicBezTo>
                    <a:pt x="47090" y="12583"/>
                    <a:pt x="43337" y="11958"/>
                    <a:pt x="33862" y="10582"/>
                  </a:cubicBezTo>
                  <a:cubicBezTo>
                    <a:pt x="24074" y="9175"/>
                    <a:pt x="19446" y="8236"/>
                    <a:pt x="13910" y="6391"/>
                  </a:cubicBezTo>
                  <a:cubicBezTo>
                    <a:pt x="9376" y="4828"/>
                    <a:pt x="5123" y="2795"/>
                    <a:pt x="995" y="10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81985" y="2622602"/>
              <a:ext cx="629773" cy="46917"/>
            </a:xfrm>
            <a:custGeom>
              <a:avLst/>
              <a:gdLst/>
              <a:ahLst/>
              <a:cxnLst/>
              <a:rect l="l" t="t" r="r" b="b"/>
              <a:pathLst>
                <a:path w="629773" h="46917" extrusionOk="0">
                  <a:moveTo>
                    <a:pt x="629208" y="75"/>
                  </a:moveTo>
                  <a:cubicBezTo>
                    <a:pt x="619013" y="-582"/>
                    <a:pt x="604003" y="3108"/>
                    <a:pt x="582581" y="10739"/>
                  </a:cubicBezTo>
                  <a:cubicBezTo>
                    <a:pt x="579141" y="11958"/>
                    <a:pt x="575545" y="13303"/>
                    <a:pt x="571448" y="14835"/>
                  </a:cubicBezTo>
                  <a:cubicBezTo>
                    <a:pt x="568259" y="16024"/>
                    <a:pt x="555468" y="20902"/>
                    <a:pt x="552404" y="22059"/>
                  </a:cubicBezTo>
                  <a:cubicBezTo>
                    <a:pt x="545586" y="24623"/>
                    <a:pt x="540614" y="26312"/>
                    <a:pt x="536580" y="27532"/>
                  </a:cubicBezTo>
                  <a:cubicBezTo>
                    <a:pt x="493455" y="40572"/>
                    <a:pt x="438916" y="46232"/>
                    <a:pt x="381094" y="45513"/>
                  </a:cubicBezTo>
                  <a:cubicBezTo>
                    <a:pt x="354794" y="45201"/>
                    <a:pt x="327150" y="43262"/>
                    <a:pt x="296471" y="39947"/>
                  </a:cubicBezTo>
                  <a:cubicBezTo>
                    <a:pt x="268358" y="36913"/>
                    <a:pt x="244685" y="33724"/>
                    <a:pt x="196025" y="26468"/>
                  </a:cubicBezTo>
                  <a:cubicBezTo>
                    <a:pt x="160688" y="21215"/>
                    <a:pt x="147491" y="19307"/>
                    <a:pt x="129290" y="16899"/>
                  </a:cubicBezTo>
                  <a:cubicBezTo>
                    <a:pt x="124318" y="16242"/>
                    <a:pt x="118595" y="15179"/>
                    <a:pt x="111215" y="13678"/>
                  </a:cubicBezTo>
                  <a:cubicBezTo>
                    <a:pt x="108307" y="13084"/>
                    <a:pt x="92889" y="9800"/>
                    <a:pt x="90388" y="9269"/>
                  </a:cubicBezTo>
                  <a:cubicBezTo>
                    <a:pt x="80443" y="7173"/>
                    <a:pt x="73031" y="5735"/>
                    <a:pt x="65745" y="4484"/>
                  </a:cubicBezTo>
                  <a:cubicBezTo>
                    <a:pt x="36568" y="-520"/>
                    <a:pt x="15553" y="-738"/>
                    <a:pt x="355" y="5672"/>
                  </a:cubicBezTo>
                  <a:cubicBezTo>
                    <a:pt x="11" y="5829"/>
                    <a:pt x="-83" y="6204"/>
                    <a:pt x="73" y="6548"/>
                  </a:cubicBezTo>
                  <a:cubicBezTo>
                    <a:pt x="230" y="6892"/>
                    <a:pt x="605" y="7080"/>
                    <a:pt x="949" y="6923"/>
                  </a:cubicBezTo>
                  <a:cubicBezTo>
                    <a:pt x="15803" y="669"/>
                    <a:pt x="36599" y="794"/>
                    <a:pt x="65557" y="5735"/>
                  </a:cubicBezTo>
                  <a:cubicBezTo>
                    <a:pt x="72813" y="6986"/>
                    <a:pt x="80162" y="8424"/>
                    <a:pt x="90075" y="10520"/>
                  </a:cubicBezTo>
                  <a:cubicBezTo>
                    <a:pt x="92577" y="11051"/>
                    <a:pt x="108056" y="14429"/>
                    <a:pt x="110996" y="15023"/>
                  </a:cubicBezTo>
                  <a:cubicBezTo>
                    <a:pt x="118407" y="16524"/>
                    <a:pt x="124162" y="17493"/>
                    <a:pt x="129165" y="18150"/>
                  </a:cubicBezTo>
                  <a:cubicBezTo>
                    <a:pt x="147366" y="20558"/>
                    <a:pt x="160500" y="22466"/>
                    <a:pt x="195806" y="27719"/>
                  </a:cubicBezTo>
                  <a:cubicBezTo>
                    <a:pt x="244497" y="34974"/>
                    <a:pt x="268108" y="38258"/>
                    <a:pt x="296253" y="41292"/>
                  </a:cubicBezTo>
                  <a:cubicBezTo>
                    <a:pt x="326962" y="44606"/>
                    <a:pt x="354607" y="46545"/>
                    <a:pt x="380969" y="46858"/>
                  </a:cubicBezTo>
                  <a:cubicBezTo>
                    <a:pt x="438916" y="47577"/>
                    <a:pt x="493674" y="41854"/>
                    <a:pt x="536955" y="28783"/>
                  </a:cubicBezTo>
                  <a:cubicBezTo>
                    <a:pt x="541020" y="27563"/>
                    <a:pt x="545930" y="25874"/>
                    <a:pt x="552779" y="23310"/>
                  </a:cubicBezTo>
                  <a:cubicBezTo>
                    <a:pt x="555875" y="22153"/>
                    <a:pt x="568759" y="17274"/>
                    <a:pt x="571917" y="16086"/>
                  </a:cubicBezTo>
                  <a:cubicBezTo>
                    <a:pt x="576014" y="14554"/>
                    <a:pt x="579610" y="13209"/>
                    <a:pt x="583050" y="11989"/>
                  </a:cubicBezTo>
                  <a:cubicBezTo>
                    <a:pt x="604284" y="4421"/>
                    <a:pt x="619138" y="794"/>
                    <a:pt x="629083" y="1419"/>
                  </a:cubicBezTo>
                  <a:cubicBezTo>
                    <a:pt x="629458" y="1451"/>
                    <a:pt x="629740" y="1107"/>
                    <a:pt x="629771" y="731"/>
                  </a:cubicBezTo>
                  <a:cubicBezTo>
                    <a:pt x="629802" y="387"/>
                    <a:pt x="629552" y="106"/>
                    <a:pt x="629208" y="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839212" y="2720545"/>
              <a:ext cx="589332" cy="152623"/>
            </a:xfrm>
            <a:custGeom>
              <a:avLst/>
              <a:gdLst/>
              <a:ahLst/>
              <a:cxnLst/>
              <a:rect l="l" t="t" r="r" b="b"/>
              <a:pathLst>
                <a:path w="589332" h="152623" extrusionOk="0">
                  <a:moveTo>
                    <a:pt x="109174" y="451"/>
                  </a:moveTo>
                  <a:cubicBezTo>
                    <a:pt x="91568" y="1139"/>
                    <a:pt x="72773" y="2672"/>
                    <a:pt x="52102" y="4954"/>
                  </a:cubicBezTo>
                  <a:cubicBezTo>
                    <a:pt x="46629" y="5549"/>
                    <a:pt x="42314" y="6330"/>
                    <a:pt x="32150" y="8582"/>
                  </a:cubicBezTo>
                  <a:cubicBezTo>
                    <a:pt x="29367" y="9208"/>
                    <a:pt x="27991" y="9520"/>
                    <a:pt x="26396" y="9864"/>
                  </a:cubicBezTo>
                  <a:cubicBezTo>
                    <a:pt x="15451" y="12178"/>
                    <a:pt x="8008" y="13085"/>
                    <a:pt x="691" y="12616"/>
                  </a:cubicBezTo>
                  <a:cubicBezTo>
                    <a:pt x="315" y="12585"/>
                    <a:pt x="34" y="12835"/>
                    <a:pt x="3" y="13210"/>
                  </a:cubicBezTo>
                  <a:cubicBezTo>
                    <a:pt x="-29" y="13586"/>
                    <a:pt x="222" y="13961"/>
                    <a:pt x="597" y="13992"/>
                  </a:cubicBezTo>
                  <a:cubicBezTo>
                    <a:pt x="8071" y="14493"/>
                    <a:pt x="15639" y="13586"/>
                    <a:pt x="26678" y="11240"/>
                  </a:cubicBezTo>
                  <a:cubicBezTo>
                    <a:pt x="28304" y="10896"/>
                    <a:pt x="29680" y="10584"/>
                    <a:pt x="32432" y="9958"/>
                  </a:cubicBezTo>
                  <a:cubicBezTo>
                    <a:pt x="42533" y="7738"/>
                    <a:pt x="46786" y="6831"/>
                    <a:pt x="52165" y="6237"/>
                  </a:cubicBezTo>
                  <a:cubicBezTo>
                    <a:pt x="93413" y="1702"/>
                    <a:pt x="127468" y="201"/>
                    <a:pt x="158772" y="2234"/>
                  </a:cubicBezTo>
                  <a:cubicBezTo>
                    <a:pt x="262846" y="9020"/>
                    <a:pt x="356256" y="33788"/>
                    <a:pt x="458985" y="80133"/>
                  </a:cubicBezTo>
                  <a:cubicBezTo>
                    <a:pt x="462175" y="81571"/>
                    <a:pt x="471557" y="85762"/>
                    <a:pt x="473151" y="86481"/>
                  </a:cubicBezTo>
                  <a:cubicBezTo>
                    <a:pt x="517527" y="106183"/>
                    <a:pt x="537072" y="116346"/>
                    <a:pt x="558556" y="133390"/>
                  </a:cubicBezTo>
                  <a:cubicBezTo>
                    <a:pt x="559525" y="134171"/>
                    <a:pt x="561308" y="135203"/>
                    <a:pt x="564310" y="136798"/>
                  </a:cubicBezTo>
                  <a:cubicBezTo>
                    <a:pt x="565686" y="137517"/>
                    <a:pt x="575631" y="142834"/>
                    <a:pt x="576725" y="143428"/>
                  </a:cubicBezTo>
                  <a:cubicBezTo>
                    <a:pt x="584105" y="147525"/>
                    <a:pt x="588140" y="150402"/>
                    <a:pt x="588046" y="151840"/>
                  </a:cubicBezTo>
                  <a:cubicBezTo>
                    <a:pt x="588014" y="152215"/>
                    <a:pt x="588265" y="152591"/>
                    <a:pt x="588640" y="152622"/>
                  </a:cubicBezTo>
                  <a:cubicBezTo>
                    <a:pt x="589015" y="152653"/>
                    <a:pt x="589297" y="152309"/>
                    <a:pt x="589328" y="151934"/>
                  </a:cubicBezTo>
                  <a:cubicBezTo>
                    <a:pt x="589484" y="149651"/>
                    <a:pt x="585481" y="146680"/>
                    <a:pt x="577319" y="142177"/>
                  </a:cubicBezTo>
                  <a:cubicBezTo>
                    <a:pt x="576225" y="141583"/>
                    <a:pt x="566374" y="136360"/>
                    <a:pt x="564998" y="135641"/>
                  </a:cubicBezTo>
                  <a:cubicBezTo>
                    <a:pt x="562058" y="134078"/>
                    <a:pt x="560213" y="133014"/>
                    <a:pt x="559338" y="132326"/>
                  </a:cubicBezTo>
                  <a:cubicBezTo>
                    <a:pt x="537729" y="115189"/>
                    <a:pt x="518184" y="104994"/>
                    <a:pt x="473714" y="85230"/>
                  </a:cubicBezTo>
                  <a:cubicBezTo>
                    <a:pt x="472119" y="84511"/>
                    <a:pt x="462738" y="80321"/>
                    <a:pt x="459548" y="78882"/>
                  </a:cubicBezTo>
                  <a:cubicBezTo>
                    <a:pt x="356694" y="32474"/>
                    <a:pt x="263096" y="7675"/>
                    <a:pt x="158834" y="889"/>
                  </a:cubicBezTo>
                  <a:cubicBezTo>
                    <a:pt x="143198" y="-174"/>
                    <a:pt x="126780" y="-237"/>
                    <a:pt x="109174" y="4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797232" y="2809720"/>
              <a:ext cx="374199" cy="130694"/>
            </a:xfrm>
            <a:custGeom>
              <a:avLst/>
              <a:gdLst/>
              <a:ahLst/>
              <a:cxnLst/>
              <a:rect l="l" t="t" r="r" b="b"/>
              <a:pathLst>
                <a:path w="374199" h="130694" extrusionOk="0">
                  <a:moveTo>
                    <a:pt x="109312" y="308"/>
                  </a:moveTo>
                  <a:cubicBezTo>
                    <a:pt x="102151" y="-161"/>
                    <a:pt x="94552" y="-67"/>
                    <a:pt x="86358" y="402"/>
                  </a:cubicBezTo>
                  <a:cubicBezTo>
                    <a:pt x="77758" y="903"/>
                    <a:pt x="70660" y="1559"/>
                    <a:pt x="55586" y="3342"/>
                  </a:cubicBezTo>
                  <a:cubicBezTo>
                    <a:pt x="49613" y="4061"/>
                    <a:pt x="47362" y="4374"/>
                    <a:pt x="44266" y="4718"/>
                  </a:cubicBezTo>
                  <a:cubicBezTo>
                    <a:pt x="35791" y="5656"/>
                    <a:pt x="26691" y="6219"/>
                    <a:pt x="16809" y="6563"/>
                  </a:cubicBezTo>
                  <a:cubicBezTo>
                    <a:pt x="16809" y="6563"/>
                    <a:pt x="10961" y="6719"/>
                    <a:pt x="9085" y="6751"/>
                  </a:cubicBezTo>
                  <a:cubicBezTo>
                    <a:pt x="6364" y="6813"/>
                    <a:pt x="4175" y="6938"/>
                    <a:pt x="2736" y="7032"/>
                  </a:cubicBezTo>
                  <a:cubicBezTo>
                    <a:pt x="1861" y="7094"/>
                    <a:pt x="1267" y="7126"/>
                    <a:pt x="891" y="7220"/>
                  </a:cubicBezTo>
                  <a:cubicBezTo>
                    <a:pt x="516" y="7313"/>
                    <a:pt x="266" y="7438"/>
                    <a:pt x="109" y="7720"/>
                  </a:cubicBezTo>
                  <a:cubicBezTo>
                    <a:pt x="-203" y="8314"/>
                    <a:pt x="203" y="8595"/>
                    <a:pt x="704" y="8783"/>
                  </a:cubicBezTo>
                  <a:cubicBezTo>
                    <a:pt x="891" y="8877"/>
                    <a:pt x="1016" y="8689"/>
                    <a:pt x="1204" y="8595"/>
                  </a:cubicBezTo>
                  <a:cubicBezTo>
                    <a:pt x="1329" y="8533"/>
                    <a:pt x="1548" y="8658"/>
                    <a:pt x="1579" y="8502"/>
                  </a:cubicBezTo>
                  <a:cubicBezTo>
                    <a:pt x="1892" y="8439"/>
                    <a:pt x="2236" y="8345"/>
                    <a:pt x="2861" y="8314"/>
                  </a:cubicBezTo>
                  <a:cubicBezTo>
                    <a:pt x="4300" y="8189"/>
                    <a:pt x="6395" y="8189"/>
                    <a:pt x="9116" y="8126"/>
                  </a:cubicBezTo>
                  <a:cubicBezTo>
                    <a:pt x="10992" y="8064"/>
                    <a:pt x="16934" y="7939"/>
                    <a:pt x="16934" y="7939"/>
                  </a:cubicBezTo>
                  <a:cubicBezTo>
                    <a:pt x="26847" y="7595"/>
                    <a:pt x="35885" y="6907"/>
                    <a:pt x="44391" y="6000"/>
                  </a:cubicBezTo>
                  <a:cubicBezTo>
                    <a:pt x="47518" y="5656"/>
                    <a:pt x="49739" y="5437"/>
                    <a:pt x="55712" y="4718"/>
                  </a:cubicBezTo>
                  <a:cubicBezTo>
                    <a:pt x="70785" y="2935"/>
                    <a:pt x="77852" y="2185"/>
                    <a:pt x="86390" y="1684"/>
                  </a:cubicBezTo>
                  <a:cubicBezTo>
                    <a:pt x="102714" y="746"/>
                    <a:pt x="116474" y="1559"/>
                    <a:pt x="129483" y="4624"/>
                  </a:cubicBezTo>
                  <a:cubicBezTo>
                    <a:pt x="203035" y="21855"/>
                    <a:pt x="266424" y="50751"/>
                    <a:pt x="326123" y="94438"/>
                  </a:cubicBezTo>
                  <a:cubicBezTo>
                    <a:pt x="328437" y="96127"/>
                    <a:pt x="330907" y="97940"/>
                    <a:pt x="333941" y="100004"/>
                  </a:cubicBezTo>
                  <a:cubicBezTo>
                    <a:pt x="336005" y="101412"/>
                    <a:pt x="343479" y="106478"/>
                    <a:pt x="343322" y="106352"/>
                  </a:cubicBezTo>
                  <a:cubicBezTo>
                    <a:pt x="358114" y="116360"/>
                    <a:pt x="366214" y="122739"/>
                    <a:pt x="373031" y="130495"/>
                  </a:cubicBezTo>
                  <a:cubicBezTo>
                    <a:pt x="373281" y="130776"/>
                    <a:pt x="373719" y="130745"/>
                    <a:pt x="374000" y="130495"/>
                  </a:cubicBezTo>
                  <a:cubicBezTo>
                    <a:pt x="374282" y="130245"/>
                    <a:pt x="374251" y="129807"/>
                    <a:pt x="374000" y="129525"/>
                  </a:cubicBezTo>
                  <a:cubicBezTo>
                    <a:pt x="367089" y="121676"/>
                    <a:pt x="358958" y="115265"/>
                    <a:pt x="344104" y="105195"/>
                  </a:cubicBezTo>
                  <a:cubicBezTo>
                    <a:pt x="344260" y="105321"/>
                    <a:pt x="336786" y="100255"/>
                    <a:pt x="334722" y="98847"/>
                  </a:cubicBezTo>
                  <a:cubicBezTo>
                    <a:pt x="331720" y="96783"/>
                    <a:pt x="329218" y="95063"/>
                    <a:pt x="326904" y="93375"/>
                  </a:cubicBezTo>
                  <a:cubicBezTo>
                    <a:pt x="267081" y="49594"/>
                    <a:pt x="203535" y="20667"/>
                    <a:pt x="129796" y="3373"/>
                  </a:cubicBezTo>
                  <a:cubicBezTo>
                    <a:pt x="123166" y="1809"/>
                    <a:pt x="116474" y="777"/>
                    <a:pt x="109312" y="30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894148" y="2432630"/>
              <a:ext cx="524346" cy="140980"/>
            </a:xfrm>
            <a:custGeom>
              <a:avLst/>
              <a:gdLst/>
              <a:ahLst/>
              <a:cxnLst/>
              <a:rect l="l" t="t" r="r" b="b"/>
              <a:pathLst>
                <a:path w="524346" h="140980" extrusionOk="0">
                  <a:moveTo>
                    <a:pt x="523415" y="67"/>
                  </a:moveTo>
                  <a:cubicBezTo>
                    <a:pt x="514002" y="4915"/>
                    <a:pt x="506778" y="9824"/>
                    <a:pt x="491549" y="21082"/>
                  </a:cubicBezTo>
                  <a:cubicBezTo>
                    <a:pt x="491330" y="21239"/>
                    <a:pt x="491267" y="21207"/>
                    <a:pt x="491048" y="21364"/>
                  </a:cubicBezTo>
                  <a:cubicBezTo>
                    <a:pt x="478133" y="30902"/>
                    <a:pt x="472191" y="35092"/>
                    <a:pt x="464467" y="39533"/>
                  </a:cubicBezTo>
                  <a:cubicBezTo>
                    <a:pt x="407051" y="72619"/>
                    <a:pt x="353545" y="92227"/>
                    <a:pt x="299506" y="97199"/>
                  </a:cubicBezTo>
                  <a:cubicBezTo>
                    <a:pt x="277991" y="99169"/>
                    <a:pt x="260385" y="99826"/>
                    <a:pt x="220544" y="100608"/>
                  </a:cubicBezTo>
                  <a:cubicBezTo>
                    <a:pt x="211787" y="100795"/>
                    <a:pt x="207972" y="100889"/>
                    <a:pt x="203156" y="100983"/>
                  </a:cubicBezTo>
                  <a:cubicBezTo>
                    <a:pt x="141050" y="102453"/>
                    <a:pt x="103992" y="106237"/>
                    <a:pt x="66747" y="117495"/>
                  </a:cubicBezTo>
                  <a:cubicBezTo>
                    <a:pt x="63463" y="118495"/>
                    <a:pt x="59679" y="119434"/>
                    <a:pt x="54519" y="120622"/>
                  </a:cubicBezTo>
                  <a:cubicBezTo>
                    <a:pt x="54301" y="120684"/>
                    <a:pt x="41135" y="123686"/>
                    <a:pt x="37226" y="124625"/>
                  </a:cubicBezTo>
                  <a:cubicBezTo>
                    <a:pt x="19057" y="129003"/>
                    <a:pt x="7548" y="133287"/>
                    <a:pt x="200" y="139760"/>
                  </a:cubicBezTo>
                  <a:cubicBezTo>
                    <a:pt x="-82" y="140011"/>
                    <a:pt x="-51" y="140448"/>
                    <a:pt x="200" y="140730"/>
                  </a:cubicBezTo>
                  <a:cubicBezTo>
                    <a:pt x="450" y="141011"/>
                    <a:pt x="794" y="141074"/>
                    <a:pt x="1075" y="140824"/>
                  </a:cubicBezTo>
                  <a:cubicBezTo>
                    <a:pt x="8237" y="134538"/>
                    <a:pt x="19557" y="130191"/>
                    <a:pt x="37539" y="125876"/>
                  </a:cubicBezTo>
                  <a:cubicBezTo>
                    <a:pt x="41448" y="124937"/>
                    <a:pt x="54707" y="121935"/>
                    <a:pt x="54926" y="121873"/>
                  </a:cubicBezTo>
                  <a:cubicBezTo>
                    <a:pt x="60086" y="120684"/>
                    <a:pt x="63839" y="119746"/>
                    <a:pt x="67153" y="118745"/>
                  </a:cubicBezTo>
                  <a:cubicBezTo>
                    <a:pt x="104273" y="107519"/>
                    <a:pt x="141206" y="103672"/>
                    <a:pt x="203188" y="102234"/>
                  </a:cubicBezTo>
                  <a:cubicBezTo>
                    <a:pt x="208004" y="102109"/>
                    <a:pt x="211850" y="102109"/>
                    <a:pt x="220575" y="101952"/>
                  </a:cubicBezTo>
                  <a:cubicBezTo>
                    <a:pt x="260447" y="101139"/>
                    <a:pt x="278053" y="100420"/>
                    <a:pt x="299631" y="98450"/>
                  </a:cubicBezTo>
                  <a:cubicBezTo>
                    <a:pt x="353888" y="93478"/>
                    <a:pt x="407614" y="73870"/>
                    <a:pt x="465186" y="40690"/>
                  </a:cubicBezTo>
                  <a:cubicBezTo>
                    <a:pt x="472973" y="36218"/>
                    <a:pt x="479009" y="31996"/>
                    <a:pt x="491955" y="22427"/>
                  </a:cubicBezTo>
                  <a:cubicBezTo>
                    <a:pt x="492174" y="22271"/>
                    <a:pt x="492112" y="22302"/>
                    <a:pt x="492331" y="22145"/>
                  </a:cubicBezTo>
                  <a:cubicBezTo>
                    <a:pt x="507498" y="10950"/>
                    <a:pt x="514659" y="6134"/>
                    <a:pt x="523978" y="1318"/>
                  </a:cubicBezTo>
                  <a:cubicBezTo>
                    <a:pt x="524322" y="1162"/>
                    <a:pt x="524447" y="661"/>
                    <a:pt x="524260" y="349"/>
                  </a:cubicBezTo>
                  <a:cubicBezTo>
                    <a:pt x="524103" y="36"/>
                    <a:pt x="523728" y="-89"/>
                    <a:pt x="523415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931988" y="2256739"/>
              <a:ext cx="455864" cy="225675"/>
            </a:xfrm>
            <a:custGeom>
              <a:avLst/>
              <a:gdLst/>
              <a:ahLst/>
              <a:cxnLst/>
              <a:rect l="l" t="t" r="r" b="b"/>
              <a:pathLst>
                <a:path w="455864" h="225675" extrusionOk="0">
                  <a:moveTo>
                    <a:pt x="454772" y="146"/>
                  </a:moveTo>
                  <a:cubicBezTo>
                    <a:pt x="447455" y="5682"/>
                    <a:pt x="440669" y="10998"/>
                    <a:pt x="429379" y="19879"/>
                  </a:cubicBezTo>
                  <a:cubicBezTo>
                    <a:pt x="429004" y="20192"/>
                    <a:pt x="423844" y="24257"/>
                    <a:pt x="422343" y="25446"/>
                  </a:cubicBezTo>
                  <a:cubicBezTo>
                    <a:pt x="372777" y="64442"/>
                    <a:pt x="346164" y="82173"/>
                    <a:pt x="310545" y="96590"/>
                  </a:cubicBezTo>
                  <a:cubicBezTo>
                    <a:pt x="296847" y="102125"/>
                    <a:pt x="285214" y="105690"/>
                    <a:pt x="259821" y="112507"/>
                  </a:cubicBezTo>
                  <a:cubicBezTo>
                    <a:pt x="259540" y="112601"/>
                    <a:pt x="232051" y="120075"/>
                    <a:pt x="221794" y="123547"/>
                  </a:cubicBezTo>
                  <a:cubicBezTo>
                    <a:pt x="199122" y="131208"/>
                    <a:pt x="179108" y="140058"/>
                    <a:pt x="145771" y="156383"/>
                  </a:cubicBezTo>
                  <a:cubicBezTo>
                    <a:pt x="143082" y="157696"/>
                    <a:pt x="124725" y="166765"/>
                    <a:pt x="120566" y="168798"/>
                  </a:cubicBezTo>
                  <a:cubicBezTo>
                    <a:pt x="108745" y="174520"/>
                    <a:pt x="97831" y="179117"/>
                    <a:pt x="77973" y="187186"/>
                  </a:cubicBezTo>
                  <a:cubicBezTo>
                    <a:pt x="77035" y="187561"/>
                    <a:pt x="76222" y="187936"/>
                    <a:pt x="74471" y="188655"/>
                  </a:cubicBezTo>
                  <a:cubicBezTo>
                    <a:pt x="52142" y="197724"/>
                    <a:pt x="41885" y="202071"/>
                    <a:pt x="29626" y="208013"/>
                  </a:cubicBezTo>
                  <a:cubicBezTo>
                    <a:pt x="28344" y="208638"/>
                    <a:pt x="28282" y="208701"/>
                    <a:pt x="15366" y="216206"/>
                  </a:cubicBezTo>
                  <a:cubicBezTo>
                    <a:pt x="15272" y="216269"/>
                    <a:pt x="918" y="224431"/>
                    <a:pt x="918" y="224400"/>
                  </a:cubicBezTo>
                  <a:cubicBezTo>
                    <a:pt x="574" y="224274"/>
                    <a:pt x="168" y="224431"/>
                    <a:pt x="43" y="224775"/>
                  </a:cubicBezTo>
                  <a:cubicBezTo>
                    <a:pt x="-82" y="225119"/>
                    <a:pt x="74" y="225525"/>
                    <a:pt x="418" y="225650"/>
                  </a:cubicBezTo>
                  <a:cubicBezTo>
                    <a:pt x="1106" y="225901"/>
                    <a:pt x="4014" y="224337"/>
                    <a:pt x="15866" y="217457"/>
                  </a:cubicBezTo>
                  <a:cubicBezTo>
                    <a:pt x="15960" y="217394"/>
                    <a:pt x="29001" y="209764"/>
                    <a:pt x="30221" y="209139"/>
                  </a:cubicBezTo>
                  <a:cubicBezTo>
                    <a:pt x="42448" y="203228"/>
                    <a:pt x="52768" y="198913"/>
                    <a:pt x="75065" y="189875"/>
                  </a:cubicBezTo>
                  <a:cubicBezTo>
                    <a:pt x="76816" y="189156"/>
                    <a:pt x="77567" y="188781"/>
                    <a:pt x="78474" y="188405"/>
                  </a:cubicBezTo>
                  <a:cubicBezTo>
                    <a:pt x="98394" y="180337"/>
                    <a:pt x="109308" y="175677"/>
                    <a:pt x="121191" y="169923"/>
                  </a:cubicBezTo>
                  <a:cubicBezTo>
                    <a:pt x="125382" y="167891"/>
                    <a:pt x="143707" y="158947"/>
                    <a:pt x="146397" y="157602"/>
                  </a:cubicBezTo>
                  <a:cubicBezTo>
                    <a:pt x="179670" y="141309"/>
                    <a:pt x="199747" y="132428"/>
                    <a:pt x="222326" y="124766"/>
                  </a:cubicBezTo>
                  <a:cubicBezTo>
                    <a:pt x="232521" y="121326"/>
                    <a:pt x="240870" y="118981"/>
                    <a:pt x="259665" y="113915"/>
                  </a:cubicBezTo>
                  <a:cubicBezTo>
                    <a:pt x="259946" y="113852"/>
                    <a:pt x="259853" y="113790"/>
                    <a:pt x="260165" y="113727"/>
                  </a:cubicBezTo>
                  <a:cubicBezTo>
                    <a:pt x="285621" y="106879"/>
                    <a:pt x="297317" y="103376"/>
                    <a:pt x="311076" y="97810"/>
                  </a:cubicBezTo>
                  <a:cubicBezTo>
                    <a:pt x="346852" y="83330"/>
                    <a:pt x="373527" y="65474"/>
                    <a:pt x="423156" y="26384"/>
                  </a:cubicBezTo>
                  <a:cubicBezTo>
                    <a:pt x="424657" y="25195"/>
                    <a:pt x="448299" y="6713"/>
                    <a:pt x="455617" y="1178"/>
                  </a:cubicBezTo>
                  <a:cubicBezTo>
                    <a:pt x="455929" y="959"/>
                    <a:pt x="455929" y="490"/>
                    <a:pt x="455711" y="209"/>
                  </a:cubicBezTo>
                  <a:cubicBezTo>
                    <a:pt x="455429" y="-41"/>
                    <a:pt x="455085" y="-73"/>
                    <a:pt x="454772" y="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35491" y="2111508"/>
              <a:ext cx="420084" cy="333991"/>
            </a:xfrm>
            <a:custGeom>
              <a:avLst/>
              <a:gdLst/>
              <a:ahLst/>
              <a:cxnLst/>
              <a:rect l="l" t="t" r="r" b="b"/>
              <a:pathLst>
                <a:path w="420084" h="333991" extrusionOk="0">
                  <a:moveTo>
                    <a:pt x="419028" y="86"/>
                  </a:moveTo>
                  <a:cubicBezTo>
                    <a:pt x="408489" y="5184"/>
                    <a:pt x="401391" y="11594"/>
                    <a:pt x="387756" y="26574"/>
                  </a:cubicBezTo>
                  <a:cubicBezTo>
                    <a:pt x="387162" y="27230"/>
                    <a:pt x="387162" y="27199"/>
                    <a:pt x="386567" y="27856"/>
                  </a:cubicBezTo>
                  <a:cubicBezTo>
                    <a:pt x="381720" y="33172"/>
                    <a:pt x="379094" y="36018"/>
                    <a:pt x="375998" y="38989"/>
                  </a:cubicBezTo>
                  <a:cubicBezTo>
                    <a:pt x="350198" y="64132"/>
                    <a:pt x="320833" y="89869"/>
                    <a:pt x="287654" y="116982"/>
                  </a:cubicBezTo>
                  <a:cubicBezTo>
                    <a:pt x="273706" y="128365"/>
                    <a:pt x="260540" y="136371"/>
                    <a:pt x="232740" y="151288"/>
                  </a:cubicBezTo>
                  <a:cubicBezTo>
                    <a:pt x="231520" y="151944"/>
                    <a:pt x="231426" y="151913"/>
                    <a:pt x="230206" y="152570"/>
                  </a:cubicBezTo>
                  <a:cubicBezTo>
                    <a:pt x="213288" y="161670"/>
                    <a:pt x="205314" y="166236"/>
                    <a:pt x="196088" y="172021"/>
                  </a:cubicBezTo>
                  <a:cubicBezTo>
                    <a:pt x="172822" y="186656"/>
                    <a:pt x="154246" y="201260"/>
                    <a:pt x="119378" y="231157"/>
                  </a:cubicBezTo>
                  <a:cubicBezTo>
                    <a:pt x="118158" y="232189"/>
                    <a:pt x="105899" y="242759"/>
                    <a:pt x="102866" y="245323"/>
                  </a:cubicBezTo>
                  <a:cubicBezTo>
                    <a:pt x="67341" y="275532"/>
                    <a:pt x="48202" y="292138"/>
                    <a:pt x="27218" y="311370"/>
                  </a:cubicBezTo>
                  <a:cubicBezTo>
                    <a:pt x="25967" y="312496"/>
                    <a:pt x="24247" y="313809"/>
                    <a:pt x="21840" y="315373"/>
                  </a:cubicBezTo>
                  <a:cubicBezTo>
                    <a:pt x="20870" y="315998"/>
                    <a:pt x="15616" y="319251"/>
                    <a:pt x="14803" y="319782"/>
                  </a:cubicBezTo>
                  <a:cubicBezTo>
                    <a:pt x="5766" y="325474"/>
                    <a:pt x="1419" y="329101"/>
                    <a:pt x="43" y="333073"/>
                  </a:cubicBezTo>
                  <a:cubicBezTo>
                    <a:pt x="-82" y="333417"/>
                    <a:pt x="74" y="333824"/>
                    <a:pt x="418" y="333949"/>
                  </a:cubicBezTo>
                  <a:cubicBezTo>
                    <a:pt x="762" y="334074"/>
                    <a:pt x="1169" y="333917"/>
                    <a:pt x="1294" y="333573"/>
                  </a:cubicBezTo>
                  <a:cubicBezTo>
                    <a:pt x="2544" y="330008"/>
                    <a:pt x="6829" y="326474"/>
                    <a:pt x="15554" y="320971"/>
                  </a:cubicBezTo>
                  <a:cubicBezTo>
                    <a:pt x="16367" y="320470"/>
                    <a:pt x="21527" y="317218"/>
                    <a:pt x="22496" y="316561"/>
                  </a:cubicBezTo>
                  <a:cubicBezTo>
                    <a:pt x="24967" y="314935"/>
                    <a:pt x="26749" y="313653"/>
                    <a:pt x="28063" y="312465"/>
                  </a:cubicBezTo>
                  <a:cubicBezTo>
                    <a:pt x="49015" y="293232"/>
                    <a:pt x="68185" y="276595"/>
                    <a:pt x="103710" y="246418"/>
                  </a:cubicBezTo>
                  <a:cubicBezTo>
                    <a:pt x="106744" y="243853"/>
                    <a:pt x="119002" y="233283"/>
                    <a:pt x="120222" y="232251"/>
                  </a:cubicBezTo>
                  <a:cubicBezTo>
                    <a:pt x="155028" y="202418"/>
                    <a:pt x="173541" y="187720"/>
                    <a:pt x="196745" y="173115"/>
                  </a:cubicBezTo>
                  <a:cubicBezTo>
                    <a:pt x="205908" y="167361"/>
                    <a:pt x="213945" y="162952"/>
                    <a:pt x="230863" y="153852"/>
                  </a:cubicBezTo>
                  <a:cubicBezTo>
                    <a:pt x="232083" y="153195"/>
                    <a:pt x="232083" y="153132"/>
                    <a:pt x="233302" y="152476"/>
                  </a:cubicBezTo>
                  <a:cubicBezTo>
                    <a:pt x="261166" y="137496"/>
                    <a:pt x="274488" y="129553"/>
                    <a:pt x="288529" y="118076"/>
                  </a:cubicBezTo>
                  <a:cubicBezTo>
                    <a:pt x="321740" y="90963"/>
                    <a:pt x="351042" y="65164"/>
                    <a:pt x="376873" y="39990"/>
                  </a:cubicBezTo>
                  <a:cubicBezTo>
                    <a:pt x="379969" y="36988"/>
                    <a:pt x="382658" y="34110"/>
                    <a:pt x="387537" y="28763"/>
                  </a:cubicBezTo>
                  <a:cubicBezTo>
                    <a:pt x="388131" y="28106"/>
                    <a:pt x="388131" y="28137"/>
                    <a:pt x="388725" y="27481"/>
                  </a:cubicBezTo>
                  <a:cubicBezTo>
                    <a:pt x="402266" y="12658"/>
                    <a:pt x="409365" y="6309"/>
                    <a:pt x="419716" y="1275"/>
                  </a:cubicBezTo>
                  <a:cubicBezTo>
                    <a:pt x="420060" y="1118"/>
                    <a:pt x="420185" y="743"/>
                    <a:pt x="419997" y="399"/>
                  </a:cubicBezTo>
                  <a:cubicBezTo>
                    <a:pt x="419841" y="24"/>
                    <a:pt x="419372" y="-101"/>
                    <a:pt x="419028" y="8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2"/>
          <p:cNvGrpSpPr/>
          <p:nvPr/>
        </p:nvGrpSpPr>
        <p:grpSpPr>
          <a:xfrm flipH="1">
            <a:off x="10538518" y="4634338"/>
            <a:ext cx="2198757" cy="2578787"/>
            <a:chOff x="2069427" y="3400385"/>
            <a:chExt cx="718102" cy="842218"/>
          </a:xfrm>
        </p:grpSpPr>
        <p:sp>
          <p:nvSpPr>
            <p:cNvPr id="102" name="Google Shape;102;p2"/>
            <p:cNvSpPr/>
            <p:nvPr/>
          </p:nvSpPr>
          <p:spPr>
            <a:xfrm>
              <a:off x="2069427" y="3400385"/>
              <a:ext cx="718102" cy="842218"/>
            </a:xfrm>
            <a:custGeom>
              <a:avLst/>
              <a:gdLst/>
              <a:ahLst/>
              <a:cxnLst/>
              <a:rect l="l" t="t" r="r" b="b"/>
              <a:pathLst>
                <a:path w="718102" h="842218" extrusionOk="0">
                  <a:moveTo>
                    <a:pt x="123954" y="545638"/>
                  </a:moveTo>
                  <a:cubicBezTo>
                    <a:pt x="134212" y="549047"/>
                    <a:pt x="143781" y="558522"/>
                    <a:pt x="149473" y="568779"/>
                  </a:cubicBezTo>
                  <a:cubicBezTo>
                    <a:pt x="158291" y="584635"/>
                    <a:pt x="170738" y="612842"/>
                    <a:pt x="155164" y="623725"/>
                  </a:cubicBezTo>
                  <a:cubicBezTo>
                    <a:pt x="139622" y="634608"/>
                    <a:pt x="125111" y="617564"/>
                    <a:pt x="113478" y="602116"/>
                  </a:cubicBezTo>
                  <a:cubicBezTo>
                    <a:pt x="101845" y="586667"/>
                    <a:pt x="93589" y="554082"/>
                    <a:pt x="105410" y="547170"/>
                  </a:cubicBezTo>
                  <a:cubicBezTo>
                    <a:pt x="111414" y="543699"/>
                    <a:pt x="117794" y="543574"/>
                    <a:pt x="123954" y="545638"/>
                  </a:cubicBezTo>
                  <a:close/>
                  <a:moveTo>
                    <a:pt x="596071" y="559898"/>
                  </a:moveTo>
                  <a:cubicBezTo>
                    <a:pt x="602857" y="562431"/>
                    <a:pt x="607517" y="565903"/>
                    <a:pt x="607861" y="570218"/>
                  </a:cubicBezTo>
                  <a:cubicBezTo>
                    <a:pt x="608830" y="581726"/>
                    <a:pt x="590129" y="595392"/>
                    <a:pt x="565706" y="598144"/>
                  </a:cubicBezTo>
                  <a:cubicBezTo>
                    <a:pt x="540594" y="600990"/>
                    <a:pt x="511980" y="595205"/>
                    <a:pt x="511167" y="581914"/>
                  </a:cubicBezTo>
                  <a:cubicBezTo>
                    <a:pt x="510354" y="568623"/>
                    <a:pt x="532307" y="556677"/>
                    <a:pt x="553916" y="554988"/>
                  </a:cubicBezTo>
                  <a:cubicBezTo>
                    <a:pt x="567457" y="553956"/>
                    <a:pt x="584782" y="555676"/>
                    <a:pt x="596071" y="559898"/>
                  </a:cubicBezTo>
                  <a:close/>
                  <a:moveTo>
                    <a:pt x="163482" y="273225"/>
                  </a:moveTo>
                  <a:cubicBezTo>
                    <a:pt x="172520" y="279136"/>
                    <a:pt x="167173" y="302246"/>
                    <a:pt x="170988" y="311159"/>
                  </a:cubicBezTo>
                  <a:cubicBezTo>
                    <a:pt x="175366" y="321353"/>
                    <a:pt x="194755" y="339679"/>
                    <a:pt x="178524" y="348779"/>
                  </a:cubicBezTo>
                  <a:cubicBezTo>
                    <a:pt x="167298" y="355065"/>
                    <a:pt x="158260" y="340023"/>
                    <a:pt x="145219" y="314849"/>
                  </a:cubicBezTo>
                  <a:cubicBezTo>
                    <a:pt x="134086" y="293365"/>
                    <a:pt x="141092" y="271412"/>
                    <a:pt x="158635" y="271912"/>
                  </a:cubicBezTo>
                  <a:cubicBezTo>
                    <a:pt x="160574" y="271912"/>
                    <a:pt x="162169" y="272381"/>
                    <a:pt x="163482" y="273225"/>
                  </a:cubicBezTo>
                  <a:close/>
                  <a:moveTo>
                    <a:pt x="552509" y="230383"/>
                  </a:moveTo>
                  <a:cubicBezTo>
                    <a:pt x="555605" y="231164"/>
                    <a:pt x="558232" y="233353"/>
                    <a:pt x="559983" y="237638"/>
                  </a:cubicBezTo>
                  <a:cubicBezTo>
                    <a:pt x="564861" y="249553"/>
                    <a:pt x="548788" y="256651"/>
                    <a:pt x="522206" y="266533"/>
                  </a:cubicBezTo>
                  <a:cubicBezTo>
                    <a:pt x="499534" y="274977"/>
                    <a:pt x="478581" y="265345"/>
                    <a:pt x="481208" y="248020"/>
                  </a:cubicBezTo>
                  <a:cubicBezTo>
                    <a:pt x="483523" y="232603"/>
                    <a:pt x="511073" y="243611"/>
                    <a:pt x="521706" y="240515"/>
                  </a:cubicBezTo>
                  <a:cubicBezTo>
                    <a:pt x="529680" y="238169"/>
                    <a:pt x="543252" y="228037"/>
                    <a:pt x="552509" y="230383"/>
                  </a:cubicBezTo>
                  <a:close/>
                  <a:moveTo>
                    <a:pt x="566363" y="0"/>
                  </a:moveTo>
                  <a:cubicBezTo>
                    <a:pt x="566363" y="0"/>
                    <a:pt x="529618" y="25268"/>
                    <a:pt x="497157" y="34337"/>
                  </a:cubicBezTo>
                  <a:cubicBezTo>
                    <a:pt x="464728" y="43406"/>
                    <a:pt x="429140" y="50599"/>
                    <a:pt x="416475" y="59668"/>
                  </a:cubicBezTo>
                  <a:cubicBezTo>
                    <a:pt x="378823" y="86624"/>
                    <a:pt x="417538" y="260435"/>
                    <a:pt x="391301" y="268847"/>
                  </a:cubicBezTo>
                  <a:cubicBezTo>
                    <a:pt x="372506" y="274883"/>
                    <a:pt x="352523" y="236700"/>
                    <a:pt x="350678" y="169027"/>
                  </a:cubicBezTo>
                  <a:cubicBezTo>
                    <a:pt x="348989" y="106857"/>
                    <a:pt x="370035" y="69018"/>
                    <a:pt x="370035" y="69018"/>
                  </a:cubicBezTo>
                  <a:cubicBezTo>
                    <a:pt x="370035" y="69018"/>
                    <a:pt x="250482" y="89564"/>
                    <a:pt x="232219" y="124933"/>
                  </a:cubicBezTo>
                  <a:cubicBezTo>
                    <a:pt x="216114" y="156142"/>
                    <a:pt x="213205" y="229632"/>
                    <a:pt x="259426" y="294272"/>
                  </a:cubicBezTo>
                  <a:cubicBezTo>
                    <a:pt x="273123" y="313410"/>
                    <a:pt x="315841" y="388808"/>
                    <a:pt x="302112" y="396751"/>
                  </a:cubicBezTo>
                  <a:cubicBezTo>
                    <a:pt x="263116" y="419392"/>
                    <a:pt x="230155" y="347122"/>
                    <a:pt x="214925" y="300089"/>
                  </a:cubicBezTo>
                  <a:cubicBezTo>
                    <a:pt x="194411" y="236700"/>
                    <a:pt x="197006" y="148137"/>
                    <a:pt x="197006" y="148137"/>
                  </a:cubicBezTo>
                  <a:cubicBezTo>
                    <a:pt x="197006" y="148137"/>
                    <a:pt x="92870" y="228631"/>
                    <a:pt x="89086" y="276290"/>
                  </a:cubicBezTo>
                  <a:cubicBezTo>
                    <a:pt x="81299" y="375017"/>
                    <a:pt x="233908" y="506704"/>
                    <a:pt x="213268" y="523403"/>
                  </a:cubicBezTo>
                  <a:cubicBezTo>
                    <a:pt x="167704" y="560336"/>
                    <a:pt x="64130" y="317507"/>
                    <a:pt x="64130" y="317507"/>
                  </a:cubicBezTo>
                  <a:cubicBezTo>
                    <a:pt x="64130" y="317507"/>
                    <a:pt x="-7139" y="461922"/>
                    <a:pt x="585" y="566027"/>
                  </a:cubicBezTo>
                  <a:cubicBezTo>
                    <a:pt x="6590" y="647241"/>
                    <a:pt x="54999" y="691210"/>
                    <a:pt x="111883" y="702625"/>
                  </a:cubicBezTo>
                  <a:cubicBezTo>
                    <a:pt x="171644" y="714633"/>
                    <a:pt x="243133" y="677419"/>
                    <a:pt x="243133" y="677419"/>
                  </a:cubicBezTo>
                  <a:cubicBezTo>
                    <a:pt x="243133" y="677419"/>
                    <a:pt x="254391" y="799006"/>
                    <a:pt x="322408" y="825931"/>
                  </a:cubicBezTo>
                  <a:cubicBezTo>
                    <a:pt x="399682" y="856515"/>
                    <a:pt x="488964" y="845445"/>
                    <a:pt x="550695" y="780649"/>
                  </a:cubicBezTo>
                  <a:cubicBezTo>
                    <a:pt x="610488" y="717886"/>
                    <a:pt x="634130" y="651307"/>
                    <a:pt x="634130" y="651307"/>
                  </a:cubicBezTo>
                  <a:cubicBezTo>
                    <a:pt x="634130" y="651307"/>
                    <a:pt x="546129" y="676731"/>
                    <a:pt x="473421" y="671227"/>
                  </a:cubicBezTo>
                  <a:cubicBezTo>
                    <a:pt x="411721" y="666568"/>
                    <a:pt x="372975" y="656873"/>
                    <a:pt x="372694" y="645490"/>
                  </a:cubicBezTo>
                  <a:cubicBezTo>
                    <a:pt x="372225" y="624663"/>
                    <a:pt x="458442" y="635233"/>
                    <a:pt x="545723" y="633419"/>
                  </a:cubicBezTo>
                  <a:cubicBezTo>
                    <a:pt x="587753" y="632543"/>
                    <a:pt x="639727" y="637578"/>
                    <a:pt x="661586" y="583915"/>
                  </a:cubicBezTo>
                  <a:cubicBezTo>
                    <a:pt x="677598" y="544637"/>
                    <a:pt x="682476" y="481030"/>
                    <a:pt x="682476" y="481030"/>
                  </a:cubicBezTo>
                  <a:cubicBezTo>
                    <a:pt x="682476" y="481030"/>
                    <a:pt x="626249" y="514616"/>
                    <a:pt x="542564" y="525311"/>
                  </a:cubicBezTo>
                  <a:cubicBezTo>
                    <a:pt x="496688" y="531159"/>
                    <a:pt x="384077" y="542448"/>
                    <a:pt x="384296" y="525561"/>
                  </a:cubicBezTo>
                  <a:cubicBezTo>
                    <a:pt x="384421" y="514272"/>
                    <a:pt x="499878" y="517837"/>
                    <a:pt x="538499" y="512583"/>
                  </a:cubicBezTo>
                  <a:cubicBezTo>
                    <a:pt x="618931" y="501575"/>
                    <a:pt x="690420" y="451258"/>
                    <a:pt x="690420" y="451258"/>
                  </a:cubicBezTo>
                  <a:cubicBezTo>
                    <a:pt x="690420" y="451258"/>
                    <a:pt x="706619" y="402536"/>
                    <a:pt x="713936" y="367824"/>
                  </a:cubicBezTo>
                  <a:cubicBezTo>
                    <a:pt x="723068" y="324481"/>
                    <a:pt x="714343" y="277416"/>
                    <a:pt x="714343" y="277416"/>
                  </a:cubicBezTo>
                  <a:cubicBezTo>
                    <a:pt x="714343" y="277416"/>
                    <a:pt x="661962" y="352657"/>
                    <a:pt x="589160" y="377581"/>
                  </a:cubicBezTo>
                  <a:cubicBezTo>
                    <a:pt x="528429" y="398377"/>
                    <a:pt x="432611" y="402849"/>
                    <a:pt x="424699" y="366042"/>
                  </a:cubicBezTo>
                  <a:cubicBezTo>
                    <a:pt x="417945" y="334707"/>
                    <a:pt x="497157" y="330673"/>
                    <a:pt x="559608" y="320290"/>
                  </a:cubicBezTo>
                  <a:cubicBezTo>
                    <a:pt x="612208" y="311534"/>
                    <a:pt x="681132" y="272600"/>
                    <a:pt x="673626" y="229507"/>
                  </a:cubicBezTo>
                  <a:cubicBezTo>
                    <a:pt x="666121" y="186414"/>
                    <a:pt x="639102" y="137817"/>
                    <a:pt x="599824" y="96193"/>
                  </a:cubicBezTo>
                  <a:cubicBezTo>
                    <a:pt x="574681" y="69518"/>
                    <a:pt x="566363" y="0"/>
                    <a:pt x="566363" y="0"/>
                  </a:cubicBezTo>
                  <a:close/>
                </a:path>
              </a:pathLst>
            </a:custGeom>
            <a:solidFill>
              <a:srgbClr val="AEB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3" name="Google Shape;103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82097" y="3447606"/>
              <a:ext cx="330325" cy="698046"/>
            </a:xfrm>
            <a:custGeom>
              <a:avLst/>
              <a:gdLst/>
              <a:ahLst/>
              <a:cxnLst/>
              <a:rect l="l" t="t" r="r" b="b"/>
              <a:pathLst>
                <a:path w="330325" h="698046" extrusionOk="0">
                  <a:moveTo>
                    <a:pt x="560" y="1102"/>
                  </a:moveTo>
                  <a:lnTo>
                    <a:pt x="330885" y="1102"/>
                  </a:lnTo>
                  <a:lnTo>
                    <a:pt x="330885" y="699148"/>
                  </a:lnTo>
                  <a:lnTo>
                    <a:pt x="560" y="699148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4" name="Google Shape;104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05228" y="3810020"/>
              <a:ext cx="279188" cy="60693"/>
            </a:xfrm>
            <a:custGeom>
              <a:avLst/>
              <a:gdLst/>
              <a:ahLst/>
              <a:cxnLst/>
              <a:rect l="l" t="t" r="r" b="b"/>
              <a:pathLst>
                <a:path w="279188" h="60693" extrusionOk="0">
                  <a:moveTo>
                    <a:pt x="598" y="1218"/>
                  </a:moveTo>
                  <a:lnTo>
                    <a:pt x="279786" y="1218"/>
                  </a:lnTo>
                  <a:lnTo>
                    <a:pt x="279786" y="61911"/>
                  </a:lnTo>
                  <a:lnTo>
                    <a:pt x="598" y="6191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5" name="Google Shape;10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72552" y="3957500"/>
              <a:ext cx="206967" cy="27801"/>
            </a:xfrm>
            <a:custGeom>
              <a:avLst/>
              <a:gdLst/>
              <a:ahLst/>
              <a:cxnLst/>
              <a:rect l="l" t="t" r="r" b="b"/>
              <a:pathLst>
                <a:path w="206967" h="27801" extrusionOk="0">
                  <a:moveTo>
                    <a:pt x="588" y="1265"/>
                  </a:moveTo>
                  <a:lnTo>
                    <a:pt x="207556" y="1265"/>
                  </a:lnTo>
                  <a:lnTo>
                    <a:pt x="207556" y="29067"/>
                  </a:lnTo>
                  <a:lnTo>
                    <a:pt x="588" y="2906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6" name="Google Shape;106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33280" y="4021139"/>
              <a:ext cx="308427" cy="100773"/>
            </a:xfrm>
            <a:custGeom>
              <a:avLst/>
              <a:gdLst/>
              <a:ahLst/>
              <a:cxnLst/>
              <a:rect l="l" t="t" r="r" b="b"/>
              <a:pathLst>
                <a:path w="308427" h="100773" extrusionOk="0">
                  <a:moveTo>
                    <a:pt x="575" y="1285"/>
                  </a:moveTo>
                  <a:lnTo>
                    <a:pt x="309002" y="1285"/>
                  </a:lnTo>
                  <a:lnTo>
                    <a:pt x="309002" y="102059"/>
                  </a:lnTo>
                  <a:lnTo>
                    <a:pt x="575" y="102059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7" name="Google Shape;107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65015" y="3545864"/>
              <a:ext cx="74850" cy="224552"/>
            </a:xfrm>
            <a:custGeom>
              <a:avLst/>
              <a:gdLst/>
              <a:ahLst/>
              <a:cxnLst/>
              <a:rect l="l" t="t" r="r" b="b"/>
              <a:pathLst>
                <a:path w="74850" h="224552" extrusionOk="0">
                  <a:moveTo>
                    <a:pt x="586" y="1134"/>
                  </a:moveTo>
                  <a:lnTo>
                    <a:pt x="75437" y="1134"/>
                  </a:lnTo>
                  <a:lnTo>
                    <a:pt x="75437" y="225686"/>
                  </a:lnTo>
                  <a:lnTo>
                    <a:pt x="586" y="22568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8" name="Google Shape;108;p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267840" y="3744161"/>
              <a:ext cx="123487" cy="191406"/>
            </a:xfrm>
            <a:custGeom>
              <a:avLst/>
              <a:gdLst/>
              <a:ahLst/>
              <a:cxnLst/>
              <a:rect l="l" t="t" r="r" b="b"/>
              <a:pathLst>
                <a:path w="123487" h="191406" extrusionOk="0">
                  <a:moveTo>
                    <a:pt x="555" y="1197"/>
                  </a:moveTo>
                  <a:lnTo>
                    <a:pt x="124043" y="1197"/>
                  </a:lnTo>
                  <a:lnTo>
                    <a:pt x="124043" y="192603"/>
                  </a:lnTo>
                  <a:lnTo>
                    <a:pt x="555" y="19260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9" name="Google Shape;109;p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163588" y="3900647"/>
              <a:ext cx="167316" cy="139430"/>
            </a:xfrm>
            <a:custGeom>
              <a:avLst/>
              <a:gdLst/>
              <a:ahLst/>
              <a:cxnLst/>
              <a:rect l="l" t="t" r="r" b="b"/>
              <a:pathLst>
                <a:path w="167316" h="139430" extrusionOk="0">
                  <a:moveTo>
                    <a:pt x="522" y="1247"/>
                  </a:moveTo>
                  <a:lnTo>
                    <a:pt x="167838" y="1247"/>
                  </a:lnTo>
                  <a:lnTo>
                    <a:pt x="167838" y="140677"/>
                  </a:lnTo>
                  <a:lnTo>
                    <a:pt x="522" y="14067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10" name="Google Shape;110;p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522662" y="3496329"/>
              <a:ext cx="27776" cy="117277"/>
            </a:xfrm>
            <a:custGeom>
              <a:avLst/>
              <a:gdLst/>
              <a:ahLst/>
              <a:cxnLst/>
              <a:rect l="l" t="t" r="r" b="b"/>
              <a:pathLst>
                <a:path w="27776" h="117277" extrusionOk="0">
                  <a:moveTo>
                    <a:pt x="637" y="1118"/>
                  </a:moveTo>
                  <a:lnTo>
                    <a:pt x="28413" y="1118"/>
                  </a:lnTo>
                  <a:lnTo>
                    <a:pt x="28413" y="118396"/>
                  </a:lnTo>
                  <a:lnTo>
                    <a:pt x="637" y="11839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11" name="Google Shape;111;p2"/>
          <p:cNvGrpSpPr/>
          <p:nvPr/>
        </p:nvGrpSpPr>
        <p:grpSpPr>
          <a:xfrm>
            <a:off x="9072855" y="4725765"/>
            <a:ext cx="1780115" cy="2559663"/>
            <a:chOff x="6125229" y="3093891"/>
            <a:chExt cx="668864" cy="961773"/>
          </a:xfrm>
        </p:grpSpPr>
        <p:sp>
          <p:nvSpPr>
            <p:cNvPr id="112" name="Google Shape;112;p2"/>
            <p:cNvSpPr/>
            <p:nvPr/>
          </p:nvSpPr>
          <p:spPr>
            <a:xfrm>
              <a:off x="6581701" y="3337829"/>
              <a:ext cx="169526" cy="717835"/>
            </a:xfrm>
            <a:custGeom>
              <a:avLst/>
              <a:gdLst/>
              <a:ahLst/>
              <a:cxnLst/>
              <a:rect l="l" t="t" r="r" b="b"/>
              <a:pathLst>
                <a:path w="169526" h="717835" extrusionOk="0">
                  <a:moveTo>
                    <a:pt x="4278" y="505"/>
                  </a:moveTo>
                  <a:cubicBezTo>
                    <a:pt x="963" y="2131"/>
                    <a:pt x="-819" y="7416"/>
                    <a:pt x="369" y="11981"/>
                  </a:cubicBezTo>
                  <a:cubicBezTo>
                    <a:pt x="1119" y="14921"/>
                    <a:pt x="51499" y="215345"/>
                    <a:pt x="52750" y="220411"/>
                  </a:cubicBezTo>
                  <a:cubicBezTo>
                    <a:pt x="68793" y="285926"/>
                    <a:pt x="81270" y="339183"/>
                    <a:pt x="88995" y="375552"/>
                  </a:cubicBezTo>
                  <a:cubicBezTo>
                    <a:pt x="95906" y="408107"/>
                    <a:pt x="135528" y="602589"/>
                    <a:pt x="144816" y="649403"/>
                  </a:cubicBezTo>
                  <a:cubicBezTo>
                    <a:pt x="148068" y="665790"/>
                    <a:pt x="156449" y="708351"/>
                    <a:pt x="157043" y="711447"/>
                  </a:cubicBezTo>
                  <a:cubicBezTo>
                    <a:pt x="157981" y="716138"/>
                    <a:pt x="161484" y="718796"/>
                    <a:pt x="164892" y="717514"/>
                  </a:cubicBezTo>
                  <a:cubicBezTo>
                    <a:pt x="168301" y="716232"/>
                    <a:pt x="170209" y="711416"/>
                    <a:pt x="169302" y="706725"/>
                  </a:cubicBezTo>
                  <a:cubicBezTo>
                    <a:pt x="168676" y="703598"/>
                    <a:pt x="128492" y="502924"/>
                    <a:pt x="127678" y="498984"/>
                  </a:cubicBezTo>
                  <a:cubicBezTo>
                    <a:pt x="117108" y="446697"/>
                    <a:pt x="108165" y="403479"/>
                    <a:pt x="101222" y="370830"/>
                  </a:cubicBezTo>
                  <a:cubicBezTo>
                    <a:pt x="93435" y="334179"/>
                    <a:pt x="81083" y="280735"/>
                    <a:pt x="64977" y="215001"/>
                  </a:cubicBezTo>
                  <a:cubicBezTo>
                    <a:pt x="63726" y="209935"/>
                    <a:pt x="12847" y="8854"/>
                    <a:pt x="12096" y="5883"/>
                  </a:cubicBezTo>
                  <a:cubicBezTo>
                    <a:pt x="10939" y="1318"/>
                    <a:pt x="7593" y="-1122"/>
                    <a:pt x="4278" y="505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369371" y="3093891"/>
              <a:ext cx="424722" cy="412936"/>
            </a:xfrm>
            <a:custGeom>
              <a:avLst/>
              <a:gdLst/>
              <a:ahLst/>
              <a:cxnLst/>
              <a:rect l="l" t="t" r="r" b="b"/>
              <a:pathLst>
                <a:path w="424722" h="412936" extrusionOk="0">
                  <a:moveTo>
                    <a:pt x="222581" y="118634"/>
                  </a:moveTo>
                  <a:cubicBezTo>
                    <a:pt x="222581" y="118634"/>
                    <a:pt x="269333" y="9619"/>
                    <a:pt x="301169" y="25661"/>
                  </a:cubicBezTo>
                  <a:cubicBezTo>
                    <a:pt x="322684" y="36513"/>
                    <a:pt x="295352" y="77980"/>
                    <a:pt x="295352" y="77980"/>
                  </a:cubicBezTo>
                  <a:cubicBezTo>
                    <a:pt x="295352" y="77980"/>
                    <a:pt x="330596" y="32729"/>
                    <a:pt x="352486" y="54807"/>
                  </a:cubicBezTo>
                  <a:cubicBezTo>
                    <a:pt x="380319" y="82890"/>
                    <a:pt x="282562" y="161665"/>
                    <a:pt x="282562" y="161665"/>
                  </a:cubicBezTo>
                  <a:cubicBezTo>
                    <a:pt x="282562" y="161665"/>
                    <a:pt x="383383" y="87080"/>
                    <a:pt x="397519" y="131080"/>
                  </a:cubicBezTo>
                  <a:cubicBezTo>
                    <a:pt x="410778" y="172391"/>
                    <a:pt x="297697" y="201286"/>
                    <a:pt x="297697" y="201286"/>
                  </a:cubicBezTo>
                  <a:cubicBezTo>
                    <a:pt x="297697" y="201286"/>
                    <a:pt x="426945" y="169670"/>
                    <a:pt x="424694" y="218079"/>
                  </a:cubicBezTo>
                  <a:cubicBezTo>
                    <a:pt x="422442" y="266489"/>
                    <a:pt x="303702" y="241378"/>
                    <a:pt x="303702" y="241378"/>
                  </a:cubicBezTo>
                  <a:cubicBezTo>
                    <a:pt x="303702" y="241378"/>
                    <a:pt x="413061" y="299950"/>
                    <a:pt x="393891" y="326719"/>
                  </a:cubicBezTo>
                  <a:cubicBezTo>
                    <a:pt x="376378" y="351206"/>
                    <a:pt x="344356" y="321028"/>
                    <a:pt x="344356" y="321028"/>
                  </a:cubicBezTo>
                  <a:cubicBezTo>
                    <a:pt x="344356" y="321028"/>
                    <a:pt x="363432" y="368561"/>
                    <a:pt x="339852" y="379475"/>
                  </a:cubicBezTo>
                  <a:cubicBezTo>
                    <a:pt x="317712" y="389733"/>
                    <a:pt x="261547" y="297355"/>
                    <a:pt x="261547" y="297355"/>
                  </a:cubicBezTo>
                  <a:cubicBezTo>
                    <a:pt x="261547" y="297355"/>
                    <a:pt x="318838" y="383197"/>
                    <a:pt x="291724" y="398771"/>
                  </a:cubicBezTo>
                  <a:cubicBezTo>
                    <a:pt x="264612" y="414313"/>
                    <a:pt x="237279" y="345170"/>
                    <a:pt x="237279" y="345170"/>
                  </a:cubicBezTo>
                  <a:cubicBezTo>
                    <a:pt x="237279" y="345170"/>
                    <a:pt x="255949" y="412906"/>
                    <a:pt x="217421" y="412937"/>
                  </a:cubicBezTo>
                  <a:cubicBezTo>
                    <a:pt x="182647" y="412968"/>
                    <a:pt x="191278" y="312741"/>
                    <a:pt x="191278" y="312741"/>
                  </a:cubicBezTo>
                  <a:cubicBezTo>
                    <a:pt x="191278" y="312741"/>
                    <a:pt x="173390" y="405369"/>
                    <a:pt x="144370" y="395143"/>
                  </a:cubicBezTo>
                  <a:cubicBezTo>
                    <a:pt x="115349" y="384948"/>
                    <a:pt x="148404" y="291726"/>
                    <a:pt x="148404" y="291726"/>
                  </a:cubicBezTo>
                  <a:cubicBezTo>
                    <a:pt x="148404" y="291726"/>
                    <a:pt x="107093" y="380038"/>
                    <a:pt x="75883" y="357679"/>
                  </a:cubicBezTo>
                  <a:cubicBezTo>
                    <a:pt x="44142" y="334912"/>
                    <a:pt x="120634" y="264363"/>
                    <a:pt x="120634" y="264363"/>
                  </a:cubicBezTo>
                  <a:cubicBezTo>
                    <a:pt x="120634" y="264363"/>
                    <a:pt x="50678" y="334412"/>
                    <a:pt x="32603" y="306361"/>
                  </a:cubicBezTo>
                  <a:cubicBezTo>
                    <a:pt x="16247" y="280968"/>
                    <a:pt x="103247" y="236499"/>
                    <a:pt x="103247" y="236499"/>
                  </a:cubicBezTo>
                  <a:cubicBezTo>
                    <a:pt x="103247" y="236499"/>
                    <a:pt x="11244" y="280093"/>
                    <a:pt x="799" y="240158"/>
                  </a:cubicBezTo>
                  <a:cubicBezTo>
                    <a:pt x="-10397" y="197409"/>
                    <a:pt x="99807" y="190967"/>
                    <a:pt x="99807" y="190967"/>
                  </a:cubicBezTo>
                  <a:cubicBezTo>
                    <a:pt x="99807" y="190967"/>
                    <a:pt x="1862" y="196908"/>
                    <a:pt x="3395" y="162133"/>
                  </a:cubicBezTo>
                  <a:cubicBezTo>
                    <a:pt x="5740" y="108595"/>
                    <a:pt x="120102" y="151751"/>
                    <a:pt x="120102" y="151751"/>
                  </a:cubicBezTo>
                  <a:cubicBezTo>
                    <a:pt x="120102" y="151751"/>
                    <a:pt x="28631" y="105187"/>
                    <a:pt x="65626" y="64533"/>
                  </a:cubicBezTo>
                  <a:cubicBezTo>
                    <a:pt x="93896" y="33448"/>
                    <a:pt x="142024" y="110597"/>
                    <a:pt x="142024" y="110597"/>
                  </a:cubicBezTo>
                  <a:cubicBezTo>
                    <a:pt x="142024" y="110597"/>
                    <a:pt x="93552" y="39359"/>
                    <a:pt x="129828" y="23097"/>
                  </a:cubicBezTo>
                  <a:cubicBezTo>
                    <a:pt x="164415" y="7618"/>
                    <a:pt x="191122" y="117008"/>
                    <a:pt x="191122" y="117008"/>
                  </a:cubicBezTo>
                  <a:cubicBezTo>
                    <a:pt x="191122" y="117008"/>
                    <a:pt x="157066" y="1738"/>
                    <a:pt x="213450" y="18"/>
                  </a:cubicBezTo>
                  <a:cubicBezTo>
                    <a:pt x="269834" y="-1702"/>
                    <a:pt x="222581" y="118634"/>
                    <a:pt x="222581" y="118634"/>
                  </a:cubicBezTo>
                  <a:close/>
                </a:path>
              </a:pathLst>
            </a:custGeom>
            <a:solidFill>
              <a:srgbClr val="FD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548859" y="3267501"/>
              <a:ext cx="65671" cy="65671"/>
            </a:xfrm>
            <a:custGeom>
              <a:avLst/>
              <a:gdLst/>
              <a:ahLst/>
              <a:cxnLst/>
              <a:rect l="l" t="t" r="r" b="b"/>
              <a:pathLst>
                <a:path w="65671" h="65671" extrusionOk="0">
                  <a:moveTo>
                    <a:pt x="65672" y="32836"/>
                  </a:moveTo>
                  <a:cubicBezTo>
                    <a:pt x="65672" y="50970"/>
                    <a:pt x="50970" y="65672"/>
                    <a:pt x="32836" y="65672"/>
                  </a:cubicBezTo>
                  <a:cubicBezTo>
                    <a:pt x="14701" y="65672"/>
                    <a:pt x="0" y="50970"/>
                    <a:pt x="0" y="32836"/>
                  </a:cubicBezTo>
                  <a:cubicBezTo>
                    <a:pt x="0" y="14701"/>
                    <a:pt x="14701" y="0"/>
                    <a:pt x="32836" y="0"/>
                  </a:cubicBezTo>
                  <a:cubicBezTo>
                    <a:pt x="50970" y="0"/>
                    <a:pt x="65672" y="14701"/>
                    <a:pt x="65672" y="32836"/>
                  </a:cubicBezTo>
                  <a:close/>
                </a:path>
              </a:pathLst>
            </a:custGeom>
            <a:solidFill>
              <a:srgbClr val="FCBB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370961" y="3639859"/>
              <a:ext cx="360799" cy="415756"/>
            </a:xfrm>
            <a:custGeom>
              <a:avLst/>
              <a:gdLst/>
              <a:ahLst/>
              <a:cxnLst/>
              <a:rect l="l" t="t" r="r" b="b"/>
              <a:pathLst>
                <a:path w="360799" h="415756" extrusionOk="0">
                  <a:moveTo>
                    <a:pt x="1992" y="1659"/>
                  </a:moveTo>
                  <a:cubicBezTo>
                    <a:pt x="-572" y="4067"/>
                    <a:pt x="-666" y="8288"/>
                    <a:pt x="1742" y="10853"/>
                  </a:cubicBezTo>
                  <a:cubicBezTo>
                    <a:pt x="3305" y="12510"/>
                    <a:pt x="107973" y="125653"/>
                    <a:pt x="110600" y="128530"/>
                  </a:cubicBezTo>
                  <a:cubicBezTo>
                    <a:pt x="144437" y="165682"/>
                    <a:pt x="171425" y="196109"/>
                    <a:pt x="189094" y="217218"/>
                  </a:cubicBezTo>
                  <a:cubicBezTo>
                    <a:pt x="204917" y="236106"/>
                    <a:pt x="298015" y="349625"/>
                    <a:pt x="320187" y="377051"/>
                  </a:cubicBezTo>
                  <a:cubicBezTo>
                    <a:pt x="327942" y="386651"/>
                    <a:pt x="348050" y="411606"/>
                    <a:pt x="349520" y="413420"/>
                  </a:cubicBezTo>
                  <a:cubicBezTo>
                    <a:pt x="351741" y="416172"/>
                    <a:pt x="355743" y="416516"/>
                    <a:pt x="358464" y="414327"/>
                  </a:cubicBezTo>
                  <a:cubicBezTo>
                    <a:pt x="361216" y="412107"/>
                    <a:pt x="361560" y="408104"/>
                    <a:pt x="359371" y="405383"/>
                  </a:cubicBezTo>
                  <a:cubicBezTo>
                    <a:pt x="357901" y="403538"/>
                    <a:pt x="262458" y="286142"/>
                    <a:pt x="260582" y="283828"/>
                  </a:cubicBezTo>
                  <a:cubicBezTo>
                    <a:pt x="235627" y="253275"/>
                    <a:pt x="214800" y="228101"/>
                    <a:pt x="198944" y="209150"/>
                  </a:cubicBezTo>
                  <a:cubicBezTo>
                    <a:pt x="181119" y="187885"/>
                    <a:pt x="154194" y="157269"/>
                    <a:pt x="120232" y="119993"/>
                  </a:cubicBezTo>
                  <a:cubicBezTo>
                    <a:pt x="117606" y="117116"/>
                    <a:pt x="12281" y="3723"/>
                    <a:pt x="10717" y="2065"/>
                  </a:cubicBezTo>
                  <a:cubicBezTo>
                    <a:pt x="8340" y="-468"/>
                    <a:pt x="4556" y="-750"/>
                    <a:pt x="1992" y="165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125229" y="3446356"/>
              <a:ext cx="426151" cy="401379"/>
            </a:xfrm>
            <a:custGeom>
              <a:avLst/>
              <a:gdLst/>
              <a:ahLst/>
              <a:cxnLst/>
              <a:rect l="l" t="t" r="r" b="b"/>
              <a:pathLst>
                <a:path w="426151" h="401379" extrusionOk="0">
                  <a:moveTo>
                    <a:pt x="185461" y="116731"/>
                  </a:moveTo>
                  <a:cubicBezTo>
                    <a:pt x="185461" y="116731"/>
                    <a:pt x="184491" y="-1885"/>
                    <a:pt x="220079" y="23"/>
                  </a:cubicBezTo>
                  <a:cubicBezTo>
                    <a:pt x="244159" y="1305"/>
                    <a:pt x="235778" y="50277"/>
                    <a:pt x="235778" y="50277"/>
                  </a:cubicBezTo>
                  <a:cubicBezTo>
                    <a:pt x="235778" y="50277"/>
                    <a:pt x="249882" y="-5325"/>
                    <a:pt x="278809" y="6121"/>
                  </a:cubicBezTo>
                  <a:cubicBezTo>
                    <a:pt x="315585" y="20663"/>
                    <a:pt x="257669" y="132054"/>
                    <a:pt x="257669" y="132054"/>
                  </a:cubicBezTo>
                  <a:cubicBezTo>
                    <a:pt x="257669" y="132054"/>
                    <a:pt x="320057" y="23258"/>
                    <a:pt x="350672" y="57876"/>
                  </a:cubicBezTo>
                  <a:cubicBezTo>
                    <a:pt x="379411" y="90400"/>
                    <a:pt x="287440" y="162263"/>
                    <a:pt x="287440" y="162263"/>
                  </a:cubicBezTo>
                  <a:cubicBezTo>
                    <a:pt x="287440" y="162263"/>
                    <a:pt x="393108" y="81393"/>
                    <a:pt x="410465" y="126644"/>
                  </a:cubicBezTo>
                  <a:cubicBezTo>
                    <a:pt x="427821" y="171895"/>
                    <a:pt x="309017" y="196569"/>
                    <a:pt x="309017" y="196569"/>
                  </a:cubicBezTo>
                  <a:cubicBezTo>
                    <a:pt x="309017" y="196569"/>
                    <a:pt x="432668" y="206295"/>
                    <a:pt x="425882" y="238536"/>
                  </a:cubicBezTo>
                  <a:cubicBezTo>
                    <a:pt x="419658" y="267995"/>
                    <a:pt x="378223" y="253203"/>
                    <a:pt x="378223" y="253203"/>
                  </a:cubicBezTo>
                  <a:cubicBezTo>
                    <a:pt x="378223" y="253203"/>
                    <a:pt x="414780" y="289072"/>
                    <a:pt x="397549" y="308523"/>
                  </a:cubicBezTo>
                  <a:cubicBezTo>
                    <a:pt x="381381" y="326786"/>
                    <a:pt x="292850" y="264742"/>
                    <a:pt x="292850" y="264742"/>
                  </a:cubicBezTo>
                  <a:cubicBezTo>
                    <a:pt x="292850" y="264742"/>
                    <a:pt x="379786" y="320376"/>
                    <a:pt x="361211" y="345487"/>
                  </a:cubicBezTo>
                  <a:cubicBezTo>
                    <a:pt x="342635" y="370630"/>
                    <a:pt x="289848" y="318249"/>
                    <a:pt x="289848" y="318249"/>
                  </a:cubicBezTo>
                  <a:cubicBezTo>
                    <a:pt x="289848" y="318249"/>
                    <a:pt x="334129" y="372819"/>
                    <a:pt x="298854" y="388299"/>
                  </a:cubicBezTo>
                  <a:cubicBezTo>
                    <a:pt x="267019" y="402277"/>
                    <a:pt x="234684" y="307022"/>
                    <a:pt x="234684" y="307022"/>
                  </a:cubicBezTo>
                  <a:cubicBezTo>
                    <a:pt x="234684" y="307022"/>
                    <a:pt x="255479" y="399025"/>
                    <a:pt x="224801" y="401340"/>
                  </a:cubicBezTo>
                  <a:cubicBezTo>
                    <a:pt x="194123" y="403654"/>
                    <a:pt x="186962" y="304990"/>
                    <a:pt x="186962" y="304990"/>
                  </a:cubicBezTo>
                  <a:cubicBezTo>
                    <a:pt x="186962" y="304990"/>
                    <a:pt x="184585" y="402465"/>
                    <a:pt x="147027" y="394491"/>
                  </a:cubicBezTo>
                  <a:cubicBezTo>
                    <a:pt x="108813" y="386391"/>
                    <a:pt x="150530" y="291074"/>
                    <a:pt x="150530" y="291074"/>
                  </a:cubicBezTo>
                  <a:cubicBezTo>
                    <a:pt x="150530" y="291074"/>
                    <a:pt x="114598" y="383295"/>
                    <a:pt x="86797" y="364876"/>
                  </a:cubicBezTo>
                  <a:cubicBezTo>
                    <a:pt x="61623" y="348208"/>
                    <a:pt x="123448" y="272529"/>
                    <a:pt x="123448" y="272529"/>
                  </a:cubicBezTo>
                  <a:cubicBezTo>
                    <a:pt x="123448" y="272529"/>
                    <a:pt x="56682" y="349396"/>
                    <a:pt x="31070" y="317029"/>
                  </a:cubicBezTo>
                  <a:cubicBezTo>
                    <a:pt x="3676" y="282380"/>
                    <a:pt x="101964" y="232219"/>
                    <a:pt x="101964" y="232219"/>
                  </a:cubicBezTo>
                  <a:cubicBezTo>
                    <a:pt x="101964" y="232219"/>
                    <a:pt x="14652" y="277001"/>
                    <a:pt x="2081" y="244541"/>
                  </a:cubicBezTo>
                  <a:cubicBezTo>
                    <a:pt x="-17277" y="194568"/>
                    <a:pt x="104810" y="188188"/>
                    <a:pt x="104810" y="188188"/>
                  </a:cubicBezTo>
                  <a:cubicBezTo>
                    <a:pt x="104810" y="188188"/>
                    <a:pt x="2331" y="182277"/>
                    <a:pt x="19874" y="130178"/>
                  </a:cubicBezTo>
                  <a:cubicBezTo>
                    <a:pt x="33290" y="90368"/>
                    <a:pt x="108344" y="141655"/>
                    <a:pt x="108344" y="141655"/>
                  </a:cubicBezTo>
                  <a:cubicBezTo>
                    <a:pt x="108344" y="141655"/>
                    <a:pt x="35323" y="95872"/>
                    <a:pt x="62029" y="66414"/>
                  </a:cubicBezTo>
                  <a:cubicBezTo>
                    <a:pt x="87485" y="38331"/>
                    <a:pt x="155877" y="127801"/>
                    <a:pt x="155877" y="127801"/>
                  </a:cubicBezTo>
                  <a:cubicBezTo>
                    <a:pt x="155877" y="127801"/>
                    <a:pt x="78416" y="35892"/>
                    <a:pt x="129327" y="11688"/>
                  </a:cubicBezTo>
                  <a:cubicBezTo>
                    <a:pt x="180332" y="-12486"/>
                    <a:pt x="185461" y="116731"/>
                    <a:pt x="185461" y="116731"/>
                  </a:cubicBezTo>
                  <a:close/>
                </a:path>
              </a:pathLst>
            </a:custGeom>
            <a:solidFill>
              <a:srgbClr val="FD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303726" y="3614789"/>
              <a:ext cx="65683" cy="65683"/>
            </a:xfrm>
            <a:custGeom>
              <a:avLst/>
              <a:gdLst/>
              <a:ahLst/>
              <a:cxnLst/>
              <a:rect l="l" t="t" r="r" b="b"/>
              <a:pathLst>
                <a:path w="65683" h="65683" extrusionOk="0">
                  <a:moveTo>
                    <a:pt x="2773" y="46023"/>
                  </a:moveTo>
                  <a:cubicBezTo>
                    <a:pt x="-4513" y="29417"/>
                    <a:pt x="3055" y="10029"/>
                    <a:pt x="19660" y="2773"/>
                  </a:cubicBezTo>
                  <a:cubicBezTo>
                    <a:pt x="36266" y="-4513"/>
                    <a:pt x="55623" y="3055"/>
                    <a:pt x="62910" y="19660"/>
                  </a:cubicBezTo>
                  <a:cubicBezTo>
                    <a:pt x="70196" y="36266"/>
                    <a:pt x="62628" y="55655"/>
                    <a:pt x="46023" y="62910"/>
                  </a:cubicBezTo>
                  <a:cubicBezTo>
                    <a:pt x="29417" y="70196"/>
                    <a:pt x="10060" y="62628"/>
                    <a:pt x="2773" y="46023"/>
                  </a:cubicBezTo>
                  <a:close/>
                </a:path>
              </a:pathLst>
            </a:custGeom>
            <a:solidFill>
              <a:srgbClr val="FCBB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2"/>
          <p:cNvGrpSpPr/>
          <p:nvPr/>
        </p:nvGrpSpPr>
        <p:grpSpPr>
          <a:xfrm rot="10800000" flipH="1">
            <a:off x="-210732" y="-362587"/>
            <a:ext cx="2198757" cy="2578787"/>
            <a:chOff x="2069427" y="3400385"/>
            <a:chExt cx="718102" cy="842218"/>
          </a:xfrm>
        </p:grpSpPr>
        <p:sp>
          <p:nvSpPr>
            <p:cNvPr id="119" name="Google Shape;119;p2"/>
            <p:cNvSpPr/>
            <p:nvPr/>
          </p:nvSpPr>
          <p:spPr>
            <a:xfrm>
              <a:off x="2069427" y="3400385"/>
              <a:ext cx="718102" cy="842218"/>
            </a:xfrm>
            <a:custGeom>
              <a:avLst/>
              <a:gdLst/>
              <a:ahLst/>
              <a:cxnLst/>
              <a:rect l="l" t="t" r="r" b="b"/>
              <a:pathLst>
                <a:path w="718102" h="842218" extrusionOk="0">
                  <a:moveTo>
                    <a:pt x="123954" y="545638"/>
                  </a:moveTo>
                  <a:cubicBezTo>
                    <a:pt x="134212" y="549047"/>
                    <a:pt x="143781" y="558522"/>
                    <a:pt x="149473" y="568779"/>
                  </a:cubicBezTo>
                  <a:cubicBezTo>
                    <a:pt x="158291" y="584635"/>
                    <a:pt x="170738" y="612842"/>
                    <a:pt x="155164" y="623725"/>
                  </a:cubicBezTo>
                  <a:cubicBezTo>
                    <a:pt x="139622" y="634608"/>
                    <a:pt x="125111" y="617564"/>
                    <a:pt x="113478" y="602116"/>
                  </a:cubicBezTo>
                  <a:cubicBezTo>
                    <a:pt x="101845" y="586667"/>
                    <a:pt x="93589" y="554082"/>
                    <a:pt x="105410" y="547170"/>
                  </a:cubicBezTo>
                  <a:cubicBezTo>
                    <a:pt x="111414" y="543699"/>
                    <a:pt x="117794" y="543574"/>
                    <a:pt x="123954" y="545638"/>
                  </a:cubicBezTo>
                  <a:close/>
                  <a:moveTo>
                    <a:pt x="596071" y="559898"/>
                  </a:moveTo>
                  <a:cubicBezTo>
                    <a:pt x="602857" y="562431"/>
                    <a:pt x="607517" y="565903"/>
                    <a:pt x="607861" y="570218"/>
                  </a:cubicBezTo>
                  <a:cubicBezTo>
                    <a:pt x="608830" y="581726"/>
                    <a:pt x="590129" y="595392"/>
                    <a:pt x="565706" y="598144"/>
                  </a:cubicBezTo>
                  <a:cubicBezTo>
                    <a:pt x="540594" y="600990"/>
                    <a:pt x="511980" y="595205"/>
                    <a:pt x="511167" y="581914"/>
                  </a:cubicBezTo>
                  <a:cubicBezTo>
                    <a:pt x="510354" y="568623"/>
                    <a:pt x="532307" y="556677"/>
                    <a:pt x="553916" y="554988"/>
                  </a:cubicBezTo>
                  <a:cubicBezTo>
                    <a:pt x="567457" y="553956"/>
                    <a:pt x="584782" y="555676"/>
                    <a:pt x="596071" y="559898"/>
                  </a:cubicBezTo>
                  <a:close/>
                  <a:moveTo>
                    <a:pt x="163482" y="273225"/>
                  </a:moveTo>
                  <a:cubicBezTo>
                    <a:pt x="172520" y="279136"/>
                    <a:pt x="167173" y="302246"/>
                    <a:pt x="170988" y="311159"/>
                  </a:cubicBezTo>
                  <a:cubicBezTo>
                    <a:pt x="175366" y="321353"/>
                    <a:pt x="194755" y="339679"/>
                    <a:pt x="178524" y="348779"/>
                  </a:cubicBezTo>
                  <a:cubicBezTo>
                    <a:pt x="167298" y="355065"/>
                    <a:pt x="158260" y="340023"/>
                    <a:pt x="145219" y="314849"/>
                  </a:cubicBezTo>
                  <a:cubicBezTo>
                    <a:pt x="134086" y="293365"/>
                    <a:pt x="141092" y="271412"/>
                    <a:pt x="158635" y="271912"/>
                  </a:cubicBezTo>
                  <a:cubicBezTo>
                    <a:pt x="160574" y="271912"/>
                    <a:pt x="162169" y="272381"/>
                    <a:pt x="163482" y="273225"/>
                  </a:cubicBezTo>
                  <a:close/>
                  <a:moveTo>
                    <a:pt x="552509" y="230383"/>
                  </a:moveTo>
                  <a:cubicBezTo>
                    <a:pt x="555605" y="231164"/>
                    <a:pt x="558232" y="233353"/>
                    <a:pt x="559983" y="237638"/>
                  </a:cubicBezTo>
                  <a:cubicBezTo>
                    <a:pt x="564861" y="249553"/>
                    <a:pt x="548788" y="256651"/>
                    <a:pt x="522206" y="266533"/>
                  </a:cubicBezTo>
                  <a:cubicBezTo>
                    <a:pt x="499534" y="274977"/>
                    <a:pt x="478581" y="265345"/>
                    <a:pt x="481208" y="248020"/>
                  </a:cubicBezTo>
                  <a:cubicBezTo>
                    <a:pt x="483523" y="232603"/>
                    <a:pt x="511073" y="243611"/>
                    <a:pt x="521706" y="240515"/>
                  </a:cubicBezTo>
                  <a:cubicBezTo>
                    <a:pt x="529680" y="238169"/>
                    <a:pt x="543252" y="228037"/>
                    <a:pt x="552509" y="230383"/>
                  </a:cubicBezTo>
                  <a:close/>
                  <a:moveTo>
                    <a:pt x="566363" y="0"/>
                  </a:moveTo>
                  <a:cubicBezTo>
                    <a:pt x="566363" y="0"/>
                    <a:pt x="529618" y="25268"/>
                    <a:pt x="497157" y="34337"/>
                  </a:cubicBezTo>
                  <a:cubicBezTo>
                    <a:pt x="464728" y="43406"/>
                    <a:pt x="429140" y="50599"/>
                    <a:pt x="416475" y="59668"/>
                  </a:cubicBezTo>
                  <a:cubicBezTo>
                    <a:pt x="378823" y="86624"/>
                    <a:pt x="417538" y="260435"/>
                    <a:pt x="391301" y="268847"/>
                  </a:cubicBezTo>
                  <a:cubicBezTo>
                    <a:pt x="372506" y="274883"/>
                    <a:pt x="352523" y="236700"/>
                    <a:pt x="350678" y="169027"/>
                  </a:cubicBezTo>
                  <a:cubicBezTo>
                    <a:pt x="348989" y="106857"/>
                    <a:pt x="370035" y="69018"/>
                    <a:pt x="370035" y="69018"/>
                  </a:cubicBezTo>
                  <a:cubicBezTo>
                    <a:pt x="370035" y="69018"/>
                    <a:pt x="250482" y="89564"/>
                    <a:pt x="232219" y="124933"/>
                  </a:cubicBezTo>
                  <a:cubicBezTo>
                    <a:pt x="216114" y="156142"/>
                    <a:pt x="213205" y="229632"/>
                    <a:pt x="259426" y="294272"/>
                  </a:cubicBezTo>
                  <a:cubicBezTo>
                    <a:pt x="273123" y="313410"/>
                    <a:pt x="315841" y="388808"/>
                    <a:pt x="302112" y="396751"/>
                  </a:cubicBezTo>
                  <a:cubicBezTo>
                    <a:pt x="263116" y="419392"/>
                    <a:pt x="230155" y="347122"/>
                    <a:pt x="214925" y="300089"/>
                  </a:cubicBezTo>
                  <a:cubicBezTo>
                    <a:pt x="194411" y="236700"/>
                    <a:pt x="197006" y="148137"/>
                    <a:pt x="197006" y="148137"/>
                  </a:cubicBezTo>
                  <a:cubicBezTo>
                    <a:pt x="197006" y="148137"/>
                    <a:pt x="92870" y="228631"/>
                    <a:pt x="89086" y="276290"/>
                  </a:cubicBezTo>
                  <a:cubicBezTo>
                    <a:pt x="81299" y="375017"/>
                    <a:pt x="233908" y="506704"/>
                    <a:pt x="213268" y="523403"/>
                  </a:cubicBezTo>
                  <a:cubicBezTo>
                    <a:pt x="167704" y="560336"/>
                    <a:pt x="64130" y="317507"/>
                    <a:pt x="64130" y="317507"/>
                  </a:cubicBezTo>
                  <a:cubicBezTo>
                    <a:pt x="64130" y="317507"/>
                    <a:pt x="-7139" y="461922"/>
                    <a:pt x="585" y="566027"/>
                  </a:cubicBezTo>
                  <a:cubicBezTo>
                    <a:pt x="6590" y="647241"/>
                    <a:pt x="54999" y="691210"/>
                    <a:pt x="111883" y="702625"/>
                  </a:cubicBezTo>
                  <a:cubicBezTo>
                    <a:pt x="171644" y="714633"/>
                    <a:pt x="243133" y="677419"/>
                    <a:pt x="243133" y="677419"/>
                  </a:cubicBezTo>
                  <a:cubicBezTo>
                    <a:pt x="243133" y="677419"/>
                    <a:pt x="254391" y="799006"/>
                    <a:pt x="322408" y="825931"/>
                  </a:cubicBezTo>
                  <a:cubicBezTo>
                    <a:pt x="399682" y="856515"/>
                    <a:pt x="488964" y="845445"/>
                    <a:pt x="550695" y="780649"/>
                  </a:cubicBezTo>
                  <a:cubicBezTo>
                    <a:pt x="610488" y="717886"/>
                    <a:pt x="634130" y="651307"/>
                    <a:pt x="634130" y="651307"/>
                  </a:cubicBezTo>
                  <a:cubicBezTo>
                    <a:pt x="634130" y="651307"/>
                    <a:pt x="546129" y="676731"/>
                    <a:pt x="473421" y="671227"/>
                  </a:cubicBezTo>
                  <a:cubicBezTo>
                    <a:pt x="411721" y="666568"/>
                    <a:pt x="372975" y="656873"/>
                    <a:pt x="372694" y="645490"/>
                  </a:cubicBezTo>
                  <a:cubicBezTo>
                    <a:pt x="372225" y="624663"/>
                    <a:pt x="458442" y="635233"/>
                    <a:pt x="545723" y="633419"/>
                  </a:cubicBezTo>
                  <a:cubicBezTo>
                    <a:pt x="587753" y="632543"/>
                    <a:pt x="639727" y="637578"/>
                    <a:pt x="661586" y="583915"/>
                  </a:cubicBezTo>
                  <a:cubicBezTo>
                    <a:pt x="677598" y="544637"/>
                    <a:pt x="682476" y="481030"/>
                    <a:pt x="682476" y="481030"/>
                  </a:cubicBezTo>
                  <a:cubicBezTo>
                    <a:pt x="682476" y="481030"/>
                    <a:pt x="626249" y="514616"/>
                    <a:pt x="542564" y="525311"/>
                  </a:cubicBezTo>
                  <a:cubicBezTo>
                    <a:pt x="496688" y="531159"/>
                    <a:pt x="384077" y="542448"/>
                    <a:pt x="384296" y="525561"/>
                  </a:cubicBezTo>
                  <a:cubicBezTo>
                    <a:pt x="384421" y="514272"/>
                    <a:pt x="499878" y="517837"/>
                    <a:pt x="538499" y="512583"/>
                  </a:cubicBezTo>
                  <a:cubicBezTo>
                    <a:pt x="618931" y="501575"/>
                    <a:pt x="690420" y="451258"/>
                    <a:pt x="690420" y="451258"/>
                  </a:cubicBezTo>
                  <a:cubicBezTo>
                    <a:pt x="690420" y="451258"/>
                    <a:pt x="706619" y="402536"/>
                    <a:pt x="713936" y="367824"/>
                  </a:cubicBezTo>
                  <a:cubicBezTo>
                    <a:pt x="723068" y="324481"/>
                    <a:pt x="714343" y="277416"/>
                    <a:pt x="714343" y="277416"/>
                  </a:cubicBezTo>
                  <a:cubicBezTo>
                    <a:pt x="714343" y="277416"/>
                    <a:pt x="661962" y="352657"/>
                    <a:pt x="589160" y="377581"/>
                  </a:cubicBezTo>
                  <a:cubicBezTo>
                    <a:pt x="528429" y="398377"/>
                    <a:pt x="432611" y="402849"/>
                    <a:pt x="424699" y="366042"/>
                  </a:cubicBezTo>
                  <a:cubicBezTo>
                    <a:pt x="417945" y="334707"/>
                    <a:pt x="497157" y="330673"/>
                    <a:pt x="559608" y="320290"/>
                  </a:cubicBezTo>
                  <a:cubicBezTo>
                    <a:pt x="612208" y="311534"/>
                    <a:pt x="681132" y="272600"/>
                    <a:pt x="673626" y="229507"/>
                  </a:cubicBezTo>
                  <a:cubicBezTo>
                    <a:pt x="666121" y="186414"/>
                    <a:pt x="639102" y="137817"/>
                    <a:pt x="599824" y="96193"/>
                  </a:cubicBezTo>
                  <a:cubicBezTo>
                    <a:pt x="574681" y="69518"/>
                    <a:pt x="566363" y="0"/>
                    <a:pt x="566363" y="0"/>
                  </a:cubicBezTo>
                  <a:close/>
                </a:path>
              </a:pathLst>
            </a:custGeom>
            <a:solidFill>
              <a:srgbClr val="AEB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82097" y="3447606"/>
              <a:ext cx="330325" cy="698046"/>
            </a:xfrm>
            <a:custGeom>
              <a:avLst/>
              <a:gdLst/>
              <a:ahLst/>
              <a:cxnLst/>
              <a:rect l="l" t="t" r="r" b="b"/>
              <a:pathLst>
                <a:path w="330325" h="698046" extrusionOk="0">
                  <a:moveTo>
                    <a:pt x="560" y="1102"/>
                  </a:moveTo>
                  <a:lnTo>
                    <a:pt x="330885" y="1102"/>
                  </a:lnTo>
                  <a:lnTo>
                    <a:pt x="330885" y="699148"/>
                  </a:lnTo>
                  <a:lnTo>
                    <a:pt x="560" y="699148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21" name="Google Shape;12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05228" y="3810020"/>
              <a:ext cx="279188" cy="60693"/>
            </a:xfrm>
            <a:custGeom>
              <a:avLst/>
              <a:gdLst/>
              <a:ahLst/>
              <a:cxnLst/>
              <a:rect l="l" t="t" r="r" b="b"/>
              <a:pathLst>
                <a:path w="279188" h="60693" extrusionOk="0">
                  <a:moveTo>
                    <a:pt x="598" y="1218"/>
                  </a:moveTo>
                  <a:lnTo>
                    <a:pt x="279786" y="1218"/>
                  </a:lnTo>
                  <a:lnTo>
                    <a:pt x="279786" y="61911"/>
                  </a:lnTo>
                  <a:lnTo>
                    <a:pt x="598" y="6191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22" name="Google Shape;122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72552" y="3957500"/>
              <a:ext cx="206967" cy="27801"/>
            </a:xfrm>
            <a:custGeom>
              <a:avLst/>
              <a:gdLst/>
              <a:ahLst/>
              <a:cxnLst/>
              <a:rect l="l" t="t" r="r" b="b"/>
              <a:pathLst>
                <a:path w="206967" h="27801" extrusionOk="0">
                  <a:moveTo>
                    <a:pt x="588" y="1265"/>
                  </a:moveTo>
                  <a:lnTo>
                    <a:pt x="207556" y="1265"/>
                  </a:lnTo>
                  <a:lnTo>
                    <a:pt x="207556" y="29067"/>
                  </a:lnTo>
                  <a:lnTo>
                    <a:pt x="588" y="2906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23" name="Google Shape;123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33280" y="4021139"/>
              <a:ext cx="308427" cy="100773"/>
            </a:xfrm>
            <a:custGeom>
              <a:avLst/>
              <a:gdLst/>
              <a:ahLst/>
              <a:cxnLst/>
              <a:rect l="l" t="t" r="r" b="b"/>
              <a:pathLst>
                <a:path w="308427" h="100773" extrusionOk="0">
                  <a:moveTo>
                    <a:pt x="575" y="1285"/>
                  </a:moveTo>
                  <a:lnTo>
                    <a:pt x="309002" y="1285"/>
                  </a:lnTo>
                  <a:lnTo>
                    <a:pt x="309002" y="102059"/>
                  </a:lnTo>
                  <a:lnTo>
                    <a:pt x="575" y="102059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24" name="Google Shape;124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65015" y="3545864"/>
              <a:ext cx="74850" cy="224552"/>
            </a:xfrm>
            <a:custGeom>
              <a:avLst/>
              <a:gdLst/>
              <a:ahLst/>
              <a:cxnLst/>
              <a:rect l="l" t="t" r="r" b="b"/>
              <a:pathLst>
                <a:path w="74850" h="224552" extrusionOk="0">
                  <a:moveTo>
                    <a:pt x="586" y="1134"/>
                  </a:moveTo>
                  <a:lnTo>
                    <a:pt x="75437" y="1134"/>
                  </a:lnTo>
                  <a:lnTo>
                    <a:pt x="75437" y="225686"/>
                  </a:lnTo>
                  <a:lnTo>
                    <a:pt x="586" y="22568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25" name="Google Shape;125;p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267840" y="3744161"/>
              <a:ext cx="123487" cy="191406"/>
            </a:xfrm>
            <a:custGeom>
              <a:avLst/>
              <a:gdLst/>
              <a:ahLst/>
              <a:cxnLst/>
              <a:rect l="l" t="t" r="r" b="b"/>
              <a:pathLst>
                <a:path w="123487" h="191406" extrusionOk="0">
                  <a:moveTo>
                    <a:pt x="555" y="1197"/>
                  </a:moveTo>
                  <a:lnTo>
                    <a:pt x="124043" y="1197"/>
                  </a:lnTo>
                  <a:lnTo>
                    <a:pt x="124043" y="192603"/>
                  </a:lnTo>
                  <a:lnTo>
                    <a:pt x="555" y="19260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26" name="Google Shape;126;p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163588" y="3900647"/>
              <a:ext cx="167316" cy="139430"/>
            </a:xfrm>
            <a:custGeom>
              <a:avLst/>
              <a:gdLst/>
              <a:ahLst/>
              <a:cxnLst/>
              <a:rect l="l" t="t" r="r" b="b"/>
              <a:pathLst>
                <a:path w="167316" h="139430" extrusionOk="0">
                  <a:moveTo>
                    <a:pt x="522" y="1247"/>
                  </a:moveTo>
                  <a:lnTo>
                    <a:pt x="167838" y="1247"/>
                  </a:lnTo>
                  <a:lnTo>
                    <a:pt x="167838" y="140677"/>
                  </a:lnTo>
                  <a:lnTo>
                    <a:pt x="522" y="14067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27" name="Google Shape;127;p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522662" y="3496329"/>
              <a:ext cx="27776" cy="117277"/>
            </a:xfrm>
            <a:custGeom>
              <a:avLst/>
              <a:gdLst/>
              <a:ahLst/>
              <a:cxnLst/>
              <a:rect l="l" t="t" r="r" b="b"/>
              <a:pathLst>
                <a:path w="27776" h="117277" extrusionOk="0">
                  <a:moveTo>
                    <a:pt x="637" y="1118"/>
                  </a:moveTo>
                  <a:lnTo>
                    <a:pt x="28413" y="1118"/>
                  </a:lnTo>
                  <a:lnTo>
                    <a:pt x="28413" y="118396"/>
                  </a:lnTo>
                  <a:lnTo>
                    <a:pt x="637" y="11839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128" name="Google Shape;128;p2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functional board">
  <p:cSld name="CUSTOM_25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17"/>
          <p:cNvGrpSpPr/>
          <p:nvPr/>
        </p:nvGrpSpPr>
        <p:grpSpPr>
          <a:xfrm rot="-30003">
            <a:off x="925535" y="76131"/>
            <a:ext cx="10342188" cy="6586177"/>
            <a:chOff x="6027953" y="4697181"/>
            <a:chExt cx="2338344" cy="1489119"/>
          </a:xfrm>
        </p:grpSpPr>
        <p:sp>
          <p:nvSpPr>
            <p:cNvPr id="1494" name="Google Shape;1494;p17"/>
            <p:cNvSpPr/>
            <p:nvPr/>
          </p:nvSpPr>
          <p:spPr>
            <a:xfrm>
              <a:off x="6027953" y="4721700"/>
              <a:ext cx="2338344" cy="1464600"/>
            </a:xfrm>
            <a:custGeom>
              <a:avLst/>
              <a:gdLst/>
              <a:ahLst/>
              <a:cxnLst/>
              <a:rect l="l" t="t" r="r" b="b"/>
              <a:pathLst>
                <a:path w="2338344" h="1464600" extrusionOk="0">
                  <a:moveTo>
                    <a:pt x="122897" y="62"/>
                  </a:moveTo>
                  <a:lnTo>
                    <a:pt x="2273114" y="90283"/>
                  </a:lnTo>
                  <a:cubicBezTo>
                    <a:pt x="2310671" y="91846"/>
                    <a:pt x="2339848" y="123588"/>
                    <a:pt x="2338285" y="161146"/>
                  </a:cubicBezTo>
                  <a:lnTo>
                    <a:pt x="2286311" y="1399370"/>
                  </a:lnTo>
                  <a:cubicBezTo>
                    <a:pt x="2284747" y="1436928"/>
                    <a:pt x="2253005" y="1466104"/>
                    <a:pt x="2215447" y="1464541"/>
                  </a:cubicBezTo>
                  <a:lnTo>
                    <a:pt x="65231" y="1374320"/>
                  </a:lnTo>
                  <a:cubicBezTo>
                    <a:pt x="27673" y="1372757"/>
                    <a:pt x="-1504" y="1341015"/>
                    <a:pt x="60" y="1303458"/>
                  </a:cubicBezTo>
                  <a:lnTo>
                    <a:pt x="52034" y="65234"/>
                  </a:lnTo>
                  <a:cubicBezTo>
                    <a:pt x="53598" y="27644"/>
                    <a:pt x="85339" y="-1533"/>
                    <a:pt x="122897" y="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17"/>
            <p:cNvSpPr/>
            <p:nvPr/>
          </p:nvSpPr>
          <p:spPr>
            <a:xfrm>
              <a:off x="6051717" y="4764136"/>
              <a:ext cx="2290723" cy="1379700"/>
            </a:xfrm>
            <a:custGeom>
              <a:avLst/>
              <a:gdLst/>
              <a:ahLst/>
              <a:cxnLst/>
              <a:rect l="l" t="t" r="r" b="b"/>
              <a:pathLst>
                <a:path w="2290723" h="1379700" extrusionOk="0">
                  <a:moveTo>
                    <a:pt x="70707" y="0"/>
                  </a:moveTo>
                  <a:lnTo>
                    <a:pt x="2222799" y="4254"/>
                  </a:lnTo>
                  <a:cubicBezTo>
                    <a:pt x="2260388" y="4316"/>
                    <a:pt x="2290816" y="34869"/>
                    <a:pt x="2290723" y="72458"/>
                  </a:cubicBezTo>
                  <a:lnTo>
                    <a:pt x="2288252" y="1311777"/>
                  </a:lnTo>
                  <a:cubicBezTo>
                    <a:pt x="2288190" y="1349366"/>
                    <a:pt x="2257637" y="1379794"/>
                    <a:pt x="2220047" y="1379700"/>
                  </a:cubicBezTo>
                  <a:lnTo>
                    <a:pt x="67924" y="1375447"/>
                  </a:lnTo>
                  <a:cubicBezTo>
                    <a:pt x="30335" y="1375384"/>
                    <a:pt x="-93" y="1344831"/>
                    <a:pt x="0" y="1307242"/>
                  </a:cubicBezTo>
                  <a:lnTo>
                    <a:pt x="2471" y="67924"/>
                  </a:lnTo>
                  <a:cubicBezTo>
                    <a:pt x="2596" y="30335"/>
                    <a:pt x="33118" y="-93"/>
                    <a:pt x="70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7"/>
            <p:cNvSpPr/>
            <p:nvPr/>
          </p:nvSpPr>
          <p:spPr>
            <a:xfrm>
              <a:off x="6292637" y="4854261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9" y="80653"/>
                  </a:cubicBezTo>
                  <a:cubicBezTo>
                    <a:pt x="17702" y="80496"/>
                    <a:pt x="-186" y="62296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7"/>
            <p:cNvSpPr/>
            <p:nvPr/>
          </p:nvSpPr>
          <p:spPr>
            <a:xfrm>
              <a:off x="6534372" y="4852135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6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8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7"/>
            <p:cNvSpPr/>
            <p:nvPr/>
          </p:nvSpPr>
          <p:spPr>
            <a:xfrm>
              <a:off x="6776075" y="4856263"/>
              <a:ext cx="80685" cy="80653"/>
            </a:xfrm>
            <a:custGeom>
              <a:avLst/>
              <a:gdLst/>
              <a:ahLst/>
              <a:cxnLst/>
              <a:rect l="l" t="t" r="r" b="b"/>
              <a:pathLst>
                <a:path w="80685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84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9" y="80652"/>
                  </a:cubicBezTo>
                  <a:cubicBezTo>
                    <a:pt x="17702" y="80465"/>
                    <a:pt x="-186" y="62265"/>
                    <a:pt x="1" y="39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17"/>
            <p:cNvSpPr/>
            <p:nvPr/>
          </p:nvSpPr>
          <p:spPr>
            <a:xfrm>
              <a:off x="7017778" y="4858295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89" y="-186"/>
                    <a:pt x="40655" y="1"/>
                  </a:cubicBezTo>
                  <a:cubicBezTo>
                    <a:pt x="62921" y="189"/>
                    <a:pt x="80840" y="18390"/>
                    <a:pt x="80653" y="40655"/>
                  </a:cubicBezTo>
                  <a:cubicBezTo>
                    <a:pt x="80465" y="62921"/>
                    <a:pt x="62264" y="80840"/>
                    <a:pt x="39999" y="80652"/>
                  </a:cubicBezTo>
                  <a:cubicBezTo>
                    <a:pt x="17733" y="80496"/>
                    <a:pt x="-186" y="62264"/>
                    <a:pt x="1" y="39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17"/>
            <p:cNvSpPr/>
            <p:nvPr/>
          </p:nvSpPr>
          <p:spPr>
            <a:xfrm>
              <a:off x="6301018" y="4862830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89" y="-186"/>
                    <a:pt x="40686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8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17"/>
            <p:cNvSpPr/>
            <p:nvPr/>
          </p:nvSpPr>
          <p:spPr>
            <a:xfrm>
              <a:off x="6542784" y="4860672"/>
              <a:ext cx="80685" cy="80653"/>
            </a:xfrm>
            <a:custGeom>
              <a:avLst/>
              <a:gdLst/>
              <a:ahLst/>
              <a:cxnLst/>
              <a:rect l="l" t="t" r="r" b="b"/>
              <a:pathLst>
                <a:path w="80685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2" y="189"/>
                    <a:pt x="80871" y="18389"/>
                    <a:pt x="80684" y="40655"/>
                  </a:cubicBezTo>
                  <a:cubicBezTo>
                    <a:pt x="80496" y="62921"/>
                    <a:pt x="62296" y="80840"/>
                    <a:pt x="39999" y="80652"/>
                  </a:cubicBezTo>
                  <a:cubicBezTo>
                    <a:pt x="17702" y="80465"/>
                    <a:pt x="-186" y="62264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17"/>
            <p:cNvSpPr/>
            <p:nvPr/>
          </p:nvSpPr>
          <p:spPr>
            <a:xfrm>
              <a:off x="6784487" y="4864800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8" y="80653"/>
                  </a:cubicBezTo>
                  <a:cubicBezTo>
                    <a:pt x="17701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17"/>
            <p:cNvSpPr/>
            <p:nvPr/>
          </p:nvSpPr>
          <p:spPr>
            <a:xfrm>
              <a:off x="7026190" y="4866833"/>
              <a:ext cx="80685" cy="80653"/>
            </a:xfrm>
            <a:custGeom>
              <a:avLst/>
              <a:gdLst/>
              <a:ahLst/>
              <a:cxnLst/>
              <a:rect l="l" t="t" r="r" b="b"/>
              <a:pathLst>
                <a:path w="80685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3" y="189"/>
                    <a:pt x="80872" y="18390"/>
                    <a:pt x="80684" y="40655"/>
                  </a:cubicBezTo>
                  <a:cubicBezTo>
                    <a:pt x="80496" y="62921"/>
                    <a:pt x="62296" y="80840"/>
                    <a:pt x="40030" y="80652"/>
                  </a:cubicBezTo>
                  <a:cubicBezTo>
                    <a:pt x="17702" y="80496"/>
                    <a:pt x="-186" y="62296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17"/>
            <p:cNvSpPr/>
            <p:nvPr/>
          </p:nvSpPr>
          <p:spPr>
            <a:xfrm>
              <a:off x="6282845" y="4697181"/>
              <a:ext cx="138604" cy="222973"/>
            </a:xfrm>
            <a:custGeom>
              <a:avLst/>
              <a:gdLst/>
              <a:ahLst/>
              <a:cxnLst/>
              <a:rect l="l" t="t" r="r" b="b"/>
              <a:pathLst>
                <a:path w="138604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717"/>
                    <a:pt x="30434" y="222597"/>
                    <a:pt x="72151" y="222973"/>
                  </a:cubicBezTo>
                  <a:cubicBezTo>
                    <a:pt x="83471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39" y="201895"/>
                  </a:cubicBezTo>
                  <a:cubicBezTo>
                    <a:pt x="44913" y="201676"/>
                    <a:pt x="20646" y="161742"/>
                    <a:pt x="21052" y="111018"/>
                  </a:cubicBezTo>
                  <a:cubicBezTo>
                    <a:pt x="21490" y="60295"/>
                    <a:pt x="46414" y="20798"/>
                    <a:pt x="73840" y="21017"/>
                  </a:cubicBezTo>
                  <a:cubicBezTo>
                    <a:pt x="91571" y="21173"/>
                    <a:pt x="108834" y="35402"/>
                    <a:pt x="118246" y="63515"/>
                  </a:cubicBezTo>
                  <a:lnTo>
                    <a:pt x="138604" y="63672"/>
                  </a:lnTo>
                  <a:cubicBezTo>
                    <a:pt x="126596" y="27990"/>
                    <a:pt x="102235" y="252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17"/>
            <p:cNvSpPr/>
            <p:nvPr/>
          </p:nvSpPr>
          <p:spPr>
            <a:xfrm>
              <a:off x="6524641" y="4699213"/>
              <a:ext cx="138604" cy="222973"/>
            </a:xfrm>
            <a:custGeom>
              <a:avLst/>
              <a:gdLst/>
              <a:ahLst/>
              <a:cxnLst/>
              <a:rect l="l" t="t" r="r" b="b"/>
              <a:pathLst>
                <a:path w="138604" h="222973" extrusionOk="0">
                  <a:moveTo>
                    <a:pt x="74027" y="2"/>
                  </a:moveTo>
                  <a:cubicBezTo>
                    <a:pt x="32342" y="-343"/>
                    <a:pt x="506" y="50037"/>
                    <a:pt x="6" y="110862"/>
                  </a:cubicBezTo>
                  <a:cubicBezTo>
                    <a:pt x="-494" y="171717"/>
                    <a:pt x="30434" y="222597"/>
                    <a:pt x="72151" y="222973"/>
                  </a:cubicBezTo>
                  <a:cubicBezTo>
                    <a:pt x="83472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9" y="197799"/>
                    <a:pt x="96794" y="193139"/>
                    <a:pt x="96794" y="193139"/>
                  </a:cubicBezTo>
                  <a:cubicBezTo>
                    <a:pt x="96794" y="193139"/>
                    <a:pt x="79031" y="201958"/>
                    <a:pt x="72339" y="201895"/>
                  </a:cubicBezTo>
                  <a:cubicBezTo>
                    <a:pt x="44913" y="201676"/>
                    <a:pt x="20646" y="161742"/>
                    <a:pt x="21053" y="111018"/>
                  </a:cubicBezTo>
                  <a:cubicBezTo>
                    <a:pt x="21490" y="60294"/>
                    <a:pt x="46414" y="20797"/>
                    <a:pt x="73840" y="21017"/>
                  </a:cubicBezTo>
                  <a:cubicBezTo>
                    <a:pt x="91571" y="21173"/>
                    <a:pt x="108833" y="35402"/>
                    <a:pt x="118246" y="63515"/>
                  </a:cubicBezTo>
                  <a:lnTo>
                    <a:pt x="138605" y="63672"/>
                  </a:lnTo>
                  <a:cubicBezTo>
                    <a:pt x="126628" y="27990"/>
                    <a:pt x="102266" y="252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17"/>
            <p:cNvSpPr/>
            <p:nvPr/>
          </p:nvSpPr>
          <p:spPr>
            <a:xfrm>
              <a:off x="6766470" y="4701277"/>
              <a:ext cx="138635" cy="222973"/>
            </a:xfrm>
            <a:custGeom>
              <a:avLst/>
              <a:gdLst/>
              <a:ahLst/>
              <a:cxnLst/>
              <a:rect l="l" t="t" r="r" b="b"/>
              <a:pathLst>
                <a:path w="138635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686"/>
                    <a:pt x="30434" y="222598"/>
                    <a:pt x="72151" y="222973"/>
                  </a:cubicBezTo>
                  <a:cubicBezTo>
                    <a:pt x="83471" y="223067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39" y="201895"/>
                  </a:cubicBezTo>
                  <a:cubicBezTo>
                    <a:pt x="44913" y="201676"/>
                    <a:pt x="20646" y="161742"/>
                    <a:pt x="21083" y="111018"/>
                  </a:cubicBezTo>
                  <a:cubicBezTo>
                    <a:pt x="21521" y="60295"/>
                    <a:pt x="46445" y="20798"/>
                    <a:pt x="73871" y="21017"/>
                  </a:cubicBezTo>
                  <a:cubicBezTo>
                    <a:pt x="91602" y="21173"/>
                    <a:pt x="108864" y="35402"/>
                    <a:pt x="118277" y="63516"/>
                  </a:cubicBezTo>
                  <a:lnTo>
                    <a:pt x="138636" y="63672"/>
                  </a:lnTo>
                  <a:cubicBezTo>
                    <a:pt x="126627" y="27959"/>
                    <a:pt x="102266" y="221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17"/>
            <p:cNvSpPr/>
            <p:nvPr/>
          </p:nvSpPr>
          <p:spPr>
            <a:xfrm>
              <a:off x="7008298" y="4703310"/>
              <a:ext cx="138573" cy="222973"/>
            </a:xfrm>
            <a:custGeom>
              <a:avLst/>
              <a:gdLst/>
              <a:ahLst/>
              <a:cxnLst/>
              <a:rect l="l" t="t" r="r" b="b"/>
              <a:pathLst>
                <a:path w="138573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718"/>
                    <a:pt x="30434" y="222598"/>
                    <a:pt x="72151" y="222973"/>
                  </a:cubicBezTo>
                  <a:cubicBezTo>
                    <a:pt x="83471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33" y="202802"/>
                  </a:cubicBezTo>
                  <a:cubicBezTo>
                    <a:pt x="98357" y="197799"/>
                    <a:pt x="96762" y="193139"/>
                    <a:pt x="96762" y="193139"/>
                  </a:cubicBezTo>
                  <a:cubicBezTo>
                    <a:pt x="96762" y="193139"/>
                    <a:pt x="79000" y="201958"/>
                    <a:pt x="72308" y="201895"/>
                  </a:cubicBezTo>
                  <a:cubicBezTo>
                    <a:pt x="44882" y="201676"/>
                    <a:pt x="20615" y="161742"/>
                    <a:pt x="21021" y="111018"/>
                  </a:cubicBezTo>
                  <a:cubicBezTo>
                    <a:pt x="21459" y="60295"/>
                    <a:pt x="46383" y="20798"/>
                    <a:pt x="73809" y="21017"/>
                  </a:cubicBezTo>
                  <a:cubicBezTo>
                    <a:pt x="91540" y="21173"/>
                    <a:pt x="108802" y="35402"/>
                    <a:pt x="118215" y="63516"/>
                  </a:cubicBezTo>
                  <a:lnTo>
                    <a:pt x="138573" y="63672"/>
                  </a:lnTo>
                  <a:cubicBezTo>
                    <a:pt x="126627" y="27959"/>
                    <a:pt x="102266" y="221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17"/>
            <p:cNvSpPr/>
            <p:nvPr/>
          </p:nvSpPr>
          <p:spPr>
            <a:xfrm>
              <a:off x="7257511" y="4859327"/>
              <a:ext cx="80654" cy="80654"/>
            </a:xfrm>
            <a:custGeom>
              <a:avLst/>
              <a:gdLst/>
              <a:ahLst/>
              <a:cxnLst/>
              <a:rect l="l" t="t" r="r" b="b"/>
              <a:pathLst>
                <a:path w="80654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1"/>
                    <a:pt x="62265" y="80840"/>
                    <a:pt x="39999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17"/>
            <p:cNvSpPr/>
            <p:nvPr/>
          </p:nvSpPr>
          <p:spPr>
            <a:xfrm>
              <a:off x="7499276" y="4857169"/>
              <a:ext cx="80654" cy="80654"/>
            </a:xfrm>
            <a:custGeom>
              <a:avLst/>
              <a:gdLst/>
              <a:ahLst/>
              <a:cxnLst/>
              <a:rect l="l" t="t" r="r" b="b"/>
              <a:pathLst>
                <a:path w="80654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2"/>
                    <a:pt x="62264" y="80840"/>
                    <a:pt x="39999" y="80653"/>
                  </a:cubicBezTo>
                  <a:cubicBezTo>
                    <a:pt x="17701" y="80497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17"/>
            <p:cNvSpPr/>
            <p:nvPr/>
          </p:nvSpPr>
          <p:spPr>
            <a:xfrm>
              <a:off x="7740949" y="4861297"/>
              <a:ext cx="80684" cy="80654"/>
            </a:xfrm>
            <a:custGeom>
              <a:avLst/>
              <a:gdLst/>
              <a:ahLst/>
              <a:cxnLst/>
              <a:rect l="l" t="t" r="r" b="b"/>
              <a:pathLst>
                <a:path w="80684" h="80654" extrusionOk="0">
                  <a:moveTo>
                    <a:pt x="1" y="39999"/>
                  </a:moveTo>
                  <a:cubicBezTo>
                    <a:pt x="189" y="17733"/>
                    <a:pt x="18389" y="-186"/>
                    <a:pt x="40686" y="1"/>
                  </a:cubicBezTo>
                  <a:cubicBezTo>
                    <a:pt x="62983" y="189"/>
                    <a:pt x="80871" y="18390"/>
                    <a:pt x="80684" y="40655"/>
                  </a:cubicBezTo>
                  <a:cubicBezTo>
                    <a:pt x="80496" y="62921"/>
                    <a:pt x="62295" y="80840"/>
                    <a:pt x="40030" y="80653"/>
                  </a:cubicBezTo>
                  <a:cubicBezTo>
                    <a:pt x="17732" y="80496"/>
                    <a:pt x="-155" y="62296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17"/>
            <p:cNvSpPr/>
            <p:nvPr/>
          </p:nvSpPr>
          <p:spPr>
            <a:xfrm>
              <a:off x="7982683" y="4863362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89" y="-186"/>
                    <a:pt x="40655" y="1"/>
                  </a:cubicBezTo>
                  <a:cubicBezTo>
                    <a:pt x="62921" y="189"/>
                    <a:pt x="80840" y="18390"/>
                    <a:pt x="80653" y="40655"/>
                  </a:cubicBezTo>
                  <a:cubicBezTo>
                    <a:pt x="80465" y="62921"/>
                    <a:pt x="62264" y="80840"/>
                    <a:pt x="39967" y="80652"/>
                  </a:cubicBezTo>
                  <a:cubicBezTo>
                    <a:pt x="17701" y="80465"/>
                    <a:pt x="-186" y="62264"/>
                    <a:pt x="1" y="39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17"/>
            <p:cNvSpPr/>
            <p:nvPr/>
          </p:nvSpPr>
          <p:spPr>
            <a:xfrm>
              <a:off x="7265923" y="4867865"/>
              <a:ext cx="80684" cy="80654"/>
            </a:xfrm>
            <a:custGeom>
              <a:avLst/>
              <a:gdLst/>
              <a:ahLst/>
              <a:cxnLst/>
              <a:rect l="l" t="t" r="r" b="b"/>
              <a:pathLst>
                <a:path w="80684" h="80654" extrusionOk="0">
                  <a:moveTo>
                    <a:pt x="1" y="39999"/>
                  </a:moveTo>
                  <a:cubicBezTo>
                    <a:pt x="189" y="17733"/>
                    <a:pt x="18389" y="-186"/>
                    <a:pt x="40687" y="1"/>
                  </a:cubicBezTo>
                  <a:cubicBezTo>
                    <a:pt x="62952" y="189"/>
                    <a:pt x="80871" y="18390"/>
                    <a:pt x="80683" y="40655"/>
                  </a:cubicBezTo>
                  <a:cubicBezTo>
                    <a:pt x="80496" y="62921"/>
                    <a:pt x="62296" y="80840"/>
                    <a:pt x="40029" y="80653"/>
                  </a:cubicBezTo>
                  <a:cubicBezTo>
                    <a:pt x="17701" y="80496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17"/>
            <p:cNvSpPr/>
            <p:nvPr/>
          </p:nvSpPr>
          <p:spPr>
            <a:xfrm>
              <a:off x="7507657" y="4865707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1"/>
                    <a:pt x="62265" y="80840"/>
                    <a:pt x="39967" y="80652"/>
                  </a:cubicBezTo>
                  <a:cubicBezTo>
                    <a:pt x="17733" y="80496"/>
                    <a:pt x="-186" y="62296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17"/>
            <p:cNvSpPr/>
            <p:nvPr/>
          </p:nvSpPr>
          <p:spPr>
            <a:xfrm>
              <a:off x="7749360" y="4869866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84" y="189"/>
                    <a:pt x="80872" y="18390"/>
                    <a:pt x="80684" y="40655"/>
                  </a:cubicBezTo>
                  <a:cubicBezTo>
                    <a:pt x="80496" y="62921"/>
                    <a:pt x="62296" y="80840"/>
                    <a:pt x="40030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17"/>
            <p:cNvSpPr/>
            <p:nvPr/>
          </p:nvSpPr>
          <p:spPr>
            <a:xfrm>
              <a:off x="7991095" y="4871899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89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1"/>
                    <a:pt x="62264" y="80840"/>
                    <a:pt x="39967" y="80652"/>
                  </a:cubicBezTo>
                  <a:cubicBezTo>
                    <a:pt x="17701" y="80465"/>
                    <a:pt x="-186" y="62265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17"/>
            <p:cNvSpPr/>
            <p:nvPr/>
          </p:nvSpPr>
          <p:spPr>
            <a:xfrm>
              <a:off x="7247718" y="4702247"/>
              <a:ext cx="138604" cy="222973"/>
            </a:xfrm>
            <a:custGeom>
              <a:avLst/>
              <a:gdLst/>
              <a:ahLst/>
              <a:cxnLst/>
              <a:rect l="l" t="t" r="r" b="b"/>
              <a:pathLst>
                <a:path w="138604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5" y="171686"/>
                    <a:pt x="30434" y="222597"/>
                    <a:pt x="72151" y="222973"/>
                  </a:cubicBezTo>
                  <a:cubicBezTo>
                    <a:pt x="83471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38" y="201895"/>
                  </a:cubicBezTo>
                  <a:cubicBezTo>
                    <a:pt x="44912" y="201676"/>
                    <a:pt x="20645" y="161742"/>
                    <a:pt x="21052" y="111018"/>
                  </a:cubicBezTo>
                  <a:cubicBezTo>
                    <a:pt x="21490" y="60295"/>
                    <a:pt x="46414" y="20798"/>
                    <a:pt x="73839" y="21017"/>
                  </a:cubicBezTo>
                  <a:cubicBezTo>
                    <a:pt x="91571" y="21173"/>
                    <a:pt x="108834" y="35402"/>
                    <a:pt x="118246" y="63515"/>
                  </a:cubicBezTo>
                  <a:lnTo>
                    <a:pt x="138605" y="63672"/>
                  </a:lnTo>
                  <a:cubicBezTo>
                    <a:pt x="126627" y="27959"/>
                    <a:pt x="102266" y="220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17"/>
            <p:cNvSpPr/>
            <p:nvPr/>
          </p:nvSpPr>
          <p:spPr>
            <a:xfrm>
              <a:off x="7489547" y="4704279"/>
              <a:ext cx="138603" cy="222973"/>
            </a:xfrm>
            <a:custGeom>
              <a:avLst/>
              <a:gdLst/>
              <a:ahLst/>
              <a:cxnLst/>
              <a:rect l="l" t="t" r="r" b="b"/>
              <a:pathLst>
                <a:path w="138603" h="222973" extrusionOk="0">
                  <a:moveTo>
                    <a:pt x="74027" y="2"/>
                  </a:moveTo>
                  <a:cubicBezTo>
                    <a:pt x="32310" y="-343"/>
                    <a:pt x="506" y="50037"/>
                    <a:pt x="6" y="110862"/>
                  </a:cubicBezTo>
                  <a:cubicBezTo>
                    <a:pt x="-495" y="171717"/>
                    <a:pt x="30434" y="222597"/>
                    <a:pt x="72150" y="222973"/>
                  </a:cubicBezTo>
                  <a:cubicBezTo>
                    <a:pt x="83471" y="223066"/>
                    <a:pt x="97762" y="215342"/>
                    <a:pt x="97762" y="215342"/>
                  </a:cubicBezTo>
                  <a:cubicBezTo>
                    <a:pt x="97762" y="215342"/>
                    <a:pt x="99357" y="211058"/>
                    <a:pt x="98732" y="202802"/>
                  </a:cubicBezTo>
                  <a:cubicBezTo>
                    <a:pt x="98357" y="197799"/>
                    <a:pt x="96762" y="193139"/>
                    <a:pt x="96762" y="193139"/>
                  </a:cubicBezTo>
                  <a:cubicBezTo>
                    <a:pt x="96762" y="193139"/>
                    <a:pt x="78999" y="201958"/>
                    <a:pt x="72338" y="201895"/>
                  </a:cubicBezTo>
                  <a:cubicBezTo>
                    <a:pt x="44912" y="201676"/>
                    <a:pt x="20645" y="161742"/>
                    <a:pt x="21052" y="111018"/>
                  </a:cubicBezTo>
                  <a:cubicBezTo>
                    <a:pt x="21458" y="60294"/>
                    <a:pt x="46414" y="20797"/>
                    <a:pt x="73839" y="21017"/>
                  </a:cubicBezTo>
                  <a:cubicBezTo>
                    <a:pt x="91570" y="21173"/>
                    <a:pt x="108833" y="35402"/>
                    <a:pt x="118246" y="63515"/>
                  </a:cubicBezTo>
                  <a:lnTo>
                    <a:pt x="138604" y="63672"/>
                  </a:lnTo>
                  <a:cubicBezTo>
                    <a:pt x="126627" y="27959"/>
                    <a:pt x="102266" y="220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17"/>
            <p:cNvSpPr/>
            <p:nvPr/>
          </p:nvSpPr>
          <p:spPr>
            <a:xfrm>
              <a:off x="7731374" y="4706312"/>
              <a:ext cx="138573" cy="222973"/>
            </a:xfrm>
            <a:custGeom>
              <a:avLst/>
              <a:gdLst/>
              <a:ahLst/>
              <a:cxnLst/>
              <a:rect l="l" t="t" r="r" b="b"/>
              <a:pathLst>
                <a:path w="138573" h="222973" extrusionOk="0">
                  <a:moveTo>
                    <a:pt x="74028" y="2"/>
                  </a:moveTo>
                  <a:cubicBezTo>
                    <a:pt x="32342" y="-342"/>
                    <a:pt x="507" y="50037"/>
                    <a:pt x="6" y="110862"/>
                  </a:cubicBezTo>
                  <a:cubicBezTo>
                    <a:pt x="-494" y="171718"/>
                    <a:pt x="30434" y="222598"/>
                    <a:pt x="72151" y="222973"/>
                  </a:cubicBezTo>
                  <a:cubicBezTo>
                    <a:pt x="83471" y="223067"/>
                    <a:pt x="97763" y="215343"/>
                    <a:pt x="97763" y="215343"/>
                  </a:cubicBezTo>
                  <a:cubicBezTo>
                    <a:pt x="97763" y="215343"/>
                    <a:pt x="99358" y="211058"/>
                    <a:pt x="98733" y="202802"/>
                  </a:cubicBezTo>
                  <a:cubicBezTo>
                    <a:pt x="98357" y="197799"/>
                    <a:pt x="96762" y="193139"/>
                    <a:pt x="96762" y="193139"/>
                  </a:cubicBezTo>
                  <a:cubicBezTo>
                    <a:pt x="96762" y="193139"/>
                    <a:pt x="79000" y="201958"/>
                    <a:pt x="72339" y="201895"/>
                  </a:cubicBezTo>
                  <a:cubicBezTo>
                    <a:pt x="44913" y="201676"/>
                    <a:pt x="20646" y="161742"/>
                    <a:pt x="21052" y="111018"/>
                  </a:cubicBezTo>
                  <a:cubicBezTo>
                    <a:pt x="21490" y="60295"/>
                    <a:pt x="46414" y="20798"/>
                    <a:pt x="73840" y="21017"/>
                  </a:cubicBezTo>
                  <a:cubicBezTo>
                    <a:pt x="91571" y="21173"/>
                    <a:pt x="108833" y="35402"/>
                    <a:pt x="118246" y="63516"/>
                  </a:cubicBezTo>
                  <a:lnTo>
                    <a:pt x="138573" y="63672"/>
                  </a:lnTo>
                  <a:cubicBezTo>
                    <a:pt x="126627" y="27991"/>
                    <a:pt x="102266" y="252"/>
                    <a:pt x="74028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17"/>
            <p:cNvSpPr/>
            <p:nvPr/>
          </p:nvSpPr>
          <p:spPr>
            <a:xfrm>
              <a:off x="7973203" y="4708345"/>
              <a:ext cx="138636" cy="222973"/>
            </a:xfrm>
            <a:custGeom>
              <a:avLst/>
              <a:gdLst/>
              <a:ahLst/>
              <a:cxnLst/>
              <a:rect l="l" t="t" r="r" b="b"/>
              <a:pathLst>
                <a:path w="138636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718"/>
                    <a:pt x="30465" y="222598"/>
                    <a:pt x="72151" y="222973"/>
                  </a:cubicBezTo>
                  <a:cubicBezTo>
                    <a:pt x="83471" y="223067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70" y="201895"/>
                  </a:cubicBezTo>
                  <a:cubicBezTo>
                    <a:pt x="44944" y="201676"/>
                    <a:pt x="20676" y="161742"/>
                    <a:pt x="21083" y="111018"/>
                  </a:cubicBezTo>
                  <a:cubicBezTo>
                    <a:pt x="21521" y="60295"/>
                    <a:pt x="46445" y="20798"/>
                    <a:pt x="73871" y="21017"/>
                  </a:cubicBezTo>
                  <a:cubicBezTo>
                    <a:pt x="91602" y="21173"/>
                    <a:pt x="108865" y="35402"/>
                    <a:pt x="118278" y="63516"/>
                  </a:cubicBezTo>
                  <a:lnTo>
                    <a:pt x="138636" y="63672"/>
                  </a:lnTo>
                  <a:cubicBezTo>
                    <a:pt x="126596" y="27991"/>
                    <a:pt x="102266" y="252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17"/>
            <p:cNvSpPr/>
            <p:nvPr/>
          </p:nvSpPr>
          <p:spPr>
            <a:xfrm>
              <a:off x="6128803" y="4952551"/>
              <a:ext cx="2126707" cy="1153567"/>
            </a:xfrm>
            <a:custGeom>
              <a:avLst/>
              <a:gdLst/>
              <a:ahLst/>
              <a:cxnLst/>
              <a:rect l="l" t="t" r="r" b="b"/>
              <a:pathLst>
                <a:path w="2126707" h="1020856" extrusionOk="0">
                  <a:moveTo>
                    <a:pt x="66363" y="3"/>
                  </a:moveTo>
                  <a:lnTo>
                    <a:pt x="2070851" y="20987"/>
                  </a:lnTo>
                  <a:cubicBezTo>
                    <a:pt x="2102060" y="21299"/>
                    <a:pt x="2127078" y="48319"/>
                    <a:pt x="2126703" y="81311"/>
                  </a:cubicBezTo>
                  <a:lnTo>
                    <a:pt x="2117478" y="961718"/>
                  </a:lnTo>
                  <a:cubicBezTo>
                    <a:pt x="2117134" y="994710"/>
                    <a:pt x="2091553" y="1021166"/>
                    <a:pt x="2060375" y="1020854"/>
                  </a:cubicBezTo>
                  <a:lnTo>
                    <a:pt x="55856" y="999870"/>
                  </a:lnTo>
                  <a:cubicBezTo>
                    <a:pt x="24646" y="999557"/>
                    <a:pt x="-340" y="972538"/>
                    <a:pt x="4" y="939546"/>
                  </a:cubicBezTo>
                  <a:lnTo>
                    <a:pt x="9229" y="59139"/>
                  </a:lnTo>
                  <a:cubicBezTo>
                    <a:pt x="9604" y="26178"/>
                    <a:pt x="35185" y="-310"/>
                    <a:pt x="66363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1" name="Google Shape;1521;p17"/>
          <p:cNvGrpSpPr/>
          <p:nvPr/>
        </p:nvGrpSpPr>
        <p:grpSpPr>
          <a:xfrm rot="10800000" flipH="1">
            <a:off x="-1360476" y="-803642"/>
            <a:ext cx="3425778" cy="2913839"/>
            <a:chOff x="2242291" y="1874738"/>
            <a:chExt cx="1295827" cy="1102182"/>
          </a:xfrm>
        </p:grpSpPr>
        <p:sp>
          <p:nvSpPr>
            <p:cNvPr id="1522" name="Google Shape;1522;p17"/>
            <p:cNvSpPr/>
            <p:nvPr/>
          </p:nvSpPr>
          <p:spPr>
            <a:xfrm>
              <a:off x="2873802" y="2409775"/>
              <a:ext cx="612091" cy="168619"/>
            </a:xfrm>
            <a:custGeom>
              <a:avLst/>
              <a:gdLst/>
              <a:ahLst/>
              <a:cxnLst/>
              <a:rect l="l" t="t" r="r" b="b"/>
              <a:pathLst>
                <a:path w="612091" h="168619" extrusionOk="0">
                  <a:moveTo>
                    <a:pt x="0" y="168620"/>
                  </a:moveTo>
                  <a:cubicBezTo>
                    <a:pt x="0" y="168620"/>
                    <a:pt x="64577" y="133251"/>
                    <a:pt x="121493" y="114081"/>
                  </a:cubicBezTo>
                  <a:cubicBezTo>
                    <a:pt x="164742" y="99508"/>
                    <a:pt x="231039" y="80776"/>
                    <a:pt x="333143" y="68955"/>
                  </a:cubicBezTo>
                  <a:cubicBezTo>
                    <a:pt x="431651" y="57541"/>
                    <a:pt x="612091" y="0"/>
                    <a:pt x="612091" y="0"/>
                  </a:cubicBezTo>
                  <a:cubicBezTo>
                    <a:pt x="612091" y="0"/>
                    <a:pt x="549641" y="108233"/>
                    <a:pt x="428711" y="137129"/>
                  </a:cubicBezTo>
                  <a:cubicBezTo>
                    <a:pt x="307781" y="166024"/>
                    <a:pt x="253461" y="156142"/>
                    <a:pt x="210243" y="155923"/>
                  </a:cubicBezTo>
                  <a:cubicBezTo>
                    <a:pt x="166962" y="155673"/>
                    <a:pt x="0" y="168620"/>
                    <a:pt x="0" y="16862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17"/>
            <p:cNvSpPr/>
            <p:nvPr/>
          </p:nvSpPr>
          <p:spPr>
            <a:xfrm>
              <a:off x="2566658" y="2023469"/>
              <a:ext cx="317182" cy="554925"/>
            </a:xfrm>
            <a:custGeom>
              <a:avLst/>
              <a:gdLst/>
              <a:ahLst/>
              <a:cxnLst/>
              <a:rect l="l" t="t" r="r" b="b"/>
              <a:pathLst>
                <a:path w="317182" h="554925" extrusionOk="0">
                  <a:moveTo>
                    <a:pt x="317183" y="554926"/>
                  </a:moveTo>
                  <a:cubicBezTo>
                    <a:pt x="317183" y="554926"/>
                    <a:pt x="297200" y="484063"/>
                    <a:pt x="270994" y="430024"/>
                  </a:cubicBezTo>
                  <a:cubicBezTo>
                    <a:pt x="251105" y="388933"/>
                    <a:pt x="218018" y="328546"/>
                    <a:pt x="154942" y="247363"/>
                  </a:cubicBezTo>
                  <a:cubicBezTo>
                    <a:pt x="94055" y="169058"/>
                    <a:pt x="8745" y="0"/>
                    <a:pt x="8745" y="0"/>
                  </a:cubicBezTo>
                  <a:cubicBezTo>
                    <a:pt x="8745" y="0"/>
                    <a:pt x="-24748" y="120398"/>
                    <a:pt x="39360" y="226943"/>
                  </a:cubicBezTo>
                  <a:cubicBezTo>
                    <a:pt x="103468" y="333487"/>
                    <a:pt x="148563" y="365322"/>
                    <a:pt x="178991" y="396000"/>
                  </a:cubicBezTo>
                  <a:cubicBezTo>
                    <a:pt x="209450" y="426710"/>
                    <a:pt x="317183" y="554926"/>
                    <a:pt x="317183" y="55492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17"/>
            <p:cNvSpPr/>
            <p:nvPr/>
          </p:nvSpPr>
          <p:spPr>
            <a:xfrm>
              <a:off x="2910453" y="2241999"/>
              <a:ext cx="491286" cy="250084"/>
            </a:xfrm>
            <a:custGeom>
              <a:avLst/>
              <a:gdLst/>
              <a:ahLst/>
              <a:cxnLst/>
              <a:rect l="l" t="t" r="r" b="b"/>
              <a:pathLst>
                <a:path w="491286" h="250084" extrusionOk="0">
                  <a:moveTo>
                    <a:pt x="0" y="250084"/>
                  </a:moveTo>
                  <a:cubicBezTo>
                    <a:pt x="0" y="250084"/>
                    <a:pt x="187071" y="124933"/>
                    <a:pt x="263938" y="105950"/>
                  </a:cubicBezTo>
                  <a:cubicBezTo>
                    <a:pt x="371201" y="79463"/>
                    <a:pt x="491287" y="0"/>
                    <a:pt x="491287" y="0"/>
                  </a:cubicBezTo>
                  <a:cubicBezTo>
                    <a:pt x="491287" y="0"/>
                    <a:pt x="425021" y="105950"/>
                    <a:pt x="292708" y="155454"/>
                  </a:cubicBezTo>
                  <a:cubicBezTo>
                    <a:pt x="240890" y="174812"/>
                    <a:pt x="0" y="250084"/>
                    <a:pt x="0" y="25008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17"/>
            <p:cNvSpPr/>
            <p:nvPr/>
          </p:nvSpPr>
          <p:spPr>
            <a:xfrm>
              <a:off x="2725238" y="1979062"/>
              <a:ext cx="173113" cy="525811"/>
            </a:xfrm>
            <a:custGeom>
              <a:avLst/>
              <a:gdLst/>
              <a:ahLst/>
              <a:cxnLst/>
              <a:rect l="l" t="t" r="r" b="b"/>
              <a:pathLst>
                <a:path w="173113" h="525811" extrusionOk="0">
                  <a:moveTo>
                    <a:pt x="173113" y="525811"/>
                  </a:moveTo>
                  <a:cubicBezTo>
                    <a:pt x="173113" y="525811"/>
                    <a:pt x="131396" y="304654"/>
                    <a:pt x="91086" y="236481"/>
                  </a:cubicBezTo>
                  <a:cubicBezTo>
                    <a:pt x="34827" y="141382"/>
                    <a:pt x="7433" y="0"/>
                    <a:pt x="7433" y="0"/>
                  </a:cubicBezTo>
                  <a:cubicBezTo>
                    <a:pt x="7433" y="0"/>
                    <a:pt x="-21776" y="121524"/>
                    <a:pt x="35609" y="250616"/>
                  </a:cubicBezTo>
                  <a:cubicBezTo>
                    <a:pt x="58063" y="301183"/>
                    <a:pt x="173113" y="525811"/>
                    <a:pt x="173113" y="52581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17"/>
            <p:cNvSpPr/>
            <p:nvPr/>
          </p:nvSpPr>
          <p:spPr>
            <a:xfrm>
              <a:off x="2925464" y="2090079"/>
              <a:ext cx="451539" cy="368324"/>
            </a:xfrm>
            <a:custGeom>
              <a:avLst/>
              <a:gdLst/>
              <a:ahLst/>
              <a:cxnLst/>
              <a:rect l="l" t="t" r="r" b="b"/>
              <a:pathLst>
                <a:path w="451539" h="368324" extrusionOk="0">
                  <a:moveTo>
                    <a:pt x="0" y="368324"/>
                  </a:moveTo>
                  <a:cubicBezTo>
                    <a:pt x="0" y="368324"/>
                    <a:pt x="98977" y="220344"/>
                    <a:pt x="174812" y="178721"/>
                  </a:cubicBezTo>
                  <a:cubicBezTo>
                    <a:pt x="250647" y="137098"/>
                    <a:pt x="451540" y="0"/>
                    <a:pt x="451540" y="0"/>
                  </a:cubicBezTo>
                  <a:cubicBezTo>
                    <a:pt x="451540" y="0"/>
                    <a:pt x="315224" y="164711"/>
                    <a:pt x="264688" y="205990"/>
                  </a:cubicBezTo>
                  <a:cubicBezTo>
                    <a:pt x="214152" y="247270"/>
                    <a:pt x="0" y="368324"/>
                    <a:pt x="0" y="36832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17"/>
            <p:cNvSpPr/>
            <p:nvPr/>
          </p:nvSpPr>
          <p:spPr>
            <a:xfrm>
              <a:off x="2852804" y="1874738"/>
              <a:ext cx="91124" cy="580318"/>
            </a:xfrm>
            <a:custGeom>
              <a:avLst/>
              <a:gdLst/>
              <a:ahLst/>
              <a:cxnLst/>
              <a:rect l="l" t="t" r="r" b="b"/>
              <a:pathLst>
                <a:path w="91124" h="580318" extrusionOk="0">
                  <a:moveTo>
                    <a:pt x="70127" y="580319"/>
                  </a:moveTo>
                  <a:cubicBezTo>
                    <a:pt x="70127" y="580319"/>
                    <a:pt x="106653" y="406070"/>
                    <a:pt x="83355" y="322761"/>
                  </a:cubicBezTo>
                  <a:cubicBezTo>
                    <a:pt x="60057" y="239451"/>
                    <a:pt x="17496" y="0"/>
                    <a:pt x="17496" y="0"/>
                  </a:cubicBezTo>
                  <a:cubicBezTo>
                    <a:pt x="17496" y="0"/>
                    <a:pt x="-4895" y="212620"/>
                    <a:pt x="984" y="277635"/>
                  </a:cubicBezTo>
                  <a:cubicBezTo>
                    <a:pt x="6832" y="342619"/>
                    <a:pt x="70127" y="580319"/>
                    <a:pt x="70127" y="58031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2696103" y="2406652"/>
              <a:ext cx="249452" cy="570268"/>
            </a:xfrm>
            <a:custGeom>
              <a:avLst/>
              <a:gdLst/>
              <a:ahLst/>
              <a:cxnLst/>
              <a:rect l="l" t="t" r="r" b="b"/>
              <a:pathLst>
                <a:path w="249452" h="570268" extrusionOk="0">
                  <a:moveTo>
                    <a:pt x="244183" y="340"/>
                  </a:moveTo>
                  <a:cubicBezTo>
                    <a:pt x="240493" y="-817"/>
                    <a:pt x="237085" y="1059"/>
                    <a:pt x="235928" y="4749"/>
                  </a:cubicBezTo>
                  <a:cubicBezTo>
                    <a:pt x="235333" y="6626"/>
                    <a:pt x="226264" y="32769"/>
                    <a:pt x="222699" y="42776"/>
                  </a:cubicBezTo>
                  <a:cubicBezTo>
                    <a:pt x="212536" y="71328"/>
                    <a:pt x="201497" y="99848"/>
                    <a:pt x="189645" y="126555"/>
                  </a:cubicBezTo>
                  <a:cubicBezTo>
                    <a:pt x="183734" y="139845"/>
                    <a:pt x="169662" y="172431"/>
                    <a:pt x="169255" y="173401"/>
                  </a:cubicBezTo>
                  <a:cubicBezTo>
                    <a:pt x="147365" y="224750"/>
                    <a:pt x="130822" y="259868"/>
                    <a:pt x="94296" y="328792"/>
                  </a:cubicBezTo>
                  <a:cubicBezTo>
                    <a:pt x="87228" y="342114"/>
                    <a:pt x="57707" y="395902"/>
                    <a:pt x="54079" y="402626"/>
                  </a:cubicBezTo>
                  <a:cubicBezTo>
                    <a:pt x="41321" y="426174"/>
                    <a:pt x="34128" y="441403"/>
                    <a:pt x="27623" y="456633"/>
                  </a:cubicBezTo>
                  <a:cubicBezTo>
                    <a:pt x="14770" y="486748"/>
                    <a:pt x="6765" y="516394"/>
                    <a:pt x="72" y="562458"/>
                  </a:cubicBezTo>
                  <a:cubicBezTo>
                    <a:pt x="-490" y="566273"/>
                    <a:pt x="2293" y="569620"/>
                    <a:pt x="6139" y="570183"/>
                  </a:cubicBezTo>
                  <a:cubicBezTo>
                    <a:pt x="9986" y="570746"/>
                    <a:pt x="13301" y="568494"/>
                    <a:pt x="13863" y="564679"/>
                  </a:cubicBezTo>
                  <a:cubicBezTo>
                    <a:pt x="20399" y="519741"/>
                    <a:pt x="27999" y="491064"/>
                    <a:pt x="40320" y="462168"/>
                  </a:cubicBezTo>
                  <a:cubicBezTo>
                    <a:pt x="46606" y="447439"/>
                    <a:pt x="54205" y="432428"/>
                    <a:pt x="66776" y="409256"/>
                  </a:cubicBezTo>
                  <a:cubicBezTo>
                    <a:pt x="70404" y="402532"/>
                    <a:pt x="99362" y="348806"/>
                    <a:pt x="106460" y="335422"/>
                  </a:cubicBezTo>
                  <a:cubicBezTo>
                    <a:pt x="143143" y="266123"/>
                    <a:pt x="160468" y="230597"/>
                    <a:pt x="182515" y="178904"/>
                  </a:cubicBezTo>
                  <a:cubicBezTo>
                    <a:pt x="182921" y="177935"/>
                    <a:pt x="196493" y="145256"/>
                    <a:pt x="202341" y="132059"/>
                  </a:cubicBezTo>
                  <a:cubicBezTo>
                    <a:pt x="214350" y="105008"/>
                    <a:pt x="225670" y="76582"/>
                    <a:pt x="235959" y="47749"/>
                  </a:cubicBezTo>
                  <a:cubicBezTo>
                    <a:pt x="239555" y="37648"/>
                    <a:pt x="248593" y="11129"/>
                    <a:pt x="249187" y="9159"/>
                  </a:cubicBezTo>
                  <a:cubicBezTo>
                    <a:pt x="250282" y="5437"/>
                    <a:pt x="247874" y="1497"/>
                    <a:pt x="244183" y="34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2852787" y="2608072"/>
              <a:ext cx="685331" cy="98135"/>
            </a:xfrm>
            <a:custGeom>
              <a:avLst/>
              <a:gdLst/>
              <a:ahLst/>
              <a:cxnLst/>
              <a:rect l="l" t="t" r="r" b="b"/>
              <a:pathLst>
                <a:path w="685331" h="98135" extrusionOk="0">
                  <a:moveTo>
                    <a:pt x="0" y="18138"/>
                  </a:moveTo>
                  <a:lnTo>
                    <a:pt x="357911" y="17231"/>
                  </a:lnTo>
                  <a:lnTo>
                    <a:pt x="685331" y="0"/>
                  </a:lnTo>
                  <a:cubicBezTo>
                    <a:pt x="685331" y="0"/>
                    <a:pt x="625288" y="102729"/>
                    <a:pt x="489629" y="97976"/>
                  </a:cubicBezTo>
                  <a:cubicBezTo>
                    <a:pt x="353970" y="93254"/>
                    <a:pt x="254525" y="68236"/>
                    <a:pt x="208211" y="55852"/>
                  </a:cubicBezTo>
                  <a:cubicBezTo>
                    <a:pt x="161896" y="43468"/>
                    <a:pt x="0" y="18138"/>
                    <a:pt x="0" y="18138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2423030" y="2090079"/>
              <a:ext cx="429757" cy="541666"/>
            </a:xfrm>
            <a:custGeom>
              <a:avLst/>
              <a:gdLst/>
              <a:ahLst/>
              <a:cxnLst/>
              <a:rect l="l" t="t" r="r" b="b"/>
              <a:pathLst>
                <a:path w="429757" h="541666" extrusionOk="0">
                  <a:moveTo>
                    <a:pt x="429757" y="541666"/>
                  </a:moveTo>
                  <a:lnTo>
                    <a:pt x="203690" y="264219"/>
                  </a:lnTo>
                  <a:lnTo>
                    <a:pt x="9552" y="0"/>
                  </a:lnTo>
                  <a:cubicBezTo>
                    <a:pt x="9552" y="0"/>
                    <a:pt x="-31852" y="111548"/>
                    <a:pt x="57743" y="213496"/>
                  </a:cubicBezTo>
                  <a:cubicBezTo>
                    <a:pt x="147369" y="315443"/>
                    <a:pt x="229740" y="376549"/>
                    <a:pt x="268643" y="404506"/>
                  </a:cubicBezTo>
                  <a:cubicBezTo>
                    <a:pt x="307577" y="432464"/>
                    <a:pt x="429757" y="541666"/>
                    <a:pt x="429757" y="54166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2796528" y="2701561"/>
              <a:ext cx="654340" cy="192995"/>
            </a:xfrm>
            <a:custGeom>
              <a:avLst/>
              <a:gdLst/>
              <a:ahLst/>
              <a:cxnLst/>
              <a:rect l="l" t="t" r="r" b="b"/>
              <a:pathLst>
                <a:path w="654340" h="192995" extrusionOk="0">
                  <a:moveTo>
                    <a:pt x="0" y="37291"/>
                  </a:moveTo>
                  <a:cubicBezTo>
                    <a:pt x="0" y="37291"/>
                    <a:pt x="180660" y="-13026"/>
                    <a:pt x="277760" y="3236"/>
                  </a:cubicBezTo>
                  <a:cubicBezTo>
                    <a:pt x="605180" y="58088"/>
                    <a:pt x="654340" y="192996"/>
                    <a:pt x="654340" y="192996"/>
                  </a:cubicBezTo>
                  <a:cubicBezTo>
                    <a:pt x="654340" y="192996"/>
                    <a:pt x="454167" y="125323"/>
                    <a:pt x="354690" y="86045"/>
                  </a:cubicBezTo>
                  <a:cubicBezTo>
                    <a:pt x="260185" y="48706"/>
                    <a:pt x="0" y="37291"/>
                    <a:pt x="0" y="3729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2242291" y="2352632"/>
              <a:ext cx="569498" cy="366394"/>
            </a:xfrm>
            <a:custGeom>
              <a:avLst/>
              <a:gdLst/>
              <a:ahLst/>
              <a:cxnLst/>
              <a:rect l="l" t="t" r="r" b="b"/>
              <a:pathLst>
                <a:path w="569498" h="366394" extrusionOk="0">
                  <a:moveTo>
                    <a:pt x="569499" y="366394"/>
                  </a:moveTo>
                  <a:cubicBezTo>
                    <a:pt x="569499" y="366394"/>
                    <a:pt x="478840" y="202215"/>
                    <a:pt x="399221" y="144330"/>
                  </a:cubicBezTo>
                  <a:cubicBezTo>
                    <a:pt x="130718" y="-50934"/>
                    <a:pt x="0" y="8515"/>
                    <a:pt x="0" y="8515"/>
                  </a:cubicBezTo>
                  <a:cubicBezTo>
                    <a:pt x="0" y="8515"/>
                    <a:pt x="188509" y="103958"/>
                    <a:pt x="286235" y="147457"/>
                  </a:cubicBezTo>
                  <a:cubicBezTo>
                    <a:pt x="379082" y="188768"/>
                    <a:pt x="569499" y="366394"/>
                    <a:pt x="569499" y="36639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2752153" y="2806300"/>
              <a:ext cx="452227" cy="153521"/>
            </a:xfrm>
            <a:custGeom>
              <a:avLst/>
              <a:gdLst/>
              <a:ahLst/>
              <a:cxnLst/>
              <a:rect l="l" t="t" r="r" b="b"/>
              <a:pathLst>
                <a:path w="452227" h="153521" extrusionOk="0">
                  <a:moveTo>
                    <a:pt x="0" y="14642"/>
                  </a:moveTo>
                  <a:cubicBezTo>
                    <a:pt x="0" y="14642"/>
                    <a:pt x="157706" y="-22071"/>
                    <a:pt x="270505" y="20772"/>
                  </a:cubicBezTo>
                  <a:cubicBezTo>
                    <a:pt x="383304" y="63614"/>
                    <a:pt x="452228" y="153522"/>
                    <a:pt x="452228" y="153522"/>
                  </a:cubicBezTo>
                  <a:cubicBezTo>
                    <a:pt x="452228" y="153522"/>
                    <a:pt x="321385" y="106113"/>
                    <a:pt x="232572" y="62270"/>
                  </a:cubicBezTo>
                  <a:cubicBezTo>
                    <a:pt x="126528" y="9920"/>
                    <a:pt x="0" y="14642"/>
                    <a:pt x="0" y="14642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2358717" y="2543533"/>
              <a:ext cx="415889" cy="227185"/>
            </a:xfrm>
            <a:custGeom>
              <a:avLst/>
              <a:gdLst/>
              <a:ahLst/>
              <a:cxnLst/>
              <a:rect l="l" t="t" r="r" b="b"/>
              <a:pathLst>
                <a:path w="415889" h="227185" extrusionOk="0">
                  <a:moveTo>
                    <a:pt x="415889" y="227186"/>
                  </a:moveTo>
                  <a:cubicBezTo>
                    <a:pt x="415889" y="227186"/>
                    <a:pt x="331642" y="88900"/>
                    <a:pt x="222033" y="38427"/>
                  </a:cubicBezTo>
                  <a:cubicBezTo>
                    <a:pt x="112424" y="-12047"/>
                    <a:pt x="0" y="1713"/>
                    <a:pt x="0" y="1713"/>
                  </a:cubicBezTo>
                  <a:cubicBezTo>
                    <a:pt x="0" y="1713"/>
                    <a:pt x="125495" y="61881"/>
                    <a:pt x="218968" y="94560"/>
                  </a:cubicBezTo>
                  <a:cubicBezTo>
                    <a:pt x="330641" y="133588"/>
                    <a:pt x="415889" y="227186"/>
                    <a:pt x="415889" y="22718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2929397" y="1874738"/>
              <a:ext cx="251311" cy="569744"/>
            </a:xfrm>
            <a:custGeom>
              <a:avLst/>
              <a:gdLst/>
              <a:ahLst/>
              <a:cxnLst/>
              <a:rect l="l" t="t" r="r" b="b"/>
              <a:pathLst>
                <a:path w="251311" h="569744" extrusionOk="0">
                  <a:moveTo>
                    <a:pt x="570" y="564089"/>
                  </a:moveTo>
                  <a:cubicBezTo>
                    <a:pt x="33000" y="600990"/>
                    <a:pt x="49730" y="447193"/>
                    <a:pt x="89978" y="396063"/>
                  </a:cubicBezTo>
                  <a:cubicBezTo>
                    <a:pt x="130225" y="344933"/>
                    <a:pt x="187078" y="239295"/>
                    <a:pt x="198680" y="195670"/>
                  </a:cubicBezTo>
                  <a:cubicBezTo>
                    <a:pt x="210282" y="152046"/>
                    <a:pt x="251311" y="0"/>
                    <a:pt x="251311" y="0"/>
                  </a:cubicBezTo>
                  <a:cubicBezTo>
                    <a:pt x="251311" y="0"/>
                    <a:pt x="170441" y="73427"/>
                    <a:pt x="129787" y="147855"/>
                  </a:cubicBezTo>
                  <a:cubicBezTo>
                    <a:pt x="20710" y="347560"/>
                    <a:pt x="-4308" y="558553"/>
                    <a:pt x="570" y="56408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2939661" y="1937278"/>
              <a:ext cx="214406" cy="468744"/>
            </a:xfrm>
            <a:custGeom>
              <a:avLst/>
              <a:gdLst/>
              <a:ahLst/>
              <a:cxnLst/>
              <a:rect l="l" t="t" r="r" b="b"/>
              <a:pathLst>
                <a:path w="214406" h="468744" extrusionOk="0">
                  <a:moveTo>
                    <a:pt x="214027" y="67"/>
                  </a:moveTo>
                  <a:cubicBezTo>
                    <a:pt x="213683" y="-89"/>
                    <a:pt x="213308" y="36"/>
                    <a:pt x="213151" y="349"/>
                  </a:cubicBezTo>
                  <a:cubicBezTo>
                    <a:pt x="202926" y="20801"/>
                    <a:pt x="192137" y="41972"/>
                    <a:pt x="178752" y="67865"/>
                  </a:cubicBezTo>
                  <a:cubicBezTo>
                    <a:pt x="174999" y="75121"/>
                    <a:pt x="153797" y="115993"/>
                    <a:pt x="153828" y="115962"/>
                  </a:cubicBezTo>
                  <a:cubicBezTo>
                    <a:pt x="107107" y="205995"/>
                    <a:pt x="83403" y="253153"/>
                    <a:pt x="58354" y="308286"/>
                  </a:cubicBezTo>
                  <a:cubicBezTo>
                    <a:pt x="54820" y="316073"/>
                    <a:pt x="38121" y="350942"/>
                    <a:pt x="34212" y="359291"/>
                  </a:cubicBezTo>
                  <a:cubicBezTo>
                    <a:pt x="28489" y="371644"/>
                    <a:pt x="23704" y="382527"/>
                    <a:pt x="19451" y="392909"/>
                  </a:cubicBezTo>
                  <a:cubicBezTo>
                    <a:pt x="6817" y="423900"/>
                    <a:pt x="0" y="448730"/>
                    <a:pt x="0" y="468056"/>
                  </a:cubicBezTo>
                  <a:cubicBezTo>
                    <a:pt x="0" y="468432"/>
                    <a:pt x="313" y="468744"/>
                    <a:pt x="688" y="468744"/>
                  </a:cubicBezTo>
                  <a:cubicBezTo>
                    <a:pt x="1063" y="468744"/>
                    <a:pt x="1376" y="468432"/>
                    <a:pt x="1376" y="468056"/>
                  </a:cubicBezTo>
                  <a:cubicBezTo>
                    <a:pt x="1376" y="448949"/>
                    <a:pt x="8162" y="424244"/>
                    <a:pt x="20734" y="393378"/>
                  </a:cubicBezTo>
                  <a:cubicBezTo>
                    <a:pt x="24955" y="383027"/>
                    <a:pt x="29771" y="372207"/>
                    <a:pt x="35494" y="359854"/>
                  </a:cubicBezTo>
                  <a:cubicBezTo>
                    <a:pt x="39372" y="351505"/>
                    <a:pt x="56071" y="316667"/>
                    <a:pt x="59636" y="308849"/>
                  </a:cubicBezTo>
                  <a:cubicBezTo>
                    <a:pt x="84685" y="253748"/>
                    <a:pt x="108296" y="206558"/>
                    <a:pt x="155016" y="116525"/>
                  </a:cubicBezTo>
                  <a:cubicBezTo>
                    <a:pt x="154985" y="116588"/>
                    <a:pt x="176188" y="75809"/>
                    <a:pt x="179940" y="68553"/>
                  </a:cubicBezTo>
                  <a:cubicBezTo>
                    <a:pt x="193325" y="42660"/>
                    <a:pt x="204114" y="21364"/>
                    <a:pt x="214340" y="943"/>
                  </a:cubicBezTo>
                  <a:cubicBezTo>
                    <a:pt x="214496" y="599"/>
                    <a:pt x="214371" y="224"/>
                    <a:pt x="214027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2875541" y="1949426"/>
              <a:ext cx="49609" cy="481520"/>
            </a:xfrm>
            <a:custGeom>
              <a:avLst/>
              <a:gdLst/>
              <a:ahLst/>
              <a:cxnLst/>
              <a:rect l="l" t="t" r="r" b="b"/>
              <a:pathLst>
                <a:path w="49609" h="481520" extrusionOk="0">
                  <a:moveTo>
                    <a:pt x="5110" y="22"/>
                  </a:moveTo>
                  <a:cubicBezTo>
                    <a:pt x="4734" y="-72"/>
                    <a:pt x="4421" y="147"/>
                    <a:pt x="4328" y="522"/>
                  </a:cubicBezTo>
                  <a:cubicBezTo>
                    <a:pt x="-957" y="23382"/>
                    <a:pt x="-1270" y="47055"/>
                    <a:pt x="2670" y="73511"/>
                  </a:cubicBezTo>
                  <a:cubicBezTo>
                    <a:pt x="5641" y="93619"/>
                    <a:pt x="9706" y="110194"/>
                    <a:pt x="19495" y="144937"/>
                  </a:cubicBezTo>
                  <a:cubicBezTo>
                    <a:pt x="26031" y="168110"/>
                    <a:pt x="28501" y="177241"/>
                    <a:pt x="31316" y="189500"/>
                  </a:cubicBezTo>
                  <a:cubicBezTo>
                    <a:pt x="37414" y="215956"/>
                    <a:pt x="39822" y="248104"/>
                    <a:pt x="39822" y="287914"/>
                  </a:cubicBezTo>
                  <a:cubicBezTo>
                    <a:pt x="39822" y="302049"/>
                    <a:pt x="39321" y="313401"/>
                    <a:pt x="37883" y="339013"/>
                  </a:cubicBezTo>
                  <a:cubicBezTo>
                    <a:pt x="37070" y="353398"/>
                    <a:pt x="36726" y="359809"/>
                    <a:pt x="36413" y="367846"/>
                  </a:cubicBezTo>
                  <a:cubicBezTo>
                    <a:pt x="35381" y="394271"/>
                    <a:pt x="35913" y="414879"/>
                    <a:pt x="38759" y="434799"/>
                  </a:cubicBezTo>
                  <a:cubicBezTo>
                    <a:pt x="39040" y="436738"/>
                    <a:pt x="40603" y="451937"/>
                    <a:pt x="41198" y="456596"/>
                  </a:cubicBezTo>
                  <a:cubicBezTo>
                    <a:pt x="43262" y="472983"/>
                    <a:pt x="45388" y="481520"/>
                    <a:pt x="48922" y="481520"/>
                  </a:cubicBezTo>
                  <a:cubicBezTo>
                    <a:pt x="49297" y="481520"/>
                    <a:pt x="49610" y="481208"/>
                    <a:pt x="49610" y="480832"/>
                  </a:cubicBezTo>
                  <a:cubicBezTo>
                    <a:pt x="49610" y="480457"/>
                    <a:pt x="49297" y="480144"/>
                    <a:pt x="48922" y="480144"/>
                  </a:cubicBezTo>
                  <a:cubicBezTo>
                    <a:pt x="46639" y="480144"/>
                    <a:pt x="44450" y="471326"/>
                    <a:pt x="42574" y="456409"/>
                  </a:cubicBezTo>
                  <a:cubicBezTo>
                    <a:pt x="41979" y="451780"/>
                    <a:pt x="40416" y="436613"/>
                    <a:pt x="40134" y="434612"/>
                  </a:cubicBezTo>
                  <a:cubicBezTo>
                    <a:pt x="37289" y="414785"/>
                    <a:pt x="36757" y="394302"/>
                    <a:pt x="37789" y="367971"/>
                  </a:cubicBezTo>
                  <a:cubicBezTo>
                    <a:pt x="38102" y="359965"/>
                    <a:pt x="38446" y="353523"/>
                    <a:pt x="39259" y="339138"/>
                  </a:cubicBezTo>
                  <a:cubicBezTo>
                    <a:pt x="40729" y="313495"/>
                    <a:pt x="41229" y="302111"/>
                    <a:pt x="41198" y="287914"/>
                  </a:cubicBezTo>
                  <a:cubicBezTo>
                    <a:pt x="41198" y="248010"/>
                    <a:pt x="38821" y="215800"/>
                    <a:pt x="32692" y="189219"/>
                  </a:cubicBezTo>
                  <a:cubicBezTo>
                    <a:pt x="29846" y="176929"/>
                    <a:pt x="27407" y="167766"/>
                    <a:pt x="20871" y="144562"/>
                  </a:cubicBezTo>
                  <a:cubicBezTo>
                    <a:pt x="11114" y="109850"/>
                    <a:pt x="7017" y="93338"/>
                    <a:pt x="4046" y="73324"/>
                  </a:cubicBezTo>
                  <a:cubicBezTo>
                    <a:pt x="137" y="47024"/>
                    <a:pt x="387" y="23507"/>
                    <a:pt x="5610" y="804"/>
                  </a:cubicBezTo>
                  <a:cubicBezTo>
                    <a:pt x="5672" y="460"/>
                    <a:pt x="5485" y="115"/>
                    <a:pt x="5110" y="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2733098" y="2013930"/>
              <a:ext cx="160812" cy="481261"/>
            </a:xfrm>
            <a:custGeom>
              <a:avLst/>
              <a:gdLst/>
              <a:ahLst/>
              <a:cxnLst/>
              <a:rect l="l" t="t" r="r" b="b"/>
              <a:pathLst>
                <a:path w="160812" h="481261" extrusionOk="0">
                  <a:moveTo>
                    <a:pt x="4295" y="33"/>
                  </a:moveTo>
                  <a:cubicBezTo>
                    <a:pt x="3951" y="-93"/>
                    <a:pt x="3513" y="158"/>
                    <a:pt x="3419" y="533"/>
                  </a:cubicBezTo>
                  <a:cubicBezTo>
                    <a:pt x="-83" y="11634"/>
                    <a:pt x="-771" y="24018"/>
                    <a:pt x="792" y="39342"/>
                  </a:cubicBezTo>
                  <a:cubicBezTo>
                    <a:pt x="1418" y="45565"/>
                    <a:pt x="2293" y="51100"/>
                    <a:pt x="3919" y="61138"/>
                  </a:cubicBezTo>
                  <a:cubicBezTo>
                    <a:pt x="5264" y="69488"/>
                    <a:pt x="5389" y="70708"/>
                    <a:pt x="5858" y="74148"/>
                  </a:cubicBezTo>
                  <a:cubicBezTo>
                    <a:pt x="14458" y="133502"/>
                    <a:pt x="33222" y="194233"/>
                    <a:pt x="58740" y="242517"/>
                  </a:cubicBezTo>
                  <a:cubicBezTo>
                    <a:pt x="64713" y="253838"/>
                    <a:pt x="70811" y="264127"/>
                    <a:pt x="81819" y="281702"/>
                  </a:cubicBezTo>
                  <a:cubicBezTo>
                    <a:pt x="82569" y="282890"/>
                    <a:pt x="83195" y="283984"/>
                    <a:pt x="84664" y="286299"/>
                  </a:cubicBezTo>
                  <a:cubicBezTo>
                    <a:pt x="106836" y="321730"/>
                    <a:pt x="116249" y="338773"/>
                    <a:pt x="124130" y="360758"/>
                  </a:cubicBezTo>
                  <a:cubicBezTo>
                    <a:pt x="128195" y="372078"/>
                    <a:pt x="131135" y="381241"/>
                    <a:pt x="137327" y="401787"/>
                  </a:cubicBezTo>
                  <a:cubicBezTo>
                    <a:pt x="137608" y="402694"/>
                    <a:pt x="146646" y="432246"/>
                    <a:pt x="150617" y="443316"/>
                  </a:cubicBezTo>
                  <a:cubicBezTo>
                    <a:pt x="151837" y="446725"/>
                    <a:pt x="152400" y="450196"/>
                    <a:pt x="153244" y="458077"/>
                  </a:cubicBezTo>
                  <a:cubicBezTo>
                    <a:pt x="153369" y="459140"/>
                    <a:pt x="153369" y="459578"/>
                    <a:pt x="153432" y="460141"/>
                  </a:cubicBezTo>
                  <a:cubicBezTo>
                    <a:pt x="154652" y="471180"/>
                    <a:pt x="156121" y="476809"/>
                    <a:pt x="159686" y="481062"/>
                  </a:cubicBezTo>
                  <a:cubicBezTo>
                    <a:pt x="159937" y="481343"/>
                    <a:pt x="160281" y="481312"/>
                    <a:pt x="160562" y="481062"/>
                  </a:cubicBezTo>
                  <a:cubicBezTo>
                    <a:pt x="160844" y="480812"/>
                    <a:pt x="160906" y="480468"/>
                    <a:pt x="160656" y="480186"/>
                  </a:cubicBezTo>
                  <a:cubicBezTo>
                    <a:pt x="157310" y="476215"/>
                    <a:pt x="155996" y="470711"/>
                    <a:pt x="154777" y="459953"/>
                  </a:cubicBezTo>
                  <a:cubicBezTo>
                    <a:pt x="154714" y="459390"/>
                    <a:pt x="154683" y="458953"/>
                    <a:pt x="154589" y="457889"/>
                  </a:cubicBezTo>
                  <a:cubicBezTo>
                    <a:pt x="153713" y="449884"/>
                    <a:pt x="153119" y="446412"/>
                    <a:pt x="151837" y="442847"/>
                  </a:cubicBezTo>
                  <a:cubicBezTo>
                    <a:pt x="147865" y="431808"/>
                    <a:pt x="144863" y="422208"/>
                    <a:pt x="139141" y="403257"/>
                  </a:cubicBezTo>
                  <a:cubicBezTo>
                    <a:pt x="138859" y="402350"/>
                    <a:pt x="129446" y="371609"/>
                    <a:pt x="125349" y="360257"/>
                  </a:cubicBezTo>
                  <a:cubicBezTo>
                    <a:pt x="117406" y="338148"/>
                    <a:pt x="107993" y="321105"/>
                    <a:pt x="85759" y="285579"/>
                  </a:cubicBezTo>
                  <a:cubicBezTo>
                    <a:pt x="84320" y="283265"/>
                    <a:pt x="83570" y="282171"/>
                    <a:pt x="82819" y="280982"/>
                  </a:cubicBezTo>
                  <a:cubicBezTo>
                    <a:pt x="71843" y="263407"/>
                    <a:pt x="65807" y="253181"/>
                    <a:pt x="59866" y="241892"/>
                  </a:cubicBezTo>
                  <a:cubicBezTo>
                    <a:pt x="34410" y="193733"/>
                    <a:pt x="15772" y="133096"/>
                    <a:pt x="7203" y="73898"/>
                  </a:cubicBezTo>
                  <a:cubicBezTo>
                    <a:pt x="6703" y="70458"/>
                    <a:pt x="6515" y="69269"/>
                    <a:pt x="5139" y="60888"/>
                  </a:cubicBezTo>
                  <a:cubicBezTo>
                    <a:pt x="3513" y="50881"/>
                    <a:pt x="2731" y="45283"/>
                    <a:pt x="2106" y="39092"/>
                  </a:cubicBezTo>
                  <a:cubicBezTo>
                    <a:pt x="573" y="23956"/>
                    <a:pt x="1199" y="11791"/>
                    <a:pt x="4639" y="877"/>
                  </a:cubicBezTo>
                  <a:cubicBezTo>
                    <a:pt x="4795" y="533"/>
                    <a:pt x="4639" y="126"/>
                    <a:pt x="4295" y="3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2572973" y="2044732"/>
              <a:ext cx="299899" cy="520122"/>
            </a:xfrm>
            <a:custGeom>
              <a:avLst/>
              <a:gdLst/>
              <a:ahLst/>
              <a:cxnLst/>
              <a:rect l="l" t="t" r="r" b="b"/>
              <a:pathLst>
                <a:path w="299899" h="520122" extrusionOk="0">
                  <a:moveTo>
                    <a:pt x="929" y="3"/>
                  </a:moveTo>
                  <a:cubicBezTo>
                    <a:pt x="553" y="-29"/>
                    <a:pt x="272" y="222"/>
                    <a:pt x="241" y="597"/>
                  </a:cubicBezTo>
                  <a:cubicBezTo>
                    <a:pt x="-2042" y="26490"/>
                    <a:pt x="12155" y="68645"/>
                    <a:pt x="32576" y="109768"/>
                  </a:cubicBezTo>
                  <a:cubicBezTo>
                    <a:pt x="36016" y="116679"/>
                    <a:pt x="38018" y="122496"/>
                    <a:pt x="41864" y="135755"/>
                  </a:cubicBezTo>
                  <a:cubicBezTo>
                    <a:pt x="42083" y="136506"/>
                    <a:pt x="42052" y="136569"/>
                    <a:pt x="42239" y="137319"/>
                  </a:cubicBezTo>
                  <a:cubicBezTo>
                    <a:pt x="46336" y="151360"/>
                    <a:pt x="48932" y="158428"/>
                    <a:pt x="53278" y="166152"/>
                  </a:cubicBezTo>
                  <a:cubicBezTo>
                    <a:pt x="94214" y="238891"/>
                    <a:pt x="145938" y="307096"/>
                    <a:pt x="204073" y="364355"/>
                  </a:cubicBezTo>
                  <a:cubicBezTo>
                    <a:pt x="227590" y="387497"/>
                    <a:pt x="244852" y="414422"/>
                    <a:pt x="272090" y="465302"/>
                  </a:cubicBezTo>
                  <a:cubicBezTo>
                    <a:pt x="273435" y="467835"/>
                    <a:pt x="276969" y="474371"/>
                    <a:pt x="276969" y="474402"/>
                  </a:cubicBezTo>
                  <a:cubicBezTo>
                    <a:pt x="284099" y="487474"/>
                    <a:pt x="287288" y="493447"/>
                    <a:pt x="290760" y="500984"/>
                  </a:cubicBezTo>
                  <a:cubicBezTo>
                    <a:pt x="291479" y="502516"/>
                    <a:pt x="292573" y="505237"/>
                    <a:pt x="294262" y="509396"/>
                  </a:cubicBezTo>
                  <a:cubicBezTo>
                    <a:pt x="294325" y="509552"/>
                    <a:pt x="298171" y="518809"/>
                    <a:pt x="298359" y="519278"/>
                  </a:cubicBezTo>
                  <a:cubicBezTo>
                    <a:pt x="298453" y="519466"/>
                    <a:pt x="298515" y="519559"/>
                    <a:pt x="298547" y="519653"/>
                  </a:cubicBezTo>
                  <a:cubicBezTo>
                    <a:pt x="298547" y="519747"/>
                    <a:pt x="298547" y="519747"/>
                    <a:pt x="298547" y="519747"/>
                  </a:cubicBezTo>
                  <a:cubicBezTo>
                    <a:pt x="298547" y="519778"/>
                    <a:pt x="298547" y="519841"/>
                    <a:pt x="298547" y="519841"/>
                  </a:cubicBezTo>
                  <a:cubicBezTo>
                    <a:pt x="298578" y="519935"/>
                    <a:pt x="298609" y="519903"/>
                    <a:pt x="298828" y="520122"/>
                  </a:cubicBezTo>
                  <a:cubicBezTo>
                    <a:pt x="299923" y="520029"/>
                    <a:pt x="299923" y="520029"/>
                    <a:pt x="299891" y="519528"/>
                  </a:cubicBezTo>
                  <a:cubicBezTo>
                    <a:pt x="299891" y="519403"/>
                    <a:pt x="299797" y="519497"/>
                    <a:pt x="299797" y="519434"/>
                  </a:cubicBezTo>
                  <a:cubicBezTo>
                    <a:pt x="299766" y="519247"/>
                    <a:pt x="299578" y="519247"/>
                    <a:pt x="299422" y="519153"/>
                  </a:cubicBezTo>
                  <a:cubicBezTo>
                    <a:pt x="299547" y="519122"/>
                    <a:pt x="299422" y="519059"/>
                    <a:pt x="299610" y="519059"/>
                  </a:cubicBezTo>
                  <a:cubicBezTo>
                    <a:pt x="299422" y="518621"/>
                    <a:pt x="292605" y="501953"/>
                    <a:pt x="291886" y="500390"/>
                  </a:cubicBezTo>
                  <a:cubicBezTo>
                    <a:pt x="288383" y="492822"/>
                    <a:pt x="285350" y="486911"/>
                    <a:pt x="278188" y="473808"/>
                  </a:cubicBezTo>
                  <a:cubicBezTo>
                    <a:pt x="278188" y="473777"/>
                    <a:pt x="274561" y="467241"/>
                    <a:pt x="273216" y="464708"/>
                  </a:cubicBezTo>
                  <a:cubicBezTo>
                    <a:pt x="245915" y="413703"/>
                    <a:pt x="228622" y="386653"/>
                    <a:pt x="205011" y="363355"/>
                  </a:cubicBezTo>
                  <a:cubicBezTo>
                    <a:pt x="147001" y="306189"/>
                    <a:pt x="95277" y="238172"/>
                    <a:pt x="54404" y="165558"/>
                  </a:cubicBezTo>
                  <a:cubicBezTo>
                    <a:pt x="50120" y="157959"/>
                    <a:pt x="47524" y="150891"/>
                    <a:pt x="43459" y="136913"/>
                  </a:cubicBezTo>
                  <a:cubicBezTo>
                    <a:pt x="43240" y="136162"/>
                    <a:pt x="43271" y="136099"/>
                    <a:pt x="43084" y="135349"/>
                  </a:cubicBezTo>
                  <a:cubicBezTo>
                    <a:pt x="39206" y="122027"/>
                    <a:pt x="37173" y="116148"/>
                    <a:pt x="33702" y="109143"/>
                  </a:cubicBezTo>
                  <a:cubicBezTo>
                    <a:pt x="13375" y="68270"/>
                    <a:pt x="-697" y="26240"/>
                    <a:pt x="1554" y="659"/>
                  </a:cubicBezTo>
                  <a:cubicBezTo>
                    <a:pt x="1648" y="315"/>
                    <a:pt x="1304" y="34"/>
                    <a:pt x="929" y="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2434697" y="2102839"/>
              <a:ext cx="395383" cy="507908"/>
            </a:xfrm>
            <a:custGeom>
              <a:avLst/>
              <a:gdLst/>
              <a:ahLst/>
              <a:cxnLst/>
              <a:rect l="l" t="t" r="r" b="b"/>
              <a:pathLst>
                <a:path w="395383" h="507908" extrusionOk="0">
                  <a:moveTo>
                    <a:pt x="418" y="30"/>
                  </a:moveTo>
                  <a:cubicBezTo>
                    <a:pt x="74" y="155"/>
                    <a:pt x="-82" y="468"/>
                    <a:pt x="43" y="812"/>
                  </a:cubicBezTo>
                  <a:cubicBezTo>
                    <a:pt x="2451" y="8567"/>
                    <a:pt x="5390" y="16792"/>
                    <a:pt x="9049" y="25548"/>
                  </a:cubicBezTo>
                  <a:cubicBezTo>
                    <a:pt x="13678" y="36681"/>
                    <a:pt x="19025" y="48064"/>
                    <a:pt x="26437" y="62981"/>
                  </a:cubicBezTo>
                  <a:cubicBezTo>
                    <a:pt x="27625" y="65389"/>
                    <a:pt x="52799" y="115737"/>
                    <a:pt x="55082" y="120240"/>
                  </a:cubicBezTo>
                  <a:cubicBezTo>
                    <a:pt x="86729" y="183316"/>
                    <a:pt x="109714" y="220906"/>
                    <a:pt x="140580" y="254617"/>
                  </a:cubicBezTo>
                  <a:cubicBezTo>
                    <a:pt x="162158" y="278165"/>
                    <a:pt x="180734" y="296053"/>
                    <a:pt x="222388" y="334361"/>
                  </a:cubicBezTo>
                  <a:cubicBezTo>
                    <a:pt x="222857" y="334799"/>
                    <a:pt x="268609" y="377236"/>
                    <a:pt x="285308" y="394154"/>
                  </a:cubicBezTo>
                  <a:cubicBezTo>
                    <a:pt x="292970" y="401941"/>
                    <a:pt x="300757" y="410447"/>
                    <a:pt x="310607" y="421798"/>
                  </a:cubicBezTo>
                  <a:cubicBezTo>
                    <a:pt x="313047" y="424613"/>
                    <a:pt x="325274" y="438936"/>
                    <a:pt x="326931" y="440843"/>
                  </a:cubicBezTo>
                  <a:cubicBezTo>
                    <a:pt x="356327" y="475086"/>
                    <a:pt x="373527" y="492693"/>
                    <a:pt x="394354" y="507797"/>
                  </a:cubicBezTo>
                  <a:cubicBezTo>
                    <a:pt x="394667" y="508016"/>
                    <a:pt x="395011" y="507891"/>
                    <a:pt x="395230" y="507609"/>
                  </a:cubicBezTo>
                  <a:cubicBezTo>
                    <a:pt x="395449" y="507297"/>
                    <a:pt x="395449" y="506953"/>
                    <a:pt x="395136" y="506734"/>
                  </a:cubicBezTo>
                  <a:cubicBezTo>
                    <a:pt x="374434" y="491723"/>
                    <a:pt x="357328" y="474148"/>
                    <a:pt x="327995" y="439999"/>
                  </a:cubicBezTo>
                  <a:cubicBezTo>
                    <a:pt x="326337" y="438091"/>
                    <a:pt x="314110" y="423737"/>
                    <a:pt x="311671" y="420954"/>
                  </a:cubicBezTo>
                  <a:cubicBezTo>
                    <a:pt x="301788" y="409571"/>
                    <a:pt x="293877" y="401002"/>
                    <a:pt x="286152" y="393184"/>
                  </a:cubicBezTo>
                  <a:cubicBezTo>
                    <a:pt x="269422" y="376235"/>
                    <a:pt x="255443" y="362944"/>
                    <a:pt x="224296" y="334268"/>
                  </a:cubicBezTo>
                  <a:cubicBezTo>
                    <a:pt x="223827" y="333830"/>
                    <a:pt x="223796" y="333830"/>
                    <a:pt x="223327" y="333392"/>
                  </a:cubicBezTo>
                  <a:cubicBezTo>
                    <a:pt x="181735" y="295115"/>
                    <a:pt x="163065" y="277258"/>
                    <a:pt x="141518" y="253742"/>
                  </a:cubicBezTo>
                  <a:cubicBezTo>
                    <a:pt x="110747" y="220155"/>
                    <a:pt x="87793" y="182628"/>
                    <a:pt x="56208" y="119646"/>
                  </a:cubicBezTo>
                  <a:cubicBezTo>
                    <a:pt x="53925" y="115143"/>
                    <a:pt x="28845" y="64763"/>
                    <a:pt x="27687" y="62387"/>
                  </a:cubicBezTo>
                  <a:cubicBezTo>
                    <a:pt x="20276" y="47501"/>
                    <a:pt x="14928" y="36056"/>
                    <a:pt x="10300" y="24954"/>
                  </a:cubicBezTo>
                  <a:cubicBezTo>
                    <a:pt x="6672" y="16260"/>
                    <a:pt x="3702" y="8129"/>
                    <a:pt x="1294" y="436"/>
                  </a:cubicBezTo>
                  <a:cubicBezTo>
                    <a:pt x="1200" y="61"/>
                    <a:pt x="793" y="-64"/>
                    <a:pt x="418" y="3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2260824" y="2357820"/>
              <a:ext cx="528648" cy="337106"/>
            </a:xfrm>
            <a:custGeom>
              <a:avLst/>
              <a:gdLst/>
              <a:ahLst/>
              <a:cxnLst/>
              <a:rect l="l" t="t" r="r" b="b"/>
              <a:pathLst>
                <a:path w="528648" h="337106" extrusionOk="0">
                  <a:moveTo>
                    <a:pt x="918" y="43"/>
                  </a:moveTo>
                  <a:cubicBezTo>
                    <a:pt x="574" y="-82"/>
                    <a:pt x="168" y="74"/>
                    <a:pt x="43" y="418"/>
                  </a:cubicBezTo>
                  <a:cubicBezTo>
                    <a:pt x="-82" y="762"/>
                    <a:pt x="74" y="1169"/>
                    <a:pt x="418" y="1294"/>
                  </a:cubicBezTo>
                  <a:cubicBezTo>
                    <a:pt x="13427" y="6360"/>
                    <a:pt x="24498" y="9049"/>
                    <a:pt x="49265" y="13990"/>
                  </a:cubicBezTo>
                  <a:cubicBezTo>
                    <a:pt x="52330" y="14616"/>
                    <a:pt x="53237" y="14772"/>
                    <a:pt x="54738" y="15054"/>
                  </a:cubicBezTo>
                  <a:cubicBezTo>
                    <a:pt x="71906" y="18493"/>
                    <a:pt x="82289" y="21026"/>
                    <a:pt x="92953" y="24623"/>
                  </a:cubicBezTo>
                  <a:cubicBezTo>
                    <a:pt x="190022" y="57365"/>
                    <a:pt x="259696" y="89544"/>
                    <a:pt x="318707" y="133482"/>
                  </a:cubicBezTo>
                  <a:cubicBezTo>
                    <a:pt x="350385" y="157061"/>
                    <a:pt x="375622" y="179952"/>
                    <a:pt x="421624" y="224859"/>
                  </a:cubicBezTo>
                  <a:cubicBezTo>
                    <a:pt x="422499" y="225703"/>
                    <a:pt x="432225" y="235241"/>
                    <a:pt x="435102" y="238056"/>
                  </a:cubicBezTo>
                  <a:cubicBezTo>
                    <a:pt x="449644" y="252253"/>
                    <a:pt x="459776" y="261979"/>
                    <a:pt x="470189" y="271674"/>
                  </a:cubicBezTo>
                  <a:cubicBezTo>
                    <a:pt x="473723" y="274957"/>
                    <a:pt x="477320" y="279304"/>
                    <a:pt x="481510" y="285058"/>
                  </a:cubicBezTo>
                  <a:cubicBezTo>
                    <a:pt x="483199" y="287372"/>
                    <a:pt x="484950" y="289843"/>
                    <a:pt x="487076" y="292970"/>
                  </a:cubicBezTo>
                  <a:cubicBezTo>
                    <a:pt x="488234" y="294659"/>
                    <a:pt x="492174" y="300538"/>
                    <a:pt x="492737" y="301382"/>
                  </a:cubicBezTo>
                  <a:cubicBezTo>
                    <a:pt x="507216" y="322679"/>
                    <a:pt x="516160" y="332560"/>
                    <a:pt x="527730" y="337064"/>
                  </a:cubicBezTo>
                  <a:cubicBezTo>
                    <a:pt x="528074" y="337189"/>
                    <a:pt x="528481" y="337032"/>
                    <a:pt x="528606" y="336688"/>
                  </a:cubicBezTo>
                  <a:cubicBezTo>
                    <a:pt x="528731" y="336344"/>
                    <a:pt x="528575" y="335938"/>
                    <a:pt x="528231" y="335813"/>
                  </a:cubicBezTo>
                  <a:cubicBezTo>
                    <a:pt x="517035" y="331466"/>
                    <a:pt x="508154" y="321709"/>
                    <a:pt x="493831" y="300631"/>
                  </a:cubicBezTo>
                  <a:cubicBezTo>
                    <a:pt x="493268" y="299819"/>
                    <a:pt x="489391" y="294002"/>
                    <a:pt x="488265" y="292313"/>
                  </a:cubicBezTo>
                  <a:cubicBezTo>
                    <a:pt x="486107" y="289155"/>
                    <a:pt x="484293" y="286622"/>
                    <a:pt x="482605" y="284307"/>
                  </a:cubicBezTo>
                  <a:cubicBezTo>
                    <a:pt x="478352" y="278460"/>
                    <a:pt x="474661" y="274081"/>
                    <a:pt x="471065" y="270735"/>
                  </a:cubicBezTo>
                  <a:cubicBezTo>
                    <a:pt x="460683" y="261041"/>
                    <a:pt x="450613" y="251315"/>
                    <a:pt x="436071" y="237118"/>
                  </a:cubicBezTo>
                  <a:cubicBezTo>
                    <a:pt x="433194" y="234303"/>
                    <a:pt x="423438" y="224765"/>
                    <a:pt x="422593" y="223921"/>
                  </a:cubicBezTo>
                  <a:cubicBezTo>
                    <a:pt x="376561" y="178951"/>
                    <a:pt x="351324" y="156091"/>
                    <a:pt x="319582" y="132449"/>
                  </a:cubicBezTo>
                  <a:cubicBezTo>
                    <a:pt x="260447" y="88418"/>
                    <a:pt x="190553" y="56176"/>
                    <a:pt x="93359" y="23372"/>
                  </a:cubicBezTo>
                  <a:cubicBezTo>
                    <a:pt x="82633" y="19744"/>
                    <a:pt x="72157" y="17274"/>
                    <a:pt x="54957" y="13803"/>
                  </a:cubicBezTo>
                  <a:cubicBezTo>
                    <a:pt x="53456" y="13490"/>
                    <a:pt x="52549" y="13333"/>
                    <a:pt x="49484" y="12739"/>
                  </a:cubicBezTo>
                  <a:cubicBezTo>
                    <a:pt x="24810" y="7798"/>
                    <a:pt x="13834" y="5046"/>
                    <a:pt x="918" y="4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2393560" y="2545579"/>
              <a:ext cx="347241" cy="186969"/>
            </a:xfrm>
            <a:custGeom>
              <a:avLst/>
              <a:gdLst/>
              <a:ahLst/>
              <a:cxnLst/>
              <a:rect l="l" t="t" r="r" b="b"/>
              <a:pathLst>
                <a:path w="347241" h="186969" extrusionOk="0">
                  <a:moveTo>
                    <a:pt x="995" y="106"/>
                  </a:moveTo>
                  <a:cubicBezTo>
                    <a:pt x="682" y="-82"/>
                    <a:pt x="307" y="-19"/>
                    <a:pt x="119" y="293"/>
                  </a:cubicBezTo>
                  <a:cubicBezTo>
                    <a:pt x="-100" y="606"/>
                    <a:pt x="-6" y="981"/>
                    <a:pt x="307" y="1169"/>
                  </a:cubicBezTo>
                  <a:cubicBezTo>
                    <a:pt x="4497" y="3921"/>
                    <a:pt x="8750" y="6047"/>
                    <a:pt x="13410" y="7611"/>
                  </a:cubicBezTo>
                  <a:cubicBezTo>
                    <a:pt x="19008" y="9518"/>
                    <a:pt x="23792" y="10488"/>
                    <a:pt x="33643" y="11927"/>
                  </a:cubicBezTo>
                  <a:cubicBezTo>
                    <a:pt x="43056" y="13303"/>
                    <a:pt x="46746" y="13865"/>
                    <a:pt x="52031" y="15241"/>
                  </a:cubicBezTo>
                  <a:cubicBezTo>
                    <a:pt x="78300" y="22121"/>
                    <a:pt x="105694" y="32160"/>
                    <a:pt x="136091" y="45544"/>
                  </a:cubicBezTo>
                  <a:cubicBezTo>
                    <a:pt x="203013" y="74971"/>
                    <a:pt x="256739" y="112623"/>
                    <a:pt x="346115" y="186769"/>
                  </a:cubicBezTo>
                  <a:cubicBezTo>
                    <a:pt x="346397" y="187020"/>
                    <a:pt x="346866" y="187051"/>
                    <a:pt x="347085" y="186769"/>
                  </a:cubicBezTo>
                  <a:cubicBezTo>
                    <a:pt x="347335" y="186488"/>
                    <a:pt x="347272" y="186019"/>
                    <a:pt x="346991" y="185800"/>
                  </a:cubicBezTo>
                  <a:cubicBezTo>
                    <a:pt x="257552" y="111591"/>
                    <a:pt x="203639" y="73783"/>
                    <a:pt x="136591" y="44293"/>
                  </a:cubicBezTo>
                  <a:cubicBezTo>
                    <a:pt x="106132" y="30909"/>
                    <a:pt x="78800" y="20902"/>
                    <a:pt x="52438" y="13990"/>
                  </a:cubicBezTo>
                  <a:cubicBezTo>
                    <a:pt x="47090" y="12583"/>
                    <a:pt x="43337" y="11958"/>
                    <a:pt x="33862" y="10582"/>
                  </a:cubicBezTo>
                  <a:cubicBezTo>
                    <a:pt x="24074" y="9175"/>
                    <a:pt x="19446" y="8236"/>
                    <a:pt x="13910" y="6391"/>
                  </a:cubicBezTo>
                  <a:cubicBezTo>
                    <a:pt x="9376" y="4828"/>
                    <a:pt x="5123" y="2795"/>
                    <a:pt x="995" y="10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2881985" y="2622602"/>
              <a:ext cx="629773" cy="46917"/>
            </a:xfrm>
            <a:custGeom>
              <a:avLst/>
              <a:gdLst/>
              <a:ahLst/>
              <a:cxnLst/>
              <a:rect l="l" t="t" r="r" b="b"/>
              <a:pathLst>
                <a:path w="629773" h="46917" extrusionOk="0">
                  <a:moveTo>
                    <a:pt x="629208" y="75"/>
                  </a:moveTo>
                  <a:cubicBezTo>
                    <a:pt x="619013" y="-582"/>
                    <a:pt x="604003" y="3108"/>
                    <a:pt x="582581" y="10739"/>
                  </a:cubicBezTo>
                  <a:cubicBezTo>
                    <a:pt x="579141" y="11958"/>
                    <a:pt x="575545" y="13303"/>
                    <a:pt x="571448" y="14835"/>
                  </a:cubicBezTo>
                  <a:cubicBezTo>
                    <a:pt x="568259" y="16024"/>
                    <a:pt x="555468" y="20902"/>
                    <a:pt x="552404" y="22059"/>
                  </a:cubicBezTo>
                  <a:cubicBezTo>
                    <a:pt x="545586" y="24623"/>
                    <a:pt x="540614" y="26312"/>
                    <a:pt x="536580" y="27532"/>
                  </a:cubicBezTo>
                  <a:cubicBezTo>
                    <a:pt x="493455" y="40572"/>
                    <a:pt x="438916" y="46232"/>
                    <a:pt x="381094" y="45513"/>
                  </a:cubicBezTo>
                  <a:cubicBezTo>
                    <a:pt x="354794" y="45201"/>
                    <a:pt x="327150" y="43262"/>
                    <a:pt x="296471" y="39947"/>
                  </a:cubicBezTo>
                  <a:cubicBezTo>
                    <a:pt x="268358" y="36913"/>
                    <a:pt x="244685" y="33724"/>
                    <a:pt x="196025" y="26468"/>
                  </a:cubicBezTo>
                  <a:cubicBezTo>
                    <a:pt x="160688" y="21215"/>
                    <a:pt x="147491" y="19307"/>
                    <a:pt x="129290" y="16899"/>
                  </a:cubicBezTo>
                  <a:cubicBezTo>
                    <a:pt x="124318" y="16242"/>
                    <a:pt x="118595" y="15179"/>
                    <a:pt x="111215" y="13678"/>
                  </a:cubicBezTo>
                  <a:cubicBezTo>
                    <a:pt x="108307" y="13084"/>
                    <a:pt x="92889" y="9800"/>
                    <a:pt x="90388" y="9269"/>
                  </a:cubicBezTo>
                  <a:cubicBezTo>
                    <a:pt x="80443" y="7173"/>
                    <a:pt x="73031" y="5735"/>
                    <a:pt x="65745" y="4484"/>
                  </a:cubicBezTo>
                  <a:cubicBezTo>
                    <a:pt x="36568" y="-520"/>
                    <a:pt x="15553" y="-738"/>
                    <a:pt x="355" y="5672"/>
                  </a:cubicBezTo>
                  <a:cubicBezTo>
                    <a:pt x="11" y="5829"/>
                    <a:pt x="-83" y="6204"/>
                    <a:pt x="73" y="6548"/>
                  </a:cubicBezTo>
                  <a:cubicBezTo>
                    <a:pt x="230" y="6892"/>
                    <a:pt x="605" y="7080"/>
                    <a:pt x="949" y="6923"/>
                  </a:cubicBezTo>
                  <a:cubicBezTo>
                    <a:pt x="15803" y="669"/>
                    <a:pt x="36599" y="794"/>
                    <a:pt x="65557" y="5735"/>
                  </a:cubicBezTo>
                  <a:cubicBezTo>
                    <a:pt x="72813" y="6986"/>
                    <a:pt x="80162" y="8424"/>
                    <a:pt x="90075" y="10520"/>
                  </a:cubicBezTo>
                  <a:cubicBezTo>
                    <a:pt x="92577" y="11051"/>
                    <a:pt x="108056" y="14429"/>
                    <a:pt x="110996" y="15023"/>
                  </a:cubicBezTo>
                  <a:cubicBezTo>
                    <a:pt x="118407" y="16524"/>
                    <a:pt x="124162" y="17493"/>
                    <a:pt x="129165" y="18150"/>
                  </a:cubicBezTo>
                  <a:cubicBezTo>
                    <a:pt x="147366" y="20558"/>
                    <a:pt x="160500" y="22466"/>
                    <a:pt x="195806" y="27719"/>
                  </a:cubicBezTo>
                  <a:cubicBezTo>
                    <a:pt x="244497" y="34974"/>
                    <a:pt x="268108" y="38258"/>
                    <a:pt x="296253" y="41292"/>
                  </a:cubicBezTo>
                  <a:cubicBezTo>
                    <a:pt x="326962" y="44606"/>
                    <a:pt x="354607" y="46545"/>
                    <a:pt x="380969" y="46858"/>
                  </a:cubicBezTo>
                  <a:cubicBezTo>
                    <a:pt x="438916" y="47577"/>
                    <a:pt x="493674" y="41854"/>
                    <a:pt x="536955" y="28783"/>
                  </a:cubicBezTo>
                  <a:cubicBezTo>
                    <a:pt x="541020" y="27563"/>
                    <a:pt x="545930" y="25874"/>
                    <a:pt x="552779" y="23310"/>
                  </a:cubicBezTo>
                  <a:cubicBezTo>
                    <a:pt x="555875" y="22153"/>
                    <a:pt x="568759" y="17274"/>
                    <a:pt x="571917" y="16086"/>
                  </a:cubicBezTo>
                  <a:cubicBezTo>
                    <a:pt x="576014" y="14554"/>
                    <a:pt x="579610" y="13209"/>
                    <a:pt x="583050" y="11989"/>
                  </a:cubicBezTo>
                  <a:cubicBezTo>
                    <a:pt x="604284" y="4421"/>
                    <a:pt x="619138" y="794"/>
                    <a:pt x="629083" y="1419"/>
                  </a:cubicBezTo>
                  <a:cubicBezTo>
                    <a:pt x="629458" y="1451"/>
                    <a:pt x="629740" y="1107"/>
                    <a:pt x="629771" y="731"/>
                  </a:cubicBezTo>
                  <a:cubicBezTo>
                    <a:pt x="629802" y="387"/>
                    <a:pt x="629552" y="106"/>
                    <a:pt x="629208" y="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2839212" y="2720545"/>
              <a:ext cx="589332" cy="152623"/>
            </a:xfrm>
            <a:custGeom>
              <a:avLst/>
              <a:gdLst/>
              <a:ahLst/>
              <a:cxnLst/>
              <a:rect l="l" t="t" r="r" b="b"/>
              <a:pathLst>
                <a:path w="589332" h="152623" extrusionOk="0">
                  <a:moveTo>
                    <a:pt x="109174" y="451"/>
                  </a:moveTo>
                  <a:cubicBezTo>
                    <a:pt x="91568" y="1139"/>
                    <a:pt x="72773" y="2672"/>
                    <a:pt x="52102" y="4954"/>
                  </a:cubicBezTo>
                  <a:cubicBezTo>
                    <a:pt x="46629" y="5549"/>
                    <a:pt x="42314" y="6330"/>
                    <a:pt x="32150" y="8582"/>
                  </a:cubicBezTo>
                  <a:cubicBezTo>
                    <a:pt x="29367" y="9208"/>
                    <a:pt x="27991" y="9520"/>
                    <a:pt x="26396" y="9864"/>
                  </a:cubicBezTo>
                  <a:cubicBezTo>
                    <a:pt x="15451" y="12178"/>
                    <a:pt x="8008" y="13085"/>
                    <a:pt x="691" y="12616"/>
                  </a:cubicBezTo>
                  <a:cubicBezTo>
                    <a:pt x="315" y="12585"/>
                    <a:pt x="34" y="12835"/>
                    <a:pt x="3" y="13210"/>
                  </a:cubicBezTo>
                  <a:cubicBezTo>
                    <a:pt x="-29" y="13586"/>
                    <a:pt x="222" y="13961"/>
                    <a:pt x="597" y="13992"/>
                  </a:cubicBezTo>
                  <a:cubicBezTo>
                    <a:pt x="8071" y="14493"/>
                    <a:pt x="15639" y="13586"/>
                    <a:pt x="26678" y="11240"/>
                  </a:cubicBezTo>
                  <a:cubicBezTo>
                    <a:pt x="28304" y="10896"/>
                    <a:pt x="29680" y="10584"/>
                    <a:pt x="32432" y="9958"/>
                  </a:cubicBezTo>
                  <a:cubicBezTo>
                    <a:pt x="42533" y="7738"/>
                    <a:pt x="46786" y="6831"/>
                    <a:pt x="52165" y="6237"/>
                  </a:cubicBezTo>
                  <a:cubicBezTo>
                    <a:pt x="93413" y="1702"/>
                    <a:pt x="127468" y="201"/>
                    <a:pt x="158772" y="2234"/>
                  </a:cubicBezTo>
                  <a:cubicBezTo>
                    <a:pt x="262846" y="9020"/>
                    <a:pt x="356256" y="33788"/>
                    <a:pt x="458985" y="80133"/>
                  </a:cubicBezTo>
                  <a:cubicBezTo>
                    <a:pt x="462175" y="81571"/>
                    <a:pt x="471557" y="85762"/>
                    <a:pt x="473151" y="86481"/>
                  </a:cubicBezTo>
                  <a:cubicBezTo>
                    <a:pt x="517527" y="106183"/>
                    <a:pt x="537072" y="116346"/>
                    <a:pt x="558556" y="133390"/>
                  </a:cubicBezTo>
                  <a:cubicBezTo>
                    <a:pt x="559525" y="134171"/>
                    <a:pt x="561308" y="135203"/>
                    <a:pt x="564310" y="136798"/>
                  </a:cubicBezTo>
                  <a:cubicBezTo>
                    <a:pt x="565686" y="137517"/>
                    <a:pt x="575631" y="142834"/>
                    <a:pt x="576725" y="143428"/>
                  </a:cubicBezTo>
                  <a:cubicBezTo>
                    <a:pt x="584105" y="147525"/>
                    <a:pt x="588140" y="150402"/>
                    <a:pt x="588046" y="151840"/>
                  </a:cubicBezTo>
                  <a:cubicBezTo>
                    <a:pt x="588014" y="152215"/>
                    <a:pt x="588265" y="152591"/>
                    <a:pt x="588640" y="152622"/>
                  </a:cubicBezTo>
                  <a:cubicBezTo>
                    <a:pt x="589015" y="152653"/>
                    <a:pt x="589297" y="152309"/>
                    <a:pt x="589328" y="151934"/>
                  </a:cubicBezTo>
                  <a:cubicBezTo>
                    <a:pt x="589484" y="149651"/>
                    <a:pt x="585481" y="146680"/>
                    <a:pt x="577319" y="142177"/>
                  </a:cubicBezTo>
                  <a:cubicBezTo>
                    <a:pt x="576225" y="141583"/>
                    <a:pt x="566374" y="136360"/>
                    <a:pt x="564998" y="135641"/>
                  </a:cubicBezTo>
                  <a:cubicBezTo>
                    <a:pt x="562058" y="134078"/>
                    <a:pt x="560213" y="133014"/>
                    <a:pt x="559338" y="132326"/>
                  </a:cubicBezTo>
                  <a:cubicBezTo>
                    <a:pt x="537729" y="115189"/>
                    <a:pt x="518184" y="104994"/>
                    <a:pt x="473714" y="85230"/>
                  </a:cubicBezTo>
                  <a:cubicBezTo>
                    <a:pt x="472119" y="84511"/>
                    <a:pt x="462738" y="80321"/>
                    <a:pt x="459548" y="78882"/>
                  </a:cubicBezTo>
                  <a:cubicBezTo>
                    <a:pt x="356694" y="32474"/>
                    <a:pt x="263096" y="7675"/>
                    <a:pt x="158834" y="889"/>
                  </a:cubicBezTo>
                  <a:cubicBezTo>
                    <a:pt x="143198" y="-174"/>
                    <a:pt x="126780" y="-237"/>
                    <a:pt x="109174" y="4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2797232" y="2809720"/>
              <a:ext cx="374199" cy="130694"/>
            </a:xfrm>
            <a:custGeom>
              <a:avLst/>
              <a:gdLst/>
              <a:ahLst/>
              <a:cxnLst/>
              <a:rect l="l" t="t" r="r" b="b"/>
              <a:pathLst>
                <a:path w="374199" h="130694" extrusionOk="0">
                  <a:moveTo>
                    <a:pt x="109312" y="308"/>
                  </a:moveTo>
                  <a:cubicBezTo>
                    <a:pt x="102151" y="-161"/>
                    <a:pt x="94552" y="-67"/>
                    <a:pt x="86358" y="402"/>
                  </a:cubicBezTo>
                  <a:cubicBezTo>
                    <a:pt x="77758" y="903"/>
                    <a:pt x="70660" y="1559"/>
                    <a:pt x="55586" y="3342"/>
                  </a:cubicBezTo>
                  <a:cubicBezTo>
                    <a:pt x="49613" y="4061"/>
                    <a:pt x="47362" y="4374"/>
                    <a:pt x="44266" y="4718"/>
                  </a:cubicBezTo>
                  <a:cubicBezTo>
                    <a:pt x="35791" y="5656"/>
                    <a:pt x="26691" y="6219"/>
                    <a:pt x="16809" y="6563"/>
                  </a:cubicBezTo>
                  <a:cubicBezTo>
                    <a:pt x="16809" y="6563"/>
                    <a:pt x="10961" y="6719"/>
                    <a:pt x="9085" y="6751"/>
                  </a:cubicBezTo>
                  <a:cubicBezTo>
                    <a:pt x="6364" y="6813"/>
                    <a:pt x="4175" y="6938"/>
                    <a:pt x="2736" y="7032"/>
                  </a:cubicBezTo>
                  <a:cubicBezTo>
                    <a:pt x="1861" y="7094"/>
                    <a:pt x="1267" y="7126"/>
                    <a:pt x="891" y="7220"/>
                  </a:cubicBezTo>
                  <a:cubicBezTo>
                    <a:pt x="516" y="7313"/>
                    <a:pt x="266" y="7438"/>
                    <a:pt x="109" y="7720"/>
                  </a:cubicBezTo>
                  <a:cubicBezTo>
                    <a:pt x="-203" y="8314"/>
                    <a:pt x="203" y="8595"/>
                    <a:pt x="704" y="8783"/>
                  </a:cubicBezTo>
                  <a:cubicBezTo>
                    <a:pt x="891" y="8877"/>
                    <a:pt x="1016" y="8689"/>
                    <a:pt x="1204" y="8595"/>
                  </a:cubicBezTo>
                  <a:cubicBezTo>
                    <a:pt x="1329" y="8533"/>
                    <a:pt x="1548" y="8658"/>
                    <a:pt x="1579" y="8502"/>
                  </a:cubicBezTo>
                  <a:cubicBezTo>
                    <a:pt x="1892" y="8439"/>
                    <a:pt x="2236" y="8345"/>
                    <a:pt x="2861" y="8314"/>
                  </a:cubicBezTo>
                  <a:cubicBezTo>
                    <a:pt x="4300" y="8189"/>
                    <a:pt x="6395" y="8189"/>
                    <a:pt x="9116" y="8126"/>
                  </a:cubicBezTo>
                  <a:cubicBezTo>
                    <a:pt x="10992" y="8064"/>
                    <a:pt x="16934" y="7939"/>
                    <a:pt x="16934" y="7939"/>
                  </a:cubicBezTo>
                  <a:cubicBezTo>
                    <a:pt x="26847" y="7595"/>
                    <a:pt x="35885" y="6907"/>
                    <a:pt x="44391" y="6000"/>
                  </a:cubicBezTo>
                  <a:cubicBezTo>
                    <a:pt x="47518" y="5656"/>
                    <a:pt x="49739" y="5437"/>
                    <a:pt x="55712" y="4718"/>
                  </a:cubicBezTo>
                  <a:cubicBezTo>
                    <a:pt x="70785" y="2935"/>
                    <a:pt x="77852" y="2185"/>
                    <a:pt x="86390" y="1684"/>
                  </a:cubicBezTo>
                  <a:cubicBezTo>
                    <a:pt x="102714" y="746"/>
                    <a:pt x="116474" y="1559"/>
                    <a:pt x="129483" y="4624"/>
                  </a:cubicBezTo>
                  <a:cubicBezTo>
                    <a:pt x="203035" y="21855"/>
                    <a:pt x="266424" y="50751"/>
                    <a:pt x="326123" y="94438"/>
                  </a:cubicBezTo>
                  <a:cubicBezTo>
                    <a:pt x="328437" y="96127"/>
                    <a:pt x="330907" y="97940"/>
                    <a:pt x="333941" y="100004"/>
                  </a:cubicBezTo>
                  <a:cubicBezTo>
                    <a:pt x="336005" y="101412"/>
                    <a:pt x="343479" y="106478"/>
                    <a:pt x="343322" y="106352"/>
                  </a:cubicBezTo>
                  <a:cubicBezTo>
                    <a:pt x="358114" y="116360"/>
                    <a:pt x="366214" y="122739"/>
                    <a:pt x="373031" y="130495"/>
                  </a:cubicBezTo>
                  <a:cubicBezTo>
                    <a:pt x="373281" y="130776"/>
                    <a:pt x="373719" y="130745"/>
                    <a:pt x="374000" y="130495"/>
                  </a:cubicBezTo>
                  <a:cubicBezTo>
                    <a:pt x="374282" y="130245"/>
                    <a:pt x="374251" y="129807"/>
                    <a:pt x="374000" y="129525"/>
                  </a:cubicBezTo>
                  <a:cubicBezTo>
                    <a:pt x="367089" y="121676"/>
                    <a:pt x="358958" y="115265"/>
                    <a:pt x="344104" y="105195"/>
                  </a:cubicBezTo>
                  <a:cubicBezTo>
                    <a:pt x="344260" y="105321"/>
                    <a:pt x="336786" y="100255"/>
                    <a:pt x="334722" y="98847"/>
                  </a:cubicBezTo>
                  <a:cubicBezTo>
                    <a:pt x="331720" y="96783"/>
                    <a:pt x="329218" y="95063"/>
                    <a:pt x="326904" y="93375"/>
                  </a:cubicBezTo>
                  <a:cubicBezTo>
                    <a:pt x="267081" y="49594"/>
                    <a:pt x="203535" y="20667"/>
                    <a:pt x="129796" y="3373"/>
                  </a:cubicBezTo>
                  <a:cubicBezTo>
                    <a:pt x="123166" y="1809"/>
                    <a:pt x="116474" y="777"/>
                    <a:pt x="109312" y="30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2894148" y="2432630"/>
              <a:ext cx="524346" cy="140980"/>
            </a:xfrm>
            <a:custGeom>
              <a:avLst/>
              <a:gdLst/>
              <a:ahLst/>
              <a:cxnLst/>
              <a:rect l="l" t="t" r="r" b="b"/>
              <a:pathLst>
                <a:path w="524346" h="140980" extrusionOk="0">
                  <a:moveTo>
                    <a:pt x="523415" y="67"/>
                  </a:moveTo>
                  <a:cubicBezTo>
                    <a:pt x="514002" y="4915"/>
                    <a:pt x="506778" y="9824"/>
                    <a:pt x="491549" y="21082"/>
                  </a:cubicBezTo>
                  <a:cubicBezTo>
                    <a:pt x="491330" y="21239"/>
                    <a:pt x="491267" y="21207"/>
                    <a:pt x="491048" y="21364"/>
                  </a:cubicBezTo>
                  <a:cubicBezTo>
                    <a:pt x="478133" y="30902"/>
                    <a:pt x="472191" y="35092"/>
                    <a:pt x="464467" y="39533"/>
                  </a:cubicBezTo>
                  <a:cubicBezTo>
                    <a:pt x="407051" y="72619"/>
                    <a:pt x="353545" y="92227"/>
                    <a:pt x="299506" y="97199"/>
                  </a:cubicBezTo>
                  <a:cubicBezTo>
                    <a:pt x="277991" y="99169"/>
                    <a:pt x="260385" y="99826"/>
                    <a:pt x="220544" y="100608"/>
                  </a:cubicBezTo>
                  <a:cubicBezTo>
                    <a:pt x="211787" y="100795"/>
                    <a:pt x="207972" y="100889"/>
                    <a:pt x="203156" y="100983"/>
                  </a:cubicBezTo>
                  <a:cubicBezTo>
                    <a:pt x="141050" y="102453"/>
                    <a:pt x="103992" y="106237"/>
                    <a:pt x="66747" y="117495"/>
                  </a:cubicBezTo>
                  <a:cubicBezTo>
                    <a:pt x="63463" y="118495"/>
                    <a:pt x="59679" y="119434"/>
                    <a:pt x="54519" y="120622"/>
                  </a:cubicBezTo>
                  <a:cubicBezTo>
                    <a:pt x="54301" y="120684"/>
                    <a:pt x="41135" y="123686"/>
                    <a:pt x="37226" y="124625"/>
                  </a:cubicBezTo>
                  <a:cubicBezTo>
                    <a:pt x="19057" y="129003"/>
                    <a:pt x="7548" y="133287"/>
                    <a:pt x="200" y="139760"/>
                  </a:cubicBezTo>
                  <a:cubicBezTo>
                    <a:pt x="-82" y="140011"/>
                    <a:pt x="-51" y="140448"/>
                    <a:pt x="200" y="140730"/>
                  </a:cubicBezTo>
                  <a:cubicBezTo>
                    <a:pt x="450" y="141011"/>
                    <a:pt x="794" y="141074"/>
                    <a:pt x="1075" y="140824"/>
                  </a:cubicBezTo>
                  <a:cubicBezTo>
                    <a:pt x="8237" y="134538"/>
                    <a:pt x="19557" y="130191"/>
                    <a:pt x="37539" y="125876"/>
                  </a:cubicBezTo>
                  <a:cubicBezTo>
                    <a:pt x="41448" y="124937"/>
                    <a:pt x="54707" y="121935"/>
                    <a:pt x="54926" y="121873"/>
                  </a:cubicBezTo>
                  <a:cubicBezTo>
                    <a:pt x="60086" y="120684"/>
                    <a:pt x="63839" y="119746"/>
                    <a:pt x="67153" y="118745"/>
                  </a:cubicBezTo>
                  <a:cubicBezTo>
                    <a:pt x="104273" y="107519"/>
                    <a:pt x="141206" y="103672"/>
                    <a:pt x="203188" y="102234"/>
                  </a:cubicBezTo>
                  <a:cubicBezTo>
                    <a:pt x="208004" y="102109"/>
                    <a:pt x="211850" y="102109"/>
                    <a:pt x="220575" y="101952"/>
                  </a:cubicBezTo>
                  <a:cubicBezTo>
                    <a:pt x="260447" y="101139"/>
                    <a:pt x="278053" y="100420"/>
                    <a:pt x="299631" y="98450"/>
                  </a:cubicBezTo>
                  <a:cubicBezTo>
                    <a:pt x="353888" y="93478"/>
                    <a:pt x="407614" y="73870"/>
                    <a:pt x="465186" y="40690"/>
                  </a:cubicBezTo>
                  <a:cubicBezTo>
                    <a:pt x="472973" y="36218"/>
                    <a:pt x="479009" y="31996"/>
                    <a:pt x="491955" y="22427"/>
                  </a:cubicBezTo>
                  <a:cubicBezTo>
                    <a:pt x="492174" y="22271"/>
                    <a:pt x="492112" y="22302"/>
                    <a:pt x="492331" y="22145"/>
                  </a:cubicBezTo>
                  <a:cubicBezTo>
                    <a:pt x="507498" y="10950"/>
                    <a:pt x="514659" y="6134"/>
                    <a:pt x="523978" y="1318"/>
                  </a:cubicBezTo>
                  <a:cubicBezTo>
                    <a:pt x="524322" y="1162"/>
                    <a:pt x="524447" y="661"/>
                    <a:pt x="524260" y="349"/>
                  </a:cubicBezTo>
                  <a:cubicBezTo>
                    <a:pt x="524103" y="36"/>
                    <a:pt x="523728" y="-89"/>
                    <a:pt x="523415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2931988" y="2256739"/>
              <a:ext cx="455864" cy="225675"/>
            </a:xfrm>
            <a:custGeom>
              <a:avLst/>
              <a:gdLst/>
              <a:ahLst/>
              <a:cxnLst/>
              <a:rect l="l" t="t" r="r" b="b"/>
              <a:pathLst>
                <a:path w="455864" h="225675" extrusionOk="0">
                  <a:moveTo>
                    <a:pt x="454772" y="146"/>
                  </a:moveTo>
                  <a:cubicBezTo>
                    <a:pt x="447455" y="5682"/>
                    <a:pt x="440669" y="10998"/>
                    <a:pt x="429379" y="19879"/>
                  </a:cubicBezTo>
                  <a:cubicBezTo>
                    <a:pt x="429004" y="20192"/>
                    <a:pt x="423844" y="24257"/>
                    <a:pt x="422343" y="25446"/>
                  </a:cubicBezTo>
                  <a:cubicBezTo>
                    <a:pt x="372777" y="64442"/>
                    <a:pt x="346164" y="82173"/>
                    <a:pt x="310545" y="96590"/>
                  </a:cubicBezTo>
                  <a:cubicBezTo>
                    <a:pt x="296847" y="102125"/>
                    <a:pt x="285214" y="105690"/>
                    <a:pt x="259821" y="112507"/>
                  </a:cubicBezTo>
                  <a:cubicBezTo>
                    <a:pt x="259540" y="112601"/>
                    <a:pt x="232051" y="120075"/>
                    <a:pt x="221794" y="123547"/>
                  </a:cubicBezTo>
                  <a:cubicBezTo>
                    <a:pt x="199122" y="131208"/>
                    <a:pt x="179108" y="140058"/>
                    <a:pt x="145771" y="156383"/>
                  </a:cubicBezTo>
                  <a:cubicBezTo>
                    <a:pt x="143082" y="157696"/>
                    <a:pt x="124725" y="166765"/>
                    <a:pt x="120566" y="168798"/>
                  </a:cubicBezTo>
                  <a:cubicBezTo>
                    <a:pt x="108745" y="174520"/>
                    <a:pt x="97831" y="179117"/>
                    <a:pt x="77973" y="187186"/>
                  </a:cubicBezTo>
                  <a:cubicBezTo>
                    <a:pt x="77035" y="187561"/>
                    <a:pt x="76222" y="187936"/>
                    <a:pt x="74471" y="188655"/>
                  </a:cubicBezTo>
                  <a:cubicBezTo>
                    <a:pt x="52142" y="197724"/>
                    <a:pt x="41885" y="202071"/>
                    <a:pt x="29626" y="208013"/>
                  </a:cubicBezTo>
                  <a:cubicBezTo>
                    <a:pt x="28344" y="208638"/>
                    <a:pt x="28282" y="208701"/>
                    <a:pt x="15366" y="216206"/>
                  </a:cubicBezTo>
                  <a:cubicBezTo>
                    <a:pt x="15272" y="216269"/>
                    <a:pt x="918" y="224431"/>
                    <a:pt x="918" y="224400"/>
                  </a:cubicBezTo>
                  <a:cubicBezTo>
                    <a:pt x="574" y="224274"/>
                    <a:pt x="168" y="224431"/>
                    <a:pt x="43" y="224775"/>
                  </a:cubicBezTo>
                  <a:cubicBezTo>
                    <a:pt x="-82" y="225119"/>
                    <a:pt x="74" y="225525"/>
                    <a:pt x="418" y="225650"/>
                  </a:cubicBezTo>
                  <a:cubicBezTo>
                    <a:pt x="1106" y="225901"/>
                    <a:pt x="4014" y="224337"/>
                    <a:pt x="15866" y="217457"/>
                  </a:cubicBezTo>
                  <a:cubicBezTo>
                    <a:pt x="15960" y="217394"/>
                    <a:pt x="29001" y="209764"/>
                    <a:pt x="30221" y="209139"/>
                  </a:cubicBezTo>
                  <a:cubicBezTo>
                    <a:pt x="42448" y="203228"/>
                    <a:pt x="52768" y="198913"/>
                    <a:pt x="75065" y="189875"/>
                  </a:cubicBezTo>
                  <a:cubicBezTo>
                    <a:pt x="76816" y="189156"/>
                    <a:pt x="77567" y="188781"/>
                    <a:pt x="78474" y="188405"/>
                  </a:cubicBezTo>
                  <a:cubicBezTo>
                    <a:pt x="98394" y="180337"/>
                    <a:pt x="109308" y="175677"/>
                    <a:pt x="121191" y="169923"/>
                  </a:cubicBezTo>
                  <a:cubicBezTo>
                    <a:pt x="125382" y="167891"/>
                    <a:pt x="143707" y="158947"/>
                    <a:pt x="146397" y="157602"/>
                  </a:cubicBezTo>
                  <a:cubicBezTo>
                    <a:pt x="179670" y="141309"/>
                    <a:pt x="199747" y="132428"/>
                    <a:pt x="222326" y="124766"/>
                  </a:cubicBezTo>
                  <a:cubicBezTo>
                    <a:pt x="232521" y="121326"/>
                    <a:pt x="240870" y="118981"/>
                    <a:pt x="259665" y="113915"/>
                  </a:cubicBezTo>
                  <a:cubicBezTo>
                    <a:pt x="259946" y="113852"/>
                    <a:pt x="259853" y="113790"/>
                    <a:pt x="260165" y="113727"/>
                  </a:cubicBezTo>
                  <a:cubicBezTo>
                    <a:pt x="285621" y="106879"/>
                    <a:pt x="297317" y="103376"/>
                    <a:pt x="311076" y="97810"/>
                  </a:cubicBezTo>
                  <a:cubicBezTo>
                    <a:pt x="346852" y="83330"/>
                    <a:pt x="373527" y="65474"/>
                    <a:pt x="423156" y="26384"/>
                  </a:cubicBezTo>
                  <a:cubicBezTo>
                    <a:pt x="424657" y="25195"/>
                    <a:pt x="448299" y="6713"/>
                    <a:pt x="455617" y="1178"/>
                  </a:cubicBezTo>
                  <a:cubicBezTo>
                    <a:pt x="455929" y="959"/>
                    <a:pt x="455929" y="490"/>
                    <a:pt x="455711" y="209"/>
                  </a:cubicBezTo>
                  <a:cubicBezTo>
                    <a:pt x="455429" y="-41"/>
                    <a:pt x="455085" y="-73"/>
                    <a:pt x="454772" y="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2935491" y="2111508"/>
              <a:ext cx="420084" cy="333991"/>
            </a:xfrm>
            <a:custGeom>
              <a:avLst/>
              <a:gdLst/>
              <a:ahLst/>
              <a:cxnLst/>
              <a:rect l="l" t="t" r="r" b="b"/>
              <a:pathLst>
                <a:path w="420084" h="333991" extrusionOk="0">
                  <a:moveTo>
                    <a:pt x="419028" y="86"/>
                  </a:moveTo>
                  <a:cubicBezTo>
                    <a:pt x="408489" y="5184"/>
                    <a:pt x="401391" y="11594"/>
                    <a:pt x="387756" y="26574"/>
                  </a:cubicBezTo>
                  <a:cubicBezTo>
                    <a:pt x="387162" y="27230"/>
                    <a:pt x="387162" y="27199"/>
                    <a:pt x="386567" y="27856"/>
                  </a:cubicBezTo>
                  <a:cubicBezTo>
                    <a:pt x="381720" y="33172"/>
                    <a:pt x="379094" y="36018"/>
                    <a:pt x="375998" y="38989"/>
                  </a:cubicBezTo>
                  <a:cubicBezTo>
                    <a:pt x="350198" y="64132"/>
                    <a:pt x="320833" y="89869"/>
                    <a:pt x="287654" y="116982"/>
                  </a:cubicBezTo>
                  <a:cubicBezTo>
                    <a:pt x="273706" y="128365"/>
                    <a:pt x="260540" y="136371"/>
                    <a:pt x="232740" y="151288"/>
                  </a:cubicBezTo>
                  <a:cubicBezTo>
                    <a:pt x="231520" y="151944"/>
                    <a:pt x="231426" y="151913"/>
                    <a:pt x="230206" y="152570"/>
                  </a:cubicBezTo>
                  <a:cubicBezTo>
                    <a:pt x="213288" y="161670"/>
                    <a:pt x="205314" y="166236"/>
                    <a:pt x="196088" y="172021"/>
                  </a:cubicBezTo>
                  <a:cubicBezTo>
                    <a:pt x="172822" y="186656"/>
                    <a:pt x="154246" y="201260"/>
                    <a:pt x="119378" y="231157"/>
                  </a:cubicBezTo>
                  <a:cubicBezTo>
                    <a:pt x="118158" y="232189"/>
                    <a:pt x="105899" y="242759"/>
                    <a:pt x="102866" y="245323"/>
                  </a:cubicBezTo>
                  <a:cubicBezTo>
                    <a:pt x="67341" y="275532"/>
                    <a:pt x="48202" y="292138"/>
                    <a:pt x="27218" y="311370"/>
                  </a:cubicBezTo>
                  <a:cubicBezTo>
                    <a:pt x="25967" y="312496"/>
                    <a:pt x="24247" y="313809"/>
                    <a:pt x="21840" y="315373"/>
                  </a:cubicBezTo>
                  <a:cubicBezTo>
                    <a:pt x="20870" y="315998"/>
                    <a:pt x="15616" y="319251"/>
                    <a:pt x="14803" y="319782"/>
                  </a:cubicBezTo>
                  <a:cubicBezTo>
                    <a:pt x="5766" y="325474"/>
                    <a:pt x="1419" y="329101"/>
                    <a:pt x="43" y="333073"/>
                  </a:cubicBezTo>
                  <a:cubicBezTo>
                    <a:pt x="-82" y="333417"/>
                    <a:pt x="74" y="333824"/>
                    <a:pt x="418" y="333949"/>
                  </a:cubicBezTo>
                  <a:cubicBezTo>
                    <a:pt x="762" y="334074"/>
                    <a:pt x="1169" y="333917"/>
                    <a:pt x="1294" y="333573"/>
                  </a:cubicBezTo>
                  <a:cubicBezTo>
                    <a:pt x="2544" y="330008"/>
                    <a:pt x="6829" y="326474"/>
                    <a:pt x="15554" y="320971"/>
                  </a:cubicBezTo>
                  <a:cubicBezTo>
                    <a:pt x="16367" y="320470"/>
                    <a:pt x="21527" y="317218"/>
                    <a:pt x="22496" y="316561"/>
                  </a:cubicBezTo>
                  <a:cubicBezTo>
                    <a:pt x="24967" y="314935"/>
                    <a:pt x="26749" y="313653"/>
                    <a:pt x="28063" y="312465"/>
                  </a:cubicBezTo>
                  <a:cubicBezTo>
                    <a:pt x="49015" y="293232"/>
                    <a:pt x="68185" y="276595"/>
                    <a:pt x="103710" y="246418"/>
                  </a:cubicBezTo>
                  <a:cubicBezTo>
                    <a:pt x="106744" y="243853"/>
                    <a:pt x="119002" y="233283"/>
                    <a:pt x="120222" y="232251"/>
                  </a:cubicBezTo>
                  <a:cubicBezTo>
                    <a:pt x="155028" y="202418"/>
                    <a:pt x="173541" y="187720"/>
                    <a:pt x="196745" y="173115"/>
                  </a:cubicBezTo>
                  <a:cubicBezTo>
                    <a:pt x="205908" y="167361"/>
                    <a:pt x="213945" y="162952"/>
                    <a:pt x="230863" y="153852"/>
                  </a:cubicBezTo>
                  <a:cubicBezTo>
                    <a:pt x="232083" y="153195"/>
                    <a:pt x="232083" y="153132"/>
                    <a:pt x="233302" y="152476"/>
                  </a:cubicBezTo>
                  <a:cubicBezTo>
                    <a:pt x="261166" y="137496"/>
                    <a:pt x="274488" y="129553"/>
                    <a:pt x="288529" y="118076"/>
                  </a:cubicBezTo>
                  <a:cubicBezTo>
                    <a:pt x="321740" y="90963"/>
                    <a:pt x="351042" y="65164"/>
                    <a:pt x="376873" y="39990"/>
                  </a:cubicBezTo>
                  <a:cubicBezTo>
                    <a:pt x="379969" y="36988"/>
                    <a:pt x="382658" y="34110"/>
                    <a:pt x="387537" y="28763"/>
                  </a:cubicBezTo>
                  <a:cubicBezTo>
                    <a:pt x="388131" y="28106"/>
                    <a:pt x="388131" y="28137"/>
                    <a:pt x="388725" y="27481"/>
                  </a:cubicBezTo>
                  <a:cubicBezTo>
                    <a:pt x="402266" y="12658"/>
                    <a:pt x="409365" y="6309"/>
                    <a:pt x="419716" y="1275"/>
                  </a:cubicBezTo>
                  <a:cubicBezTo>
                    <a:pt x="420060" y="1118"/>
                    <a:pt x="420185" y="743"/>
                    <a:pt x="419997" y="399"/>
                  </a:cubicBezTo>
                  <a:cubicBezTo>
                    <a:pt x="419841" y="24"/>
                    <a:pt x="419372" y="-101"/>
                    <a:pt x="419028" y="8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9" name="Google Shape;1549;p17"/>
          <p:cNvGrpSpPr/>
          <p:nvPr/>
        </p:nvGrpSpPr>
        <p:grpSpPr>
          <a:xfrm>
            <a:off x="10735146" y="4310785"/>
            <a:ext cx="2400392" cy="2877571"/>
            <a:chOff x="3501179" y="3927572"/>
            <a:chExt cx="656060" cy="786458"/>
          </a:xfrm>
        </p:grpSpPr>
        <p:sp>
          <p:nvSpPr>
            <p:cNvPr id="1550" name="Google Shape;1550;p17"/>
            <p:cNvSpPr/>
            <p:nvPr/>
          </p:nvSpPr>
          <p:spPr>
            <a:xfrm>
              <a:off x="3675715" y="4167246"/>
              <a:ext cx="308681" cy="546784"/>
            </a:xfrm>
            <a:custGeom>
              <a:avLst/>
              <a:gdLst/>
              <a:ahLst/>
              <a:cxnLst/>
              <a:rect l="l" t="t" r="r" b="b"/>
              <a:pathLst>
                <a:path w="308681" h="546784" extrusionOk="0">
                  <a:moveTo>
                    <a:pt x="1690" y="123"/>
                  </a:moveTo>
                  <a:cubicBezTo>
                    <a:pt x="501" y="498"/>
                    <a:pt x="-281" y="1811"/>
                    <a:pt x="95" y="3031"/>
                  </a:cubicBezTo>
                  <a:cubicBezTo>
                    <a:pt x="251" y="3531"/>
                    <a:pt x="2722" y="11005"/>
                    <a:pt x="3785" y="14101"/>
                  </a:cubicBezTo>
                  <a:cubicBezTo>
                    <a:pt x="6787" y="22983"/>
                    <a:pt x="10164" y="32958"/>
                    <a:pt x="14073" y="43622"/>
                  </a:cubicBezTo>
                  <a:cubicBezTo>
                    <a:pt x="25206" y="74081"/>
                    <a:pt x="37528" y="104290"/>
                    <a:pt x="50725" y="132748"/>
                  </a:cubicBezTo>
                  <a:cubicBezTo>
                    <a:pt x="67924" y="169837"/>
                    <a:pt x="85405" y="200671"/>
                    <a:pt x="102668" y="223187"/>
                  </a:cubicBezTo>
                  <a:cubicBezTo>
                    <a:pt x="123401" y="250269"/>
                    <a:pt x="129937" y="258087"/>
                    <a:pt x="170435" y="303588"/>
                  </a:cubicBezTo>
                  <a:cubicBezTo>
                    <a:pt x="173999" y="307622"/>
                    <a:pt x="177033" y="311094"/>
                    <a:pt x="179941" y="314408"/>
                  </a:cubicBezTo>
                  <a:cubicBezTo>
                    <a:pt x="205178" y="343210"/>
                    <a:pt x="224004" y="367321"/>
                    <a:pt x="245582" y="400094"/>
                  </a:cubicBezTo>
                  <a:cubicBezTo>
                    <a:pt x="255120" y="414573"/>
                    <a:pt x="265283" y="435526"/>
                    <a:pt x="275634" y="461513"/>
                  </a:cubicBezTo>
                  <a:cubicBezTo>
                    <a:pt x="282890" y="479776"/>
                    <a:pt x="289801" y="499415"/>
                    <a:pt x="296212" y="518992"/>
                  </a:cubicBezTo>
                  <a:cubicBezTo>
                    <a:pt x="298432" y="525840"/>
                    <a:pt x="303998" y="543790"/>
                    <a:pt x="304374" y="545104"/>
                  </a:cubicBezTo>
                  <a:cubicBezTo>
                    <a:pt x="304718" y="546323"/>
                    <a:pt x="305812" y="547043"/>
                    <a:pt x="307000" y="546699"/>
                  </a:cubicBezTo>
                  <a:cubicBezTo>
                    <a:pt x="308220" y="546355"/>
                    <a:pt x="308939" y="545010"/>
                    <a:pt x="308595" y="543790"/>
                  </a:cubicBezTo>
                  <a:cubicBezTo>
                    <a:pt x="308220" y="542477"/>
                    <a:pt x="302653" y="524558"/>
                    <a:pt x="300433" y="517678"/>
                  </a:cubicBezTo>
                  <a:cubicBezTo>
                    <a:pt x="294022" y="498039"/>
                    <a:pt x="287174" y="478275"/>
                    <a:pt x="279856" y="459950"/>
                  </a:cubicBezTo>
                  <a:cubicBezTo>
                    <a:pt x="269411" y="433681"/>
                    <a:pt x="258998" y="412228"/>
                    <a:pt x="249272" y="397468"/>
                  </a:cubicBezTo>
                  <a:cubicBezTo>
                    <a:pt x="227569" y="364507"/>
                    <a:pt x="208743" y="340208"/>
                    <a:pt x="183350" y="311250"/>
                  </a:cubicBezTo>
                  <a:cubicBezTo>
                    <a:pt x="180442" y="307935"/>
                    <a:pt x="177440" y="304464"/>
                    <a:pt x="173843" y="300430"/>
                  </a:cubicBezTo>
                  <a:cubicBezTo>
                    <a:pt x="133439" y="254991"/>
                    <a:pt x="126747" y="247486"/>
                    <a:pt x="106076" y="220529"/>
                  </a:cubicBezTo>
                  <a:cubicBezTo>
                    <a:pt x="89064" y="198326"/>
                    <a:pt x="71989" y="167710"/>
                    <a:pt x="54915" y="130872"/>
                  </a:cubicBezTo>
                  <a:cubicBezTo>
                    <a:pt x="41781" y="102570"/>
                    <a:pt x="29616" y="72361"/>
                    <a:pt x="18514" y="42027"/>
                  </a:cubicBezTo>
                  <a:cubicBezTo>
                    <a:pt x="14636" y="31395"/>
                    <a:pt x="10946" y="21356"/>
                    <a:pt x="7975" y="12506"/>
                  </a:cubicBezTo>
                  <a:cubicBezTo>
                    <a:pt x="6943" y="9410"/>
                    <a:pt x="4723" y="1936"/>
                    <a:pt x="4535" y="1436"/>
                  </a:cubicBezTo>
                  <a:cubicBezTo>
                    <a:pt x="4223" y="248"/>
                    <a:pt x="2878" y="-253"/>
                    <a:pt x="1690" y="12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3724832" y="4264406"/>
              <a:ext cx="8987" cy="42717"/>
            </a:xfrm>
            <a:custGeom>
              <a:avLst/>
              <a:gdLst/>
              <a:ahLst/>
              <a:cxnLst/>
              <a:rect l="l" t="t" r="r" b="b"/>
              <a:pathLst>
                <a:path w="8987" h="42717" extrusionOk="0">
                  <a:moveTo>
                    <a:pt x="2139" y="0"/>
                  </a:moveTo>
                  <a:cubicBezTo>
                    <a:pt x="2139" y="0"/>
                    <a:pt x="1107" y="4816"/>
                    <a:pt x="825" y="6848"/>
                  </a:cubicBezTo>
                  <a:cubicBezTo>
                    <a:pt x="544" y="8756"/>
                    <a:pt x="450" y="10601"/>
                    <a:pt x="294" y="12384"/>
                  </a:cubicBezTo>
                  <a:cubicBezTo>
                    <a:pt x="137" y="14354"/>
                    <a:pt x="-50" y="16137"/>
                    <a:pt x="12" y="17669"/>
                  </a:cubicBezTo>
                  <a:cubicBezTo>
                    <a:pt x="262" y="22954"/>
                    <a:pt x="888" y="27988"/>
                    <a:pt x="1857" y="32711"/>
                  </a:cubicBezTo>
                  <a:cubicBezTo>
                    <a:pt x="2295" y="34869"/>
                    <a:pt x="2952" y="36807"/>
                    <a:pt x="3452" y="38496"/>
                  </a:cubicBezTo>
                  <a:cubicBezTo>
                    <a:pt x="3734" y="39528"/>
                    <a:pt x="4766" y="42718"/>
                    <a:pt x="4766" y="42718"/>
                  </a:cubicBezTo>
                  <a:lnTo>
                    <a:pt x="8987" y="41404"/>
                  </a:lnTo>
                  <a:lnTo>
                    <a:pt x="8206" y="39309"/>
                  </a:lnTo>
                  <a:cubicBezTo>
                    <a:pt x="7737" y="37965"/>
                    <a:pt x="7080" y="35431"/>
                    <a:pt x="6361" y="31929"/>
                  </a:cubicBezTo>
                  <a:cubicBezTo>
                    <a:pt x="5454" y="27457"/>
                    <a:pt x="4766" y="22485"/>
                    <a:pt x="4516" y="17418"/>
                  </a:cubicBezTo>
                  <a:cubicBezTo>
                    <a:pt x="4453" y="16105"/>
                    <a:pt x="4641" y="14479"/>
                    <a:pt x="4766" y="12665"/>
                  </a:cubicBezTo>
                  <a:cubicBezTo>
                    <a:pt x="4891" y="11008"/>
                    <a:pt x="5047" y="9225"/>
                    <a:pt x="5297" y="7380"/>
                  </a:cubicBezTo>
                  <a:cubicBezTo>
                    <a:pt x="5579" y="5410"/>
                    <a:pt x="6611" y="782"/>
                    <a:pt x="6611" y="782"/>
                  </a:cubicBezTo>
                  <a:lnTo>
                    <a:pt x="2139" y="0"/>
                  </a:ln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3687943" y="4281011"/>
              <a:ext cx="49285" cy="34274"/>
            </a:xfrm>
            <a:custGeom>
              <a:avLst/>
              <a:gdLst/>
              <a:ahLst/>
              <a:cxnLst/>
              <a:rect l="l" t="t" r="r" b="b"/>
              <a:pathLst>
                <a:path w="49285" h="34274" extrusionOk="0">
                  <a:moveTo>
                    <a:pt x="250" y="0"/>
                  </a:moveTo>
                  <a:lnTo>
                    <a:pt x="0" y="4753"/>
                  </a:lnTo>
                  <a:cubicBezTo>
                    <a:pt x="1220" y="4816"/>
                    <a:pt x="3628" y="5066"/>
                    <a:pt x="6849" y="6067"/>
                  </a:cubicBezTo>
                  <a:cubicBezTo>
                    <a:pt x="12290" y="7756"/>
                    <a:pt x="18044" y="10539"/>
                    <a:pt x="23986" y="14761"/>
                  </a:cubicBezTo>
                  <a:cubicBezTo>
                    <a:pt x="30053" y="19076"/>
                    <a:pt x="35400" y="23673"/>
                    <a:pt x="40060" y="28208"/>
                  </a:cubicBezTo>
                  <a:cubicBezTo>
                    <a:pt x="42843" y="30928"/>
                    <a:pt x="44876" y="33118"/>
                    <a:pt x="45845" y="34275"/>
                  </a:cubicBezTo>
                  <a:lnTo>
                    <a:pt x="49285" y="31366"/>
                  </a:lnTo>
                  <a:cubicBezTo>
                    <a:pt x="49004" y="31022"/>
                    <a:pt x="48472" y="30366"/>
                    <a:pt x="47690" y="29521"/>
                  </a:cubicBezTo>
                  <a:cubicBezTo>
                    <a:pt x="46439" y="28145"/>
                    <a:pt x="44907" y="26675"/>
                    <a:pt x="43218" y="25049"/>
                  </a:cubicBezTo>
                  <a:cubicBezTo>
                    <a:pt x="38371" y="20358"/>
                    <a:pt x="32867" y="15543"/>
                    <a:pt x="26613" y="11070"/>
                  </a:cubicBezTo>
                  <a:cubicBezTo>
                    <a:pt x="20265" y="6536"/>
                    <a:pt x="14041" y="3659"/>
                    <a:pt x="8162" y="1845"/>
                  </a:cubicBezTo>
                  <a:cubicBezTo>
                    <a:pt x="4597" y="751"/>
                    <a:pt x="1845" y="94"/>
                    <a:pt x="25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7"/>
            <p:cNvSpPr/>
            <p:nvPr/>
          </p:nvSpPr>
          <p:spPr>
            <a:xfrm>
              <a:off x="3760182" y="4398060"/>
              <a:ext cx="49035" cy="27710"/>
            </a:xfrm>
            <a:custGeom>
              <a:avLst/>
              <a:gdLst/>
              <a:ahLst/>
              <a:cxnLst/>
              <a:rect l="l" t="t" r="r" b="b"/>
              <a:pathLst>
                <a:path w="49035" h="27710" extrusionOk="0">
                  <a:moveTo>
                    <a:pt x="0" y="35"/>
                  </a:moveTo>
                  <a:lnTo>
                    <a:pt x="250" y="4506"/>
                  </a:lnTo>
                  <a:cubicBezTo>
                    <a:pt x="250" y="4506"/>
                    <a:pt x="12196" y="6164"/>
                    <a:pt x="20546" y="11105"/>
                  </a:cubicBezTo>
                  <a:cubicBezTo>
                    <a:pt x="22047" y="11981"/>
                    <a:pt x="27176" y="15233"/>
                    <a:pt x="28208" y="15858"/>
                  </a:cubicBezTo>
                  <a:cubicBezTo>
                    <a:pt x="32398" y="18485"/>
                    <a:pt x="45564" y="26991"/>
                    <a:pt x="46658" y="27711"/>
                  </a:cubicBezTo>
                  <a:lnTo>
                    <a:pt x="49035" y="24021"/>
                  </a:lnTo>
                  <a:cubicBezTo>
                    <a:pt x="47941" y="23270"/>
                    <a:pt x="35056" y="14545"/>
                    <a:pt x="30835" y="11887"/>
                  </a:cubicBezTo>
                  <a:cubicBezTo>
                    <a:pt x="29834" y="11261"/>
                    <a:pt x="24455" y="8040"/>
                    <a:pt x="22923" y="7134"/>
                  </a:cubicBezTo>
                  <a:cubicBezTo>
                    <a:pt x="13791" y="1724"/>
                    <a:pt x="5754" y="-90"/>
                    <a:pt x="250" y="3"/>
                  </a:cubicBezTo>
                  <a:cubicBezTo>
                    <a:pt x="219" y="35"/>
                    <a:pt x="31" y="35"/>
                    <a:pt x="0" y="3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7"/>
            <p:cNvSpPr/>
            <p:nvPr/>
          </p:nvSpPr>
          <p:spPr>
            <a:xfrm>
              <a:off x="3838796" y="4423144"/>
              <a:ext cx="8417" cy="42467"/>
            </a:xfrm>
            <a:custGeom>
              <a:avLst/>
              <a:gdLst/>
              <a:ahLst/>
              <a:cxnLst/>
              <a:rect l="l" t="t" r="r" b="b"/>
              <a:pathLst>
                <a:path w="8417" h="42467" extrusionOk="0">
                  <a:moveTo>
                    <a:pt x="4196" y="0"/>
                  </a:moveTo>
                  <a:cubicBezTo>
                    <a:pt x="4039" y="407"/>
                    <a:pt x="3695" y="1344"/>
                    <a:pt x="3414" y="2377"/>
                  </a:cubicBezTo>
                  <a:cubicBezTo>
                    <a:pt x="2913" y="4096"/>
                    <a:pt x="2569" y="5785"/>
                    <a:pt x="2100" y="7912"/>
                  </a:cubicBezTo>
                  <a:cubicBezTo>
                    <a:pt x="881" y="13478"/>
                    <a:pt x="99" y="19608"/>
                    <a:pt x="5" y="25580"/>
                  </a:cubicBezTo>
                  <a:cubicBezTo>
                    <a:pt x="-26" y="26894"/>
                    <a:pt x="99" y="28301"/>
                    <a:pt x="255" y="29803"/>
                  </a:cubicBezTo>
                  <a:cubicBezTo>
                    <a:pt x="505" y="32179"/>
                    <a:pt x="974" y="34618"/>
                    <a:pt x="1568" y="37183"/>
                  </a:cubicBezTo>
                  <a:cubicBezTo>
                    <a:pt x="2132" y="39559"/>
                    <a:pt x="2507" y="41310"/>
                    <a:pt x="2882" y="42468"/>
                  </a:cubicBezTo>
                  <a:lnTo>
                    <a:pt x="7354" y="41154"/>
                  </a:lnTo>
                  <a:cubicBezTo>
                    <a:pt x="7010" y="40122"/>
                    <a:pt x="6322" y="38371"/>
                    <a:pt x="5759" y="36151"/>
                  </a:cubicBezTo>
                  <a:cubicBezTo>
                    <a:pt x="5196" y="33774"/>
                    <a:pt x="4946" y="31460"/>
                    <a:pt x="4696" y="29302"/>
                  </a:cubicBezTo>
                  <a:cubicBezTo>
                    <a:pt x="4571" y="27988"/>
                    <a:pt x="4414" y="26706"/>
                    <a:pt x="4446" y="25612"/>
                  </a:cubicBezTo>
                  <a:cubicBezTo>
                    <a:pt x="4540" y="19952"/>
                    <a:pt x="5384" y="14323"/>
                    <a:pt x="6572" y="9006"/>
                  </a:cubicBezTo>
                  <a:cubicBezTo>
                    <a:pt x="7323" y="5567"/>
                    <a:pt x="7917" y="3002"/>
                    <a:pt x="8417" y="1626"/>
                  </a:cubicBezTo>
                  <a:lnTo>
                    <a:pt x="4196" y="0"/>
                  </a:ln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3901501" y="4568935"/>
              <a:ext cx="34774" cy="19232"/>
            </a:xfrm>
            <a:custGeom>
              <a:avLst/>
              <a:gdLst/>
              <a:ahLst/>
              <a:cxnLst/>
              <a:rect l="l" t="t" r="r" b="b"/>
              <a:pathLst>
                <a:path w="34774" h="19232" extrusionOk="0">
                  <a:moveTo>
                    <a:pt x="1314" y="0"/>
                  </a:moveTo>
                  <a:lnTo>
                    <a:pt x="0" y="4222"/>
                  </a:lnTo>
                  <a:cubicBezTo>
                    <a:pt x="813" y="4440"/>
                    <a:pt x="2345" y="4941"/>
                    <a:pt x="4222" y="5535"/>
                  </a:cubicBezTo>
                  <a:cubicBezTo>
                    <a:pt x="7349" y="6536"/>
                    <a:pt x="10539" y="7568"/>
                    <a:pt x="13447" y="8694"/>
                  </a:cubicBezTo>
                  <a:cubicBezTo>
                    <a:pt x="14198" y="8975"/>
                    <a:pt x="14854" y="9444"/>
                    <a:pt x="15542" y="9757"/>
                  </a:cubicBezTo>
                  <a:cubicBezTo>
                    <a:pt x="17481" y="10570"/>
                    <a:pt x="19514" y="11414"/>
                    <a:pt x="21327" y="12384"/>
                  </a:cubicBezTo>
                  <a:cubicBezTo>
                    <a:pt x="24236" y="13916"/>
                    <a:pt x="26675" y="15480"/>
                    <a:pt x="28958" y="17137"/>
                  </a:cubicBezTo>
                  <a:cubicBezTo>
                    <a:pt x="30303" y="18107"/>
                    <a:pt x="31397" y="18826"/>
                    <a:pt x="31866" y="19232"/>
                  </a:cubicBezTo>
                  <a:lnTo>
                    <a:pt x="34775" y="15792"/>
                  </a:lnTo>
                  <a:cubicBezTo>
                    <a:pt x="34212" y="15292"/>
                    <a:pt x="33086" y="14479"/>
                    <a:pt x="31616" y="13416"/>
                  </a:cubicBezTo>
                  <a:cubicBezTo>
                    <a:pt x="29177" y="11664"/>
                    <a:pt x="26519" y="9788"/>
                    <a:pt x="23454" y="8131"/>
                  </a:cubicBezTo>
                  <a:cubicBezTo>
                    <a:pt x="21515" y="7099"/>
                    <a:pt x="19451" y="6348"/>
                    <a:pt x="17387" y="5504"/>
                  </a:cubicBezTo>
                  <a:cubicBezTo>
                    <a:pt x="16668" y="5191"/>
                    <a:pt x="15793" y="4753"/>
                    <a:pt x="15011" y="4440"/>
                  </a:cubicBezTo>
                  <a:cubicBezTo>
                    <a:pt x="12008" y="3283"/>
                    <a:pt x="8725" y="2283"/>
                    <a:pt x="5504" y="1282"/>
                  </a:cubicBezTo>
                  <a:cubicBezTo>
                    <a:pt x="3628" y="719"/>
                    <a:pt x="2189" y="250"/>
                    <a:pt x="1314" y="0"/>
                  </a:cubicBezTo>
                  <a:close/>
                </a:path>
              </a:pathLst>
            </a:custGeom>
            <a:solidFill>
              <a:srgbClr val="929561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3949754" y="4593202"/>
              <a:ext cx="6848" cy="36682"/>
            </a:xfrm>
            <a:custGeom>
              <a:avLst/>
              <a:gdLst/>
              <a:ahLst/>
              <a:cxnLst/>
              <a:rect l="l" t="t" r="r" b="b"/>
              <a:pathLst>
                <a:path w="6848" h="36682" extrusionOk="0">
                  <a:moveTo>
                    <a:pt x="2377" y="0"/>
                  </a:moveTo>
                  <a:cubicBezTo>
                    <a:pt x="2095" y="1032"/>
                    <a:pt x="1751" y="2689"/>
                    <a:pt x="1314" y="4753"/>
                  </a:cubicBezTo>
                  <a:cubicBezTo>
                    <a:pt x="970" y="6442"/>
                    <a:pt x="720" y="7943"/>
                    <a:pt x="532" y="9506"/>
                  </a:cubicBezTo>
                  <a:cubicBezTo>
                    <a:pt x="313" y="11164"/>
                    <a:pt x="0" y="12915"/>
                    <a:pt x="0" y="14260"/>
                  </a:cubicBezTo>
                  <a:cubicBezTo>
                    <a:pt x="63" y="19295"/>
                    <a:pt x="532" y="24236"/>
                    <a:pt x="1064" y="29302"/>
                  </a:cubicBezTo>
                  <a:cubicBezTo>
                    <a:pt x="1407" y="32585"/>
                    <a:pt x="1626" y="35244"/>
                    <a:pt x="1845" y="36682"/>
                  </a:cubicBezTo>
                  <a:lnTo>
                    <a:pt x="6317" y="35900"/>
                  </a:lnTo>
                  <a:cubicBezTo>
                    <a:pt x="6098" y="34524"/>
                    <a:pt x="5848" y="32241"/>
                    <a:pt x="5535" y="29052"/>
                  </a:cubicBezTo>
                  <a:cubicBezTo>
                    <a:pt x="5035" y="24142"/>
                    <a:pt x="4785" y="18888"/>
                    <a:pt x="4753" y="14010"/>
                  </a:cubicBezTo>
                  <a:cubicBezTo>
                    <a:pt x="4753" y="12884"/>
                    <a:pt x="4847" y="11790"/>
                    <a:pt x="5004" y="10320"/>
                  </a:cubicBezTo>
                  <a:cubicBezTo>
                    <a:pt x="5191" y="8881"/>
                    <a:pt x="5473" y="7161"/>
                    <a:pt x="5786" y="5567"/>
                  </a:cubicBezTo>
                  <a:cubicBezTo>
                    <a:pt x="6192" y="3627"/>
                    <a:pt x="6599" y="2033"/>
                    <a:pt x="6849" y="1094"/>
                  </a:cubicBezTo>
                  <a:lnTo>
                    <a:pt x="2377" y="0"/>
                  </a:lnTo>
                  <a:close/>
                </a:path>
              </a:pathLst>
            </a:custGeom>
            <a:solidFill>
              <a:srgbClr val="929561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3501179" y="4180675"/>
              <a:ext cx="191172" cy="150408"/>
            </a:xfrm>
            <a:custGeom>
              <a:avLst/>
              <a:gdLst/>
              <a:ahLst/>
              <a:cxnLst/>
              <a:rect l="l" t="t" r="r" b="b"/>
              <a:pathLst>
                <a:path w="191172" h="150408" extrusionOk="0">
                  <a:moveTo>
                    <a:pt x="188640" y="107091"/>
                  </a:moveTo>
                  <a:cubicBezTo>
                    <a:pt x="177351" y="132547"/>
                    <a:pt x="138417" y="160160"/>
                    <a:pt x="77123" y="147026"/>
                  </a:cubicBezTo>
                  <a:cubicBezTo>
                    <a:pt x="26275" y="136112"/>
                    <a:pt x="-10282" y="88078"/>
                    <a:pt x="2602" y="49801"/>
                  </a:cubicBezTo>
                  <a:cubicBezTo>
                    <a:pt x="15486" y="11523"/>
                    <a:pt x="59142" y="-3487"/>
                    <a:pt x="97419" y="672"/>
                  </a:cubicBezTo>
                  <a:cubicBezTo>
                    <a:pt x="174161" y="9021"/>
                    <a:pt x="199930" y="81635"/>
                    <a:pt x="188640" y="10709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17"/>
            <p:cNvSpPr/>
            <p:nvPr/>
          </p:nvSpPr>
          <p:spPr>
            <a:xfrm>
              <a:off x="3675736" y="4517532"/>
              <a:ext cx="235299" cy="193428"/>
            </a:xfrm>
            <a:custGeom>
              <a:avLst/>
              <a:gdLst/>
              <a:ahLst/>
              <a:cxnLst/>
              <a:rect l="l" t="t" r="r" b="b"/>
              <a:pathLst>
                <a:path w="235299" h="193428" extrusionOk="0">
                  <a:moveTo>
                    <a:pt x="233771" y="58939"/>
                  </a:moveTo>
                  <a:cubicBezTo>
                    <a:pt x="241245" y="92964"/>
                    <a:pt x="222513" y="149629"/>
                    <a:pt x="150993" y="181808"/>
                  </a:cubicBezTo>
                  <a:cubicBezTo>
                    <a:pt x="91670" y="208483"/>
                    <a:pt x="19243" y="187156"/>
                    <a:pt x="3857" y="139028"/>
                  </a:cubicBezTo>
                  <a:cubicBezTo>
                    <a:pt x="-11529" y="90900"/>
                    <a:pt x="21339" y="43459"/>
                    <a:pt x="63024" y="19255"/>
                  </a:cubicBezTo>
                  <a:cubicBezTo>
                    <a:pt x="146490" y="-29155"/>
                    <a:pt x="226297" y="24915"/>
                    <a:pt x="233771" y="58939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17"/>
            <p:cNvSpPr/>
            <p:nvPr/>
          </p:nvSpPr>
          <p:spPr>
            <a:xfrm>
              <a:off x="3574312" y="3927572"/>
              <a:ext cx="198631" cy="241898"/>
            </a:xfrm>
            <a:custGeom>
              <a:avLst/>
              <a:gdLst/>
              <a:ahLst/>
              <a:cxnLst/>
              <a:rect l="l" t="t" r="r" b="b"/>
              <a:pathLst>
                <a:path w="198631" h="241898" extrusionOk="0">
                  <a:moveTo>
                    <a:pt x="103844" y="240797"/>
                  </a:moveTo>
                  <a:cubicBezTo>
                    <a:pt x="54903" y="251899"/>
                    <a:pt x="-6829" y="176877"/>
                    <a:pt x="614" y="112675"/>
                  </a:cubicBezTo>
                  <a:cubicBezTo>
                    <a:pt x="8057" y="48473"/>
                    <a:pt x="39485" y="-281"/>
                    <a:pt x="99903" y="1"/>
                  </a:cubicBezTo>
                  <a:cubicBezTo>
                    <a:pt x="160321" y="283"/>
                    <a:pt x="192219" y="56541"/>
                    <a:pt x="196910" y="94756"/>
                  </a:cubicBezTo>
                  <a:cubicBezTo>
                    <a:pt x="209262" y="195890"/>
                    <a:pt x="152753" y="229696"/>
                    <a:pt x="103844" y="240797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3939645" y="4412933"/>
              <a:ext cx="217594" cy="209184"/>
            </a:xfrm>
            <a:custGeom>
              <a:avLst/>
              <a:gdLst/>
              <a:ahLst/>
              <a:cxnLst/>
              <a:rect l="l" t="t" r="r" b="b"/>
              <a:pathLst>
                <a:path w="217594" h="209184" extrusionOk="0">
                  <a:moveTo>
                    <a:pt x="11611" y="180801"/>
                  </a:moveTo>
                  <a:cubicBezTo>
                    <a:pt x="-6996" y="151343"/>
                    <a:pt x="-8623" y="91675"/>
                    <a:pt x="47667" y="37105"/>
                  </a:cubicBezTo>
                  <a:cubicBezTo>
                    <a:pt x="94388" y="-8146"/>
                    <a:pt x="169754" y="-12712"/>
                    <a:pt x="200589" y="27286"/>
                  </a:cubicBezTo>
                  <a:cubicBezTo>
                    <a:pt x="231423" y="67314"/>
                    <a:pt x="216631" y="123104"/>
                    <a:pt x="185672" y="160036"/>
                  </a:cubicBezTo>
                  <a:cubicBezTo>
                    <a:pt x="123628" y="233964"/>
                    <a:pt x="30218" y="210228"/>
                    <a:pt x="11611" y="18080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3707586" y="4115275"/>
              <a:ext cx="164798" cy="171100"/>
            </a:xfrm>
            <a:custGeom>
              <a:avLst/>
              <a:gdLst/>
              <a:ahLst/>
              <a:cxnLst/>
              <a:rect l="l" t="t" r="r" b="b"/>
              <a:pathLst>
                <a:path w="164798" h="171100" extrusionOk="0">
                  <a:moveTo>
                    <a:pt x="27767" y="158138"/>
                  </a:moveTo>
                  <a:cubicBezTo>
                    <a:pt x="12099" y="144221"/>
                    <a:pt x="-26053" y="105006"/>
                    <a:pt x="27892" y="56190"/>
                  </a:cubicBezTo>
                  <a:cubicBezTo>
                    <a:pt x="81836" y="7374"/>
                    <a:pt x="112202" y="-8700"/>
                    <a:pt x="142942" y="4341"/>
                  </a:cubicBezTo>
                  <a:cubicBezTo>
                    <a:pt x="173714" y="17381"/>
                    <a:pt x="166897" y="78519"/>
                    <a:pt x="153387" y="104600"/>
                  </a:cubicBezTo>
                  <a:cubicBezTo>
                    <a:pt x="139877" y="130649"/>
                    <a:pt x="111138" y="159513"/>
                    <a:pt x="85652" y="167488"/>
                  </a:cubicBezTo>
                  <a:cubicBezTo>
                    <a:pt x="64637" y="174055"/>
                    <a:pt x="43434" y="172085"/>
                    <a:pt x="27767" y="158138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3582023" y="4338289"/>
              <a:ext cx="183205" cy="149280"/>
            </a:xfrm>
            <a:custGeom>
              <a:avLst/>
              <a:gdLst/>
              <a:ahLst/>
              <a:cxnLst/>
              <a:rect l="l" t="t" r="r" b="b"/>
              <a:pathLst>
                <a:path w="183205" h="149280" extrusionOk="0">
                  <a:moveTo>
                    <a:pt x="183194" y="74191"/>
                  </a:moveTo>
                  <a:cubicBezTo>
                    <a:pt x="183538" y="50549"/>
                    <a:pt x="176471" y="826"/>
                    <a:pt x="109173" y="13"/>
                  </a:cubicBezTo>
                  <a:cubicBezTo>
                    <a:pt x="41875" y="-800"/>
                    <a:pt x="-4690" y="35914"/>
                    <a:pt x="377" y="81665"/>
                  </a:cubicBezTo>
                  <a:cubicBezTo>
                    <a:pt x="5412" y="127416"/>
                    <a:pt x="48536" y="153529"/>
                    <a:pt x="93161" y="148712"/>
                  </a:cubicBezTo>
                  <a:cubicBezTo>
                    <a:pt x="163587" y="141145"/>
                    <a:pt x="182850" y="97833"/>
                    <a:pt x="183194" y="7419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3824855" y="4255865"/>
              <a:ext cx="200825" cy="197159"/>
            </a:xfrm>
            <a:custGeom>
              <a:avLst/>
              <a:gdLst/>
              <a:ahLst/>
              <a:cxnLst/>
              <a:rect l="l" t="t" r="r" b="b"/>
              <a:pathLst>
                <a:path w="200825" h="197159" extrusionOk="0">
                  <a:moveTo>
                    <a:pt x="10725" y="157741"/>
                  </a:moveTo>
                  <a:cubicBezTo>
                    <a:pt x="25610" y="180101"/>
                    <a:pt x="64450" y="221974"/>
                    <a:pt x="130810" y="177568"/>
                  </a:cubicBezTo>
                  <a:cubicBezTo>
                    <a:pt x="197170" y="133161"/>
                    <a:pt x="219092" y="67521"/>
                    <a:pt x="184754" y="28024"/>
                  </a:cubicBezTo>
                  <a:cubicBezTo>
                    <a:pt x="150386" y="-11473"/>
                    <a:pt x="91438" y="-6970"/>
                    <a:pt x="50910" y="27461"/>
                  </a:cubicBezTo>
                  <a:cubicBezTo>
                    <a:pt x="-13136" y="81875"/>
                    <a:pt x="-4130" y="135381"/>
                    <a:pt x="10725" y="15774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3655702" y="3972980"/>
              <a:ext cx="23829" cy="193392"/>
            </a:xfrm>
            <a:custGeom>
              <a:avLst/>
              <a:gdLst/>
              <a:ahLst/>
              <a:cxnLst/>
              <a:rect l="l" t="t" r="r" b="b"/>
              <a:pathLst>
                <a:path w="23829" h="193392" extrusionOk="0">
                  <a:moveTo>
                    <a:pt x="23423" y="190229"/>
                  </a:moveTo>
                  <a:lnTo>
                    <a:pt x="21390" y="187415"/>
                  </a:lnTo>
                  <a:lnTo>
                    <a:pt x="19514" y="184506"/>
                  </a:lnTo>
                  <a:lnTo>
                    <a:pt x="17763" y="181473"/>
                  </a:lnTo>
                  <a:lnTo>
                    <a:pt x="16105" y="178314"/>
                  </a:lnTo>
                  <a:lnTo>
                    <a:pt x="14573" y="175031"/>
                  </a:lnTo>
                  <a:lnTo>
                    <a:pt x="13134" y="171622"/>
                  </a:lnTo>
                  <a:lnTo>
                    <a:pt x="11790" y="168120"/>
                  </a:lnTo>
                  <a:lnTo>
                    <a:pt x="10539" y="164524"/>
                  </a:lnTo>
                  <a:lnTo>
                    <a:pt x="9413" y="160802"/>
                  </a:lnTo>
                  <a:lnTo>
                    <a:pt x="8350" y="157018"/>
                  </a:lnTo>
                  <a:lnTo>
                    <a:pt x="7380" y="153140"/>
                  </a:lnTo>
                  <a:lnTo>
                    <a:pt x="6505" y="149169"/>
                  </a:lnTo>
                  <a:lnTo>
                    <a:pt x="5723" y="145135"/>
                  </a:lnTo>
                  <a:lnTo>
                    <a:pt x="5035" y="141007"/>
                  </a:lnTo>
                  <a:lnTo>
                    <a:pt x="4441" y="136816"/>
                  </a:lnTo>
                  <a:lnTo>
                    <a:pt x="3940" y="132563"/>
                  </a:lnTo>
                  <a:lnTo>
                    <a:pt x="3503" y="128247"/>
                  </a:lnTo>
                  <a:lnTo>
                    <a:pt x="3159" y="123901"/>
                  </a:lnTo>
                  <a:lnTo>
                    <a:pt x="2908" y="119491"/>
                  </a:lnTo>
                  <a:lnTo>
                    <a:pt x="2752" y="115051"/>
                  </a:lnTo>
                  <a:lnTo>
                    <a:pt x="2658" y="110579"/>
                  </a:lnTo>
                  <a:lnTo>
                    <a:pt x="2627" y="106107"/>
                  </a:lnTo>
                  <a:lnTo>
                    <a:pt x="2690" y="101603"/>
                  </a:lnTo>
                  <a:lnTo>
                    <a:pt x="2815" y="97100"/>
                  </a:lnTo>
                  <a:lnTo>
                    <a:pt x="3065" y="92566"/>
                  </a:lnTo>
                  <a:lnTo>
                    <a:pt x="3284" y="88031"/>
                  </a:lnTo>
                  <a:lnTo>
                    <a:pt x="3659" y="83528"/>
                  </a:lnTo>
                  <a:lnTo>
                    <a:pt x="4034" y="79025"/>
                  </a:lnTo>
                  <a:lnTo>
                    <a:pt x="4535" y="74553"/>
                  </a:lnTo>
                  <a:lnTo>
                    <a:pt x="5035" y="70081"/>
                  </a:lnTo>
                  <a:lnTo>
                    <a:pt x="5629" y="65640"/>
                  </a:lnTo>
                  <a:lnTo>
                    <a:pt x="6223" y="61200"/>
                  </a:lnTo>
                  <a:lnTo>
                    <a:pt x="6943" y="56853"/>
                  </a:lnTo>
                  <a:lnTo>
                    <a:pt x="7662" y="52506"/>
                  </a:lnTo>
                  <a:lnTo>
                    <a:pt x="8475" y="48253"/>
                  </a:lnTo>
                  <a:lnTo>
                    <a:pt x="9288" y="44000"/>
                  </a:lnTo>
                  <a:lnTo>
                    <a:pt x="10163" y="39841"/>
                  </a:lnTo>
                  <a:lnTo>
                    <a:pt x="11070" y="35744"/>
                  </a:lnTo>
                  <a:lnTo>
                    <a:pt x="12009" y="31741"/>
                  </a:lnTo>
                  <a:lnTo>
                    <a:pt x="12978" y="27801"/>
                  </a:lnTo>
                  <a:lnTo>
                    <a:pt x="13979" y="23955"/>
                  </a:lnTo>
                  <a:lnTo>
                    <a:pt x="15011" y="20202"/>
                  </a:lnTo>
                  <a:lnTo>
                    <a:pt x="16074" y="16543"/>
                  </a:lnTo>
                  <a:lnTo>
                    <a:pt x="17169" y="13009"/>
                  </a:lnTo>
                  <a:lnTo>
                    <a:pt x="18294" y="9569"/>
                  </a:lnTo>
                  <a:lnTo>
                    <a:pt x="19451" y="6254"/>
                  </a:lnTo>
                  <a:lnTo>
                    <a:pt x="20608" y="3065"/>
                  </a:lnTo>
                  <a:lnTo>
                    <a:pt x="21797" y="0"/>
                  </a:lnTo>
                  <a:lnTo>
                    <a:pt x="20546" y="3034"/>
                  </a:lnTo>
                  <a:lnTo>
                    <a:pt x="19295" y="6223"/>
                  </a:lnTo>
                  <a:lnTo>
                    <a:pt x="18075" y="9538"/>
                  </a:lnTo>
                  <a:lnTo>
                    <a:pt x="16856" y="12947"/>
                  </a:lnTo>
                  <a:lnTo>
                    <a:pt x="15667" y="16481"/>
                  </a:lnTo>
                  <a:lnTo>
                    <a:pt x="14510" y="20108"/>
                  </a:lnTo>
                  <a:lnTo>
                    <a:pt x="13385" y="23829"/>
                  </a:lnTo>
                  <a:lnTo>
                    <a:pt x="12290" y="27645"/>
                  </a:lnTo>
                  <a:lnTo>
                    <a:pt x="11227" y="31554"/>
                  </a:lnTo>
                  <a:lnTo>
                    <a:pt x="10195" y="35557"/>
                  </a:lnTo>
                  <a:lnTo>
                    <a:pt x="9194" y="39622"/>
                  </a:lnTo>
                  <a:lnTo>
                    <a:pt x="8225" y="43781"/>
                  </a:lnTo>
                  <a:lnTo>
                    <a:pt x="7318" y="48003"/>
                  </a:lnTo>
                  <a:lnTo>
                    <a:pt x="6411" y="52225"/>
                  </a:lnTo>
                  <a:lnTo>
                    <a:pt x="5598" y="56572"/>
                  </a:lnTo>
                  <a:lnTo>
                    <a:pt x="4785" y="60919"/>
                  </a:lnTo>
                  <a:lnTo>
                    <a:pt x="4066" y="65359"/>
                  </a:lnTo>
                  <a:lnTo>
                    <a:pt x="3377" y="69800"/>
                  </a:lnTo>
                  <a:lnTo>
                    <a:pt x="2783" y="74303"/>
                  </a:lnTo>
                  <a:lnTo>
                    <a:pt x="2189" y="78806"/>
                  </a:lnTo>
                  <a:lnTo>
                    <a:pt x="1720" y="83341"/>
                  </a:lnTo>
                  <a:lnTo>
                    <a:pt x="1251" y="87875"/>
                  </a:lnTo>
                  <a:lnTo>
                    <a:pt x="907" y="92410"/>
                  </a:lnTo>
                  <a:lnTo>
                    <a:pt x="563" y="96944"/>
                  </a:lnTo>
                  <a:lnTo>
                    <a:pt x="313" y="101510"/>
                  </a:lnTo>
                  <a:lnTo>
                    <a:pt x="125" y="106044"/>
                  </a:lnTo>
                  <a:lnTo>
                    <a:pt x="31" y="110579"/>
                  </a:lnTo>
                  <a:lnTo>
                    <a:pt x="0" y="115082"/>
                  </a:lnTo>
                  <a:lnTo>
                    <a:pt x="63" y="119554"/>
                  </a:lnTo>
                  <a:lnTo>
                    <a:pt x="219" y="123994"/>
                  </a:lnTo>
                  <a:lnTo>
                    <a:pt x="438" y="128404"/>
                  </a:lnTo>
                  <a:lnTo>
                    <a:pt x="751" y="132782"/>
                  </a:lnTo>
                  <a:lnTo>
                    <a:pt x="1157" y="137098"/>
                  </a:lnTo>
                  <a:lnTo>
                    <a:pt x="1626" y="141382"/>
                  </a:lnTo>
                  <a:lnTo>
                    <a:pt x="2220" y="145604"/>
                  </a:lnTo>
                  <a:lnTo>
                    <a:pt x="2908" y="149763"/>
                  </a:lnTo>
                  <a:lnTo>
                    <a:pt x="3690" y="153860"/>
                  </a:lnTo>
                  <a:lnTo>
                    <a:pt x="4566" y="157893"/>
                  </a:lnTo>
                  <a:lnTo>
                    <a:pt x="5567" y="161834"/>
                  </a:lnTo>
                  <a:lnTo>
                    <a:pt x="6692" y="165681"/>
                  </a:lnTo>
                  <a:lnTo>
                    <a:pt x="7943" y="169433"/>
                  </a:lnTo>
                  <a:lnTo>
                    <a:pt x="9319" y="173092"/>
                  </a:lnTo>
                  <a:lnTo>
                    <a:pt x="10789" y="176657"/>
                  </a:lnTo>
                  <a:lnTo>
                    <a:pt x="12415" y="180097"/>
                  </a:lnTo>
                  <a:lnTo>
                    <a:pt x="14166" y="183412"/>
                  </a:lnTo>
                  <a:lnTo>
                    <a:pt x="16043" y="186602"/>
                  </a:lnTo>
                  <a:lnTo>
                    <a:pt x="18044" y="189666"/>
                  </a:lnTo>
                  <a:lnTo>
                    <a:pt x="20139" y="192543"/>
                  </a:lnTo>
                  <a:cubicBezTo>
                    <a:pt x="20796" y="193450"/>
                    <a:pt x="22109" y="193669"/>
                    <a:pt x="23017" y="193013"/>
                  </a:cubicBezTo>
                  <a:cubicBezTo>
                    <a:pt x="23892" y="192449"/>
                    <a:pt x="24111" y="191167"/>
                    <a:pt x="23423" y="19022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3588341" y="4038245"/>
              <a:ext cx="70750" cy="79030"/>
            </a:xfrm>
            <a:custGeom>
              <a:avLst/>
              <a:gdLst/>
              <a:ahLst/>
              <a:cxnLst/>
              <a:rect l="l" t="t" r="r" b="b"/>
              <a:pathLst>
                <a:path w="70750" h="79030" extrusionOk="0">
                  <a:moveTo>
                    <a:pt x="70050" y="75241"/>
                  </a:moveTo>
                  <a:lnTo>
                    <a:pt x="67016" y="72614"/>
                  </a:lnTo>
                  <a:lnTo>
                    <a:pt x="63983" y="69894"/>
                  </a:lnTo>
                  <a:lnTo>
                    <a:pt x="60950" y="67110"/>
                  </a:lnTo>
                  <a:lnTo>
                    <a:pt x="57885" y="64265"/>
                  </a:lnTo>
                  <a:lnTo>
                    <a:pt x="54758" y="61419"/>
                  </a:lnTo>
                  <a:lnTo>
                    <a:pt x="51662" y="58479"/>
                  </a:lnTo>
                  <a:lnTo>
                    <a:pt x="48566" y="55446"/>
                  </a:lnTo>
                  <a:lnTo>
                    <a:pt x="45470" y="52412"/>
                  </a:lnTo>
                  <a:lnTo>
                    <a:pt x="42405" y="49285"/>
                  </a:lnTo>
                  <a:lnTo>
                    <a:pt x="39341" y="46158"/>
                  </a:lnTo>
                  <a:lnTo>
                    <a:pt x="36307" y="42937"/>
                  </a:lnTo>
                  <a:lnTo>
                    <a:pt x="33274" y="39716"/>
                  </a:lnTo>
                  <a:lnTo>
                    <a:pt x="30303" y="36432"/>
                  </a:lnTo>
                  <a:lnTo>
                    <a:pt x="27332" y="33149"/>
                  </a:lnTo>
                  <a:lnTo>
                    <a:pt x="24424" y="29834"/>
                  </a:lnTo>
                  <a:lnTo>
                    <a:pt x="21515" y="26519"/>
                  </a:lnTo>
                  <a:lnTo>
                    <a:pt x="18701" y="23173"/>
                  </a:lnTo>
                  <a:lnTo>
                    <a:pt x="15886" y="19827"/>
                  </a:lnTo>
                  <a:lnTo>
                    <a:pt x="13134" y="16481"/>
                  </a:lnTo>
                  <a:lnTo>
                    <a:pt x="10382" y="13135"/>
                  </a:lnTo>
                  <a:lnTo>
                    <a:pt x="7724" y="9820"/>
                  </a:lnTo>
                  <a:lnTo>
                    <a:pt x="5066" y="6505"/>
                  </a:lnTo>
                  <a:lnTo>
                    <a:pt x="2533" y="3252"/>
                  </a:lnTo>
                  <a:lnTo>
                    <a:pt x="0" y="0"/>
                  </a:lnTo>
                  <a:lnTo>
                    <a:pt x="2408" y="3378"/>
                  </a:lnTo>
                  <a:lnTo>
                    <a:pt x="4816" y="6755"/>
                  </a:lnTo>
                  <a:lnTo>
                    <a:pt x="7318" y="10195"/>
                  </a:lnTo>
                  <a:lnTo>
                    <a:pt x="9820" y="13635"/>
                  </a:lnTo>
                  <a:lnTo>
                    <a:pt x="12415" y="17106"/>
                  </a:lnTo>
                  <a:lnTo>
                    <a:pt x="15011" y="20577"/>
                  </a:lnTo>
                  <a:lnTo>
                    <a:pt x="17700" y="24049"/>
                  </a:lnTo>
                  <a:lnTo>
                    <a:pt x="20390" y="27520"/>
                  </a:lnTo>
                  <a:lnTo>
                    <a:pt x="23142" y="30991"/>
                  </a:lnTo>
                  <a:lnTo>
                    <a:pt x="25893" y="34462"/>
                  </a:lnTo>
                  <a:lnTo>
                    <a:pt x="28708" y="37902"/>
                  </a:lnTo>
                  <a:lnTo>
                    <a:pt x="31522" y="41342"/>
                  </a:lnTo>
                  <a:lnTo>
                    <a:pt x="34399" y="44719"/>
                  </a:lnTo>
                  <a:lnTo>
                    <a:pt x="37276" y="48097"/>
                  </a:lnTo>
                  <a:lnTo>
                    <a:pt x="40185" y="51412"/>
                  </a:lnTo>
                  <a:lnTo>
                    <a:pt x="43093" y="54726"/>
                  </a:lnTo>
                  <a:lnTo>
                    <a:pt x="46033" y="57948"/>
                  </a:lnTo>
                  <a:lnTo>
                    <a:pt x="48972" y="61169"/>
                  </a:lnTo>
                  <a:lnTo>
                    <a:pt x="51943" y="64296"/>
                  </a:lnTo>
                  <a:lnTo>
                    <a:pt x="54914" y="67361"/>
                  </a:lnTo>
                  <a:lnTo>
                    <a:pt x="57979" y="70300"/>
                  </a:lnTo>
                  <a:lnTo>
                    <a:pt x="61043" y="73146"/>
                  </a:lnTo>
                  <a:lnTo>
                    <a:pt x="64139" y="75898"/>
                  </a:lnTo>
                  <a:lnTo>
                    <a:pt x="67204" y="78525"/>
                  </a:lnTo>
                  <a:cubicBezTo>
                    <a:pt x="68080" y="79275"/>
                    <a:pt x="69362" y="79182"/>
                    <a:pt x="70112" y="78306"/>
                  </a:cubicBezTo>
                  <a:cubicBezTo>
                    <a:pt x="71019" y="77305"/>
                    <a:pt x="70925" y="75992"/>
                    <a:pt x="70050" y="7524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3632842" y="3957625"/>
              <a:ext cx="27949" cy="96356"/>
            </a:xfrm>
            <a:custGeom>
              <a:avLst/>
              <a:gdLst/>
              <a:ahLst/>
              <a:cxnLst/>
              <a:rect l="l" t="t" r="r" b="b"/>
              <a:pathLst>
                <a:path w="27949" h="96356" extrusionOk="0">
                  <a:moveTo>
                    <a:pt x="27613" y="93222"/>
                  </a:moveTo>
                  <a:lnTo>
                    <a:pt x="25393" y="89782"/>
                  </a:lnTo>
                  <a:lnTo>
                    <a:pt x="23267" y="86280"/>
                  </a:lnTo>
                  <a:lnTo>
                    <a:pt x="21234" y="82746"/>
                  </a:lnTo>
                  <a:lnTo>
                    <a:pt x="19232" y="79150"/>
                  </a:lnTo>
                  <a:lnTo>
                    <a:pt x="17262" y="75553"/>
                  </a:lnTo>
                  <a:lnTo>
                    <a:pt x="15386" y="71895"/>
                  </a:lnTo>
                  <a:lnTo>
                    <a:pt x="13604" y="68173"/>
                  </a:lnTo>
                  <a:lnTo>
                    <a:pt x="11915" y="64421"/>
                  </a:lnTo>
                  <a:lnTo>
                    <a:pt x="10351" y="60606"/>
                  </a:lnTo>
                  <a:lnTo>
                    <a:pt x="8881" y="56759"/>
                  </a:lnTo>
                  <a:lnTo>
                    <a:pt x="7537" y="52850"/>
                  </a:lnTo>
                  <a:lnTo>
                    <a:pt x="6286" y="48910"/>
                  </a:lnTo>
                  <a:lnTo>
                    <a:pt x="5160" y="44938"/>
                  </a:lnTo>
                  <a:lnTo>
                    <a:pt x="4159" y="40935"/>
                  </a:lnTo>
                  <a:lnTo>
                    <a:pt x="3284" y="36901"/>
                  </a:lnTo>
                  <a:lnTo>
                    <a:pt x="2502" y="32867"/>
                  </a:lnTo>
                  <a:lnTo>
                    <a:pt x="1845" y="28802"/>
                  </a:lnTo>
                  <a:lnTo>
                    <a:pt x="1345" y="24705"/>
                  </a:lnTo>
                  <a:lnTo>
                    <a:pt x="969" y="20608"/>
                  </a:lnTo>
                  <a:lnTo>
                    <a:pt x="719" y="16511"/>
                  </a:lnTo>
                  <a:lnTo>
                    <a:pt x="625" y="12384"/>
                  </a:lnTo>
                  <a:lnTo>
                    <a:pt x="657" y="8256"/>
                  </a:lnTo>
                  <a:lnTo>
                    <a:pt x="844" y="4128"/>
                  </a:lnTo>
                  <a:lnTo>
                    <a:pt x="1188" y="0"/>
                  </a:lnTo>
                  <a:lnTo>
                    <a:pt x="688" y="4096"/>
                  </a:lnTo>
                  <a:lnTo>
                    <a:pt x="313" y="8225"/>
                  </a:lnTo>
                  <a:lnTo>
                    <a:pt x="94" y="12352"/>
                  </a:lnTo>
                  <a:lnTo>
                    <a:pt x="0" y="16481"/>
                  </a:lnTo>
                  <a:lnTo>
                    <a:pt x="63" y="20608"/>
                  </a:lnTo>
                  <a:lnTo>
                    <a:pt x="282" y="24736"/>
                  </a:lnTo>
                  <a:lnTo>
                    <a:pt x="625" y="28864"/>
                  </a:lnTo>
                  <a:lnTo>
                    <a:pt x="1095" y="32992"/>
                  </a:lnTo>
                  <a:lnTo>
                    <a:pt x="1689" y="37120"/>
                  </a:lnTo>
                  <a:lnTo>
                    <a:pt x="2408" y="41248"/>
                  </a:lnTo>
                  <a:lnTo>
                    <a:pt x="3252" y="45345"/>
                  </a:lnTo>
                  <a:lnTo>
                    <a:pt x="4222" y="49410"/>
                  </a:lnTo>
                  <a:lnTo>
                    <a:pt x="5285" y="53475"/>
                  </a:lnTo>
                  <a:lnTo>
                    <a:pt x="6473" y="57510"/>
                  </a:lnTo>
                  <a:lnTo>
                    <a:pt x="7756" y="61512"/>
                  </a:lnTo>
                  <a:lnTo>
                    <a:pt x="9163" y="65484"/>
                  </a:lnTo>
                  <a:lnTo>
                    <a:pt x="10664" y="69424"/>
                  </a:lnTo>
                  <a:lnTo>
                    <a:pt x="12259" y="73333"/>
                  </a:lnTo>
                  <a:lnTo>
                    <a:pt x="13947" y="77180"/>
                  </a:lnTo>
                  <a:lnTo>
                    <a:pt x="15730" y="80995"/>
                  </a:lnTo>
                  <a:lnTo>
                    <a:pt x="17700" y="84716"/>
                  </a:lnTo>
                  <a:lnTo>
                    <a:pt x="19764" y="88375"/>
                  </a:lnTo>
                  <a:lnTo>
                    <a:pt x="21953" y="91940"/>
                  </a:lnTo>
                  <a:lnTo>
                    <a:pt x="24205" y="95412"/>
                  </a:lnTo>
                  <a:cubicBezTo>
                    <a:pt x="24830" y="96381"/>
                    <a:pt x="26112" y="96631"/>
                    <a:pt x="27051" y="96037"/>
                  </a:cubicBezTo>
                  <a:cubicBezTo>
                    <a:pt x="27957" y="95443"/>
                    <a:pt x="28239" y="94161"/>
                    <a:pt x="27613" y="932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3656590" y="4009131"/>
              <a:ext cx="85579" cy="81655"/>
            </a:xfrm>
            <a:custGeom>
              <a:avLst/>
              <a:gdLst/>
              <a:ahLst/>
              <a:cxnLst/>
              <a:rect l="l" t="t" r="r" b="b"/>
              <a:pathLst>
                <a:path w="85579" h="81655" extrusionOk="0">
                  <a:moveTo>
                    <a:pt x="2802" y="81558"/>
                  </a:moveTo>
                  <a:lnTo>
                    <a:pt x="4991" y="80839"/>
                  </a:lnTo>
                  <a:lnTo>
                    <a:pt x="7180" y="80026"/>
                  </a:lnTo>
                  <a:lnTo>
                    <a:pt x="9338" y="79150"/>
                  </a:lnTo>
                  <a:lnTo>
                    <a:pt x="11496" y="78181"/>
                  </a:lnTo>
                  <a:lnTo>
                    <a:pt x="13622" y="77149"/>
                  </a:lnTo>
                  <a:lnTo>
                    <a:pt x="15749" y="76023"/>
                  </a:lnTo>
                  <a:lnTo>
                    <a:pt x="19845" y="73615"/>
                  </a:lnTo>
                  <a:lnTo>
                    <a:pt x="23848" y="70863"/>
                  </a:lnTo>
                  <a:lnTo>
                    <a:pt x="27757" y="67892"/>
                  </a:lnTo>
                  <a:lnTo>
                    <a:pt x="31572" y="64702"/>
                  </a:lnTo>
                  <a:lnTo>
                    <a:pt x="35294" y="61325"/>
                  </a:lnTo>
                  <a:lnTo>
                    <a:pt x="38953" y="57791"/>
                  </a:lnTo>
                  <a:lnTo>
                    <a:pt x="42549" y="54132"/>
                  </a:lnTo>
                  <a:lnTo>
                    <a:pt x="46052" y="50380"/>
                  </a:lnTo>
                  <a:lnTo>
                    <a:pt x="49492" y="46502"/>
                  </a:lnTo>
                  <a:lnTo>
                    <a:pt x="52869" y="42561"/>
                  </a:lnTo>
                  <a:lnTo>
                    <a:pt x="56184" y="38559"/>
                  </a:lnTo>
                  <a:lnTo>
                    <a:pt x="59405" y="34525"/>
                  </a:lnTo>
                  <a:lnTo>
                    <a:pt x="62563" y="30490"/>
                  </a:lnTo>
                  <a:lnTo>
                    <a:pt x="65659" y="26456"/>
                  </a:lnTo>
                  <a:lnTo>
                    <a:pt x="68693" y="22453"/>
                  </a:lnTo>
                  <a:lnTo>
                    <a:pt x="71663" y="18482"/>
                  </a:lnTo>
                  <a:lnTo>
                    <a:pt x="74572" y="14573"/>
                  </a:lnTo>
                  <a:lnTo>
                    <a:pt x="77417" y="10757"/>
                  </a:lnTo>
                  <a:lnTo>
                    <a:pt x="80201" y="7036"/>
                  </a:lnTo>
                  <a:lnTo>
                    <a:pt x="82921" y="3440"/>
                  </a:lnTo>
                  <a:lnTo>
                    <a:pt x="85580" y="0"/>
                  </a:lnTo>
                  <a:lnTo>
                    <a:pt x="82797" y="3346"/>
                  </a:lnTo>
                  <a:lnTo>
                    <a:pt x="79951" y="6817"/>
                  </a:lnTo>
                  <a:lnTo>
                    <a:pt x="77011" y="10445"/>
                  </a:lnTo>
                  <a:lnTo>
                    <a:pt x="74040" y="14166"/>
                  </a:lnTo>
                  <a:lnTo>
                    <a:pt x="70976" y="17950"/>
                  </a:lnTo>
                  <a:lnTo>
                    <a:pt x="67848" y="21797"/>
                  </a:lnTo>
                  <a:lnTo>
                    <a:pt x="64659" y="25674"/>
                  </a:lnTo>
                  <a:lnTo>
                    <a:pt x="61406" y="29583"/>
                  </a:lnTo>
                  <a:lnTo>
                    <a:pt x="58091" y="33492"/>
                  </a:lnTo>
                  <a:lnTo>
                    <a:pt x="54714" y="37370"/>
                  </a:lnTo>
                  <a:lnTo>
                    <a:pt x="51274" y="41217"/>
                  </a:lnTo>
                  <a:lnTo>
                    <a:pt x="47771" y="44969"/>
                  </a:lnTo>
                  <a:lnTo>
                    <a:pt x="44207" y="48659"/>
                  </a:lnTo>
                  <a:lnTo>
                    <a:pt x="40579" y="52224"/>
                  </a:lnTo>
                  <a:lnTo>
                    <a:pt x="36889" y="55665"/>
                  </a:lnTo>
                  <a:lnTo>
                    <a:pt x="33136" y="58948"/>
                  </a:lnTo>
                  <a:lnTo>
                    <a:pt x="29321" y="62044"/>
                  </a:lnTo>
                  <a:lnTo>
                    <a:pt x="25475" y="64952"/>
                  </a:lnTo>
                  <a:lnTo>
                    <a:pt x="21566" y="67642"/>
                  </a:lnTo>
                  <a:lnTo>
                    <a:pt x="17625" y="70112"/>
                  </a:lnTo>
                  <a:lnTo>
                    <a:pt x="13622" y="72395"/>
                  </a:lnTo>
                  <a:lnTo>
                    <a:pt x="11652" y="73427"/>
                  </a:lnTo>
                  <a:lnTo>
                    <a:pt x="9651" y="74397"/>
                  </a:lnTo>
                  <a:lnTo>
                    <a:pt x="7618" y="75303"/>
                  </a:lnTo>
                  <a:lnTo>
                    <a:pt x="5585" y="76148"/>
                  </a:lnTo>
                  <a:lnTo>
                    <a:pt x="3521" y="76898"/>
                  </a:lnTo>
                  <a:lnTo>
                    <a:pt x="1426" y="77586"/>
                  </a:lnTo>
                  <a:cubicBezTo>
                    <a:pt x="332" y="77931"/>
                    <a:pt x="-263" y="79119"/>
                    <a:pt x="113" y="80182"/>
                  </a:cubicBezTo>
                  <a:cubicBezTo>
                    <a:pt x="550" y="81308"/>
                    <a:pt x="1708" y="81902"/>
                    <a:pt x="2802" y="8155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3665376" y="4099038"/>
              <a:ext cx="44083" cy="41667"/>
            </a:xfrm>
            <a:custGeom>
              <a:avLst/>
              <a:gdLst/>
              <a:ahLst/>
              <a:cxnLst/>
              <a:rect l="l" t="t" r="r" b="b"/>
              <a:pathLst>
                <a:path w="44083" h="41667" extrusionOk="0">
                  <a:moveTo>
                    <a:pt x="3335" y="41248"/>
                  </a:moveTo>
                  <a:lnTo>
                    <a:pt x="7182" y="38308"/>
                  </a:lnTo>
                  <a:lnTo>
                    <a:pt x="10903" y="35181"/>
                  </a:lnTo>
                  <a:lnTo>
                    <a:pt x="14437" y="31835"/>
                  </a:lnTo>
                  <a:lnTo>
                    <a:pt x="17877" y="28426"/>
                  </a:lnTo>
                  <a:lnTo>
                    <a:pt x="21286" y="24955"/>
                  </a:lnTo>
                  <a:lnTo>
                    <a:pt x="24632" y="21453"/>
                  </a:lnTo>
                  <a:lnTo>
                    <a:pt x="27915" y="17888"/>
                  </a:lnTo>
                  <a:lnTo>
                    <a:pt x="31199" y="14323"/>
                  </a:lnTo>
                  <a:lnTo>
                    <a:pt x="34420" y="10726"/>
                  </a:lnTo>
                  <a:lnTo>
                    <a:pt x="37641" y="7130"/>
                  </a:lnTo>
                  <a:lnTo>
                    <a:pt x="40862" y="3565"/>
                  </a:lnTo>
                  <a:lnTo>
                    <a:pt x="44083" y="0"/>
                  </a:lnTo>
                  <a:lnTo>
                    <a:pt x="40612" y="3315"/>
                  </a:lnTo>
                  <a:lnTo>
                    <a:pt x="37141" y="6630"/>
                  </a:lnTo>
                  <a:lnTo>
                    <a:pt x="33638" y="9976"/>
                  </a:lnTo>
                  <a:lnTo>
                    <a:pt x="30136" y="13291"/>
                  </a:lnTo>
                  <a:lnTo>
                    <a:pt x="26602" y="16574"/>
                  </a:lnTo>
                  <a:lnTo>
                    <a:pt x="23068" y="19826"/>
                  </a:lnTo>
                  <a:lnTo>
                    <a:pt x="19472" y="23016"/>
                  </a:lnTo>
                  <a:lnTo>
                    <a:pt x="15813" y="26144"/>
                  </a:lnTo>
                  <a:lnTo>
                    <a:pt x="12092" y="29177"/>
                  </a:lnTo>
                  <a:lnTo>
                    <a:pt x="8308" y="32117"/>
                  </a:lnTo>
                  <a:lnTo>
                    <a:pt x="4586" y="35087"/>
                  </a:lnTo>
                  <a:lnTo>
                    <a:pt x="802" y="38027"/>
                  </a:lnTo>
                  <a:cubicBezTo>
                    <a:pt x="-105" y="38715"/>
                    <a:pt x="-261" y="40029"/>
                    <a:pt x="427" y="40904"/>
                  </a:cubicBezTo>
                  <a:cubicBezTo>
                    <a:pt x="1146" y="41748"/>
                    <a:pt x="2429" y="41936"/>
                    <a:pt x="3335" y="4124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3731834" y="4148917"/>
              <a:ext cx="133985" cy="118618"/>
            </a:xfrm>
            <a:custGeom>
              <a:avLst/>
              <a:gdLst/>
              <a:ahLst/>
              <a:cxnLst/>
              <a:rect l="l" t="t" r="r" b="b"/>
              <a:pathLst>
                <a:path w="133985" h="118618" extrusionOk="0">
                  <a:moveTo>
                    <a:pt x="3956" y="117083"/>
                  </a:moveTo>
                  <a:lnTo>
                    <a:pt x="4800" y="114019"/>
                  </a:lnTo>
                  <a:lnTo>
                    <a:pt x="5801" y="110985"/>
                  </a:lnTo>
                  <a:lnTo>
                    <a:pt x="6958" y="107952"/>
                  </a:lnTo>
                  <a:lnTo>
                    <a:pt x="8240" y="104918"/>
                  </a:lnTo>
                  <a:lnTo>
                    <a:pt x="9679" y="101885"/>
                  </a:lnTo>
                  <a:lnTo>
                    <a:pt x="11242" y="98851"/>
                  </a:lnTo>
                  <a:lnTo>
                    <a:pt x="12931" y="95818"/>
                  </a:lnTo>
                  <a:lnTo>
                    <a:pt x="14745" y="92785"/>
                  </a:lnTo>
                  <a:lnTo>
                    <a:pt x="16683" y="89752"/>
                  </a:lnTo>
                  <a:lnTo>
                    <a:pt x="18716" y="86718"/>
                  </a:lnTo>
                  <a:lnTo>
                    <a:pt x="20874" y="83685"/>
                  </a:lnTo>
                  <a:lnTo>
                    <a:pt x="23126" y="80683"/>
                  </a:lnTo>
                  <a:lnTo>
                    <a:pt x="25471" y="77680"/>
                  </a:lnTo>
                  <a:lnTo>
                    <a:pt x="27941" y="74709"/>
                  </a:lnTo>
                  <a:lnTo>
                    <a:pt x="30506" y="71739"/>
                  </a:lnTo>
                  <a:lnTo>
                    <a:pt x="33164" y="68799"/>
                  </a:lnTo>
                  <a:lnTo>
                    <a:pt x="35885" y="65891"/>
                  </a:lnTo>
                  <a:lnTo>
                    <a:pt x="38699" y="63014"/>
                  </a:lnTo>
                  <a:lnTo>
                    <a:pt x="41576" y="60168"/>
                  </a:lnTo>
                  <a:lnTo>
                    <a:pt x="44516" y="57354"/>
                  </a:lnTo>
                  <a:lnTo>
                    <a:pt x="47549" y="54570"/>
                  </a:lnTo>
                  <a:lnTo>
                    <a:pt x="50614" y="51818"/>
                  </a:lnTo>
                  <a:lnTo>
                    <a:pt x="53741" y="49098"/>
                  </a:lnTo>
                  <a:lnTo>
                    <a:pt x="56931" y="46440"/>
                  </a:lnTo>
                  <a:lnTo>
                    <a:pt x="60183" y="43844"/>
                  </a:lnTo>
                  <a:lnTo>
                    <a:pt x="63436" y="41248"/>
                  </a:lnTo>
                  <a:lnTo>
                    <a:pt x="66719" y="38746"/>
                  </a:lnTo>
                  <a:lnTo>
                    <a:pt x="70034" y="36245"/>
                  </a:lnTo>
                  <a:lnTo>
                    <a:pt x="73380" y="33837"/>
                  </a:lnTo>
                  <a:lnTo>
                    <a:pt x="76726" y="31429"/>
                  </a:lnTo>
                  <a:lnTo>
                    <a:pt x="80104" y="29115"/>
                  </a:lnTo>
                  <a:lnTo>
                    <a:pt x="83481" y="26801"/>
                  </a:lnTo>
                  <a:lnTo>
                    <a:pt x="86859" y="24611"/>
                  </a:lnTo>
                  <a:lnTo>
                    <a:pt x="90236" y="22422"/>
                  </a:lnTo>
                  <a:lnTo>
                    <a:pt x="93582" y="20390"/>
                  </a:lnTo>
                  <a:lnTo>
                    <a:pt x="96928" y="18357"/>
                  </a:lnTo>
                  <a:lnTo>
                    <a:pt x="100243" y="16449"/>
                  </a:lnTo>
                  <a:lnTo>
                    <a:pt x="103558" y="14542"/>
                  </a:lnTo>
                  <a:lnTo>
                    <a:pt x="106810" y="12759"/>
                  </a:lnTo>
                  <a:lnTo>
                    <a:pt x="110062" y="10977"/>
                  </a:lnTo>
                  <a:lnTo>
                    <a:pt x="113221" y="9350"/>
                  </a:lnTo>
                  <a:lnTo>
                    <a:pt x="116379" y="7725"/>
                  </a:lnTo>
                  <a:lnTo>
                    <a:pt x="119475" y="6223"/>
                  </a:lnTo>
                  <a:lnTo>
                    <a:pt x="122509" y="4816"/>
                  </a:lnTo>
                  <a:lnTo>
                    <a:pt x="125480" y="3471"/>
                  </a:lnTo>
                  <a:lnTo>
                    <a:pt x="128388" y="2221"/>
                  </a:lnTo>
                  <a:lnTo>
                    <a:pt x="131234" y="1064"/>
                  </a:lnTo>
                  <a:lnTo>
                    <a:pt x="133986" y="0"/>
                  </a:lnTo>
                  <a:lnTo>
                    <a:pt x="131202" y="1001"/>
                  </a:lnTo>
                  <a:lnTo>
                    <a:pt x="128326" y="2095"/>
                  </a:lnTo>
                  <a:lnTo>
                    <a:pt x="125386" y="3284"/>
                  </a:lnTo>
                  <a:lnTo>
                    <a:pt x="122384" y="4535"/>
                  </a:lnTo>
                  <a:lnTo>
                    <a:pt x="119319" y="5879"/>
                  </a:lnTo>
                  <a:lnTo>
                    <a:pt x="116192" y="7318"/>
                  </a:lnTo>
                  <a:lnTo>
                    <a:pt x="112971" y="8850"/>
                  </a:lnTo>
                  <a:lnTo>
                    <a:pt x="109750" y="10383"/>
                  </a:lnTo>
                  <a:lnTo>
                    <a:pt x="106466" y="12071"/>
                  </a:lnTo>
                  <a:lnTo>
                    <a:pt x="103151" y="13760"/>
                  </a:lnTo>
                  <a:lnTo>
                    <a:pt x="99774" y="15605"/>
                  </a:lnTo>
                  <a:lnTo>
                    <a:pt x="96428" y="17450"/>
                  </a:lnTo>
                  <a:lnTo>
                    <a:pt x="93019" y="19420"/>
                  </a:lnTo>
                  <a:lnTo>
                    <a:pt x="89611" y="21390"/>
                  </a:lnTo>
                  <a:lnTo>
                    <a:pt x="86171" y="23485"/>
                  </a:lnTo>
                  <a:lnTo>
                    <a:pt x="82730" y="25581"/>
                  </a:lnTo>
                  <a:lnTo>
                    <a:pt x="79291" y="27801"/>
                  </a:lnTo>
                  <a:lnTo>
                    <a:pt x="75851" y="30022"/>
                  </a:lnTo>
                  <a:lnTo>
                    <a:pt x="72442" y="32336"/>
                  </a:lnTo>
                  <a:lnTo>
                    <a:pt x="69033" y="34650"/>
                  </a:lnTo>
                  <a:lnTo>
                    <a:pt x="65656" y="37089"/>
                  </a:lnTo>
                  <a:lnTo>
                    <a:pt x="62279" y="39528"/>
                  </a:lnTo>
                  <a:lnTo>
                    <a:pt x="58964" y="42061"/>
                  </a:lnTo>
                  <a:lnTo>
                    <a:pt x="55649" y="44594"/>
                  </a:lnTo>
                  <a:lnTo>
                    <a:pt x="52365" y="47190"/>
                  </a:lnTo>
                  <a:lnTo>
                    <a:pt x="49144" y="49848"/>
                  </a:lnTo>
                  <a:lnTo>
                    <a:pt x="45954" y="52538"/>
                  </a:lnTo>
                  <a:lnTo>
                    <a:pt x="42827" y="55258"/>
                  </a:lnTo>
                  <a:lnTo>
                    <a:pt x="39762" y="58041"/>
                  </a:lnTo>
                  <a:lnTo>
                    <a:pt x="36760" y="60856"/>
                  </a:lnTo>
                  <a:lnTo>
                    <a:pt x="33821" y="63702"/>
                  </a:lnTo>
                  <a:lnTo>
                    <a:pt x="30975" y="66579"/>
                  </a:lnTo>
                  <a:lnTo>
                    <a:pt x="28192" y="69487"/>
                  </a:lnTo>
                  <a:lnTo>
                    <a:pt x="25502" y="72427"/>
                  </a:lnTo>
                  <a:lnTo>
                    <a:pt x="22907" y="75397"/>
                  </a:lnTo>
                  <a:lnTo>
                    <a:pt x="20405" y="78400"/>
                  </a:lnTo>
                  <a:lnTo>
                    <a:pt x="17997" y="81433"/>
                  </a:lnTo>
                  <a:lnTo>
                    <a:pt x="15683" y="84466"/>
                  </a:lnTo>
                  <a:lnTo>
                    <a:pt x="13494" y="87531"/>
                  </a:lnTo>
                  <a:lnTo>
                    <a:pt x="11430" y="90627"/>
                  </a:lnTo>
                  <a:lnTo>
                    <a:pt x="9522" y="93754"/>
                  </a:lnTo>
                  <a:lnTo>
                    <a:pt x="7740" y="96913"/>
                  </a:lnTo>
                  <a:lnTo>
                    <a:pt x="6082" y="100071"/>
                  </a:lnTo>
                  <a:lnTo>
                    <a:pt x="4581" y="103261"/>
                  </a:lnTo>
                  <a:lnTo>
                    <a:pt x="3237" y="106451"/>
                  </a:lnTo>
                  <a:lnTo>
                    <a:pt x="2017" y="109641"/>
                  </a:lnTo>
                  <a:lnTo>
                    <a:pt x="954" y="112862"/>
                  </a:lnTo>
                  <a:lnTo>
                    <a:pt x="78" y="116020"/>
                  </a:lnTo>
                  <a:cubicBezTo>
                    <a:pt x="-235" y="117115"/>
                    <a:pt x="422" y="118240"/>
                    <a:pt x="1516" y="118553"/>
                  </a:cubicBezTo>
                  <a:cubicBezTo>
                    <a:pt x="2517" y="118834"/>
                    <a:pt x="3674" y="118178"/>
                    <a:pt x="3956" y="11708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3848433" y="4284451"/>
              <a:ext cx="151326" cy="138348"/>
            </a:xfrm>
            <a:custGeom>
              <a:avLst/>
              <a:gdLst/>
              <a:ahLst/>
              <a:cxnLst/>
              <a:rect l="l" t="t" r="r" b="b"/>
              <a:pathLst>
                <a:path w="151326" h="138348" extrusionOk="0">
                  <a:moveTo>
                    <a:pt x="4910" y="135596"/>
                  </a:moveTo>
                  <a:lnTo>
                    <a:pt x="4566" y="134439"/>
                  </a:lnTo>
                  <a:lnTo>
                    <a:pt x="4316" y="133344"/>
                  </a:lnTo>
                  <a:lnTo>
                    <a:pt x="4159" y="132219"/>
                  </a:lnTo>
                  <a:lnTo>
                    <a:pt x="4065" y="131062"/>
                  </a:lnTo>
                  <a:lnTo>
                    <a:pt x="4065" y="129873"/>
                  </a:lnTo>
                  <a:lnTo>
                    <a:pt x="4159" y="128654"/>
                  </a:lnTo>
                  <a:lnTo>
                    <a:pt x="4316" y="127403"/>
                  </a:lnTo>
                  <a:lnTo>
                    <a:pt x="4566" y="126121"/>
                  </a:lnTo>
                  <a:lnTo>
                    <a:pt x="4878" y="124807"/>
                  </a:lnTo>
                  <a:lnTo>
                    <a:pt x="5285" y="123463"/>
                  </a:lnTo>
                  <a:lnTo>
                    <a:pt x="5754" y="122087"/>
                  </a:lnTo>
                  <a:lnTo>
                    <a:pt x="6317" y="120679"/>
                  </a:lnTo>
                  <a:lnTo>
                    <a:pt x="6942" y="119241"/>
                  </a:lnTo>
                  <a:lnTo>
                    <a:pt x="7630" y="117771"/>
                  </a:lnTo>
                  <a:lnTo>
                    <a:pt x="8412" y="116270"/>
                  </a:lnTo>
                  <a:lnTo>
                    <a:pt x="9256" y="114769"/>
                  </a:lnTo>
                  <a:lnTo>
                    <a:pt x="10163" y="113237"/>
                  </a:lnTo>
                  <a:lnTo>
                    <a:pt x="11133" y="111704"/>
                  </a:lnTo>
                  <a:lnTo>
                    <a:pt x="13291" y="108514"/>
                  </a:lnTo>
                  <a:lnTo>
                    <a:pt x="15667" y="105293"/>
                  </a:lnTo>
                  <a:lnTo>
                    <a:pt x="18263" y="101979"/>
                  </a:lnTo>
                  <a:lnTo>
                    <a:pt x="21077" y="98601"/>
                  </a:lnTo>
                  <a:lnTo>
                    <a:pt x="24111" y="95192"/>
                  </a:lnTo>
                  <a:lnTo>
                    <a:pt x="27332" y="91753"/>
                  </a:lnTo>
                  <a:lnTo>
                    <a:pt x="30740" y="88281"/>
                  </a:lnTo>
                  <a:lnTo>
                    <a:pt x="34306" y="84779"/>
                  </a:lnTo>
                  <a:lnTo>
                    <a:pt x="38027" y="81276"/>
                  </a:lnTo>
                  <a:lnTo>
                    <a:pt x="41874" y="77743"/>
                  </a:lnTo>
                  <a:lnTo>
                    <a:pt x="45876" y="74209"/>
                  </a:lnTo>
                  <a:lnTo>
                    <a:pt x="49973" y="70706"/>
                  </a:lnTo>
                  <a:lnTo>
                    <a:pt x="54163" y="67204"/>
                  </a:lnTo>
                  <a:lnTo>
                    <a:pt x="58448" y="63702"/>
                  </a:lnTo>
                  <a:lnTo>
                    <a:pt x="62795" y="60230"/>
                  </a:lnTo>
                  <a:lnTo>
                    <a:pt x="67204" y="56821"/>
                  </a:lnTo>
                  <a:lnTo>
                    <a:pt x="71613" y="53413"/>
                  </a:lnTo>
                  <a:lnTo>
                    <a:pt x="76085" y="50067"/>
                  </a:lnTo>
                  <a:lnTo>
                    <a:pt x="80557" y="46721"/>
                  </a:lnTo>
                  <a:lnTo>
                    <a:pt x="85029" y="43499"/>
                  </a:lnTo>
                  <a:lnTo>
                    <a:pt x="89501" y="40279"/>
                  </a:lnTo>
                  <a:lnTo>
                    <a:pt x="93942" y="37151"/>
                  </a:lnTo>
                  <a:lnTo>
                    <a:pt x="98320" y="34086"/>
                  </a:lnTo>
                  <a:lnTo>
                    <a:pt x="102667" y="31116"/>
                  </a:lnTo>
                  <a:lnTo>
                    <a:pt x="106920" y="28207"/>
                  </a:lnTo>
                  <a:lnTo>
                    <a:pt x="111110" y="25393"/>
                  </a:lnTo>
                  <a:lnTo>
                    <a:pt x="115175" y="22704"/>
                  </a:lnTo>
                  <a:lnTo>
                    <a:pt x="119147" y="20108"/>
                  </a:lnTo>
                  <a:lnTo>
                    <a:pt x="122994" y="17606"/>
                  </a:lnTo>
                  <a:lnTo>
                    <a:pt x="126684" y="15230"/>
                  </a:lnTo>
                  <a:lnTo>
                    <a:pt x="130218" y="12978"/>
                  </a:lnTo>
                  <a:lnTo>
                    <a:pt x="133595" y="10851"/>
                  </a:lnTo>
                  <a:lnTo>
                    <a:pt x="136785" y="8850"/>
                  </a:lnTo>
                  <a:lnTo>
                    <a:pt x="139787" y="6974"/>
                  </a:lnTo>
                  <a:lnTo>
                    <a:pt x="142570" y="5254"/>
                  </a:lnTo>
                  <a:lnTo>
                    <a:pt x="145134" y="3690"/>
                  </a:lnTo>
                  <a:lnTo>
                    <a:pt x="146323" y="2971"/>
                  </a:lnTo>
                  <a:lnTo>
                    <a:pt x="147448" y="2283"/>
                  </a:lnTo>
                  <a:lnTo>
                    <a:pt x="148512" y="1657"/>
                  </a:lnTo>
                  <a:lnTo>
                    <a:pt x="149512" y="1063"/>
                  </a:lnTo>
                  <a:lnTo>
                    <a:pt x="150451" y="500"/>
                  </a:lnTo>
                  <a:lnTo>
                    <a:pt x="151326" y="0"/>
                  </a:lnTo>
                  <a:lnTo>
                    <a:pt x="150451" y="500"/>
                  </a:lnTo>
                  <a:lnTo>
                    <a:pt x="149512" y="1032"/>
                  </a:lnTo>
                  <a:lnTo>
                    <a:pt x="148480" y="1626"/>
                  </a:lnTo>
                  <a:lnTo>
                    <a:pt x="147386" y="2252"/>
                  </a:lnTo>
                  <a:lnTo>
                    <a:pt x="146229" y="2908"/>
                  </a:lnTo>
                  <a:lnTo>
                    <a:pt x="145009" y="3596"/>
                  </a:lnTo>
                  <a:lnTo>
                    <a:pt x="142413" y="5097"/>
                  </a:lnTo>
                  <a:lnTo>
                    <a:pt x="139599" y="6755"/>
                  </a:lnTo>
                  <a:lnTo>
                    <a:pt x="136566" y="8569"/>
                  </a:lnTo>
                  <a:lnTo>
                    <a:pt x="133345" y="10507"/>
                  </a:lnTo>
                  <a:lnTo>
                    <a:pt x="129936" y="12571"/>
                  </a:lnTo>
                  <a:lnTo>
                    <a:pt x="126340" y="14760"/>
                  </a:lnTo>
                  <a:lnTo>
                    <a:pt x="122587" y="17075"/>
                  </a:lnTo>
                  <a:lnTo>
                    <a:pt x="118709" y="19483"/>
                  </a:lnTo>
                  <a:lnTo>
                    <a:pt x="114675" y="22015"/>
                  </a:lnTo>
                  <a:lnTo>
                    <a:pt x="110547" y="24643"/>
                  </a:lnTo>
                  <a:lnTo>
                    <a:pt x="106326" y="27363"/>
                  </a:lnTo>
                  <a:lnTo>
                    <a:pt x="101979" y="30177"/>
                  </a:lnTo>
                  <a:lnTo>
                    <a:pt x="97569" y="33055"/>
                  </a:lnTo>
                  <a:lnTo>
                    <a:pt x="93097" y="36025"/>
                  </a:lnTo>
                  <a:lnTo>
                    <a:pt x="88594" y="39059"/>
                  </a:lnTo>
                  <a:lnTo>
                    <a:pt x="84060" y="42186"/>
                  </a:lnTo>
                  <a:lnTo>
                    <a:pt x="79525" y="45313"/>
                  </a:lnTo>
                  <a:lnTo>
                    <a:pt x="74959" y="48565"/>
                  </a:lnTo>
                  <a:lnTo>
                    <a:pt x="70394" y="51818"/>
                  </a:lnTo>
                  <a:lnTo>
                    <a:pt x="65890" y="55164"/>
                  </a:lnTo>
                  <a:lnTo>
                    <a:pt x="61387" y="58479"/>
                  </a:lnTo>
                  <a:lnTo>
                    <a:pt x="56947" y="61856"/>
                  </a:lnTo>
                  <a:lnTo>
                    <a:pt x="52568" y="65265"/>
                  </a:lnTo>
                  <a:lnTo>
                    <a:pt x="48253" y="68674"/>
                  </a:lnTo>
                  <a:lnTo>
                    <a:pt x="44031" y="72114"/>
                  </a:lnTo>
                  <a:lnTo>
                    <a:pt x="39935" y="75553"/>
                  </a:lnTo>
                  <a:lnTo>
                    <a:pt x="35963" y="78994"/>
                  </a:lnTo>
                  <a:lnTo>
                    <a:pt x="32085" y="82434"/>
                  </a:lnTo>
                  <a:lnTo>
                    <a:pt x="28364" y="85873"/>
                  </a:lnTo>
                  <a:lnTo>
                    <a:pt x="24830" y="89313"/>
                  </a:lnTo>
                  <a:lnTo>
                    <a:pt x="21453" y="92722"/>
                  </a:lnTo>
                  <a:lnTo>
                    <a:pt x="18263" y="96131"/>
                  </a:lnTo>
                  <a:lnTo>
                    <a:pt x="15292" y="99508"/>
                  </a:lnTo>
                  <a:lnTo>
                    <a:pt x="12509" y="102854"/>
                  </a:lnTo>
                  <a:lnTo>
                    <a:pt x="9976" y="106169"/>
                  </a:lnTo>
                  <a:lnTo>
                    <a:pt x="7724" y="109453"/>
                  </a:lnTo>
                  <a:lnTo>
                    <a:pt x="6661" y="111110"/>
                  </a:lnTo>
                  <a:lnTo>
                    <a:pt x="5691" y="112736"/>
                  </a:lnTo>
                  <a:lnTo>
                    <a:pt x="4784" y="114331"/>
                  </a:lnTo>
                  <a:lnTo>
                    <a:pt x="3940" y="115926"/>
                  </a:lnTo>
                  <a:lnTo>
                    <a:pt x="3190" y="117521"/>
                  </a:lnTo>
                  <a:lnTo>
                    <a:pt x="2502" y="119085"/>
                  </a:lnTo>
                  <a:lnTo>
                    <a:pt x="1908" y="120648"/>
                  </a:lnTo>
                  <a:lnTo>
                    <a:pt x="1376" y="122212"/>
                  </a:lnTo>
                  <a:lnTo>
                    <a:pt x="938" y="123744"/>
                  </a:lnTo>
                  <a:lnTo>
                    <a:pt x="563" y="125276"/>
                  </a:lnTo>
                  <a:lnTo>
                    <a:pt x="281" y="126809"/>
                  </a:lnTo>
                  <a:lnTo>
                    <a:pt x="94" y="128310"/>
                  </a:lnTo>
                  <a:lnTo>
                    <a:pt x="0" y="129811"/>
                  </a:lnTo>
                  <a:lnTo>
                    <a:pt x="0" y="131281"/>
                  </a:lnTo>
                  <a:lnTo>
                    <a:pt x="94" y="132719"/>
                  </a:lnTo>
                  <a:lnTo>
                    <a:pt x="281" y="134158"/>
                  </a:lnTo>
                  <a:lnTo>
                    <a:pt x="594" y="135565"/>
                  </a:lnTo>
                  <a:lnTo>
                    <a:pt x="1001" y="136878"/>
                  </a:lnTo>
                  <a:cubicBezTo>
                    <a:pt x="1313" y="137973"/>
                    <a:pt x="2470" y="138598"/>
                    <a:pt x="3565" y="138254"/>
                  </a:cubicBezTo>
                  <a:cubicBezTo>
                    <a:pt x="4597" y="137848"/>
                    <a:pt x="5222" y="136691"/>
                    <a:pt x="4910" y="13559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3955804" y="4472335"/>
              <a:ext cx="148967" cy="123131"/>
            </a:xfrm>
            <a:custGeom>
              <a:avLst/>
              <a:gdLst/>
              <a:ahLst/>
              <a:cxnLst/>
              <a:rect l="l" t="t" r="r" b="b"/>
              <a:pathLst>
                <a:path w="148967" h="123131" extrusionOk="0">
                  <a:moveTo>
                    <a:pt x="3989" y="121649"/>
                  </a:moveTo>
                  <a:lnTo>
                    <a:pt x="4959" y="118271"/>
                  </a:lnTo>
                  <a:lnTo>
                    <a:pt x="6053" y="114957"/>
                  </a:lnTo>
                  <a:lnTo>
                    <a:pt x="7335" y="111642"/>
                  </a:lnTo>
                  <a:lnTo>
                    <a:pt x="8743" y="108327"/>
                  </a:lnTo>
                  <a:lnTo>
                    <a:pt x="10306" y="105012"/>
                  </a:lnTo>
                  <a:lnTo>
                    <a:pt x="12026" y="101729"/>
                  </a:lnTo>
                  <a:lnTo>
                    <a:pt x="13871" y="98445"/>
                  </a:lnTo>
                  <a:lnTo>
                    <a:pt x="15841" y="95162"/>
                  </a:lnTo>
                  <a:lnTo>
                    <a:pt x="17937" y="91909"/>
                  </a:lnTo>
                  <a:lnTo>
                    <a:pt x="20126" y="88657"/>
                  </a:lnTo>
                  <a:lnTo>
                    <a:pt x="22440" y="85404"/>
                  </a:lnTo>
                  <a:lnTo>
                    <a:pt x="24879" y="82184"/>
                  </a:lnTo>
                  <a:lnTo>
                    <a:pt x="27412" y="78962"/>
                  </a:lnTo>
                  <a:lnTo>
                    <a:pt x="30070" y="75773"/>
                  </a:lnTo>
                  <a:lnTo>
                    <a:pt x="32822" y="72614"/>
                  </a:lnTo>
                  <a:lnTo>
                    <a:pt x="35668" y="69487"/>
                  </a:lnTo>
                  <a:lnTo>
                    <a:pt x="38608" y="66422"/>
                  </a:lnTo>
                  <a:lnTo>
                    <a:pt x="41641" y="63389"/>
                  </a:lnTo>
                  <a:lnTo>
                    <a:pt x="44768" y="60386"/>
                  </a:lnTo>
                  <a:lnTo>
                    <a:pt x="47958" y="57416"/>
                  </a:lnTo>
                  <a:lnTo>
                    <a:pt x="51242" y="54508"/>
                  </a:lnTo>
                  <a:lnTo>
                    <a:pt x="54588" y="51630"/>
                  </a:lnTo>
                  <a:lnTo>
                    <a:pt x="57997" y="48816"/>
                  </a:lnTo>
                  <a:lnTo>
                    <a:pt x="61468" y="46033"/>
                  </a:lnTo>
                  <a:lnTo>
                    <a:pt x="64970" y="43312"/>
                  </a:lnTo>
                  <a:lnTo>
                    <a:pt x="68535" y="40654"/>
                  </a:lnTo>
                  <a:lnTo>
                    <a:pt x="72131" y="38058"/>
                  </a:lnTo>
                  <a:lnTo>
                    <a:pt x="75790" y="35494"/>
                  </a:lnTo>
                  <a:lnTo>
                    <a:pt x="79481" y="32992"/>
                  </a:lnTo>
                  <a:lnTo>
                    <a:pt x="83202" y="30584"/>
                  </a:lnTo>
                  <a:lnTo>
                    <a:pt x="86923" y="28239"/>
                  </a:lnTo>
                  <a:lnTo>
                    <a:pt x="90676" y="25893"/>
                  </a:lnTo>
                  <a:lnTo>
                    <a:pt x="94428" y="23704"/>
                  </a:lnTo>
                  <a:lnTo>
                    <a:pt x="98181" y="21515"/>
                  </a:lnTo>
                  <a:lnTo>
                    <a:pt x="101934" y="19483"/>
                  </a:lnTo>
                  <a:lnTo>
                    <a:pt x="105718" y="17450"/>
                  </a:lnTo>
                  <a:lnTo>
                    <a:pt x="109471" y="15511"/>
                  </a:lnTo>
                  <a:lnTo>
                    <a:pt x="113223" y="13666"/>
                  </a:lnTo>
                  <a:lnTo>
                    <a:pt x="116945" y="11915"/>
                  </a:lnTo>
                  <a:lnTo>
                    <a:pt x="120666" y="10226"/>
                  </a:lnTo>
                  <a:lnTo>
                    <a:pt x="124356" y="8631"/>
                  </a:lnTo>
                  <a:lnTo>
                    <a:pt x="128015" y="7130"/>
                  </a:lnTo>
                  <a:lnTo>
                    <a:pt x="131642" y="5691"/>
                  </a:lnTo>
                  <a:lnTo>
                    <a:pt x="135208" y="4347"/>
                  </a:lnTo>
                  <a:lnTo>
                    <a:pt x="138741" y="3127"/>
                  </a:lnTo>
                  <a:lnTo>
                    <a:pt x="142212" y="1970"/>
                  </a:lnTo>
                  <a:lnTo>
                    <a:pt x="145621" y="938"/>
                  </a:lnTo>
                  <a:lnTo>
                    <a:pt x="148967" y="0"/>
                  </a:lnTo>
                  <a:lnTo>
                    <a:pt x="145590" y="876"/>
                  </a:lnTo>
                  <a:lnTo>
                    <a:pt x="142150" y="1845"/>
                  </a:lnTo>
                  <a:lnTo>
                    <a:pt x="138647" y="2908"/>
                  </a:lnTo>
                  <a:lnTo>
                    <a:pt x="135082" y="4066"/>
                  </a:lnTo>
                  <a:lnTo>
                    <a:pt x="131486" y="5316"/>
                  </a:lnTo>
                  <a:lnTo>
                    <a:pt x="127827" y="6661"/>
                  </a:lnTo>
                  <a:lnTo>
                    <a:pt x="124137" y="8099"/>
                  </a:lnTo>
                  <a:lnTo>
                    <a:pt x="120416" y="9632"/>
                  </a:lnTo>
                  <a:lnTo>
                    <a:pt x="116663" y="11227"/>
                  </a:lnTo>
                  <a:lnTo>
                    <a:pt x="112879" y="12915"/>
                  </a:lnTo>
                  <a:lnTo>
                    <a:pt x="109064" y="14698"/>
                  </a:lnTo>
                  <a:lnTo>
                    <a:pt x="105249" y="16543"/>
                  </a:lnTo>
                  <a:lnTo>
                    <a:pt x="101434" y="18513"/>
                  </a:lnTo>
                  <a:lnTo>
                    <a:pt x="97618" y="20483"/>
                  </a:lnTo>
                  <a:lnTo>
                    <a:pt x="93803" y="22610"/>
                  </a:lnTo>
                  <a:lnTo>
                    <a:pt x="89957" y="24736"/>
                  </a:lnTo>
                  <a:lnTo>
                    <a:pt x="86142" y="26988"/>
                  </a:lnTo>
                  <a:lnTo>
                    <a:pt x="82326" y="29239"/>
                  </a:lnTo>
                  <a:lnTo>
                    <a:pt x="78542" y="31585"/>
                  </a:lnTo>
                  <a:lnTo>
                    <a:pt x="74790" y="33993"/>
                  </a:lnTo>
                  <a:lnTo>
                    <a:pt x="71068" y="36464"/>
                  </a:lnTo>
                  <a:lnTo>
                    <a:pt x="67378" y="38996"/>
                  </a:lnTo>
                  <a:lnTo>
                    <a:pt x="63719" y="41592"/>
                  </a:lnTo>
                  <a:lnTo>
                    <a:pt x="60123" y="44250"/>
                  </a:lnTo>
                  <a:lnTo>
                    <a:pt x="56558" y="46971"/>
                  </a:lnTo>
                  <a:lnTo>
                    <a:pt x="53055" y="49723"/>
                  </a:lnTo>
                  <a:lnTo>
                    <a:pt x="49615" y="52538"/>
                  </a:lnTo>
                  <a:lnTo>
                    <a:pt x="46238" y="55383"/>
                  </a:lnTo>
                  <a:lnTo>
                    <a:pt x="42923" y="58291"/>
                  </a:lnTo>
                  <a:lnTo>
                    <a:pt x="39671" y="61262"/>
                  </a:lnTo>
                  <a:lnTo>
                    <a:pt x="36513" y="64265"/>
                  </a:lnTo>
                  <a:lnTo>
                    <a:pt x="33417" y="67298"/>
                  </a:lnTo>
                  <a:lnTo>
                    <a:pt x="30414" y="70363"/>
                  </a:lnTo>
                  <a:lnTo>
                    <a:pt x="27506" y="73490"/>
                  </a:lnTo>
                  <a:lnTo>
                    <a:pt x="24692" y="76648"/>
                  </a:lnTo>
                  <a:lnTo>
                    <a:pt x="22002" y="79838"/>
                  </a:lnTo>
                  <a:lnTo>
                    <a:pt x="19406" y="83059"/>
                  </a:lnTo>
                  <a:lnTo>
                    <a:pt x="16936" y="86311"/>
                  </a:lnTo>
                  <a:lnTo>
                    <a:pt x="14591" y="89595"/>
                  </a:lnTo>
                  <a:lnTo>
                    <a:pt x="12370" y="92941"/>
                  </a:lnTo>
                  <a:lnTo>
                    <a:pt x="10306" y="96319"/>
                  </a:lnTo>
                  <a:lnTo>
                    <a:pt x="8399" y="99727"/>
                  </a:lnTo>
                  <a:lnTo>
                    <a:pt x="6616" y="103136"/>
                  </a:lnTo>
                  <a:lnTo>
                    <a:pt x="4990" y="106576"/>
                  </a:lnTo>
                  <a:lnTo>
                    <a:pt x="3520" y="110047"/>
                  </a:lnTo>
                  <a:lnTo>
                    <a:pt x="2207" y="113518"/>
                  </a:lnTo>
                  <a:lnTo>
                    <a:pt x="1050" y="117021"/>
                  </a:lnTo>
                  <a:lnTo>
                    <a:pt x="80" y="120492"/>
                  </a:lnTo>
                  <a:cubicBezTo>
                    <a:pt x="-232" y="121586"/>
                    <a:pt x="393" y="122712"/>
                    <a:pt x="1519" y="123025"/>
                  </a:cubicBezTo>
                  <a:cubicBezTo>
                    <a:pt x="2520" y="123400"/>
                    <a:pt x="3677" y="122744"/>
                    <a:pt x="3989" y="12164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3720216" y="4567277"/>
              <a:ext cx="193050" cy="100477"/>
            </a:xfrm>
            <a:custGeom>
              <a:avLst/>
              <a:gdLst/>
              <a:ahLst/>
              <a:cxnLst/>
              <a:rect l="l" t="t" r="r" b="b"/>
              <a:pathLst>
                <a:path w="193050" h="100477" extrusionOk="0">
                  <a:moveTo>
                    <a:pt x="191824" y="6067"/>
                  </a:moveTo>
                  <a:lnTo>
                    <a:pt x="189916" y="5223"/>
                  </a:lnTo>
                  <a:lnTo>
                    <a:pt x="187946" y="4441"/>
                  </a:lnTo>
                  <a:lnTo>
                    <a:pt x="185945" y="3722"/>
                  </a:lnTo>
                  <a:lnTo>
                    <a:pt x="183943" y="3065"/>
                  </a:lnTo>
                  <a:lnTo>
                    <a:pt x="181911" y="2471"/>
                  </a:lnTo>
                  <a:lnTo>
                    <a:pt x="179816" y="1939"/>
                  </a:lnTo>
                  <a:lnTo>
                    <a:pt x="175656" y="1063"/>
                  </a:lnTo>
                  <a:lnTo>
                    <a:pt x="171403" y="469"/>
                  </a:lnTo>
                  <a:lnTo>
                    <a:pt x="167056" y="125"/>
                  </a:lnTo>
                  <a:lnTo>
                    <a:pt x="162647" y="0"/>
                  </a:lnTo>
                  <a:lnTo>
                    <a:pt x="158175" y="94"/>
                  </a:lnTo>
                  <a:lnTo>
                    <a:pt x="153672" y="438"/>
                  </a:lnTo>
                  <a:lnTo>
                    <a:pt x="149106" y="1001"/>
                  </a:lnTo>
                  <a:lnTo>
                    <a:pt x="144509" y="1783"/>
                  </a:lnTo>
                  <a:lnTo>
                    <a:pt x="139881" y="2752"/>
                  </a:lnTo>
                  <a:lnTo>
                    <a:pt x="135253" y="3878"/>
                  </a:lnTo>
                  <a:lnTo>
                    <a:pt x="130593" y="5191"/>
                  </a:lnTo>
                  <a:lnTo>
                    <a:pt x="125902" y="6661"/>
                  </a:lnTo>
                  <a:lnTo>
                    <a:pt x="121211" y="8287"/>
                  </a:lnTo>
                  <a:lnTo>
                    <a:pt x="116521" y="10070"/>
                  </a:lnTo>
                  <a:lnTo>
                    <a:pt x="111830" y="12008"/>
                  </a:lnTo>
                  <a:lnTo>
                    <a:pt x="107139" y="14073"/>
                  </a:lnTo>
                  <a:lnTo>
                    <a:pt x="102448" y="16261"/>
                  </a:lnTo>
                  <a:lnTo>
                    <a:pt x="97789" y="18576"/>
                  </a:lnTo>
                  <a:lnTo>
                    <a:pt x="93160" y="21015"/>
                  </a:lnTo>
                  <a:lnTo>
                    <a:pt x="88563" y="23548"/>
                  </a:lnTo>
                  <a:lnTo>
                    <a:pt x="83997" y="26175"/>
                  </a:lnTo>
                  <a:lnTo>
                    <a:pt x="79463" y="28896"/>
                  </a:lnTo>
                  <a:lnTo>
                    <a:pt x="74960" y="31710"/>
                  </a:lnTo>
                  <a:lnTo>
                    <a:pt x="70519" y="34619"/>
                  </a:lnTo>
                  <a:lnTo>
                    <a:pt x="66141" y="37589"/>
                  </a:lnTo>
                  <a:lnTo>
                    <a:pt x="61825" y="40623"/>
                  </a:lnTo>
                  <a:lnTo>
                    <a:pt x="57572" y="43719"/>
                  </a:lnTo>
                  <a:lnTo>
                    <a:pt x="53413" y="46846"/>
                  </a:lnTo>
                  <a:lnTo>
                    <a:pt x="49317" y="50036"/>
                  </a:lnTo>
                  <a:lnTo>
                    <a:pt x="45314" y="53257"/>
                  </a:lnTo>
                  <a:lnTo>
                    <a:pt x="41405" y="56478"/>
                  </a:lnTo>
                  <a:lnTo>
                    <a:pt x="37589" y="59730"/>
                  </a:lnTo>
                  <a:lnTo>
                    <a:pt x="33899" y="62982"/>
                  </a:lnTo>
                  <a:lnTo>
                    <a:pt x="30303" y="66266"/>
                  </a:lnTo>
                  <a:lnTo>
                    <a:pt x="26832" y="69549"/>
                  </a:lnTo>
                  <a:lnTo>
                    <a:pt x="23486" y="72802"/>
                  </a:lnTo>
                  <a:lnTo>
                    <a:pt x="20265" y="76054"/>
                  </a:lnTo>
                  <a:lnTo>
                    <a:pt x="17200" y="79275"/>
                  </a:lnTo>
                  <a:lnTo>
                    <a:pt x="14260" y="82465"/>
                  </a:lnTo>
                  <a:lnTo>
                    <a:pt x="11477" y="85623"/>
                  </a:lnTo>
                  <a:lnTo>
                    <a:pt x="8850" y="88719"/>
                  </a:lnTo>
                  <a:lnTo>
                    <a:pt x="6380" y="91753"/>
                  </a:lnTo>
                  <a:lnTo>
                    <a:pt x="4066" y="94724"/>
                  </a:lnTo>
                  <a:lnTo>
                    <a:pt x="1939" y="97632"/>
                  </a:lnTo>
                  <a:lnTo>
                    <a:pt x="0" y="100478"/>
                  </a:lnTo>
                  <a:lnTo>
                    <a:pt x="2001" y="97694"/>
                  </a:lnTo>
                  <a:lnTo>
                    <a:pt x="4191" y="94818"/>
                  </a:lnTo>
                  <a:lnTo>
                    <a:pt x="6536" y="91878"/>
                  </a:lnTo>
                  <a:lnTo>
                    <a:pt x="9038" y="88876"/>
                  </a:lnTo>
                  <a:lnTo>
                    <a:pt x="11727" y="85842"/>
                  </a:lnTo>
                  <a:lnTo>
                    <a:pt x="14573" y="82746"/>
                  </a:lnTo>
                  <a:lnTo>
                    <a:pt x="17544" y="79619"/>
                  </a:lnTo>
                  <a:lnTo>
                    <a:pt x="20671" y="76460"/>
                  </a:lnTo>
                  <a:lnTo>
                    <a:pt x="23954" y="73302"/>
                  </a:lnTo>
                  <a:lnTo>
                    <a:pt x="27332" y="70112"/>
                  </a:lnTo>
                  <a:lnTo>
                    <a:pt x="30866" y="66923"/>
                  </a:lnTo>
                  <a:lnTo>
                    <a:pt x="34493" y="63733"/>
                  </a:lnTo>
                  <a:lnTo>
                    <a:pt x="38246" y="60543"/>
                  </a:lnTo>
                  <a:lnTo>
                    <a:pt x="42092" y="57384"/>
                  </a:lnTo>
                  <a:lnTo>
                    <a:pt x="46064" y="54226"/>
                  </a:lnTo>
                  <a:lnTo>
                    <a:pt x="50098" y="51099"/>
                  </a:lnTo>
                  <a:lnTo>
                    <a:pt x="54226" y="48034"/>
                  </a:lnTo>
                  <a:lnTo>
                    <a:pt x="58448" y="45001"/>
                  </a:lnTo>
                  <a:lnTo>
                    <a:pt x="62732" y="42030"/>
                  </a:lnTo>
                  <a:lnTo>
                    <a:pt x="67079" y="39090"/>
                  </a:lnTo>
                  <a:lnTo>
                    <a:pt x="71488" y="36244"/>
                  </a:lnTo>
                  <a:lnTo>
                    <a:pt x="75960" y="33461"/>
                  </a:lnTo>
                  <a:lnTo>
                    <a:pt x="80464" y="30772"/>
                  </a:lnTo>
                  <a:lnTo>
                    <a:pt x="85029" y="28145"/>
                  </a:lnTo>
                  <a:lnTo>
                    <a:pt x="89626" y="25612"/>
                  </a:lnTo>
                  <a:lnTo>
                    <a:pt x="94255" y="23204"/>
                  </a:lnTo>
                  <a:lnTo>
                    <a:pt x="98914" y="20890"/>
                  </a:lnTo>
                  <a:lnTo>
                    <a:pt x="103574" y="18701"/>
                  </a:lnTo>
                  <a:lnTo>
                    <a:pt x="108233" y="16637"/>
                  </a:lnTo>
                  <a:lnTo>
                    <a:pt x="112924" y="14698"/>
                  </a:lnTo>
                  <a:lnTo>
                    <a:pt x="117584" y="12884"/>
                  </a:lnTo>
                  <a:lnTo>
                    <a:pt x="122243" y="11227"/>
                  </a:lnTo>
                  <a:lnTo>
                    <a:pt x="126903" y="9726"/>
                  </a:lnTo>
                  <a:lnTo>
                    <a:pt x="131531" y="8381"/>
                  </a:lnTo>
                  <a:lnTo>
                    <a:pt x="136128" y="7224"/>
                  </a:lnTo>
                  <a:lnTo>
                    <a:pt x="140694" y="6254"/>
                  </a:lnTo>
                  <a:lnTo>
                    <a:pt x="145197" y="5441"/>
                  </a:lnTo>
                  <a:lnTo>
                    <a:pt x="149669" y="4816"/>
                  </a:lnTo>
                  <a:lnTo>
                    <a:pt x="154079" y="4378"/>
                  </a:lnTo>
                  <a:lnTo>
                    <a:pt x="158425" y="4097"/>
                  </a:lnTo>
                  <a:lnTo>
                    <a:pt x="162678" y="4034"/>
                  </a:lnTo>
                  <a:lnTo>
                    <a:pt x="166869" y="4190"/>
                  </a:lnTo>
                  <a:lnTo>
                    <a:pt x="170965" y="4534"/>
                  </a:lnTo>
                  <a:lnTo>
                    <a:pt x="174999" y="5097"/>
                  </a:lnTo>
                  <a:lnTo>
                    <a:pt x="178971" y="5910"/>
                  </a:lnTo>
                  <a:lnTo>
                    <a:pt x="180879" y="6380"/>
                  </a:lnTo>
                  <a:lnTo>
                    <a:pt x="182786" y="6942"/>
                  </a:lnTo>
                  <a:lnTo>
                    <a:pt x="184662" y="7568"/>
                  </a:lnTo>
                  <a:lnTo>
                    <a:pt x="186508" y="8256"/>
                  </a:lnTo>
                  <a:lnTo>
                    <a:pt x="188321" y="9006"/>
                  </a:lnTo>
                  <a:lnTo>
                    <a:pt x="190166" y="9820"/>
                  </a:lnTo>
                  <a:cubicBezTo>
                    <a:pt x="191199" y="10289"/>
                    <a:pt x="192418" y="9820"/>
                    <a:pt x="192887" y="8788"/>
                  </a:cubicBezTo>
                  <a:cubicBezTo>
                    <a:pt x="193325" y="7755"/>
                    <a:pt x="192856" y="6536"/>
                    <a:pt x="191824" y="60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3627869" y="4396812"/>
              <a:ext cx="135290" cy="30459"/>
            </a:xfrm>
            <a:custGeom>
              <a:avLst/>
              <a:gdLst/>
              <a:ahLst/>
              <a:cxnLst/>
              <a:rect l="l" t="t" r="r" b="b"/>
              <a:pathLst>
                <a:path w="135290" h="30459" extrusionOk="0">
                  <a:moveTo>
                    <a:pt x="133376" y="626"/>
                  </a:moveTo>
                  <a:lnTo>
                    <a:pt x="127560" y="188"/>
                  </a:lnTo>
                  <a:lnTo>
                    <a:pt x="121743" y="0"/>
                  </a:lnTo>
                  <a:lnTo>
                    <a:pt x="115957" y="63"/>
                  </a:lnTo>
                  <a:lnTo>
                    <a:pt x="110203" y="344"/>
                  </a:lnTo>
                  <a:lnTo>
                    <a:pt x="104480" y="907"/>
                  </a:lnTo>
                  <a:lnTo>
                    <a:pt x="98789" y="1658"/>
                  </a:lnTo>
                  <a:lnTo>
                    <a:pt x="93129" y="2596"/>
                  </a:lnTo>
                  <a:lnTo>
                    <a:pt x="87500" y="3690"/>
                  </a:lnTo>
                  <a:lnTo>
                    <a:pt x="81902" y="4910"/>
                  </a:lnTo>
                  <a:lnTo>
                    <a:pt x="76335" y="6254"/>
                  </a:lnTo>
                  <a:lnTo>
                    <a:pt x="70800" y="7693"/>
                  </a:lnTo>
                  <a:lnTo>
                    <a:pt x="65265" y="9256"/>
                  </a:lnTo>
                  <a:lnTo>
                    <a:pt x="59761" y="10883"/>
                  </a:lnTo>
                  <a:lnTo>
                    <a:pt x="54257" y="12571"/>
                  </a:lnTo>
                  <a:lnTo>
                    <a:pt x="48785" y="14323"/>
                  </a:lnTo>
                  <a:lnTo>
                    <a:pt x="43343" y="16137"/>
                  </a:lnTo>
                  <a:lnTo>
                    <a:pt x="37902" y="17982"/>
                  </a:lnTo>
                  <a:lnTo>
                    <a:pt x="32461" y="19826"/>
                  </a:lnTo>
                  <a:lnTo>
                    <a:pt x="27050" y="21672"/>
                  </a:lnTo>
                  <a:lnTo>
                    <a:pt x="21640" y="23517"/>
                  </a:lnTo>
                  <a:lnTo>
                    <a:pt x="16230" y="25299"/>
                  </a:lnTo>
                  <a:lnTo>
                    <a:pt x="10820" y="27082"/>
                  </a:lnTo>
                  <a:lnTo>
                    <a:pt x="5410" y="28771"/>
                  </a:lnTo>
                  <a:lnTo>
                    <a:pt x="0" y="30459"/>
                  </a:lnTo>
                  <a:lnTo>
                    <a:pt x="5441" y="28958"/>
                  </a:lnTo>
                  <a:lnTo>
                    <a:pt x="10914" y="27457"/>
                  </a:lnTo>
                  <a:lnTo>
                    <a:pt x="16387" y="25831"/>
                  </a:lnTo>
                  <a:lnTo>
                    <a:pt x="21859" y="24205"/>
                  </a:lnTo>
                  <a:lnTo>
                    <a:pt x="27332" y="22547"/>
                  </a:lnTo>
                  <a:lnTo>
                    <a:pt x="32805" y="20890"/>
                  </a:lnTo>
                  <a:lnTo>
                    <a:pt x="38277" y="19232"/>
                  </a:lnTo>
                  <a:lnTo>
                    <a:pt x="43781" y="17575"/>
                  </a:lnTo>
                  <a:lnTo>
                    <a:pt x="49285" y="15949"/>
                  </a:lnTo>
                  <a:lnTo>
                    <a:pt x="54789" y="14385"/>
                  </a:lnTo>
                  <a:lnTo>
                    <a:pt x="60324" y="12884"/>
                  </a:lnTo>
                  <a:lnTo>
                    <a:pt x="65859" y="11446"/>
                  </a:lnTo>
                  <a:lnTo>
                    <a:pt x="71395" y="10101"/>
                  </a:lnTo>
                  <a:lnTo>
                    <a:pt x="76930" y="8881"/>
                  </a:lnTo>
                  <a:lnTo>
                    <a:pt x="82496" y="7755"/>
                  </a:lnTo>
                  <a:lnTo>
                    <a:pt x="88063" y="6755"/>
                  </a:lnTo>
                  <a:lnTo>
                    <a:pt x="93629" y="5910"/>
                  </a:lnTo>
                  <a:lnTo>
                    <a:pt x="99227" y="5254"/>
                  </a:lnTo>
                  <a:lnTo>
                    <a:pt x="104825" y="4753"/>
                  </a:lnTo>
                  <a:lnTo>
                    <a:pt x="110422" y="4441"/>
                  </a:lnTo>
                  <a:lnTo>
                    <a:pt x="116051" y="4253"/>
                  </a:lnTo>
                  <a:lnTo>
                    <a:pt x="121680" y="4222"/>
                  </a:lnTo>
                  <a:lnTo>
                    <a:pt x="127340" y="4409"/>
                  </a:lnTo>
                  <a:lnTo>
                    <a:pt x="133064" y="4847"/>
                  </a:lnTo>
                  <a:cubicBezTo>
                    <a:pt x="134189" y="4941"/>
                    <a:pt x="135190" y="4097"/>
                    <a:pt x="135284" y="2940"/>
                  </a:cubicBezTo>
                  <a:cubicBezTo>
                    <a:pt x="135378" y="1689"/>
                    <a:pt x="134502" y="688"/>
                    <a:pt x="133376" y="62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3504594" y="4237449"/>
              <a:ext cx="180501" cy="44730"/>
            </a:xfrm>
            <a:custGeom>
              <a:avLst/>
              <a:gdLst/>
              <a:ahLst/>
              <a:cxnLst/>
              <a:rect l="l" t="t" r="r" b="b"/>
              <a:pathLst>
                <a:path w="180501" h="44730" extrusionOk="0">
                  <a:moveTo>
                    <a:pt x="179784" y="41029"/>
                  </a:moveTo>
                  <a:lnTo>
                    <a:pt x="177157" y="38840"/>
                  </a:lnTo>
                  <a:lnTo>
                    <a:pt x="174374" y="36714"/>
                  </a:lnTo>
                  <a:lnTo>
                    <a:pt x="171497" y="34649"/>
                  </a:lnTo>
                  <a:lnTo>
                    <a:pt x="168526" y="32679"/>
                  </a:lnTo>
                  <a:lnTo>
                    <a:pt x="165430" y="30772"/>
                  </a:lnTo>
                  <a:lnTo>
                    <a:pt x="162240" y="28927"/>
                  </a:lnTo>
                  <a:lnTo>
                    <a:pt x="158957" y="27175"/>
                  </a:lnTo>
                  <a:lnTo>
                    <a:pt x="155579" y="25487"/>
                  </a:lnTo>
                  <a:lnTo>
                    <a:pt x="152108" y="23892"/>
                  </a:lnTo>
                  <a:lnTo>
                    <a:pt x="148543" y="22391"/>
                  </a:lnTo>
                  <a:lnTo>
                    <a:pt x="144915" y="20952"/>
                  </a:lnTo>
                  <a:lnTo>
                    <a:pt x="141225" y="19576"/>
                  </a:lnTo>
                  <a:lnTo>
                    <a:pt x="137473" y="18263"/>
                  </a:lnTo>
                  <a:lnTo>
                    <a:pt x="133657" y="17012"/>
                  </a:lnTo>
                  <a:lnTo>
                    <a:pt x="129780" y="15824"/>
                  </a:lnTo>
                  <a:lnTo>
                    <a:pt x="125871" y="14666"/>
                  </a:lnTo>
                  <a:lnTo>
                    <a:pt x="121899" y="13572"/>
                  </a:lnTo>
                  <a:lnTo>
                    <a:pt x="117896" y="12540"/>
                  </a:lnTo>
                  <a:lnTo>
                    <a:pt x="113831" y="11571"/>
                  </a:lnTo>
                  <a:lnTo>
                    <a:pt x="109765" y="10601"/>
                  </a:lnTo>
                  <a:lnTo>
                    <a:pt x="105638" y="9757"/>
                  </a:lnTo>
                  <a:lnTo>
                    <a:pt x="101510" y="8913"/>
                  </a:lnTo>
                  <a:lnTo>
                    <a:pt x="97350" y="8162"/>
                  </a:lnTo>
                  <a:lnTo>
                    <a:pt x="93191" y="7412"/>
                  </a:lnTo>
                  <a:lnTo>
                    <a:pt x="89001" y="6724"/>
                  </a:lnTo>
                  <a:lnTo>
                    <a:pt x="84810" y="6035"/>
                  </a:lnTo>
                  <a:lnTo>
                    <a:pt x="80620" y="5441"/>
                  </a:lnTo>
                  <a:lnTo>
                    <a:pt x="76429" y="4847"/>
                  </a:lnTo>
                  <a:lnTo>
                    <a:pt x="72239" y="4347"/>
                  </a:lnTo>
                  <a:lnTo>
                    <a:pt x="68080" y="3846"/>
                  </a:lnTo>
                  <a:lnTo>
                    <a:pt x="63920" y="3409"/>
                  </a:lnTo>
                  <a:lnTo>
                    <a:pt x="59761" y="2971"/>
                  </a:lnTo>
                  <a:lnTo>
                    <a:pt x="55665" y="2595"/>
                  </a:lnTo>
                  <a:lnTo>
                    <a:pt x="51568" y="2220"/>
                  </a:lnTo>
                  <a:lnTo>
                    <a:pt x="47534" y="1908"/>
                  </a:lnTo>
                  <a:lnTo>
                    <a:pt x="43500" y="1595"/>
                  </a:lnTo>
                  <a:lnTo>
                    <a:pt x="39559" y="1344"/>
                  </a:lnTo>
                  <a:lnTo>
                    <a:pt x="35619" y="1094"/>
                  </a:lnTo>
                  <a:lnTo>
                    <a:pt x="31773" y="907"/>
                  </a:lnTo>
                  <a:lnTo>
                    <a:pt x="27926" y="719"/>
                  </a:lnTo>
                  <a:lnTo>
                    <a:pt x="24205" y="563"/>
                  </a:lnTo>
                  <a:lnTo>
                    <a:pt x="20483" y="407"/>
                  </a:lnTo>
                  <a:lnTo>
                    <a:pt x="16856" y="281"/>
                  </a:lnTo>
                  <a:lnTo>
                    <a:pt x="13322" y="187"/>
                  </a:lnTo>
                  <a:lnTo>
                    <a:pt x="9851" y="125"/>
                  </a:lnTo>
                  <a:lnTo>
                    <a:pt x="6473" y="63"/>
                  </a:lnTo>
                  <a:lnTo>
                    <a:pt x="3190" y="31"/>
                  </a:lnTo>
                  <a:lnTo>
                    <a:pt x="0" y="0"/>
                  </a:lnTo>
                  <a:lnTo>
                    <a:pt x="3190" y="94"/>
                  </a:lnTo>
                  <a:lnTo>
                    <a:pt x="6473" y="219"/>
                  </a:lnTo>
                  <a:lnTo>
                    <a:pt x="9851" y="344"/>
                  </a:lnTo>
                  <a:lnTo>
                    <a:pt x="13291" y="500"/>
                  </a:lnTo>
                  <a:lnTo>
                    <a:pt x="16824" y="657"/>
                  </a:lnTo>
                  <a:lnTo>
                    <a:pt x="20421" y="844"/>
                  </a:lnTo>
                  <a:lnTo>
                    <a:pt x="24111" y="1063"/>
                  </a:lnTo>
                  <a:lnTo>
                    <a:pt x="27801" y="1282"/>
                  </a:lnTo>
                  <a:lnTo>
                    <a:pt x="31616" y="1564"/>
                  </a:lnTo>
                  <a:lnTo>
                    <a:pt x="35431" y="1845"/>
                  </a:lnTo>
                  <a:lnTo>
                    <a:pt x="39372" y="2189"/>
                  </a:lnTo>
                  <a:lnTo>
                    <a:pt x="43312" y="2533"/>
                  </a:lnTo>
                  <a:lnTo>
                    <a:pt x="47315" y="2939"/>
                  </a:lnTo>
                  <a:lnTo>
                    <a:pt x="51318" y="3346"/>
                  </a:lnTo>
                  <a:lnTo>
                    <a:pt x="55383" y="3815"/>
                  </a:lnTo>
                  <a:lnTo>
                    <a:pt x="59448" y="4284"/>
                  </a:lnTo>
                  <a:lnTo>
                    <a:pt x="63576" y="4816"/>
                  </a:lnTo>
                  <a:lnTo>
                    <a:pt x="67704" y="5347"/>
                  </a:lnTo>
                  <a:lnTo>
                    <a:pt x="71864" y="5973"/>
                  </a:lnTo>
                  <a:lnTo>
                    <a:pt x="76023" y="6598"/>
                  </a:lnTo>
                  <a:lnTo>
                    <a:pt x="80182" y="7286"/>
                  </a:lnTo>
                  <a:lnTo>
                    <a:pt x="84341" y="7974"/>
                  </a:lnTo>
                  <a:lnTo>
                    <a:pt x="88469" y="8756"/>
                  </a:lnTo>
                  <a:lnTo>
                    <a:pt x="92597" y="9538"/>
                  </a:lnTo>
                  <a:lnTo>
                    <a:pt x="96725" y="10414"/>
                  </a:lnTo>
                  <a:lnTo>
                    <a:pt x="100853" y="11289"/>
                  </a:lnTo>
                  <a:lnTo>
                    <a:pt x="104918" y="12258"/>
                  </a:lnTo>
                  <a:lnTo>
                    <a:pt x="108984" y="13228"/>
                  </a:lnTo>
                  <a:lnTo>
                    <a:pt x="112986" y="14291"/>
                  </a:lnTo>
                  <a:lnTo>
                    <a:pt x="116989" y="15355"/>
                  </a:lnTo>
                  <a:lnTo>
                    <a:pt x="120930" y="16481"/>
                  </a:lnTo>
                  <a:lnTo>
                    <a:pt x="124807" y="17669"/>
                  </a:lnTo>
                  <a:lnTo>
                    <a:pt x="128654" y="18919"/>
                  </a:lnTo>
                  <a:lnTo>
                    <a:pt x="132438" y="20233"/>
                  </a:lnTo>
                  <a:lnTo>
                    <a:pt x="136159" y="21578"/>
                  </a:lnTo>
                  <a:lnTo>
                    <a:pt x="139818" y="22985"/>
                  </a:lnTo>
                  <a:lnTo>
                    <a:pt x="143383" y="24455"/>
                  </a:lnTo>
                  <a:lnTo>
                    <a:pt x="146886" y="25987"/>
                  </a:lnTo>
                  <a:lnTo>
                    <a:pt x="150294" y="27582"/>
                  </a:lnTo>
                  <a:lnTo>
                    <a:pt x="153640" y="29208"/>
                  </a:lnTo>
                  <a:lnTo>
                    <a:pt x="156893" y="30866"/>
                  </a:lnTo>
                  <a:lnTo>
                    <a:pt x="160051" y="32585"/>
                  </a:lnTo>
                  <a:lnTo>
                    <a:pt x="163116" y="34368"/>
                  </a:lnTo>
                  <a:lnTo>
                    <a:pt x="166087" y="36213"/>
                  </a:lnTo>
                  <a:lnTo>
                    <a:pt x="168964" y="38121"/>
                  </a:lnTo>
                  <a:lnTo>
                    <a:pt x="171747" y="40091"/>
                  </a:lnTo>
                  <a:lnTo>
                    <a:pt x="174405" y="42124"/>
                  </a:lnTo>
                  <a:lnTo>
                    <a:pt x="176969" y="44250"/>
                  </a:lnTo>
                  <a:cubicBezTo>
                    <a:pt x="177845" y="44969"/>
                    <a:pt x="179159" y="44876"/>
                    <a:pt x="179878" y="44000"/>
                  </a:cubicBezTo>
                  <a:cubicBezTo>
                    <a:pt x="180785" y="43062"/>
                    <a:pt x="180660" y="41748"/>
                    <a:pt x="179784" y="4102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3737134" y="4188258"/>
              <a:ext cx="8880" cy="54988"/>
            </a:xfrm>
            <a:custGeom>
              <a:avLst/>
              <a:gdLst/>
              <a:ahLst/>
              <a:cxnLst/>
              <a:rect l="l" t="t" r="r" b="b"/>
              <a:pathLst>
                <a:path w="8880" h="54988" extrusionOk="0">
                  <a:moveTo>
                    <a:pt x="8600" y="51849"/>
                  </a:moveTo>
                  <a:lnTo>
                    <a:pt x="7474" y="49910"/>
                  </a:lnTo>
                  <a:lnTo>
                    <a:pt x="6536" y="48003"/>
                  </a:lnTo>
                  <a:lnTo>
                    <a:pt x="5723" y="46033"/>
                  </a:lnTo>
                  <a:lnTo>
                    <a:pt x="5004" y="44031"/>
                  </a:lnTo>
                  <a:lnTo>
                    <a:pt x="4347" y="41998"/>
                  </a:lnTo>
                  <a:lnTo>
                    <a:pt x="3816" y="39903"/>
                  </a:lnTo>
                  <a:lnTo>
                    <a:pt x="3378" y="37777"/>
                  </a:lnTo>
                  <a:lnTo>
                    <a:pt x="3065" y="35619"/>
                  </a:lnTo>
                  <a:lnTo>
                    <a:pt x="2877" y="33399"/>
                  </a:lnTo>
                  <a:lnTo>
                    <a:pt x="2783" y="31147"/>
                  </a:lnTo>
                  <a:lnTo>
                    <a:pt x="2783" y="28896"/>
                  </a:lnTo>
                  <a:lnTo>
                    <a:pt x="2877" y="26613"/>
                  </a:lnTo>
                  <a:lnTo>
                    <a:pt x="3034" y="24330"/>
                  </a:lnTo>
                  <a:lnTo>
                    <a:pt x="3284" y="22047"/>
                  </a:lnTo>
                  <a:lnTo>
                    <a:pt x="3596" y="19764"/>
                  </a:lnTo>
                  <a:lnTo>
                    <a:pt x="3972" y="17481"/>
                  </a:lnTo>
                  <a:lnTo>
                    <a:pt x="4378" y="15198"/>
                  </a:lnTo>
                  <a:lnTo>
                    <a:pt x="4847" y="12947"/>
                  </a:lnTo>
                  <a:lnTo>
                    <a:pt x="5879" y="8475"/>
                  </a:lnTo>
                  <a:lnTo>
                    <a:pt x="7005" y="4159"/>
                  </a:lnTo>
                  <a:lnTo>
                    <a:pt x="8162" y="0"/>
                  </a:lnTo>
                  <a:lnTo>
                    <a:pt x="6692" y="4065"/>
                  </a:lnTo>
                  <a:lnTo>
                    <a:pt x="5223" y="8287"/>
                  </a:lnTo>
                  <a:lnTo>
                    <a:pt x="3847" y="12665"/>
                  </a:lnTo>
                  <a:lnTo>
                    <a:pt x="3190" y="14917"/>
                  </a:lnTo>
                  <a:lnTo>
                    <a:pt x="2565" y="17168"/>
                  </a:lnTo>
                  <a:lnTo>
                    <a:pt x="2001" y="19451"/>
                  </a:lnTo>
                  <a:lnTo>
                    <a:pt x="1501" y="21765"/>
                  </a:lnTo>
                  <a:lnTo>
                    <a:pt x="1064" y="24079"/>
                  </a:lnTo>
                  <a:lnTo>
                    <a:pt x="688" y="26425"/>
                  </a:lnTo>
                  <a:lnTo>
                    <a:pt x="375" y="28770"/>
                  </a:lnTo>
                  <a:lnTo>
                    <a:pt x="157" y="31116"/>
                  </a:lnTo>
                  <a:lnTo>
                    <a:pt x="31" y="33461"/>
                  </a:lnTo>
                  <a:lnTo>
                    <a:pt x="0" y="35807"/>
                  </a:lnTo>
                  <a:lnTo>
                    <a:pt x="94" y="38152"/>
                  </a:lnTo>
                  <a:lnTo>
                    <a:pt x="313" y="40497"/>
                  </a:lnTo>
                  <a:lnTo>
                    <a:pt x="657" y="42843"/>
                  </a:lnTo>
                  <a:lnTo>
                    <a:pt x="1157" y="45188"/>
                  </a:lnTo>
                  <a:lnTo>
                    <a:pt x="1877" y="47471"/>
                  </a:lnTo>
                  <a:lnTo>
                    <a:pt x="2783" y="49723"/>
                  </a:lnTo>
                  <a:lnTo>
                    <a:pt x="3878" y="51912"/>
                  </a:lnTo>
                  <a:lnTo>
                    <a:pt x="5097" y="53976"/>
                  </a:lnTo>
                  <a:cubicBezTo>
                    <a:pt x="5660" y="54945"/>
                    <a:pt x="6943" y="55289"/>
                    <a:pt x="7912" y="54695"/>
                  </a:cubicBezTo>
                  <a:cubicBezTo>
                    <a:pt x="8850" y="54101"/>
                    <a:pt x="9163" y="52819"/>
                    <a:pt x="8600" y="5184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3778383" y="4142350"/>
              <a:ext cx="10319" cy="57090"/>
            </a:xfrm>
            <a:custGeom>
              <a:avLst/>
              <a:gdLst/>
              <a:ahLst/>
              <a:cxnLst/>
              <a:rect l="l" t="t" r="r" b="b"/>
              <a:pathLst>
                <a:path w="10319" h="57090" extrusionOk="0">
                  <a:moveTo>
                    <a:pt x="6504" y="54351"/>
                  </a:moveTo>
                  <a:lnTo>
                    <a:pt x="5785" y="52225"/>
                  </a:lnTo>
                  <a:lnTo>
                    <a:pt x="5191" y="50129"/>
                  </a:lnTo>
                  <a:lnTo>
                    <a:pt x="4691" y="47971"/>
                  </a:lnTo>
                  <a:lnTo>
                    <a:pt x="4253" y="45783"/>
                  </a:lnTo>
                  <a:lnTo>
                    <a:pt x="3846" y="43594"/>
                  </a:lnTo>
                  <a:lnTo>
                    <a:pt x="3534" y="41342"/>
                  </a:lnTo>
                  <a:lnTo>
                    <a:pt x="3283" y="39059"/>
                  </a:lnTo>
                  <a:lnTo>
                    <a:pt x="3159" y="36745"/>
                  </a:lnTo>
                  <a:lnTo>
                    <a:pt x="3127" y="34399"/>
                  </a:lnTo>
                  <a:lnTo>
                    <a:pt x="3159" y="32054"/>
                  </a:lnTo>
                  <a:lnTo>
                    <a:pt x="3283" y="29677"/>
                  </a:lnTo>
                  <a:lnTo>
                    <a:pt x="3471" y="27332"/>
                  </a:lnTo>
                  <a:lnTo>
                    <a:pt x="4065" y="22578"/>
                  </a:lnTo>
                  <a:lnTo>
                    <a:pt x="4941" y="17856"/>
                  </a:lnTo>
                  <a:lnTo>
                    <a:pt x="6035" y="13197"/>
                  </a:lnTo>
                  <a:lnTo>
                    <a:pt x="7318" y="8631"/>
                  </a:lnTo>
                  <a:lnTo>
                    <a:pt x="8756" y="4222"/>
                  </a:lnTo>
                  <a:lnTo>
                    <a:pt x="10320" y="0"/>
                  </a:lnTo>
                  <a:lnTo>
                    <a:pt x="8443" y="4097"/>
                  </a:lnTo>
                  <a:lnTo>
                    <a:pt x="6661" y="8412"/>
                  </a:lnTo>
                  <a:lnTo>
                    <a:pt x="5035" y="12884"/>
                  </a:lnTo>
                  <a:lnTo>
                    <a:pt x="3565" y="17481"/>
                  </a:lnTo>
                  <a:lnTo>
                    <a:pt x="2283" y="22203"/>
                  </a:lnTo>
                  <a:lnTo>
                    <a:pt x="1282" y="26988"/>
                  </a:lnTo>
                  <a:lnTo>
                    <a:pt x="876" y="29427"/>
                  </a:lnTo>
                  <a:lnTo>
                    <a:pt x="532" y="31867"/>
                  </a:lnTo>
                  <a:lnTo>
                    <a:pt x="281" y="34306"/>
                  </a:lnTo>
                  <a:lnTo>
                    <a:pt x="94" y="36745"/>
                  </a:lnTo>
                  <a:lnTo>
                    <a:pt x="0" y="39184"/>
                  </a:lnTo>
                  <a:lnTo>
                    <a:pt x="0" y="41624"/>
                  </a:lnTo>
                  <a:lnTo>
                    <a:pt x="94" y="44031"/>
                  </a:lnTo>
                  <a:lnTo>
                    <a:pt x="281" y="46439"/>
                  </a:lnTo>
                  <a:lnTo>
                    <a:pt x="688" y="48816"/>
                  </a:lnTo>
                  <a:lnTo>
                    <a:pt x="1220" y="51161"/>
                  </a:lnTo>
                  <a:lnTo>
                    <a:pt x="1876" y="53475"/>
                  </a:lnTo>
                  <a:lnTo>
                    <a:pt x="2658" y="55696"/>
                  </a:lnTo>
                  <a:cubicBezTo>
                    <a:pt x="3033" y="56759"/>
                    <a:pt x="4190" y="57353"/>
                    <a:pt x="5285" y="56978"/>
                  </a:cubicBezTo>
                  <a:cubicBezTo>
                    <a:pt x="6317" y="56603"/>
                    <a:pt x="6880" y="55414"/>
                    <a:pt x="6504" y="543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3823508" y="4127621"/>
              <a:ext cx="12258" cy="41969"/>
            </a:xfrm>
            <a:custGeom>
              <a:avLst/>
              <a:gdLst/>
              <a:ahLst/>
              <a:cxnLst/>
              <a:rect l="l" t="t" r="r" b="b"/>
              <a:pathLst>
                <a:path w="12258" h="41969" extrusionOk="0">
                  <a:moveTo>
                    <a:pt x="5066" y="39340"/>
                  </a:moveTo>
                  <a:lnTo>
                    <a:pt x="4722" y="37996"/>
                  </a:lnTo>
                  <a:lnTo>
                    <a:pt x="4472" y="36651"/>
                  </a:lnTo>
                  <a:lnTo>
                    <a:pt x="4284" y="35213"/>
                  </a:lnTo>
                  <a:lnTo>
                    <a:pt x="4159" y="33712"/>
                  </a:lnTo>
                  <a:lnTo>
                    <a:pt x="4066" y="32148"/>
                  </a:lnTo>
                  <a:lnTo>
                    <a:pt x="4003" y="30522"/>
                  </a:lnTo>
                  <a:lnTo>
                    <a:pt x="4003" y="28833"/>
                  </a:lnTo>
                  <a:lnTo>
                    <a:pt x="4097" y="27113"/>
                  </a:lnTo>
                  <a:lnTo>
                    <a:pt x="4253" y="25330"/>
                  </a:lnTo>
                  <a:lnTo>
                    <a:pt x="4472" y="23548"/>
                  </a:lnTo>
                  <a:lnTo>
                    <a:pt x="4753" y="21734"/>
                  </a:lnTo>
                  <a:lnTo>
                    <a:pt x="5097" y="19920"/>
                  </a:lnTo>
                  <a:lnTo>
                    <a:pt x="5942" y="16261"/>
                  </a:lnTo>
                  <a:lnTo>
                    <a:pt x="6974" y="12665"/>
                  </a:lnTo>
                  <a:lnTo>
                    <a:pt x="8162" y="9194"/>
                  </a:lnTo>
                  <a:lnTo>
                    <a:pt x="9444" y="5879"/>
                  </a:lnTo>
                  <a:lnTo>
                    <a:pt x="10820" y="2783"/>
                  </a:lnTo>
                  <a:lnTo>
                    <a:pt x="12259" y="0"/>
                  </a:lnTo>
                  <a:lnTo>
                    <a:pt x="10539" y="2627"/>
                  </a:lnTo>
                  <a:lnTo>
                    <a:pt x="8819" y="5567"/>
                  </a:lnTo>
                  <a:lnTo>
                    <a:pt x="7161" y="8756"/>
                  </a:lnTo>
                  <a:lnTo>
                    <a:pt x="5598" y="12134"/>
                  </a:lnTo>
                  <a:lnTo>
                    <a:pt x="4159" y="15667"/>
                  </a:lnTo>
                  <a:lnTo>
                    <a:pt x="2877" y="19295"/>
                  </a:lnTo>
                  <a:lnTo>
                    <a:pt x="2283" y="21140"/>
                  </a:lnTo>
                  <a:lnTo>
                    <a:pt x="1751" y="22985"/>
                  </a:lnTo>
                  <a:lnTo>
                    <a:pt x="1282" y="24830"/>
                  </a:lnTo>
                  <a:lnTo>
                    <a:pt x="876" y="26675"/>
                  </a:lnTo>
                  <a:lnTo>
                    <a:pt x="532" y="28489"/>
                  </a:lnTo>
                  <a:lnTo>
                    <a:pt x="250" y="30303"/>
                  </a:lnTo>
                  <a:lnTo>
                    <a:pt x="63" y="32085"/>
                  </a:lnTo>
                  <a:lnTo>
                    <a:pt x="0" y="33868"/>
                  </a:lnTo>
                  <a:lnTo>
                    <a:pt x="94" y="35588"/>
                  </a:lnTo>
                  <a:lnTo>
                    <a:pt x="282" y="37276"/>
                  </a:lnTo>
                  <a:lnTo>
                    <a:pt x="594" y="38934"/>
                  </a:lnTo>
                  <a:lnTo>
                    <a:pt x="1001" y="40435"/>
                  </a:lnTo>
                  <a:cubicBezTo>
                    <a:pt x="1282" y="41530"/>
                    <a:pt x="2439" y="42186"/>
                    <a:pt x="3534" y="41905"/>
                  </a:cubicBezTo>
                  <a:cubicBezTo>
                    <a:pt x="4722" y="41561"/>
                    <a:pt x="5379" y="40435"/>
                    <a:pt x="5066" y="3934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3799183" y="4183252"/>
              <a:ext cx="47904" cy="14544"/>
            </a:xfrm>
            <a:custGeom>
              <a:avLst/>
              <a:gdLst/>
              <a:ahLst/>
              <a:cxnLst/>
              <a:rect l="l" t="t" r="r" b="b"/>
              <a:pathLst>
                <a:path w="47904" h="14544" extrusionOk="0">
                  <a:moveTo>
                    <a:pt x="871" y="3724"/>
                  </a:moveTo>
                  <a:lnTo>
                    <a:pt x="2341" y="4756"/>
                  </a:lnTo>
                  <a:lnTo>
                    <a:pt x="3968" y="5757"/>
                  </a:lnTo>
                  <a:lnTo>
                    <a:pt x="5687" y="6695"/>
                  </a:lnTo>
                  <a:lnTo>
                    <a:pt x="7470" y="7539"/>
                  </a:lnTo>
                  <a:lnTo>
                    <a:pt x="9346" y="8259"/>
                  </a:lnTo>
                  <a:lnTo>
                    <a:pt x="11285" y="8915"/>
                  </a:lnTo>
                  <a:lnTo>
                    <a:pt x="13287" y="9509"/>
                  </a:lnTo>
                  <a:lnTo>
                    <a:pt x="15319" y="10041"/>
                  </a:lnTo>
                  <a:lnTo>
                    <a:pt x="17383" y="10542"/>
                  </a:lnTo>
                  <a:lnTo>
                    <a:pt x="19478" y="11010"/>
                  </a:lnTo>
                  <a:lnTo>
                    <a:pt x="21605" y="11417"/>
                  </a:lnTo>
                  <a:lnTo>
                    <a:pt x="23731" y="11792"/>
                  </a:lnTo>
                  <a:lnTo>
                    <a:pt x="27984" y="12449"/>
                  </a:lnTo>
                  <a:lnTo>
                    <a:pt x="32237" y="13012"/>
                  </a:lnTo>
                  <a:lnTo>
                    <a:pt x="36397" y="13481"/>
                  </a:lnTo>
                  <a:lnTo>
                    <a:pt x="40462" y="13888"/>
                  </a:lnTo>
                  <a:lnTo>
                    <a:pt x="44308" y="14232"/>
                  </a:lnTo>
                  <a:lnTo>
                    <a:pt x="47905" y="14544"/>
                  </a:lnTo>
                  <a:lnTo>
                    <a:pt x="44340" y="13919"/>
                  </a:lnTo>
                  <a:lnTo>
                    <a:pt x="40525" y="13231"/>
                  </a:lnTo>
                  <a:lnTo>
                    <a:pt x="36522" y="12481"/>
                  </a:lnTo>
                  <a:lnTo>
                    <a:pt x="32425" y="11636"/>
                  </a:lnTo>
                  <a:lnTo>
                    <a:pt x="28297" y="10698"/>
                  </a:lnTo>
                  <a:lnTo>
                    <a:pt x="24169" y="9635"/>
                  </a:lnTo>
                  <a:lnTo>
                    <a:pt x="22137" y="9040"/>
                  </a:lnTo>
                  <a:lnTo>
                    <a:pt x="20135" y="8415"/>
                  </a:lnTo>
                  <a:lnTo>
                    <a:pt x="18165" y="7758"/>
                  </a:lnTo>
                  <a:lnTo>
                    <a:pt x="16257" y="7070"/>
                  </a:lnTo>
                  <a:lnTo>
                    <a:pt x="14381" y="6320"/>
                  </a:lnTo>
                  <a:lnTo>
                    <a:pt x="12567" y="5538"/>
                  </a:lnTo>
                  <a:lnTo>
                    <a:pt x="10847" y="4725"/>
                  </a:lnTo>
                  <a:lnTo>
                    <a:pt x="9190" y="3881"/>
                  </a:lnTo>
                  <a:lnTo>
                    <a:pt x="7595" y="3068"/>
                  </a:lnTo>
                  <a:lnTo>
                    <a:pt x="6063" y="2223"/>
                  </a:lnTo>
                  <a:lnTo>
                    <a:pt x="4655" y="1347"/>
                  </a:lnTo>
                  <a:lnTo>
                    <a:pt x="3279" y="378"/>
                  </a:lnTo>
                  <a:cubicBezTo>
                    <a:pt x="2341" y="-279"/>
                    <a:pt x="1059" y="-60"/>
                    <a:pt x="403" y="878"/>
                  </a:cubicBezTo>
                  <a:cubicBezTo>
                    <a:pt x="-286" y="1785"/>
                    <a:pt x="-67" y="3068"/>
                    <a:pt x="871" y="372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3760492" y="4217540"/>
              <a:ext cx="56574" cy="15906"/>
            </a:xfrm>
            <a:custGeom>
              <a:avLst/>
              <a:gdLst/>
              <a:ahLst/>
              <a:cxnLst/>
              <a:rect l="l" t="t" r="r" b="b"/>
              <a:pathLst>
                <a:path w="56574" h="15906" extrusionOk="0">
                  <a:moveTo>
                    <a:pt x="972" y="3898"/>
                  </a:moveTo>
                  <a:lnTo>
                    <a:pt x="2911" y="5086"/>
                  </a:lnTo>
                  <a:lnTo>
                    <a:pt x="4975" y="6181"/>
                  </a:lnTo>
                  <a:lnTo>
                    <a:pt x="7102" y="7181"/>
                  </a:lnTo>
                  <a:lnTo>
                    <a:pt x="9291" y="8088"/>
                  </a:lnTo>
                  <a:lnTo>
                    <a:pt x="11542" y="8839"/>
                  </a:lnTo>
                  <a:lnTo>
                    <a:pt x="13825" y="9495"/>
                  </a:lnTo>
                  <a:lnTo>
                    <a:pt x="16139" y="10090"/>
                  </a:lnTo>
                  <a:lnTo>
                    <a:pt x="18516" y="10621"/>
                  </a:lnTo>
                  <a:lnTo>
                    <a:pt x="20893" y="11090"/>
                  </a:lnTo>
                  <a:lnTo>
                    <a:pt x="23301" y="11528"/>
                  </a:lnTo>
                  <a:lnTo>
                    <a:pt x="25740" y="11934"/>
                  </a:lnTo>
                  <a:lnTo>
                    <a:pt x="28179" y="12278"/>
                  </a:lnTo>
                  <a:lnTo>
                    <a:pt x="33058" y="12935"/>
                  </a:lnTo>
                  <a:lnTo>
                    <a:pt x="37936" y="13498"/>
                  </a:lnTo>
                  <a:lnTo>
                    <a:pt x="42752" y="14030"/>
                  </a:lnTo>
                  <a:lnTo>
                    <a:pt x="47505" y="14593"/>
                  </a:lnTo>
                  <a:lnTo>
                    <a:pt x="52134" y="15187"/>
                  </a:lnTo>
                  <a:lnTo>
                    <a:pt x="56574" y="15906"/>
                  </a:lnTo>
                  <a:lnTo>
                    <a:pt x="52196" y="14843"/>
                  </a:lnTo>
                  <a:lnTo>
                    <a:pt x="47631" y="13873"/>
                  </a:lnTo>
                  <a:lnTo>
                    <a:pt x="42940" y="12967"/>
                  </a:lnTo>
                  <a:lnTo>
                    <a:pt x="38186" y="12060"/>
                  </a:lnTo>
                  <a:lnTo>
                    <a:pt x="33402" y="11090"/>
                  </a:lnTo>
                  <a:lnTo>
                    <a:pt x="28617" y="10058"/>
                  </a:lnTo>
                  <a:lnTo>
                    <a:pt x="26271" y="9495"/>
                  </a:lnTo>
                  <a:lnTo>
                    <a:pt x="23926" y="8901"/>
                  </a:lnTo>
                  <a:lnTo>
                    <a:pt x="21612" y="8276"/>
                  </a:lnTo>
                  <a:lnTo>
                    <a:pt x="19360" y="7588"/>
                  </a:lnTo>
                  <a:lnTo>
                    <a:pt x="17140" y="6837"/>
                  </a:lnTo>
                  <a:lnTo>
                    <a:pt x="14982" y="6024"/>
                  </a:lnTo>
                  <a:lnTo>
                    <a:pt x="12887" y="5180"/>
                  </a:lnTo>
                  <a:lnTo>
                    <a:pt x="10854" y="4273"/>
                  </a:lnTo>
                  <a:lnTo>
                    <a:pt x="8853" y="3366"/>
                  </a:lnTo>
                  <a:lnTo>
                    <a:pt x="6914" y="2428"/>
                  </a:lnTo>
                  <a:lnTo>
                    <a:pt x="5038" y="1427"/>
                  </a:lnTo>
                  <a:lnTo>
                    <a:pt x="3193" y="301"/>
                  </a:lnTo>
                  <a:cubicBezTo>
                    <a:pt x="2223" y="-293"/>
                    <a:pt x="941" y="20"/>
                    <a:pt x="347" y="989"/>
                  </a:cubicBezTo>
                  <a:cubicBezTo>
                    <a:pt x="-310" y="2021"/>
                    <a:pt x="3" y="3303"/>
                    <a:pt x="972" y="389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3934309" y="4324491"/>
              <a:ext cx="65136" cy="8025"/>
            </a:xfrm>
            <a:custGeom>
              <a:avLst/>
              <a:gdLst/>
              <a:ahLst/>
              <a:cxnLst/>
              <a:rect l="l" t="t" r="r" b="b"/>
              <a:pathLst>
                <a:path w="65136" h="8025" extrusionOk="0">
                  <a:moveTo>
                    <a:pt x="1748" y="4148"/>
                  </a:moveTo>
                  <a:lnTo>
                    <a:pt x="7002" y="4867"/>
                  </a:lnTo>
                  <a:lnTo>
                    <a:pt x="12287" y="5430"/>
                  </a:lnTo>
                  <a:lnTo>
                    <a:pt x="17603" y="5712"/>
                  </a:lnTo>
                  <a:lnTo>
                    <a:pt x="22888" y="5930"/>
                  </a:lnTo>
                  <a:lnTo>
                    <a:pt x="28173" y="6149"/>
                  </a:lnTo>
                  <a:lnTo>
                    <a:pt x="33458" y="6337"/>
                  </a:lnTo>
                  <a:lnTo>
                    <a:pt x="38743" y="6524"/>
                  </a:lnTo>
                  <a:lnTo>
                    <a:pt x="44028" y="6712"/>
                  </a:lnTo>
                  <a:lnTo>
                    <a:pt x="49313" y="6962"/>
                  </a:lnTo>
                  <a:lnTo>
                    <a:pt x="54598" y="7213"/>
                  </a:lnTo>
                  <a:lnTo>
                    <a:pt x="59852" y="7619"/>
                  </a:lnTo>
                  <a:lnTo>
                    <a:pt x="65137" y="8026"/>
                  </a:lnTo>
                  <a:lnTo>
                    <a:pt x="59914" y="7275"/>
                  </a:lnTo>
                  <a:lnTo>
                    <a:pt x="54660" y="6524"/>
                  </a:lnTo>
                  <a:lnTo>
                    <a:pt x="49407" y="5899"/>
                  </a:lnTo>
                  <a:lnTo>
                    <a:pt x="44153" y="5274"/>
                  </a:lnTo>
                  <a:lnTo>
                    <a:pt x="38899" y="4679"/>
                  </a:lnTo>
                  <a:lnTo>
                    <a:pt x="33646" y="4085"/>
                  </a:lnTo>
                  <a:lnTo>
                    <a:pt x="28392" y="3491"/>
                  </a:lnTo>
                  <a:lnTo>
                    <a:pt x="23169" y="2866"/>
                  </a:lnTo>
                  <a:lnTo>
                    <a:pt x="17947" y="2147"/>
                  </a:lnTo>
                  <a:lnTo>
                    <a:pt x="12756" y="1365"/>
                  </a:lnTo>
                  <a:lnTo>
                    <a:pt x="7565" y="708"/>
                  </a:lnTo>
                  <a:lnTo>
                    <a:pt x="2342" y="20"/>
                  </a:lnTo>
                  <a:cubicBezTo>
                    <a:pt x="1216" y="-136"/>
                    <a:pt x="184" y="646"/>
                    <a:pt x="28" y="1771"/>
                  </a:cubicBezTo>
                  <a:cubicBezTo>
                    <a:pt x="-160" y="2960"/>
                    <a:pt x="622" y="3991"/>
                    <a:pt x="1748" y="414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3889922" y="4358339"/>
              <a:ext cx="63522" cy="14143"/>
            </a:xfrm>
            <a:custGeom>
              <a:avLst/>
              <a:gdLst/>
              <a:ahLst/>
              <a:cxnLst/>
              <a:rect l="l" t="t" r="r" b="b"/>
              <a:pathLst>
                <a:path w="63522" h="14143" extrusionOk="0">
                  <a:moveTo>
                    <a:pt x="822" y="3668"/>
                  </a:moveTo>
                  <a:lnTo>
                    <a:pt x="2573" y="5013"/>
                  </a:lnTo>
                  <a:lnTo>
                    <a:pt x="4606" y="6264"/>
                  </a:lnTo>
                  <a:lnTo>
                    <a:pt x="6795" y="7389"/>
                  </a:lnTo>
                  <a:lnTo>
                    <a:pt x="9140" y="8390"/>
                  </a:lnTo>
                  <a:lnTo>
                    <a:pt x="11642" y="9234"/>
                  </a:lnTo>
                  <a:lnTo>
                    <a:pt x="14269" y="9922"/>
                  </a:lnTo>
                  <a:lnTo>
                    <a:pt x="16990" y="10516"/>
                  </a:lnTo>
                  <a:lnTo>
                    <a:pt x="19773" y="11017"/>
                  </a:lnTo>
                  <a:lnTo>
                    <a:pt x="22619" y="11454"/>
                  </a:lnTo>
                  <a:lnTo>
                    <a:pt x="25527" y="11830"/>
                  </a:lnTo>
                  <a:lnTo>
                    <a:pt x="28467" y="12143"/>
                  </a:lnTo>
                  <a:lnTo>
                    <a:pt x="31438" y="12424"/>
                  </a:lnTo>
                  <a:lnTo>
                    <a:pt x="37379" y="12862"/>
                  </a:lnTo>
                  <a:lnTo>
                    <a:pt x="43259" y="13143"/>
                  </a:lnTo>
                  <a:lnTo>
                    <a:pt x="48919" y="13362"/>
                  </a:lnTo>
                  <a:lnTo>
                    <a:pt x="51639" y="13456"/>
                  </a:lnTo>
                  <a:lnTo>
                    <a:pt x="54266" y="13550"/>
                  </a:lnTo>
                  <a:lnTo>
                    <a:pt x="56768" y="13675"/>
                  </a:lnTo>
                  <a:lnTo>
                    <a:pt x="59176" y="13800"/>
                  </a:lnTo>
                  <a:lnTo>
                    <a:pt x="61427" y="13956"/>
                  </a:lnTo>
                  <a:lnTo>
                    <a:pt x="63523" y="14144"/>
                  </a:lnTo>
                  <a:lnTo>
                    <a:pt x="61459" y="13831"/>
                  </a:lnTo>
                  <a:lnTo>
                    <a:pt x="59207" y="13519"/>
                  </a:lnTo>
                  <a:lnTo>
                    <a:pt x="56831" y="13237"/>
                  </a:lnTo>
                  <a:lnTo>
                    <a:pt x="54329" y="12955"/>
                  </a:lnTo>
                  <a:lnTo>
                    <a:pt x="51702" y="12674"/>
                  </a:lnTo>
                  <a:lnTo>
                    <a:pt x="48981" y="12393"/>
                  </a:lnTo>
                  <a:lnTo>
                    <a:pt x="43352" y="11767"/>
                  </a:lnTo>
                  <a:lnTo>
                    <a:pt x="37536" y="11048"/>
                  </a:lnTo>
                  <a:lnTo>
                    <a:pt x="31688" y="10203"/>
                  </a:lnTo>
                  <a:lnTo>
                    <a:pt x="28811" y="9703"/>
                  </a:lnTo>
                  <a:lnTo>
                    <a:pt x="25965" y="9172"/>
                  </a:lnTo>
                  <a:lnTo>
                    <a:pt x="23182" y="8578"/>
                  </a:lnTo>
                  <a:lnTo>
                    <a:pt x="20461" y="7921"/>
                  </a:lnTo>
                  <a:lnTo>
                    <a:pt x="17834" y="7201"/>
                  </a:lnTo>
                  <a:lnTo>
                    <a:pt x="15332" y="6388"/>
                  </a:lnTo>
                  <a:lnTo>
                    <a:pt x="12956" y="5513"/>
                  </a:lnTo>
                  <a:lnTo>
                    <a:pt x="10704" y="4637"/>
                  </a:lnTo>
                  <a:lnTo>
                    <a:pt x="8609" y="3699"/>
                  </a:lnTo>
                  <a:lnTo>
                    <a:pt x="6670" y="2698"/>
                  </a:lnTo>
                  <a:lnTo>
                    <a:pt x="4919" y="1635"/>
                  </a:lnTo>
                  <a:lnTo>
                    <a:pt x="3293" y="416"/>
                  </a:lnTo>
                  <a:cubicBezTo>
                    <a:pt x="2385" y="-273"/>
                    <a:pt x="1104" y="-85"/>
                    <a:pt x="415" y="822"/>
                  </a:cubicBezTo>
                  <a:cubicBezTo>
                    <a:pt x="-273" y="1729"/>
                    <a:pt x="-85" y="2980"/>
                    <a:pt x="822" y="366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3855099" y="4396105"/>
              <a:ext cx="75298" cy="17531"/>
            </a:xfrm>
            <a:custGeom>
              <a:avLst/>
              <a:gdLst/>
              <a:ahLst/>
              <a:cxnLst/>
              <a:rect l="l" t="t" r="r" b="b"/>
              <a:pathLst>
                <a:path w="75298" h="17531" extrusionOk="0">
                  <a:moveTo>
                    <a:pt x="1183" y="3929"/>
                  </a:moveTo>
                  <a:lnTo>
                    <a:pt x="4060" y="5336"/>
                  </a:lnTo>
                  <a:lnTo>
                    <a:pt x="7000" y="6649"/>
                  </a:lnTo>
                  <a:lnTo>
                    <a:pt x="9971" y="7838"/>
                  </a:lnTo>
                  <a:lnTo>
                    <a:pt x="12973" y="8932"/>
                  </a:lnTo>
                  <a:lnTo>
                    <a:pt x="16038" y="9839"/>
                  </a:lnTo>
                  <a:lnTo>
                    <a:pt x="19102" y="10684"/>
                  </a:lnTo>
                  <a:lnTo>
                    <a:pt x="22167" y="11434"/>
                  </a:lnTo>
                  <a:lnTo>
                    <a:pt x="25263" y="12122"/>
                  </a:lnTo>
                  <a:lnTo>
                    <a:pt x="28359" y="12747"/>
                  </a:lnTo>
                  <a:lnTo>
                    <a:pt x="31455" y="13310"/>
                  </a:lnTo>
                  <a:lnTo>
                    <a:pt x="34582" y="13811"/>
                  </a:lnTo>
                  <a:lnTo>
                    <a:pt x="37709" y="14280"/>
                  </a:lnTo>
                  <a:lnTo>
                    <a:pt x="40836" y="14686"/>
                  </a:lnTo>
                  <a:lnTo>
                    <a:pt x="43963" y="15093"/>
                  </a:lnTo>
                  <a:lnTo>
                    <a:pt x="47122" y="15406"/>
                  </a:lnTo>
                  <a:lnTo>
                    <a:pt x="50249" y="15718"/>
                  </a:lnTo>
                  <a:lnTo>
                    <a:pt x="53408" y="15968"/>
                  </a:lnTo>
                  <a:lnTo>
                    <a:pt x="56566" y="16218"/>
                  </a:lnTo>
                  <a:lnTo>
                    <a:pt x="59693" y="16438"/>
                  </a:lnTo>
                  <a:lnTo>
                    <a:pt x="62821" y="16656"/>
                  </a:lnTo>
                  <a:lnTo>
                    <a:pt x="65948" y="16875"/>
                  </a:lnTo>
                  <a:lnTo>
                    <a:pt x="69075" y="17094"/>
                  </a:lnTo>
                  <a:lnTo>
                    <a:pt x="75298" y="17532"/>
                  </a:lnTo>
                  <a:lnTo>
                    <a:pt x="69106" y="16750"/>
                  </a:lnTo>
                  <a:lnTo>
                    <a:pt x="65979" y="16375"/>
                  </a:lnTo>
                  <a:lnTo>
                    <a:pt x="62883" y="16000"/>
                  </a:lnTo>
                  <a:lnTo>
                    <a:pt x="59756" y="15593"/>
                  </a:lnTo>
                  <a:lnTo>
                    <a:pt x="56629" y="15187"/>
                  </a:lnTo>
                  <a:lnTo>
                    <a:pt x="53502" y="14749"/>
                  </a:lnTo>
                  <a:lnTo>
                    <a:pt x="50406" y="14311"/>
                  </a:lnTo>
                  <a:lnTo>
                    <a:pt x="47310" y="13811"/>
                  </a:lnTo>
                  <a:lnTo>
                    <a:pt x="44214" y="13310"/>
                  </a:lnTo>
                  <a:lnTo>
                    <a:pt x="41118" y="12716"/>
                  </a:lnTo>
                  <a:lnTo>
                    <a:pt x="38053" y="12122"/>
                  </a:lnTo>
                  <a:lnTo>
                    <a:pt x="34988" y="11465"/>
                  </a:lnTo>
                  <a:lnTo>
                    <a:pt x="31955" y="10746"/>
                  </a:lnTo>
                  <a:lnTo>
                    <a:pt x="28953" y="9995"/>
                  </a:lnTo>
                  <a:lnTo>
                    <a:pt x="25951" y="9182"/>
                  </a:lnTo>
                  <a:lnTo>
                    <a:pt x="22980" y="8275"/>
                  </a:lnTo>
                  <a:lnTo>
                    <a:pt x="20040" y="7306"/>
                  </a:lnTo>
                  <a:lnTo>
                    <a:pt x="17132" y="6274"/>
                  </a:lnTo>
                  <a:lnTo>
                    <a:pt x="14255" y="5148"/>
                  </a:lnTo>
                  <a:lnTo>
                    <a:pt x="11378" y="4023"/>
                  </a:lnTo>
                  <a:lnTo>
                    <a:pt x="8532" y="2834"/>
                  </a:lnTo>
                  <a:lnTo>
                    <a:pt x="5718" y="1583"/>
                  </a:lnTo>
                  <a:lnTo>
                    <a:pt x="2903" y="207"/>
                  </a:lnTo>
                  <a:cubicBezTo>
                    <a:pt x="1871" y="-293"/>
                    <a:pt x="651" y="145"/>
                    <a:pt x="151" y="1177"/>
                  </a:cubicBezTo>
                  <a:cubicBezTo>
                    <a:pt x="-256" y="2177"/>
                    <a:pt x="182" y="3428"/>
                    <a:pt x="1183" y="392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3912165" y="4293458"/>
              <a:ext cx="14166" cy="48001"/>
            </a:xfrm>
            <a:custGeom>
              <a:avLst/>
              <a:gdLst/>
              <a:ahLst/>
              <a:cxnLst/>
              <a:rect l="l" t="t" r="r" b="b"/>
              <a:pathLst>
                <a:path w="14166" h="48001" extrusionOk="0">
                  <a:moveTo>
                    <a:pt x="6004" y="44969"/>
                  </a:moveTo>
                  <a:lnTo>
                    <a:pt x="5285" y="43687"/>
                  </a:lnTo>
                  <a:lnTo>
                    <a:pt x="4784" y="42374"/>
                  </a:lnTo>
                  <a:lnTo>
                    <a:pt x="4409" y="40904"/>
                  </a:lnTo>
                  <a:lnTo>
                    <a:pt x="4128" y="39278"/>
                  </a:lnTo>
                  <a:lnTo>
                    <a:pt x="3971" y="37527"/>
                  </a:lnTo>
                  <a:lnTo>
                    <a:pt x="3846" y="35650"/>
                  </a:lnTo>
                  <a:lnTo>
                    <a:pt x="3846" y="33680"/>
                  </a:lnTo>
                  <a:lnTo>
                    <a:pt x="3971" y="31616"/>
                  </a:lnTo>
                  <a:lnTo>
                    <a:pt x="4190" y="29489"/>
                  </a:lnTo>
                  <a:lnTo>
                    <a:pt x="4503" y="27301"/>
                  </a:lnTo>
                  <a:lnTo>
                    <a:pt x="4910" y="25080"/>
                  </a:lnTo>
                  <a:lnTo>
                    <a:pt x="5410" y="22860"/>
                  </a:lnTo>
                  <a:lnTo>
                    <a:pt x="6630" y="18388"/>
                  </a:lnTo>
                  <a:lnTo>
                    <a:pt x="8037" y="14041"/>
                  </a:lnTo>
                  <a:lnTo>
                    <a:pt x="9569" y="9913"/>
                  </a:lnTo>
                  <a:lnTo>
                    <a:pt x="10351" y="7974"/>
                  </a:lnTo>
                  <a:lnTo>
                    <a:pt x="11133" y="6129"/>
                  </a:lnTo>
                  <a:lnTo>
                    <a:pt x="11915" y="4409"/>
                  </a:lnTo>
                  <a:lnTo>
                    <a:pt x="12696" y="2783"/>
                  </a:lnTo>
                  <a:lnTo>
                    <a:pt x="13447" y="1313"/>
                  </a:lnTo>
                  <a:lnTo>
                    <a:pt x="14166" y="0"/>
                  </a:lnTo>
                  <a:lnTo>
                    <a:pt x="13353" y="1251"/>
                  </a:lnTo>
                  <a:lnTo>
                    <a:pt x="12478" y="2658"/>
                  </a:lnTo>
                  <a:lnTo>
                    <a:pt x="11571" y="4222"/>
                  </a:lnTo>
                  <a:lnTo>
                    <a:pt x="10632" y="5879"/>
                  </a:lnTo>
                  <a:lnTo>
                    <a:pt x="9663" y="7662"/>
                  </a:lnTo>
                  <a:lnTo>
                    <a:pt x="8693" y="9538"/>
                  </a:lnTo>
                  <a:lnTo>
                    <a:pt x="6786" y="13541"/>
                  </a:lnTo>
                  <a:lnTo>
                    <a:pt x="4941" y="17825"/>
                  </a:lnTo>
                  <a:lnTo>
                    <a:pt x="3283" y="22235"/>
                  </a:lnTo>
                  <a:lnTo>
                    <a:pt x="2533" y="24486"/>
                  </a:lnTo>
                  <a:lnTo>
                    <a:pt x="1876" y="26738"/>
                  </a:lnTo>
                  <a:lnTo>
                    <a:pt x="1282" y="28958"/>
                  </a:lnTo>
                  <a:lnTo>
                    <a:pt x="782" y="31178"/>
                  </a:lnTo>
                  <a:lnTo>
                    <a:pt x="407" y="33367"/>
                  </a:lnTo>
                  <a:lnTo>
                    <a:pt x="125" y="35525"/>
                  </a:lnTo>
                  <a:lnTo>
                    <a:pt x="0" y="37652"/>
                  </a:lnTo>
                  <a:lnTo>
                    <a:pt x="94" y="39716"/>
                  </a:lnTo>
                  <a:lnTo>
                    <a:pt x="375" y="41686"/>
                  </a:lnTo>
                  <a:lnTo>
                    <a:pt x="844" y="43593"/>
                  </a:lnTo>
                  <a:lnTo>
                    <a:pt x="1532" y="45407"/>
                  </a:lnTo>
                  <a:lnTo>
                    <a:pt x="2377" y="46939"/>
                  </a:lnTo>
                  <a:cubicBezTo>
                    <a:pt x="2939" y="47940"/>
                    <a:pt x="4190" y="48284"/>
                    <a:pt x="5191" y="47752"/>
                  </a:cubicBezTo>
                  <a:cubicBezTo>
                    <a:pt x="6192" y="47221"/>
                    <a:pt x="6567" y="45939"/>
                    <a:pt x="6004" y="4496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3867634" y="4305122"/>
              <a:ext cx="21108" cy="72392"/>
            </a:xfrm>
            <a:custGeom>
              <a:avLst/>
              <a:gdLst/>
              <a:ahLst/>
              <a:cxnLst/>
              <a:rect l="l" t="t" r="r" b="b"/>
              <a:pathLst>
                <a:path w="21108" h="72392" extrusionOk="0">
                  <a:moveTo>
                    <a:pt x="7693" y="69268"/>
                  </a:moveTo>
                  <a:lnTo>
                    <a:pt x="7036" y="68173"/>
                  </a:lnTo>
                  <a:lnTo>
                    <a:pt x="6473" y="67079"/>
                  </a:lnTo>
                  <a:lnTo>
                    <a:pt x="5973" y="65953"/>
                  </a:lnTo>
                  <a:lnTo>
                    <a:pt x="5535" y="64765"/>
                  </a:lnTo>
                  <a:lnTo>
                    <a:pt x="5128" y="63545"/>
                  </a:lnTo>
                  <a:lnTo>
                    <a:pt x="4784" y="62325"/>
                  </a:lnTo>
                  <a:lnTo>
                    <a:pt x="4222" y="59636"/>
                  </a:lnTo>
                  <a:lnTo>
                    <a:pt x="3846" y="56821"/>
                  </a:lnTo>
                  <a:lnTo>
                    <a:pt x="3627" y="53882"/>
                  </a:lnTo>
                  <a:lnTo>
                    <a:pt x="3565" y="50817"/>
                  </a:lnTo>
                  <a:lnTo>
                    <a:pt x="3721" y="47659"/>
                  </a:lnTo>
                  <a:lnTo>
                    <a:pt x="4065" y="44406"/>
                  </a:lnTo>
                  <a:lnTo>
                    <a:pt x="4534" y="41092"/>
                  </a:lnTo>
                  <a:lnTo>
                    <a:pt x="5160" y="37745"/>
                  </a:lnTo>
                  <a:lnTo>
                    <a:pt x="5941" y="34399"/>
                  </a:lnTo>
                  <a:lnTo>
                    <a:pt x="6848" y="31053"/>
                  </a:lnTo>
                  <a:lnTo>
                    <a:pt x="7849" y="27738"/>
                  </a:lnTo>
                  <a:lnTo>
                    <a:pt x="8944" y="24455"/>
                  </a:lnTo>
                  <a:lnTo>
                    <a:pt x="10132" y="21234"/>
                  </a:lnTo>
                  <a:lnTo>
                    <a:pt x="11383" y="18106"/>
                  </a:lnTo>
                  <a:lnTo>
                    <a:pt x="12696" y="15073"/>
                  </a:lnTo>
                  <a:lnTo>
                    <a:pt x="14073" y="12165"/>
                  </a:lnTo>
                  <a:lnTo>
                    <a:pt x="15480" y="9382"/>
                  </a:lnTo>
                  <a:lnTo>
                    <a:pt x="16887" y="6755"/>
                  </a:lnTo>
                  <a:lnTo>
                    <a:pt x="18294" y="4284"/>
                  </a:lnTo>
                  <a:lnTo>
                    <a:pt x="19701" y="2033"/>
                  </a:lnTo>
                  <a:lnTo>
                    <a:pt x="21109" y="0"/>
                  </a:lnTo>
                  <a:lnTo>
                    <a:pt x="19607" y="1970"/>
                  </a:lnTo>
                  <a:lnTo>
                    <a:pt x="18075" y="4159"/>
                  </a:lnTo>
                  <a:lnTo>
                    <a:pt x="16511" y="6536"/>
                  </a:lnTo>
                  <a:lnTo>
                    <a:pt x="14948" y="9069"/>
                  </a:lnTo>
                  <a:lnTo>
                    <a:pt x="13384" y="11790"/>
                  </a:lnTo>
                  <a:lnTo>
                    <a:pt x="11852" y="14635"/>
                  </a:lnTo>
                  <a:lnTo>
                    <a:pt x="10351" y="17606"/>
                  </a:lnTo>
                  <a:lnTo>
                    <a:pt x="8881" y="20702"/>
                  </a:lnTo>
                  <a:lnTo>
                    <a:pt x="7474" y="23892"/>
                  </a:lnTo>
                  <a:lnTo>
                    <a:pt x="6161" y="27144"/>
                  </a:lnTo>
                  <a:lnTo>
                    <a:pt x="4941" y="30459"/>
                  </a:lnTo>
                  <a:lnTo>
                    <a:pt x="3815" y="33805"/>
                  </a:lnTo>
                  <a:lnTo>
                    <a:pt x="2814" y="37183"/>
                  </a:lnTo>
                  <a:lnTo>
                    <a:pt x="1939" y="40560"/>
                  </a:lnTo>
                  <a:lnTo>
                    <a:pt x="1219" y="43937"/>
                  </a:lnTo>
                  <a:lnTo>
                    <a:pt x="625" y="47284"/>
                  </a:lnTo>
                  <a:lnTo>
                    <a:pt x="219" y="50598"/>
                  </a:lnTo>
                  <a:lnTo>
                    <a:pt x="0" y="53882"/>
                  </a:lnTo>
                  <a:lnTo>
                    <a:pt x="0" y="57103"/>
                  </a:lnTo>
                  <a:lnTo>
                    <a:pt x="250" y="60230"/>
                  </a:lnTo>
                  <a:lnTo>
                    <a:pt x="813" y="63201"/>
                  </a:lnTo>
                  <a:lnTo>
                    <a:pt x="1188" y="64702"/>
                  </a:lnTo>
                  <a:lnTo>
                    <a:pt x="1657" y="66141"/>
                  </a:lnTo>
                  <a:lnTo>
                    <a:pt x="2189" y="67517"/>
                  </a:lnTo>
                  <a:lnTo>
                    <a:pt x="2783" y="68862"/>
                  </a:lnTo>
                  <a:lnTo>
                    <a:pt x="3471" y="70175"/>
                  </a:lnTo>
                  <a:lnTo>
                    <a:pt x="4190" y="71394"/>
                  </a:lnTo>
                  <a:cubicBezTo>
                    <a:pt x="4784" y="72364"/>
                    <a:pt x="6035" y="72677"/>
                    <a:pt x="7005" y="72114"/>
                  </a:cubicBezTo>
                  <a:cubicBezTo>
                    <a:pt x="7943" y="71520"/>
                    <a:pt x="8287" y="70237"/>
                    <a:pt x="7693" y="6926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4043962" y="4495099"/>
              <a:ext cx="85889" cy="13636"/>
            </a:xfrm>
            <a:custGeom>
              <a:avLst/>
              <a:gdLst/>
              <a:ahLst/>
              <a:cxnLst/>
              <a:rect l="l" t="t" r="r" b="b"/>
              <a:pathLst>
                <a:path w="85889" h="13636" extrusionOk="0">
                  <a:moveTo>
                    <a:pt x="1267" y="3911"/>
                  </a:moveTo>
                  <a:lnTo>
                    <a:pt x="4863" y="5381"/>
                  </a:lnTo>
                  <a:lnTo>
                    <a:pt x="8460" y="6757"/>
                  </a:lnTo>
                  <a:lnTo>
                    <a:pt x="12025" y="7976"/>
                  </a:lnTo>
                  <a:lnTo>
                    <a:pt x="15590" y="9040"/>
                  </a:lnTo>
                  <a:lnTo>
                    <a:pt x="19124" y="9915"/>
                  </a:lnTo>
                  <a:lnTo>
                    <a:pt x="22626" y="10666"/>
                  </a:lnTo>
                  <a:lnTo>
                    <a:pt x="26129" y="11354"/>
                  </a:lnTo>
                  <a:lnTo>
                    <a:pt x="29600" y="11917"/>
                  </a:lnTo>
                  <a:lnTo>
                    <a:pt x="33040" y="12417"/>
                  </a:lnTo>
                  <a:lnTo>
                    <a:pt x="36480" y="12824"/>
                  </a:lnTo>
                  <a:lnTo>
                    <a:pt x="39919" y="13136"/>
                  </a:lnTo>
                  <a:lnTo>
                    <a:pt x="43360" y="13356"/>
                  </a:lnTo>
                  <a:lnTo>
                    <a:pt x="46800" y="13512"/>
                  </a:lnTo>
                  <a:lnTo>
                    <a:pt x="50239" y="13606"/>
                  </a:lnTo>
                  <a:lnTo>
                    <a:pt x="53679" y="13637"/>
                  </a:lnTo>
                  <a:lnTo>
                    <a:pt x="57150" y="13606"/>
                  </a:lnTo>
                  <a:lnTo>
                    <a:pt x="60622" y="13512"/>
                  </a:lnTo>
                  <a:lnTo>
                    <a:pt x="64124" y="13356"/>
                  </a:lnTo>
                  <a:lnTo>
                    <a:pt x="67658" y="13136"/>
                  </a:lnTo>
                  <a:lnTo>
                    <a:pt x="71192" y="12918"/>
                  </a:lnTo>
                  <a:lnTo>
                    <a:pt x="74819" y="12605"/>
                  </a:lnTo>
                  <a:lnTo>
                    <a:pt x="78447" y="12292"/>
                  </a:lnTo>
                  <a:lnTo>
                    <a:pt x="82168" y="11885"/>
                  </a:lnTo>
                  <a:lnTo>
                    <a:pt x="85890" y="11479"/>
                  </a:lnTo>
                  <a:lnTo>
                    <a:pt x="82168" y="11698"/>
                  </a:lnTo>
                  <a:lnTo>
                    <a:pt x="78447" y="11917"/>
                  </a:lnTo>
                  <a:lnTo>
                    <a:pt x="74819" y="12042"/>
                  </a:lnTo>
                  <a:lnTo>
                    <a:pt x="71192" y="12167"/>
                  </a:lnTo>
                  <a:lnTo>
                    <a:pt x="67658" y="12229"/>
                  </a:lnTo>
                  <a:lnTo>
                    <a:pt x="64124" y="12292"/>
                  </a:lnTo>
                  <a:lnTo>
                    <a:pt x="60622" y="12261"/>
                  </a:lnTo>
                  <a:lnTo>
                    <a:pt x="57150" y="12167"/>
                  </a:lnTo>
                  <a:lnTo>
                    <a:pt x="53711" y="12011"/>
                  </a:lnTo>
                  <a:lnTo>
                    <a:pt x="50302" y="11823"/>
                  </a:lnTo>
                  <a:lnTo>
                    <a:pt x="46924" y="11542"/>
                  </a:lnTo>
                  <a:lnTo>
                    <a:pt x="43547" y="11198"/>
                  </a:lnTo>
                  <a:lnTo>
                    <a:pt x="40201" y="10791"/>
                  </a:lnTo>
                  <a:lnTo>
                    <a:pt x="36855" y="10291"/>
                  </a:lnTo>
                  <a:lnTo>
                    <a:pt x="33509" y="9697"/>
                  </a:lnTo>
                  <a:lnTo>
                    <a:pt x="30162" y="9009"/>
                  </a:lnTo>
                  <a:lnTo>
                    <a:pt x="26817" y="8227"/>
                  </a:lnTo>
                  <a:lnTo>
                    <a:pt x="23470" y="7351"/>
                  </a:lnTo>
                  <a:lnTo>
                    <a:pt x="20124" y="6350"/>
                  </a:lnTo>
                  <a:lnTo>
                    <a:pt x="16747" y="5256"/>
                  </a:lnTo>
                  <a:lnTo>
                    <a:pt x="13338" y="4130"/>
                  </a:lnTo>
                  <a:lnTo>
                    <a:pt x="9898" y="2910"/>
                  </a:lnTo>
                  <a:lnTo>
                    <a:pt x="6396" y="1597"/>
                  </a:lnTo>
                  <a:lnTo>
                    <a:pt x="2831" y="158"/>
                  </a:lnTo>
                  <a:cubicBezTo>
                    <a:pt x="1767" y="-279"/>
                    <a:pt x="579" y="221"/>
                    <a:pt x="141" y="1284"/>
                  </a:cubicBezTo>
                  <a:cubicBezTo>
                    <a:pt x="-265" y="2254"/>
                    <a:pt x="235" y="3473"/>
                    <a:pt x="1267" y="391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3988817" y="4540062"/>
              <a:ext cx="107447" cy="21711"/>
            </a:xfrm>
            <a:custGeom>
              <a:avLst/>
              <a:gdLst/>
              <a:ahLst/>
              <a:cxnLst/>
              <a:rect l="l" t="t" r="r" b="b"/>
              <a:pathLst>
                <a:path w="107447" h="21711" extrusionOk="0">
                  <a:moveTo>
                    <a:pt x="809" y="3762"/>
                  </a:moveTo>
                  <a:lnTo>
                    <a:pt x="2655" y="5138"/>
                  </a:lnTo>
                  <a:lnTo>
                    <a:pt x="4562" y="6482"/>
                  </a:lnTo>
                  <a:lnTo>
                    <a:pt x="6501" y="7764"/>
                  </a:lnTo>
                  <a:lnTo>
                    <a:pt x="8471" y="8984"/>
                  </a:lnTo>
                  <a:lnTo>
                    <a:pt x="10473" y="10141"/>
                  </a:lnTo>
                  <a:lnTo>
                    <a:pt x="12536" y="11236"/>
                  </a:lnTo>
                  <a:lnTo>
                    <a:pt x="16665" y="13206"/>
                  </a:lnTo>
                  <a:lnTo>
                    <a:pt x="20980" y="14895"/>
                  </a:lnTo>
                  <a:lnTo>
                    <a:pt x="25358" y="16364"/>
                  </a:lnTo>
                  <a:lnTo>
                    <a:pt x="29799" y="17615"/>
                  </a:lnTo>
                  <a:lnTo>
                    <a:pt x="34302" y="18678"/>
                  </a:lnTo>
                  <a:lnTo>
                    <a:pt x="38868" y="19554"/>
                  </a:lnTo>
                  <a:lnTo>
                    <a:pt x="43465" y="20273"/>
                  </a:lnTo>
                  <a:lnTo>
                    <a:pt x="48124" y="20836"/>
                  </a:lnTo>
                  <a:lnTo>
                    <a:pt x="52784" y="21243"/>
                  </a:lnTo>
                  <a:lnTo>
                    <a:pt x="57475" y="21524"/>
                  </a:lnTo>
                  <a:lnTo>
                    <a:pt x="62166" y="21680"/>
                  </a:lnTo>
                  <a:lnTo>
                    <a:pt x="66857" y="21712"/>
                  </a:lnTo>
                  <a:lnTo>
                    <a:pt x="71547" y="21649"/>
                  </a:lnTo>
                  <a:lnTo>
                    <a:pt x="76207" y="21462"/>
                  </a:lnTo>
                  <a:lnTo>
                    <a:pt x="80835" y="21211"/>
                  </a:lnTo>
                  <a:lnTo>
                    <a:pt x="85432" y="20867"/>
                  </a:lnTo>
                  <a:lnTo>
                    <a:pt x="89966" y="20461"/>
                  </a:lnTo>
                  <a:lnTo>
                    <a:pt x="94439" y="19992"/>
                  </a:lnTo>
                  <a:lnTo>
                    <a:pt x="98848" y="19460"/>
                  </a:lnTo>
                  <a:lnTo>
                    <a:pt x="103195" y="18897"/>
                  </a:lnTo>
                  <a:lnTo>
                    <a:pt x="107448" y="18303"/>
                  </a:lnTo>
                  <a:lnTo>
                    <a:pt x="103195" y="18741"/>
                  </a:lnTo>
                  <a:lnTo>
                    <a:pt x="98848" y="19116"/>
                  </a:lnTo>
                  <a:lnTo>
                    <a:pt x="94407" y="19460"/>
                  </a:lnTo>
                  <a:lnTo>
                    <a:pt x="89904" y="19742"/>
                  </a:lnTo>
                  <a:lnTo>
                    <a:pt x="85370" y="19961"/>
                  </a:lnTo>
                  <a:lnTo>
                    <a:pt x="80773" y="20117"/>
                  </a:lnTo>
                  <a:lnTo>
                    <a:pt x="76144" y="20211"/>
                  </a:lnTo>
                  <a:lnTo>
                    <a:pt x="71516" y="20179"/>
                  </a:lnTo>
                  <a:lnTo>
                    <a:pt x="66857" y="20054"/>
                  </a:lnTo>
                  <a:lnTo>
                    <a:pt x="62197" y="19836"/>
                  </a:lnTo>
                  <a:lnTo>
                    <a:pt x="57568" y="19492"/>
                  </a:lnTo>
                  <a:lnTo>
                    <a:pt x="52972" y="19022"/>
                  </a:lnTo>
                  <a:lnTo>
                    <a:pt x="48406" y="18397"/>
                  </a:lnTo>
                  <a:lnTo>
                    <a:pt x="43871" y="17647"/>
                  </a:lnTo>
                  <a:lnTo>
                    <a:pt x="39399" y="16708"/>
                  </a:lnTo>
                  <a:lnTo>
                    <a:pt x="34990" y="15614"/>
                  </a:lnTo>
                  <a:lnTo>
                    <a:pt x="30674" y="14363"/>
                  </a:lnTo>
                  <a:lnTo>
                    <a:pt x="26453" y="12893"/>
                  </a:lnTo>
                  <a:lnTo>
                    <a:pt x="22325" y="11267"/>
                  </a:lnTo>
                  <a:lnTo>
                    <a:pt x="18322" y="9453"/>
                  </a:lnTo>
                  <a:lnTo>
                    <a:pt x="14382" y="7483"/>
                  </a:lnTo>
                  <a:lnTo>
                    <a:pt x="12474" y="6451"/>
                  </a:lnTo>
                  <a:lnTo>
                    <a:pt x="10598" y="5356"/>
                  </a:lnTo>
                  <a:lnTo>
                    <a:pt x="8753" y="4199"/>
                  </a:lnTo>
                  <a:lnTo>
                    <a:pt x="6908" y="3011"/>
                  </a:lnTo>
                  <a:lnTo>
                    <a:pt x="5125" y="1760"/>
                  </a:lnTo>
                  <a:lnTo>
                    <a:pt x="3343" y="416"/>
                  </a:lnTo>
                  <a:cubicBezTo>
                    <a:pt x="2436" y="-273"/>
                    <a:pt x="1154" y="-85"/>
                    <a:pt x="465" y="822"/>
                  </a:cubicBezTo>
                  <a:cubicBezTo>
                    <a:pt x="-285" y="1760"/>
                    <a:pt x="-97" y="3074"/>
                    <a:pt x="809" y="37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4065777" y="4432744"/>
              <a:ext cx="49782" cy="54486"/>
            </a:xfrm>
            <a:custGeom>
              <a:avLst/>
              <a:gdLst/>
              <a:ahLst/>
              <a:cxnLst/>
              <a:rect l="l" t="t" r="r" b="b"/>
              <a:pathLst>
                <a:path w="49782" h="54486" extrusionOk="0">
                  <a:moveTo>
                    <a:pt x="3938" y="53475"/>
                  </a:moveTo>
                  <a:lnTo>
                    <a:pt x="7003" y="48316"/>
                  </a:lnTo>
                  <a:lnTo>
                    <a:pt x="10130" y="43250"/>
                  </a:lnTo>
                  <a:lnTo>
                    <a:pt x="13257" y="38215"/>
                  </a:lnTo>
                  <a:lnTo>
                    <a:pt x="16541" y="33305"/>
                  </a:lnTo>
                  <a:lnTo>
                    <a:pt x="20012" y="28552"/>
                  </a:lnTo>
                  <a:lnTo>
                    <a:pt x="23671" y="23955"/>
                  </a:lnTo>
                  <a:lnTo>
                    <a:pt x="27517" y="19514"/>
                  </a:lnTo>
                  <a:lnTo>
                    <a:pt x="31551" y="15230"/>
                  </a:lnTo>
                  <a:lnTo>
                    <a:pt x="35804" y="11133"/>
                  </a:lnTo>
                  <a:lnTo>
                    <a:pt x="40245" y="7224"/>
                  </a:lnTo>
                  <a:lnTo>
                    <a:pt x="44905" y="3502"/>
                  </a:lnTo>
                  <a:lnTo>
                    <a:pt x="49783" y="0"/>
                  </a:lnTo>
                  <a:lnTo>
                    <a:pt x="44686" y="3221"/>
                  </a:lnTo>
                  <a:lnTo>
                    <a:pt x="39776" y="6661"/>
                  </a:lnTo>
                  <a:lnTo>
                    <a:pt x="35054" y="10320"/>
                  </a:lnTo>
                  <a:lnTo>
                    <a:pt x="30520" y="14166"/>
                  </a:lnTo>
                  <a:lnTo>
                    <a:pt x="26141" y="18232"/>
                  </a:lnTo>
                  <a:lnTo>
                    <a:pt x="21951" y="22485"/>
                  </a:lnTo>
                  <a:lnTo>
                    <a:pt x="17917" y="26894"/>
                  </a:lnTo>
                  <a:lnTo>
                    <a:pt x="14039" y="31460"/>
                  </a:lnTo>
                  <a:lnTo>
                    <a:pt x="10286" y="36182"/>
                  </a:lnTo>
                  <a:lnTo>
                    <a:pt x="6659" y="41029"/>
                  </a:lnTo>
                  <a:lnTo>
                    <a:pt x="3344" y="46127"/>
                  </a:lnTo>
                  <a:lnTo>
                    <a:pt x="279" y="51349"/>
                  </a:lnTo>
                  <a:cubicBezTo>
                    <a:pt x="-284" y="52318"/>
                    <a:pt x="29" y="53601"/>
                    <a:pt x="998" y="54164"/>
                  </a:cubicBezTo>
                  <a:cubicBezTo>
                    <a:pt x="2093" y="54789"/>
                    <a:pt x="3375" y="54476"/>
                    <a:pt x="3938" y="534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3999509" y="4440250"/>
              <a:ext cx="49222" cy="90845"/>
            </a:xfrm>
            <a:custGeom>
              <a:avLst/>
              <a:gdLst/>
              <a:ahLst/>
              <a:cxnLst/>
              <a:rect l="l" t="t" r="r" b="b"/>
              <a:pathLst>
                <a:path w="49222" h="90845" extrusionOk="0">
                  <a:moveTo>
                    <a:pt x="4222" y="88719"/>
                  </a:moveTo>
                  <a:lnTo>
                    <a:pt x="4222" y="84529"/>
                  </a:lnTo>
                  <a:lnTo>
                    <a:pt x="4441" y="80401"/>
                  </a:lnTo>
                  <a:lnTo>
                    <a:pt x="4847" y="76242"/>
                  </a:lnTo>
                  <a:lnTo>
                    <a:pt x="5410" y="72083"/>
                  </a:lnTo>
                  <a:lnTo>
                    <a:pt x="6098" y="67923"/>
                  </a:lnTo>
                  <a:lnTo>
                    <a:pt x="7005" y="63764"/>
                  </a:lnTo>
                  <a:lnTo>
                    <a:pt x="8068" y="59636"/>
                  </a:lnTo>
                  <a:lnTo>
                    <a:pt x="9319" y="55540"/>
                  </a:lnTo>
                  <a:lnTo>
                    <a:pt x="10758" y="51474"/>
                  </a:lnTo>
                  <a:lnTo>
                    <a:pt x="12353" y="47440"/>
                  </a:lnTo>
                  <a:lnTo>
                    <a:pt x="14104" y="43468"/>
                  </a:lnTo>
                  <a:lnTo>
                    <a:pt x="16011" y="39559"/>
                  </a:lnTo>
                  <a:lnTo>
                    <a:pt x="18075" y="35713"/>
                  </a:lnTo>
                  <a:lnTo>
                    <a:pt x="20296" y="31929"/>
                  </a:lnTo>
                  <a:lnTo>
                    <a:pt x="22672" y="28239"/>
                  </a:lnTo>
                  <a:lnTo>
                    <a:pt x="25143" y="24643"/>
                  </a:lnTo>
                  <a:lnTo>
                    <a:pt x="27770" y="21140"/>
                  </a:lnTo>
                  <a:lnTo>
                    <a:pt x="30522" y="17731"/>
                  </a:lnTo>
                  <a:lnTo>
                    <a:pt x="33368" y="14448"/>
                  </a:lnTo>
                  <a:lnTo>
                    <a:pt x="36338" y="11289"/>
                  </a:lnTo>
                  <a:lnTo>
                    <a:pt x="39434" y="8256"/>
                  </a:lnTo>
                  <a:lnTo>
                    <a:pt x="42593" y="5347"/>
                  </a:lnTo>
                  <a:lnTo>
                    <a:pt x="45877" y="2595"/>
                  </a:lnTo>
                  <a:lnTo>
                    <a:pt x="49222" y="0"/>
                  </a:lnTo>
                  <a:lnTo>
                    <a:pt x="45751" y="2471"/>
                  </a:lnTo>
                  <a:lnTo>
                    <a:pt x="42374" y="5097"/>
                  </a:lnTo>
                  <a:lnTo>
                    <a:pt x="39059" y="7881"/>
                  </a:lnTo>
                  <a:lnTo>
                    <a:pt x="35838" y="10789"/>
                  </a:lnTo>
                  <a:lnTo>
                    <a:pt x="32711" y="13854"/>
                  </a:lnTo>
                  <a:lnTo>
                    <a:pt x="29709" y="17043"/>
                  </a:lnTo>
                  <a:lnTo>
                    <a:pt x="26801" y="20358"/>
                  </a:lnTo>
                  <a:lnTo>
                    <a:pt x="23986" y="23798"/>
                  </a:lnTo>
                  <a:lnTo>
                    <a:pt x="21297" y="27332"/>
                  </a:lnTo>
                  <a:lnTo>
                    <a:pt x="18732" y="30960"/>
                  </a:lnTo>
                  <a:lnTo>
                    <a:pt x="16324" y="34712"/>
                  </a:lnTo>
                  <a:lnTo>
                    <a:pt x="14041" y="38527"/>
                  </a:lnTo>
                  <a:lnTo>
                    <a:pt x="11884" y="42436"/>
                  </a:lnTo>
                  <a:lnTo>
                    <a:pt x="9882" y="46408"/>
                  </a:lnTo>
                  <a:lnTo>
                    <a:pt x="8037" y="50473"/>
                  </a:lnTo>
                  <a:lnTo>
                    <a:pt x="6348" y="54570"/>
                  </a:lnTo>
                  <a:lnTo>
                    <a:pt x="4847" y="58729"/>
                  </a:lnTo>
                  <a:lnTo>
                    <a:pt x="3502" y="62951"/>
                  </a:lnTo>
                  <a:lnTo>
                    <a:pt x="2345" y="67204"/>
                  </a:lnTo>
                  <a:lnTo>
                    <a:pt x="1376" y="71488"/>
                  </a:lnTo>
                  <a:lnTo>
                    <a:pt x="688" y="75804"/>
                  </a:lnTo>
                  <a:lnTo>
                    <a:pt x="219" y="80151"/>
                  </a:lnTo>
                  <a:lnTo>
                    <a:pt x="0" y="84498"/>
                  </a:lnTo>
                  <a:lnTo>
                    <a:pt x="0" y="88782"/>
                  </a:lnTo>
                  <a:cubicBezTo>
                    <a:pt x="0" y="89908"/>
                    <a:pt x="938" y="90846"/>
                    <a:pt x="2064" y="90846"/>
                  </a:cubicBezTo>
                  <a:cubicBezTo>
                    <a:pt x="3315" y="90783"/>
                    <a:pt x="4222" y="89876"/>
                    <a:pt x="4222" y="8871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3956384" y="4494194"/>
              <a:ext cx="29739" cy="82150"/>
            </a:xfrm>
            <a:custGeom>
              <a:avLst/>
              <a:gdLst/>
              <a:ahLst/>
              <a:cxnLst/>
              <a:rect l="l" t="t" r="r" b="b"/>
              <a:pathLst>
                <a:path w="29739" h="82150" extrusionOk="0">
                  <a:moveTo>
                    <a:pt x="9163" y="79088"/>
                  </a:moveTo>
                  <a:lnTo>
                    <a:pt x="8287" y="77493"/>
                  </a:lnTo>
                  <a:lnTo>
                    <a:pt x="7505" y="75898"/>
                  </a:lnTo>
                  <a:lnTo>
                    <a:pt x="6817" y="74303"/>
                  </a:lnTo>
                  <a:lnTo>
                    <a:pt x="6192" y="72677"/>
                  </a:lnTo>
                  <a:lnTo>
                    <a:pt x="5660" y="71050"/>
                  </a:lnTo>
                  <a:lnTo>
                    <a:pt x="5191" y="69393"/>
                  </a:lnTo>
                  <a:lnTo>
                    <a:pt x="4784" y="67736"/>
                  </a:lnTo>
                  <a:lnTo>
                    <a:pt x="4440" y="66078"/>
                  </a:lnTo>
                  <a:lnTo>
                    <a:pt x="4159" y="64389"/>
                  </a:lnTo>
                  <a:lnTo>
                    <a:pt x="3909" y="62701"/>
                  </a:lnTo>
                  <a:lnTo>
                    <a:pt x="3753" y="60981"/>
                  </a:lnTo>
                  <a:lnTo>
                    <a:pt x="3659" y="59292"/>
                  </a:lnTo>
                  <a:lnTo>
                    <a:pt x="3627" y="55758"/>
                  </a:lnTo>
                  <a:lnTo>
                    <a:pt x="3846" y="52224"/>
                  </a:lnTo>
                  <a:lnTo>
                    <a:pt x="4315" y="48660"/>
                  </a:lnTo>
                  <a:lnTo>
                    <a:pt x="5003" y="45063"/>
                  </a:lnTo>
                  <a:lnTo>
                    <a:pt x="5910" y="41467"/>
                  </a:lnTo>
                  <a:lnTo>
                    <a:pt x="7005" y="37902"/>
                  </a:lnTo>
                  <a:lnTo>
                    <a:pt x="8287" y="34337"/>
                  </a:lnTo>
                  <a:lnTo>
                    <a:pt x="9726" y="30834"/>
                  </a:lnTo>
                  <a:lnTo>
                    <a:pt x="11321" y="27363"/>
                  </a:lnTo>
                  <a:lnTo>
                    <a:pt x="13040" y="23955"/>
                  </a:lnTo>
                  <a:lnTo>
                    <a:pt x="14885" y="20608"/>
                  </a:lnTo>
                  <a:lnTo>
                    <a:pt x="16824" y="17356"/>
                  </a:lnTo>
                  <a:lnTo>
                    <a:pt x="18857" y="14166"/>
                  </a:lnTo>
                  <a:lnTo>
                    <a:pt x="20952" y="11102"/>
                  </a:lnTo>
                  <a:lnTo>
                    <a:pt x="23110" y="8131"/>
                  </a:lnTo>
                  <a:lnTo>
                    <a:pt x="25299" y="5285"/>
                  </a:lnTo>
                  <a:lnTo>
                    <a:pt x="27519" y="2564"/>
                  </a:lnTo>
                  <a:lnTo>
                    <a:pt x="29740" y="0"/>
                  </a:lnTo>
                  <a:lnTo>
                    <a:pt x="27394" y="2471"/>
                  </a:lnTo>
                  <a:lnTo>
                    <a:pt x="25049" y="5066"/>
                  </a:lnTo>
                  <a:lnTo>
                    <a:pt x="22703" y="7818"/>
                  </a:lnTo>
                  <a:lnTo>
                    <a:pt x="20389" y="10695"/>
                  </a:lnTo>
                  <a:lnTo>
                    <a:pt x="18138" y="13697"/>
                  </a:lnTo>
                  <a:lnTo>
                    <a:pt x="15949" y="16793"/>
                  </a:lnTo>
                  <a:lnTo>
                    <a:pt x="13822" y="19983"/>
                  </a:lnTo>
                  <a:lnTo>
                    <a:pt x="11789" y="23267"/>
                  </a:lnTo>
                  <a:lnTo>
                    <a:pt x="9882" y="26644"/>
                  </a:lnTo>
                  <a:lnTo>
                    <a:pt x="8068" y="30084"/>
                  </a:lnTo>
                  <a:lnTo>
                    <a:pt x="6411" y="33586"/>
                  </a:lnTo>
                  <a:lnTo>
                    <a:pt x="4910" y="37151"/>
                  </a:lnTo>
                  <a:lnTo>
                    <a:pt x="3565" y="40748"/>
                  </a:lnTo>
                  <a:lnTo>
                    <a:pt x="2408" y="44406"/>
                  </a:lnTo>
                  <a:lnTo>
                    <a:pt x="1470" y="48097"/>
                  </a:lnTo>
                  <a:lnTo>
                    <a:pt x="751" y="51818"/>
                  </a:lnTo>
                  <a:lnTo>
                    <a:pt x="250" y="55540"/>
                  </a:lnTo>
                  <a:lnTo>
                    <a:pt x="31" y="59230"/>
                  </a:lnTo>
                  <a:lnTo>
                    <a:pt x="0" y="61137"/>
                  </a:lnTo>
                  <a:lnTo>
                    <a:pt x="62" y="63014"/>
                  </a:lnTo>
                  <a:lnTo>
                    <a:pt x="187" y="64890"/>
                  </a:lnTo>
                  <a:lnTo>
                    <a:pt x="406" y="66766"/>
                  </a:lnTo>
                  <a:lnTo>
                    <a:pt x="719" y="68611"/>
                  </a:lnTo>
                  <a:lnTo>
                    <a:pt x="1126" y="70456"/>
                  </a:lnTo>
                  <a:lnTo>
                    <a:pt x="1626" y="72270"/>
                  </a:lnTo>
                  <a:lnTo>
                    <a:pt x="2220" y="74084"/>
                  </a:lnTo>
                  <a:lnTo>
                    <a:pt x="2908" y="75866"/>
                  </a:lnTo>
                  <a:lnTo>
                    <a:pt x="3690" y="77649"/>
                  </a:lnTo>
                  <a:lnTo>
                    <a:pt x="4566" y="79400"/>
                  </a:lnTo>
                  <a:lnTo>
                    <a:pt x="5504" y="81089"/>
                  </a:lnTo>
                  <a:cubicBezTo>
                    <a:pt x="6067" y="82090"/>
                    <a:pt x="7318" y="82434"/>
                    <a:pt x="8318" y="81902"/>
                  </a:cubicBezTo>
                  <a:cubicBezTo>
                    <a:pt x="9350" y="81339"/>
                    <a:pt x="9726" y="80088"/>
                    <a:pt x="9163" y="7908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3765936" y="4541415"/>
              <a:ext cx="94527" cy="32264"/>
            </a:xfrm>
            <a:custGeom>
              <a:avLst/>
              <a:gdLst/>
              <a:ahLst/>
              <a:cxnLst/>
              <a:rect l="l" t="t" r="r" b="b"/>
              <a:pathLst>
                <a:path w="94527" h="32264" extrusionOk="0">
                  <a:moveTo>
                    <a:pt x="94286" y="29146"/>
                  </a:moveTo>
                  <a:lnTo>
                    <a:pt x="93504" y="27676"/>
                  </a:lnTo>
                  <a:lnTo>
                    <a:pt x="92566" y="26175"/>
                  </a:lnTo>
                  <a:lnTo>
                    <a:pt x="91503" y="24736"/>
                  </a:lnTo>
                  <a:lnTo>
                    <a:pt x="90346" y="23329"/>
                  </a:lnTo>
                  <a:lnTo>
                    <a:pt x="89063" y="21984"/>
                  </a:lnTo>
                  <a:lnTo>
                    <a:pt x="87687" y="20702"/>
                  </a:lnTo>
                  <a:lnTo>
                    <a:pt x="86217" y="19451"/>
                  </a:lnTo>
                  <a:lnTo>
                    <a:pt x="84654" y="18232"/>
                  </a:lnTo>
                  <a:lnTo>
                    <a:pt x="82996" y="17075"/>
                  </a:lnTo>
                  <a:lnTo>
                    <a:pt x="81277" y="15949"/>
                  </a:lnTo>
                  <a:lnTo>
                    <a:pt x="79462" y="14917"/>
                  </a:lnTo>
                  <a:lnTo>
                    <a:pt x="77586" y="13916"/>
                  </a:lnTo>
                  <a:lnTo>
                    <a:pt x="75647" y="12947"/>
                  </a:lnTo>
                  <a:lnTo>
                    <a:pt x="73646" y="12040"/>
                  </a:lnTo>
                  <a:lnTo>
                    <a:pt x="71582" y="11164"/>
                  </a:lnTo>
                  <a:lnTo>
                    <a:pt x="69487" y="10320"/>
                  </a:lnTo>
                  <a:lnTo>
                    <a:pt x="67329" y="9507"/>
                  </a:lnTo>
                  <a:lnTo>
                    <a:pt x="65109" y="8725"/>
                  </a:lnTo>
                  <a:lnTo>
                    <a:pt x="60637" y="7255"/>
                  </a:lnTo>
                  <a:lnTo>
                    <a:pt x="56008" y="5942"/>
                  </a:lnTo>
                  <a:lnTo>
                    <a:pt x="51287" y="4753"/>
                  </a:lnTo>
                  <a:lnTo>
                    <a:pt x="46502" y="3690"/>
                  </a:lnTo>
                  <a:lnTo>
                    <a:pt x="41717" y="2783"/>
                  </a:lnTo>
                  <a:lnTo>
                    <a:pt x="36932" y="2001"/>
                  </a:lnTo>
                  <a:lnTo>
                    <a:pt x="32179" y="1345"/>
                  </a:lnTo>
                  <a:lnTo>
                    <a:pt x="27519" y="813"/>
                  </a:lnTo>
                  <a:lnTo>
                    <a:pt x="22985" y="407"/>
                  </a:lnTo>
                  <a:lnTo>
                    <a:pt x="18576" y="125"/>
                  </a:lnTo>
                  <a:lnTo>
                    <a:pt x="14354" y="0"/>
                  </a:lnTo>
                  <a:lnTo>
                    <a:pt x="10351" y="0"/>
                  </a:lnTo>
                  <a:lnTo>
                    <a:pt x="6598" y="125"/>
                  </a:lnTo>
                  <a:lnTo>
                    <a:pt x="3127" y="375"/>
                  </a:lnTo>
                  <a:lnTo>
                    <a:pt x="0" y="751"/>
                  </a:lnTo>
                  <a:lnTo>
                    <a:pt x="3127" y="500"/>
                  </a:lnTo>
                  <a:lnTo>
                    <a:pt x="6598" y="407"/>
                  </a:lnTo>
                  <a:lnTo>
                    <a:pt x="10351" y="469"/>
                  </a:lnTo>
                  <a:lnTo>
                    <a:pt x="14323" y="657"/>
                  </a:lnTo>
                  <a:lnTo>
                    <a:pt x="18513" y="970"/>
                  </a:lnTo>
                  <a:lnTo>
                    <a:pt x="22891" y="1439"/>
                  </a:lnTo>
                  <a:lnTo>
                    <a:pt x="27395" y="2033"/>
                  </a:lnTo>
                  <a:lnTo>
                    <a:pt x="31991" y="2752"/>
                  </a:lnTo>
                  <a:lnTo>
                    <a:pt x="36651" y="3628"/>
                  </a:lnTo>
                  <a:lnTo>
                    <a:pt x="41373" y="4628"/>
                  </a:lnTo>
                  <a:lnTo>
                    <a:pt x="46064" y="5754"/>
                  </a:lnTo>
                  <a:lnTo>
                    <a:pt x="50723" y="7005"/>
                  </a:lnTo>
                  <a:lnTo>
                    <a:pt x="55320" y="8412"/>
                  </a:lnTo>
                  <a:lnTo>
                    <a:pt x="59792" y="9945"/>
                  </a:lnTo>
                  <a:lnTo>
                    <a:pt x="64139" y="11602"/>
                  </a:lnTo>
                  <a:lnTo>
                    <a:pt x="66234" y="12478"/>
                  </a:lnTo>
                  <a:lnTo>
                    <a:pt x="68267" y="13385"/>
                  </a:lnTo>
                  <a:lnTo>
                    <a:pt x="70237" y="14323"/>
                  </a:lnTo>
                  <a:lnTo>
                    <a:pt x="72176" y="15292"/>
                  </a:lnTo>
                  <a:lnTo>
                    <a:pt x="74021" y="16293"/>
                  </a:lnTo>
                  <a:lnTo>
                    <a:pt x="75804" y="17325"/>
                  </a:lnTo>
                  <a:lnTo>
                    <a:pt x="77524" y="18357"/>
                  </a:lnTo>
                  <a:lnTo>
                    <a:pt x="79150" y="19451"/>
                  </a:lnTo>
                  <a:lnTo>
                    <a:pt x="80713" y="20546"/>
                  </a:lnTo>
                  <a:lnTo>
                    <a:pt x="82214" y="21641"/>
                  </a:lnTo>
                  <a:lnTo>
                    <a:pt x="83622" y="22766"/>
                  </a:lnTo>
                  <a:lnTo>
                    <a:pt x="84935" y="23892"/>
                  </a:lnTo>
                  <a:lnTo>
                    <a:pt x="86155" y="25049"/>
                  </a:lnTo>
                  <a:lnTo>
                    <a:pt x="87250" y="26237"/>
                  </a:lnTo>
                  <a:lnTo>
                    <a:pt x="88250" y="27426"/>
                  </a:lnTo>
                  <a:lnTo>
                    <a:pt x="89157" y="28645"/>
                  </a:lnTo>
                  <a:lnTo>
                    <a:pt x="89939" y="29865"/>
                  </a:lnTo>
                  <a:lnTo>
                    <a:pt x="90658" y="31178"/>
                  </a:lnTo>
                  <a:cubicBezTo>
                    <a:pt x="91190" y="32179"/>
                    <a:pt x="92441" y="32554"/>
                    <a:pt x="93441" y="32023"/>
                  </a:cubicBezTo>
                  <a:cubicBezTo>
                    <a:pt x="94442" y="31397"/>
                    <a:pt x="94817" y="30146"/>
                    <a:pt x="94286" y="29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3714900" y="4579442"/>
              <a:ext cx="99515" cy="14896"/>
            </a:xfrm>
            <a:custGeom>
              <a:avLst/>
              <a:gdLst/>
              <a:ahLst/>
              <a:cxnLst/>
              <a:rect l="l" t="t" r="r" b="b"/>
              <a:pathLst>
                <a:path w="99515" h="14896" extrusionOk="0">
                  <a:moveTo>
                    <a:pt x="99008" y="11571"/>
                  </a:moveTo>
                  <a:lnTo>
                    <a:pt x="97851" y="10195"/>
                  </a:lnTo>
                  <a:lnTo>
                    <a:pt x="96506" y="8850"/>
                  </a:lnTo>
                  <a:lnTo>
                    <a:pt x="95067" y="7630"/>
                  </a:lnTo>
                  <a:lnTo>
                    <a:pt x="93535" y="6504"/>
                  </a:lnTo>
                  <a:lnTo>
                    <a:pt x="91878" y="5473"/>
                  </a:lnTo>
                  <a:lnTo>
                    <a:pt x="90158" y="4534"/>
                  </a:lnTo>
                  <a:lnTo>
                    <a:pt x="88375" y="3690"/>
                  </a:lnTo>
                  <a:lnTo>
                    <a:pt x="86499" y="2939"/>
                  </a:lnTo>
                  <a:lnTo>
                    <a:pt x="84560" y="2283"/>
                  </a:lnTo>
                  <a:lnTo>
                    <a:pt x="82559" y="1720"/>
                  </a:lnTo>
                  <a:lnTo>
                    <a:pt x="80463" y="1282"/>
                  </a:lnTo>
                  <a:lnTo>
                    <a:pt x="78337" y="876"/>
                  </a:lnTo>
                  <a:lnTo>
                    <a:pt x="76148" y="563"/>
                  </a:lnTo>
                  <a:lnTo>
                    <a:pt x="73927" y="344"/>
                  </a:lnTo>
                  <a:lnTo>
                    <a:pt x="71676" y="187"/>
                  </a:lnTo>
                  <a:lnTo>
                    <a:pt x="69362" y="63"/>
                  </a:lnTo>
                  <a:lnTo>
                    <a:pt x="67016" y="0"/>
                  </a:lnTo>
                  <a:lnTo>
                    <a:pt x="64640" y="0"/>
                  </a:lnTo>
                  <a:lnTo>
                    <a:pt x="59855" y="157"/>
                  </a:lnTo>
                  <a:lnTo>
                    <a:pt x="54977" y="500"/>
                  </a:lnTo>
                  <a:lnTo>
                    <a:pt x="50035" y="1032"/>
                  </a:lnTo>
                  <a:lnTo>
                    <a:pt x="45095" y="1689"/>
                  </a:lnTo>
                  <a:lnTo>
                    <a:pt x="40185" y="2471"/>
                  </a:lnTo>
                  <a:lnTo>
                    <a:pt x="35338" y="3377"/>
                  </a:lnTo>
                  <a:lnTo>
                    <a:pt x="30584" y="4378"/>
                  </a:lnTo>
                  <a:lnTo>
                    <a:pt x="25956" y="5441"/>
                  </a:lnTo>
                  <a:lnTo>
                    <a:pt x="21484" y="6567"/>
                  </a:lnTo>
                  <a:lnTo>
                    <a:pt x="17200" y="7724"/>
                  </a:lnTo>
                  <a:lnTo>
                    <a:pt x="13165" y="8881"/>
                  </a:lnTo>
                  <a:lnTo>
                    <a:pt x="9413" y="10038"/>
                  </a:lnTo>
                  <a:lnTo>
                    <a:pt x="7630" y="10601"/>
                  </a:lnTo>
                  <a:lnTo>
                    <a:pt x="5942" y="11164"/>
                  </a:lnTo>
                  <a:lnTo>
                    <a:pt x="4315" y="11696"/>
                  </a:lnTo>
                  <a:lnTo>
                    <a:pt x="2783" y="12228"/>
                  </a:lnTo>
                  <a:lnTo>
                    <a:pt x="1345" y="12759"/>
                  </a:lnTo>
                  <a:lnTo>
                    <a:pt x="0" y="13259"/>
                  </a:lnTo>
                  <a:lnTo>
                    <a:pt x="1345" y="12822"/>
                  </a:lnTo>
                  <a:lnTo>
                    <a:pt x="2783" y="12352"/>
                  </a:lnTo>
                  <a:lnTo>
                    <a:pt x="4315" y="11884"/>
                  </a:lnTo>
                  <a:lnTo>
                    <a:pt x="5942" y="11414"/>
                  </a:lnTo>
                  <a:lnTo>
                    <a:pt x="7662" y="10914"/>
                  </a:lnTo>
                  <a:lnTo>
                    <a:pt x="9475" y="10414"/>
                  </a:lnTo>
                  <a:lnTo>
                    <a:pt x="13291" y="9413"/>
                  </a:lnTo>
                  <a:lnTo>
                    <a:pt x="17356" y="8443"/>
                  </a:lnTo>
                  <a:lnTo>
                    <a:pt x="21672" y="7474"/>
                  </a:lnTo>
                  <a:lnTo>
                    <a:pt x="26175" y="6567"/>
                  </a:lnTo>
                  <a:lnTo>
                    <a:pt x="30834" y="5723"/>
                  </a:lnTo>
                  <a:lnTo>
                    <a:pt x="35619" y="4941"/>
                  </a:lnTo>
                  <a:lnTo>
                    <a:pt x="40466" y="4253"/>
                  </a:lnTo>
                  <a:lnTo>
                    <a:pt x="45376" y="3690"/>
                  </a:lnTo>
                  <a:lnTo>
                    <a:pt x="50286" y="3252"/>
                  </a:lnTo>
                  <a:lnTo>
                    <a:pt x="55164" y="2971"/>
                  </a:lnTo>
                  <a:lnTo>
                    <a:pt x="59980" y="2877"/>
                  </a:lnTo>
                  <a:lnTo>
                    <a:pt x="64702" y="2971"/>
                  </a:lnTo>
                  <a:lnTo>
                    <a:pt x="66985" y="3096"/>
                  </a:lnTo>
                  <a:lnTo>
                    <a:pt x="69237" y="3284"/>
                  </a:lnTo>
                  <a:lnTo>
                    <a:pt x="71457" y="3502"/>
                  </a:lnTo>
                  <a:lnTo>
                    <a:pt x="73615" y="3784"/>
                  </a:lnTo>
                  <a:lnTo>
                    <a:pt x="75710" y="4128"/>
                  </a:lnTo>
                  <a:lnTo>
                    <a:pt x="77743" y="4534"/>
                  </a:lnTo>
                  <a:lnTo>
                    <a:pt x="79713" y="4972"/>
                  </a:lnTo>
                  <a:lnTo>
                    <a:pt x="81589" y="5535"/>
                  </a:lnTo>
                  <a:lnTo>
                    <a:pt x="83403" y="6098"/>
                  </a:lnTo>
                  <a:lnTo>
                    <a:pt x="85154" y="6724"/>
                  </a:lnTo>
                  <a:lnTo>
                    <a:pt x="86812" y="7412"/>
                  </a:lnTo>
                  <a:lnTo>
                    <a:pt x="88406" y="8162"/>
                  </a:lnTo>
                  <a:lnTo>
                    <a:pt x="89907" y="8975"/>
                  </a:lnTo>
                  <a:lnTo>
                    <a:pt x="91315" y="9851"/>
                  </a:lnTo>
                  <a:lnTo>
                    <a:pt x="92628" y="10789"/>
                  </a:lnTo>
                  <a:lnTo>
                    <a:pt x="93848" y="11821"/>
                  </a:lnTo>
                  <a:lnTo>
                    <a:pt x="94942" y="12915"/>
                  </a:lnTo>
                  <a:lnTo>
                    <a:pt x="96006" y="14166"/>
                  </a:lnTo>
                  <a:cubicBezTo>
                    <a:pt x="96756" y="15042"/>
                    <a:pt x="98038" y="15136"/>
                    <a:pt x="98914" y="14416"/>
                  </a:cubicBezTo>
                  <a:cubicBezTo>
                    <a:pt x="99633" y="13760"/>
                    <a:pt x="99758" y="12446"/>
                    <a:pt x="99008" y="1157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3687912" y="4619158"/>
              <a:ext cx="79310" cy="24861"/>
            </a:xfrm>
            <a:custGeom>
              <a:avLst/>
              <a:gdLst/>
              <a:ahLst/>
              <a:cxnLst/>
              <a:rect l="l" t="t" r="r" b="b"/>
              <a:pathLst>
                <a:path w="79310" h="24861" extrusionOk="0">
                  <a:moveTo>
                    <a:pt x="77899" y="2752"/>
                  </a:moveTo>
                  <a:lnTo>
                    <a:pt x="74647" y="1689"/>
                  </a:lnTo>
                  <a:lnTo>
                    <a:pt x="71269" y="876"/>
                  </a:lnTo>
                  <a:lnTo>
                    <a:pt x="67829" y="313"/>
                  </a:lnTo>
                  <a:lnTo>
                    <a:pt x="64358" y="0"/>
                  </a:lnTo>
                  <a:lnTo>
                    <a:pt x="60887" y="0"/>
                  </a:lnTo>
                  <a:lnTo>
                    <a:pt x="57416" y="219"/>
                  </a:lnTo>
                  <a:lnTo>
                    <a:pt x="53944" y="626"/>
                  </a:lnTo>
                  <a:lnTo>
                    <a:pt x="50473" y="1220"/>
                  </a:lnTo>
                  <a:lnTo>
                    <a:pt x="47002" y="1970"/>
                  </a:lnTo>
                  <a:lnTo>
                    <a:pt x="43562" y="2877"/>
                  </a:lnTo>
                  <a:lnTo>
                    <a:pt x="40122" y="3909"/>
                  </a:lnTo>
                  <a:lnTo>
                    <a:pt x="36714" y="5097"/>
                  </a:lnTo>
                  <a:lnTo>
                    <a:pt x="33336" y="6380"/>
                  </a:lnTo>
                  <a:lnTo>
                    <a:pt x="29990" y="7756"/>
                  </a:lnTo>
                  <a:lnTo>
                    <a:pt x="26706" y="9257"/>
                  </a:lnTo>
                  <a:lnTo>
                    <a:pt x="23454" y="10820"/>
                  </a:lnTo>
                  <a:lnTo>
                    <a:pt x="20264" y="12447"/>
                  </a:lnTo>
                  <a:lnTo>
                    <a:pt x="17137" y="14135"/>
                  </a:lnTo>
                  <a:lnTo>
                    <a:pt x="14073" y="15887"/>
                  </a:lnTo>
                  <a:lnTo>
                    <a:pt x="11070" y="17669"/>
                  </a:lnTo>
                  <a:lnTo>
                    <a:pt x="8162" y="19452"/>
                  </a:lnTo>
                  <a:lnTo>
                    <a:pt x="5347" y="21265"/>
                  </a:lnTo>
                  <a:lnTo>
                    <a:pt x="2627" y="23079"/>
                  </a:lnTo>
                  <a:lnTo>
                    <a:pt x="0" y="24862"/>
                  </a:lnTo>
                  <a:lnTo>
                    <a:pt x="2721" y="23204"/>
                  </a:lnTo>
                  <a:lnTo>
                    <a:pt x="5535" y="21547"/>
                  </a:lnTo>
                  <a:lnTo>
                    <a:pt x="8443" y="19889"/>
                  </a:lnTo>
                  <a:lnTo>
                    <a:pt x="11446" y="18263"/>
                  </a:lnTo>
                  <a:lnTo>
                    <a:pt x="14510" y="16668"/>
                  </a:lnTo>
                  <a:lnTo>
                    <a:pt x="17637" y="15105"/>
                  </a:lnTo>
                  <a:lnTo>
                    <a:pt x="20827" y="13604"/>
                  </a:lnTo>
                  <a:lnTo>
                    <a:pt x="24079" y="12165"/>
                  </a:lnTo>
                  <a:lnTo>
                    <a:pt x="27363" y="10789"/>
                  </a:lnTo>
                  <a:lnTo>
                    <a:pt x="30678" y="9507"/>
                  </a:lnTo>
                  <a:lnTo>
                    <a:pt x="34024" y="8319"/>
                  </a:lnTo>
                  <a:lnTo>
                    <a:pt x="37401" y="7255"/>
                  </a:lnTo>
                  <a:lnTo>
                    <a:pt x="40779" y="6317"/>
                  </a:lnTo>
                  <a:lnTo>
                    <a:pt x="44156" y="5504"/>
                  </a:lnTo>
                  <a:lnTo>
                    <a:pt x="47534" y="4847"/>
                  </a:lnTo>
                  <a:lnTo>
                    <a:pt x="50911" y="4347"/>
                  </a:lnTo>
                  <a:lnTo>
                    <a:pt x="54257" y="4003"/>
                  </a:lnTo>
                  <a:lnTo>
                    <a:pt x="57572" y="3847"/>
                  </a:lnTo>
                  <a:lnTo>
                    <a:pt x="60856" y="3878"/>
                  </a:lnTo>
                  <a:lnTo>
                    <a:pt x="64077" y="4097"/>
                  </a:lnTo>
                  <a:lnTo>
                    <a:pt x="67266" y="4441"/>
                  </a:lnTo>
                  <a:lnTo>
                    <a:pt x="70425" y="4973"/>
                  </a:lnTo>
                  <a:lnTo>
                    <a:pt x="73521" y="5723"/>
                  </a:lnTo>
                  <a:lnTo>
                    <a:pt x="76617" y="6724"/>
                  </a:lnTo>
                  <a:cubicBezTo>
                    <a:pt x="77712" y="7068"/>
                    <a:pt x="78869" y="6474"/>
                    <a:pt x="79213" y="5410"/>
                  </a:cubicBezTo>
                  <a:cubicBezTo>
                    <a:pt x="79557" y="4284"/>
                    <a:pt x="78962" y="3096"/>
                    <a:pt x="77899" y="275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3836017" y="4576375"/>
              <a:ext cx="10945" cy="67144"/>
            </a:xfrm>
            <a:custGeom>
              <a:avLst/>
              <a:gdLst/>
              <a:ahLst/>
              <a:cxnLst/>
              <a:rect l="l" t="t" r="r" b="b"/>
              <a:pathLst>
                <a:path w="10945" h="67144" extrusionOk="0">
                  <a:moveTo>
                    <a:pt x="6348" y="2161"/>
                  </a:moveTo>
                  <a:lnTo>
                    <a:pt x="6630" y="7540"/>
                  </a:lnTo>
                  <a:lnTo>
                    <a:pt x="6880" y="12981"/>
                  </a:lnTo>
                  <a:lnTo>
                    <a:pt x="7193" y="18485"/>
                  </a:lnTo>
                  <a:lnTo>
                    <a:pt x="7349" y="24020"/>
                  </a:lnTo>
                  <a:lnTo>
                    <a:pt x="7318" y="29587"/>
                  </a:lnTo>
                  <a:lnTo>
                    <a:pt x="7068" y="35153"/>
                  </a:lnTo>
                  <a:lnTo>
                    <a:pt x="6599" y="40688"/>
                  </a:lnTo>
                  <a:lnTo>
                    <a:pt x="5879" y="46161"/>
                  </a:lnTo>
                  <a:lnTo>
                    <a:pt x="4879" y="51571"/>
                  </a:lnTo>
                  <a:lnTo>
                    <a:pt x="4284" y="54229"/>
                  </a:lnTo>
                  <a:lnTo>
                    <a:pt x="3596" y="56887"/>
                  </a:lnTo>
                  <a:lnTo>
                    <a:pt x="2815" y="59514"/>
                  </a:lnTo>
                  <a:lnTo>
                    <a:pt x="1970" y="62110"/>
                  </a:lnTo>
                  <a:lnTo>
                    <a:pt x="1032" y="64643"/>
                  </a:lnTo>
                  <a:lnTo>
                    <a:pt x="0" y="67145"/>
                  </a:lnTo>
                  <a:lnTo>
                    <a:pt x="1188" y="64705"/>
                  </a:lnTo>
                  <a:lnTo>
                    <a:pt x="2283" y="62204"/>
                  </a:lnTo>
                  <a:lnTo>
                    <a:pt x="3315" y="59670"/>
                  </a:lnTo>
                  <a:lnTo>
                    <a:pt x="4253" y="57106"/>
                  </a:lnTo>
                  <a:lnTo>
                    <a:pt x="5129" y="54479"/>
                  </a:lnTo>
                  <a:lnTo>
                    <a:pt x="5910" y="51821"/>
                  </a:lnTo>
                  <a:lnTo>
                    <a:pt x="7287" y="46442"/>
                  </a:lnTo>
                  <a:lnTo>
                    <a:pt x="8412" y="40938"/>
                  </a:lnTo>
                  <a:lnTo>
                    <a:pt x="9288" y="35372"/>
                  </a:lnTo>
                  <a:lnTo>
                    <a:pt x="9976" y="29743"/>
                  </a:lnTo>
                  <a:lnTo>
                    <a:pt x="10445" y="24114"/>
                  </a:lnTo>
                  <a:lnTo>
                    <a:pt x="10758" y="18485"/>
                  </a:lnTo>
                  <a:lnTo>
                    <a:pt x="10945" y="12887"/>
                  </a:lnTo>
                  <a:lnTo>
                    <a:pt x="10789" y="7352"/>
                  </a:lnTo>
                  <a:lnTo>
                    <a:pt x="10477" y="1942"/>
                  </a:lnTo>
                  <a:cubicBezTo>
                    <a:pt x="10414" y="816"/>
                    <a:pt x="9444" y="-59"/>
                    <a:pt x="8319" y="3"/>
                  </a:cubicBezTo>
                  <a:cubicBezTo>
                    <a:pt x="7161" y="66"/>
                    <a:pt x="6286" y="1035"/>
                    <a:pt x="6348" y="216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3771409" y="4607880"/>
              <a:ext cx="16073" cy="66066"/>
            </a:xfrm>
            <a:custGeom>
              <a:avLst/>
              <a:gdLst/>
              <a:ahLst/>
              <a:cxnLst/>
              <a:rect l="l" t="t" r="r" b="b"/>
              <a:pathLst>
                <a:path w="16073" h="66066" extrusionOk="0">
                  <a:moveTo>
                    <a:pt x="10726" y="2491"/>
                  </a:moveTo>
                  <a:lnTo>
                    <a:pt x="11289" y="5023"/>
                  </a:lnTo>
                  <a:lnTo>
                    <a:pt x="11696" y="7525"/>
                  </a:lnTo>
                  <a:lnTo>
                    <a:pt x="11977" y="10090"/>
                  </a:lnTo>
                  <a:lnTo>
                    <a:pt x="12165" y="12685"/>
                  </a:lnTo>
                  <a:lnTo>
                    <a:pt x="12321" y="15312"/>
                  </a:lnTo>
                  <a:lnTo>
                    <a:pt x="12352" y="18001"/>
                  </a:lnTo>
                  <a:lnTo>
                    <a:pt x="12290" y="20722"/>
                  </a:lnTo>
                  <a:lnTo>
                    <a:pt x="12134" y="23443"/>
                  </a:lnTo>
                  <a:lnTo>
                    <a:pt x="11852" y="26195"/>
                  </a:lnTo>
                  <a:lnTo>
                    <a:pt x="11477" y="28978"/>
                  </a:lnTo>
                  <a:lnTo>
                    <a:pt x="11008" y="31761"/>
                  </a:lnTo>
                  <a:lnTo>
                    <a:pt x="10476" y="34545"/>
                  </a:lnTo>
                  <a:lnTo>
                    <a:pt x="9851" y="37328"/>
                  </a:lnTo>
                  <a:lnTo>
                    <a:pt x="9163" y="40080"/>
                  </a:lnTo>
                  <a:lnTo>
                    <a:pt x="8412" y="42832"/>
                  </a:lnTo>
                  <a:lnTo>
                    <a:pt x="7599" y="45552"/>
                  </a:lnTo>
                  <a:lnTo>
                    <a:pt x="6755" y="48273"/>
                  </a:lnTo>
                  <a:lnTo>
                    <a:pt x="5848" y="50931"/>
                  </a:lnTo>
                  <a:lnTo>
                    <a:pt x="3972" y="56185"/>
                  </a:lnTo>
                  <a:lnTo>
                    <a:pt x="2001" y="61251"/>
                  </a:lnTo>
                  <a:lnTo>
                    <a:pt x="0" y="66067"/>
                  </a:lnTo>
                  <a:lnTo>
                    <a:pt x="2314" y="61376"/>
                  </a:lnTo>
                  <a:lnTo>
                    <a:pt x="4628" y="56435"/>
                  </a:lnTo>
                  <a:lnTo>
                    <a:pt x="6848" y="51306"/>
                  </a:lnTo>
                  <a:lnTo>
                    <a:pt x="7912" y="48680"/>
                  </a:lnTo>
                  <a:lnTo>
                    <a:pt x="8944" y="46021"/>
                  </a:lnTo>
                  <a:lnTo>
                    <a:pt x="9944" y="43332"/>
                  </a:lnTo>
                  <a:lnTo>
                    <a:pt x="10883" y="40611"/>
                  </a:lnTo>
                  <a:lnTo>
                    <a:pt x="11758" y="37859"/>
                  </a:lnTo>
                  <a:lnTo>
                    <a:pt x="12571" y="35076"/>
                  </a:lnTo>
                  <a:lnTo>
                    <a:pt x="13322" y="32293"/>
                  </a:lnTo>
                  <a:lnTo>
                    <a:pt x="14010" y="29479"/>
                  </a:lnTo>
                  <a:lnTo>
                    <a:pt x="14604" y="26664"/>
                  </a:lnTo>
                  <a:lnTo>
                    <a:pt x="15104" y="23849"/>
                  </a:lnTo>
                  <a:lnTo>
                    <a:pt x="15511" y="21035"/>
                  </a:lnTo>
                  <a:lnTo>
                    <a:pt x="15824" y="18221"/>
                  </a:lnTo>
                  <a:lnTo>
                    <a:pt x="16011" y="15406"/>
                  </a:lnTo>
                  <a:lnTo>
                    <a:pt x="16074" y="12591"/>
                  </a:lnTo>
                  <a:lnTo>
                    <a:pt x="15949" y="9808"/>
                  </a:lnTo>
                  <a:lnTo>
                    <a:pt x="15667" y="7025"/>
                  </a:lnTo>
                  <a:lnTo>
                    <a:pt x="15198" y="4273"/>
                  </a:lnTo>
                  <a:lnTo>
                    <a:pt x="14604" y="1615"/>
                  </a:lnTo>
                  <a:cubicBezTo>
                    <a:pt x="14354" y="489"/>
                    <a:pt x="13259" y="-199"/>
                    <a:pt x="12134" y="51"/>
                  </a:cubicBezTo>
                  <a:cubicBezTo>
                    <a:pt x="11008" y="301"/>
                    <a:pt x="10476" y="1396"/>
                    <a:pt x="10726" y="249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3655483" y="4362757"/>
              <a:ext cx="81892" cy="37808"/>
            </a:xfrm>
            <a:custGeom>
              <a:avLst/>
              <a:gdLst/>
              <a:ahLst/>
              <a:cxnLst/>
              <a:rect l="l" t="t" r="r" b="b"/>
              <a:pathLst>
                <a:path w="81892" h="37808" extrusionOk="0">
                  <a:moveTo>
                    <a:pt x="81683" y="34837"/>
                  </a:moveTo>
                  <a:lnTo>
                    <a:pt x="80964" y="33274"/>
                  </a:lnTo>
                  <a:lnTo>
                    <a:pt x="80119" y="31679"/>
                  </a:lnTo>
                  <a:lnTo>
                    <a:pt x="79181" y="30146"/>
                  </a:lnTo>
                  <a:lnTo>
                    <a:pt x="78149" y="28677"/>
                  </a:lnTo>
                  <a:lnTo>
                    <a:pt x="77023" y="27238"/>
                  </a:lnTo>
                  <a:lnTo>
                    <a:pt x="75835" y="25862"/>
                  </a:lnTo>
                  <a:lnTo>
                    <a:pt x="74584" y="24518"/>
                  </a:lnTo>
                  <a:lnTo>
                    <a:pt x="73240" y="23235"/>
                  </a:lnTo>
                  <a:lnTo>
                    <a:pt x="71832" y="22016"/>
                  </a:lnTo>
                  <a:lnTo>
                    <a:pt x="70331" y="20859"/>
                  </a:lnTo>
                  <a:lnTo>
                    <a:pt x="68768" y="19733"/>
                  </a:lnTo>
                  <a:lnTo>
                    <a:pt x="67141" y="18639"/>
                  </a:lnTo>
                  <a:lnTo>
                    <a:pt x="63827" y="16637"/>
                  </a:lnTo>
                  <a:lnTo>
                    <a:pt x="60293" y="14761"/>
                  </a:lnTo>
                  <a:lnTo>
                    <a:pt x="56634" y="13041"/>
                  </a:lnTo>
                  <a:lnTo>
                    <a:pt x="52850" y="11446"/>
                  </a:lnTo>
                  <a:lnTo>
                    <a:pt x="48941" y="9976"/>
                  </a:lnTo>
                  <a:lnTo>
                    <a:pt x="44969" y="8631"/>
                  </a:lnTo>
                  <a:lnTo>
                    <a:pt x="40935" y="7412"/>
                  </a:lnTo>
                  <a:lnTo>
                    <a:pt x="36870" y="6286"/>
                  </a:lnTo>
                  <a:lnTo>
                    <a:pt x="32805" y="5285"/>
                  </a:lnTo>
                  <a:lnTo>
                    <a:pt x="28770" y="4378"/>
                  </a:lnTo>
                  <a:lnTo>
                    <a:pt x="24768" y="3565"/>
                  </a:lnTo>
                  <a:lnTo>
                    <a:pt x="20827" y="2846"/>
                  </a:lnTo>
                  <a:lnTo>
                    <a:pt x="16981" y="2189"/>
                  </a:lnTo>
                  <a:lnTo>
                    <a:pt x="13259" y="1626"/>
                  </a:lnTo>
                  <a:lnTo>
                    <a:pt x="9663" y="1126"/>
                  </a:lnTo>
                  <a:lnTo>
                    <a:pt x="6223" y="688"/>
                  </a:lnTo>
                  <a:lnTo>
                    <a:pt x="3002" y="313"/>
                  </a:lnTo>
                  <a:lnTo>
                    <a:pt x="0" y="0"/>
                  </a:lnTo>
                  <a:lnTo>
                    <a:pt x="3002" y="438"/>
                  </a:lnTo>
                  <a:lnTo>
                    <a:pt x="6223" y="970"/>
                  </a:lnTo>
                  <a:lnTo>
                    <a:pt x="9632" y="1564"/>
                  </a:lnTo>
                  <a:lnTo>
                    <a:pt x="13197" y="2221"/>
                  </a:lnTo>
                  <a:lnTo>
                    <a:pt x="16887" y="2971"/>
                  </a:lnTo>
                  <a:lnTo>
                    <a:pt x="20702" y="3816"/>
                  </a:lnTo>
                  <a:lnTo>
                    <a:pt x="24580" y="4722"/>
                  </a:lnTo>
                  <a:lnTo>
                    <a:pt x="28520" y="5723"/>
                  </a:lnTo>
                  <a:lnTo>
                    <a:pt x="32492" y="6818"/>
                  </a:lnTo>
                  <a:lnTo>
                    <a:pt x="36463" y="8006"/>
                  </a:lnTo>
                  <a:lnTo>
                    <a:pt x="40404" y="9319"/>
                  </a:lnTo>
                  <a:lnTo>
                    <a:pt x="44313" y="10727"/>
                  </a:lnTo>
                  <a:lnTo>
                    <a:pt x="48128" y="12259"/>
                  </a:lnTo>
                  <a:lnTo>
                    <a:pt x="51849" y="13885"/>
                  </a:lnTo>
                  <a:lnTo>
                    <a:pt x="55446" y="15636"/>
                  </a:lnTo>
                  <a:lnTo>
                    <a:pt x="58885" y="17512"/>
                  </a:lnTo>
                  <a:lnTo>
                    <a:pt x="62138" y="19514"/>
                  </a:lnTo>
                  <a:lnTo>
                    <a:pt x="65203" y="21641"/>
                  </a:lnTo>
                  <a:lnTo>
                    <a:pt x="66610" y="22735"/>
                  </a:lnTo>
                  <a:lnTo>
                    <a:pt x="67986" y="23861"/>
                  </a:lnTo>
                  <a:lnTo>
                    <a:pt x="69299" y="25018"/>
                  </a:lnTo>
                  <a:lnTo>
                    <a:pt x="70550" y="26175"/>
                  </a:lnTo>
                  <a:lnTo>
                    <a:pt x="71739" y="27363"/>
                  </a:lnTo>
                  <a:lnTo>
                    <a:pt x="72864" y="28583"/>
                  </a:lnTo>
                  <a:lnTo>
                    <a:pt x="73927" y="29834"/>
                  </a:lnTo>
                  <a:lnTo>
                    <a:pt x="74897" y="31116"/>
                  </a:lnTo>
                  <a:lnTo>
                    <a:pt x="75804" y="32429"/>
                  </a:lnTo>
                  <a:lnTo>
                    <a:pt x="76648" y="33774"/>
                  </a:lnTo>
                  <a:lnTo>
                    <a:pt x="77399" y="35150"/>
                  </a:lnTo>
                  <a:lnTo>
                    <a:pt x="78087" y="36620"/>
                  </a:lnTo>
                  <a:cubicBezTo>
                    <a:pt x="78587" y="37652"/>
                    <a:pt x="79807" y="38090"/>
                    <a:pt x="80838" y="37621"/>
                  </a:cubicBezTo>
                  <a:cubicBezTo>
                    <a:pt x="81745" y="37089"/>
                    <a:pt x="82183" y="35870"/>
                    <a:pt x="81683" y="3483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3630590" y="4390214"/>
              <a:ext cx="66946" cy="17527"/>
            </a:xfrm>
            <a:custGeom>
              <a:avLst/>
              <a:gdLst/>
              <a:ahLst/>
              <a:cxnLst/>
              <a:rect l="l" t="t" r="r" b="b"/>
              <a:pathLst>
                <a:path w="66946" h="17527" extrusionOk="0">
                  <a:moveTo>
                    <a:pt x="65421" y="13416"/>
                  </a:moveTo>
                  <a:lnTo>
                    <a:pt x="59918" y="11884"/>
                  </a:lnTo>
                  <a:lnTo>
                    <a:pt x="54507" y="10351"/>
                  </a:lnTo>
                  <a:lnTo>
                    <a:pt x="49097" y="9006"/>
                  </a:lnTo>
                  <a:lnTo>
                    <a:pt x="43750" y="7631"/>
                  </a:lnTo>
                  <a:lnTo>
                    <a:pt x="38434" y="6286"/>
                  </a:lnTo>
                  <a:lnTo>
                    <a:pt x="33117" y="4972"/>
                  </a:lnTo>
                  <a:lnTo>
                    <a:pt x="27770" y="3753"/>
                  </a:lnTo>
                  <a:lnTo>
                    <a:pt x="22391" y="2658"/>
                  </a:lnTo>
                  <a:lnTo>
                    <a:pt x="16949" y="1720"/>
                  </a:lnTo>
                  <a:lnTo>
                    <a:pt x="11414" y="938"/>
                  </a:lnTo>
                  <a:lnTo>
                    <a:pt x="5785" y="344"/>
                  </a:lnTo>
                  <a:lnTo>
                    <a:pt x="0" y="0"/>
                  </a:lnTo>
                  <a:lnTo>
                    <a:pt x="5723" y="719"/>
                  </a:lnTo>
                  <a:lnTo>
                    <a:pt x="11289" y="1658"/>
                  </a:lnTo>
                  <a:lnTo>
                    <a:pt x="16731" y="2783"/>
                  </a:lnTo>
                  <a:lnTo>
                    <a:pt x="22078" y="4097"/>
                  </a:lnTo>
                  <a:lnTo>
                    <a:pt x="27332" y="5567"/>
                  </a:lnTo>
                  <a:lnTo>
                    <a:pt x="32554" y="7161"/>
                  </a:lnTo>
                  <a:lnTo>
                    <a:pt x="37746" y="8850"/>
                  </a:lnTo>
                  <a:lnTo>
                    <a:pt x="42937" y="10601"/>
                  </a:lnTo>
                  <a:lnTo>
                    <a:pt x="48159" y="12415"/>
                  </a:lnTo>
                  <a:lnTo>
                    <a:pt x="53413" y="14260"/>
                  </a:lnTo>
                  <a:lnTo>
                    <a:pt x="58823" y="15917"/>
                  </a:lnTo>
                  <a:lnTo>
                    <a:pt x="64358" y="17450"/>
                  </a:lnTo>
                  <a:cubicBezTo>
                    <a:pt x="65453" y="17763"/>
                    <a:pt x="66579" y="17106"/>
                    <a:pt x="66891" y="16011"/>
                  </a:cubicBezTo>
                  <a:cubicBezTo>
                    <a:pt x="67141" y="14854"/>
                    <a:pt x="66516" y="13729"/>
                    <a:pt x="65421" y="1341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3644350" y="4414341"/>
              <a:ext cx="31089" cy="34383"/>
            </a:xfrm>
            <a:custGeom>
              <a:avLst/>
              <a:gdLst/>
              <a:ahLst/>
              <a:cxnLst/>
              <a:rect l="l" t="t" r="r" b="b"/>
              <a:pathLst>
                <a:path w="31089" h="34383" extrusionOk="0">
                  <a:moveTo>
                    <a:pt x="27050" y="1516"/>
                  </a:moveTo>
                  <a:lnTo>
                    <a:pt x="26613" y="3111"/>
                  </a:lnTo>
                  <a:lnTo>
                    <a:pt x="26081" y="4581"/>
                  </a:lnTo>
                  <a:lnTo>
                    <a:pt x="25455" y="6020"/>
                  </a:lnTo>
                  <a:lnTo>
                    <a:pt x="24736" y="7458"/>
                  </a:lnTo>
                  <a:lnTo>
                    <a:pt x="23954" y="8928"/>
                  </a:lnTo>
                  <a:lnTo>
                    <a:pt x="23079" y="10398"/>
                  </a:lnTo>
                  <a:lnTo>
                    <a:pt x="22141" y="11868"/>
                  </a:lnTo>
                  <a:lnTo>
                    <a:pt x="21077" y="13306"/>
                  </a:lnTo>
                  <a:lnTo>
                    <a:pt x="19952" y="14714"/>
                  </a:lnTo>
                  <a:lnTo>
                    <a:pt x="18732" y="16121"/>
                  </a:lnTo>
                  <a:lnTo>
                    <a:pt x="17450" y="17497"/>
                  </a:lnTo>
                  <a:lnTo>
                    <a:pt x="16136" y="18873"/>
                  </a:lnTo>
                  <a:lnTo>
                    <a:pt x="13384" y="21562"/>
                  </a:lnTo>
                  <a:lnTo>
                    <a:pt x="10570" y="24189"/>
                  </a:lnTo>
                  <a:lnTo>
                    <a:pt x="7724" y="26785"/>
                  </a:lnTo>
                  <a:lnTo>
                    <a:pt x="4972" y="29349"/>
                  </a:lnTo>
                  <a:lnTo>
                    <a:pt x="2377" y="31882"/>
                  </a:lnTo>
                  <a:lnTo>
                    <a:pt x="0" y="34384"/>
                  </a:lnTo>
                  <a:lnTo>
                    <a:pt x="2595" y="32132"/>
                  </a:lnTo>
                  <a:lnTo>
                    <a:pt x="5441" y="29881"/>
                  </a:lnTo>
                  <a:lnTo>
                    <a:pt x="8443" y="27629"/>
                  </a:lnTo>
                  <a:lnTo>
                    <a:pt x="11508" y="25346"/>
                  </a:lnTo>
                  <a:lnTo>
                    <a:pt x="14635" y="23000"/>
                  </a:lnTo>
                  <a:lnTo>
                    <a:pt x="17700" y="20593"/>
                  </a:lnTo>
                  <a:lnTo>
                    <a:pt x="19201" y="19342"/>
                  </a:lnTo>
                  <a:lnTo>
                    <a:pt x="20671" y="18060"/>
                  </a:lnTo>
                  <a:lnTo>
                    <a:pt x="22078" y="16746"/>
                  </a:lnTo>
                  <a:lnTo>
                    <a:pt x="23454" y="15401"/>
                  </a:lnTo>
                  <a:lnTo>
                    <a:pt x="24768" y="14025"/>
                  </a:lnTo>
                  <a:lnTo>
                    <a:pt x="26018" y="12587"/>
                  </a:lnTo>
                  <a:lnTo>
                    <a:pt x="27175" y="11086"/>
                  </a:lnTo>
                  <a:lnTo>
                    <a:pt x="28239" y="9522"/>
                  </a:lnTo>
                  <a:lnTo>
                    <a:pt x="29146" y="7865"/>
                  </a:lnTo>
                  <a:lnTo>
                    <a:pt x="29927" y="6145"/>
                  </a:lnTo>
                  <a:lnTo>
                    <a:pt x="30553" y="4362"/>
                  </a:lnTo>
                  <a:lnTo>
                    <a:pt x="31022" y="2611"/>
                  </a:lnTo>
                  <a:cubicBezTo>
                    <a:pt x="31303" y="1516"/>
                    <a:pt x="30678" y="391"/>
                    <a:pt x="29552" y="78"/>
                  </a:cubicBezTo>
                  <a:cubicBezTo>
                    <a:pt x="28426" y="-235"/>
                    <a:pt x="27332" y="422"/>
                    <a:pt x="27050" y="151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3678749" y="4400278"/>
              <a:ext cx="42582" cy="59297"/>
            </a:xfrm>
            <a:custGeom>
              <a:avLst/>
              <a:gdLst/>
              <a:ahLst/>
              <a:cxnLst/>
              <a:rect l="l" t="t" r="r" b="b"/>
              <a:pathLst>
                <a:path w="42582" h="59297" extrusionOk="0">
                  <a:moveTo>
                    <a:pt x="38496" y="1726"/>
                  </a:moveTo>
                  <a:lnTo>
                    <a:pt x="38058" y="4509"/>
                  </a:lnTo>
                  <a:lnTo>
                    <a:pt x="37464" y="7198"/>
                  </a:lnTo>
                  <a:lnTo>
                    <a:pt x="36714" y="9888"/>
                  </a:lnTo>
                  <a:lnTo>
                    <a:pt x="35838" y="12546"/>
                  </a:lnTo>
                  <a:lnTo>
                    <a:pt x="34900" y="15204"/>
                  </a:lnTo>
                  <a:lnTo>
                    <a:pt x="33805" y="17831"/>
                  </a:lnTo>
                  <a:lnTo>
                    <a:pt x="32586" y="20458"/>
                  </a:lnTo>
                  <a:lnTo>
                    <a:pt x="31241" y="23053"/>
                  </a:lnTo>
                  <a:lnTo>
                    <a:pt x="29771" y="25618"/>
                  </a:lnTo>
                  <a:lnTo>
                    <a:pt x="28176" y="28150"/>
                  </a:lnTo>
                  <a:lnTo>
                    <a:pt x="26487" y="30652"/>
                  </a:lnTo>
                  <a:lnTo>
                    <a:pt x="24705" y="33123"/>
                  </a:lnTo>
                  <a:lnTo>
                    <a:pt x="22860" y="35531"/>
                  </a:lnTo>
                  <a:lnTo>
                    <a:pt x="20921" y="37907"/>
                  </a:lnTo>
                  <a:lnTo>
                    <a:pt x="18920" y="40253"/>
                  </a:lnTo>
                  <a:lnTo>
                    <a:pt x="16887" y="42567"/>
                  </a:lnTo>
                  <a:lnTo>
                    <a:pt x="14823" y="44819"/>
                  </a:lnTo>
                  <a:lnTo>
                    <a:pt x="12728" y="47039"/>
                  </a:lnTo>
                  <a:lnTo>
                    <a:pt x="8475" y="51323"/>
                  </a:lnTo>
                  <a:lnTo>
                    <a:pt x="4190" y="55420"/>
                  </a:lnTo>
                  <a:lnTo>
                    <a:pt x="0" y="59298"/>
                  </a:lnTo>
                  <a:lnTo>
                    <a:pt x="4409" y="55670"/>
                  </a:lnTo>
                  <a:lnTo>
                    <a:pt x="8913" y="51824"/>
                  </a:lnTo>
                  <a:lnTo>
                    <a:pt x="13447" y="47790"/>
                  </a:lnTo>
                  <a:lnTo>
                    <a:pt x="15699" y="45694"/>
                  </a:lnTo>
                  <a:lnTo>
                    <a:pt x="17919" y="43568"/>
                  </a:lnTo>
                  <a:lnTo>
                    <a:pt x="20108" y="41379"/>
                  </a:lnTo>
                  <a:lnTo>
                    <a:pt x="22266" y="39158"/>
                  </a:lnTo>
                  <a:lnTo>
                    <a:pt x="24361" y="36876"/>
                  </a:lnTo>
                  <a:lnTo>
                    <a:pt x="26425" y="34530"/>
                  </a:lnTo>
                  <a:lnTo>
                    <a:pt x="28426" y="32153"/>
                  </a:lnTo>
                  <a:lnTo>
                    <a:pt x="30334" y="29714"/>
                  </a:lnTo>
                  <a:lnTo>
                    <a:pt x="32148" y="27213"/>
                  </a:lnTo>
                  <a:lnTo>
                    <a:pt x="33868" y="24679"/>
                  </a:lnTo>
                  <a:lnTo>
                    <a:pt x="35494" y="22084"/>
                  </a:lnTo>
                  <a:lnTo>
                    <a:pt x="36995" y="19457"/>
                  </a:lnTo>
                  <a:lnTo>
                    <a:pt x="38371" y="16767"/>
                  </a:lnTo>
                  <a:lnTo>
                    <a:pt x="39622" y="14015"/>
                  </a:lnTo>
                  <a:lnTo>
                    <a:pt x="40623" y="11170"/>
                  </a:lnTo>
                  <a:lnTo>
                    <a:pt x="41467" y="8261"/>
                  </a:lnTo>
                  <a:lnTo>
                    <a:pt x="42124" y="5322"/>
                  </a:lnTo>
                  <a:lnTo>
                    <a:pt x="42561" y="2382"/>
                  </a:lnTo>
                  <a:cubicBezTo>
                    <a:pt x="42718" y="1256"/>
                    <a:pt x="41967" y="193"/>
                    <a:pt x="40842" y="37"/>
                  </a:cubicBezTo>
                  <a:cubicBezTo>
                    <a:pt x="39716" y="-182"/>
                    <a:pt x="38684" y="600"/>
                    <a:pt x="38496" y="172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3594627" y="4202237"/>
              <a:ext cx="59986" cy="60249"/>
            </a:xfrm>
            <a:custGeom>
              <a:avLst/>
              <a:gdLst/>
              <a:ahLst/>
              <a:cxnLst/>
              <a:rect l="l" t="t" r="r" b="b"/>
              <a:pathLst>
                <a:path w="59986" h="60249" extrusionOk="0">
                  <a:moveTo>
                    <a:pt x="59792" y="57259"/>
                  </a:moveTo>
                  <a:lnTo>
                    <a:pt x="58260" y="54039"/>
                  </a:lnTo>
                  <a:lnTo>
                    <a:pt x="56571" y="50880"/>
                  </a:lnTo>
                  <a:lnTo>
                    <a:pt x="54758" y="47815"/>
                  </a:lnTo>
                  <a:lnTo>
                    <a:pt x="52819" y="44844"/>
                  </a:lnTo>
                  <a:lnTo>
                    <a:pt x="50723" y="41998"/>
                  </a:lnTo>
                  <a:lnTo>
                    <a:pt x="48535" y="39247"/>
                  </a:lnTo>
                  <a:lnTo>
                    <a:pt x="46283" y="36557"/>
                  </a:lnTo>
                  <a:lnTo>
                    <a:pt x="43937" y="33962"/>
                  </a:lnTo>
                  <a:lnTo>
                    <a:pt x="41529" y="31429"/>
                  </a:lnTo>
                  <a:lnTo>
                    <a:pt x="39059" y="28958"/>
                  </a:lnTo>
                  <a:lnTo>
                    <a:pt x="36526" y="26550"/>
                  </a:lnTo>
                  <a:lnTo>
                    <a:pt x="33930" y="24205"/>
                  </a:lnTo>
                  <a:lnTo>
                    <a:pt x="31304" y="21922"/>
                  </a:lnTo>
                  <a:lnTo>
                    <a:pt x="28614" y="19702"/>
                  </a:lnTo>
                  <a:lnTo>
                    <a:pt x="25893" y="17544"/>
                  </a:lnTo>
                  <a:lnTo>
                    <a:pt x="23110" y="15417"/>
                  </a:lnTo>
                  <a:lnTo>
                    <a:pt x="20296" y="13353"/>
                  </a:lnTo>
                  <a:lnTo>
                    <a:pt x="17450" y="11321"/>
                  </a:lnTo>
                  <a:lnTo>
                    <a:pt x="14573" y="9350"/>
                  </a:lnTo>
                  <a:lnTo>
                    <a:pt x="11696" y="7380"/>
                  </a:lnTo>
                  <a:lnTo>
                    <a:pt x="8787" y="5504"/>
                  </a:lnTo>
                  <a:lnTo>
                    <a:pt x="5879" y="3628"/>
                  </a:lnTo>
                  <a:lnTo>
                    <a:pt x="2940" y="1814"/>
                  </a:lnTo>
                  <a:lnTo>
                    <a:pt x="0" y="0"/>
                  </a:lnTo>
                  <a:lnTo>
                    <a:pt x="2846" y="1970"/>
                  </a:lnTo>
                  <a:lnTo>
                    <a:pt x="5692" y="3940"/>
                  </a:lnTo>
                  <a:lnTo>
                    <a:pt x="8506" y="5973"/>
                  </a:lnTo>
                  <a:lnTo>
                    <a:pt x="11321" y="8005"/>
                  </a:lnTo>
                  <a:lnTo>
                    <a:pt x="14073" y="10101"/>
                  </a:lnTo>
                  <a:lnTo>
                    <a:pt x="16824" y="12196"/>
                  </a:lnTo>
                  <a:lnTo>
                    <a:pt x="19545" y="14354"/>
                  </a:lnTo>
                  <a:lnTo>
                    <a:pt x="22235" y="16574"/>
                  </a:lnTo>
                  <a:lnTo>
                    <a:pt x="24861" y="18826"/>
                  </a:lnTo>
                  <a:lnTo>
                    <a:pt x="27457" y="21109"/>
                  </a:lnTo>
                  <a:lnTo>
                    <a:pt x="29990" y="23454"/>
                  </a:lnTo>
                  <a:lnTo>
                    <a:pt x="32461" y="25862"/>
                  </a:lnTo>
                  <a:lnTo>
                    <a:pt x="34869" y="28302"/>
                  </a:lnTo>
                  <a:lnTo>
                    <a:pt x="37214" y="30803"/>
                  </a:lnTo>
                  <a:lnTo>
                    <a:pt x="39466" y="33368"/>
                  </a:lnTo>
                  <a:lnTo>
                    <a:pt x="41655" y="35994"/>
                  </a:lnTo>
                  <a:lnTo>
                    <a:pt x="43750" y="38684"/>
                  </a:lnTo>
                  <a:lnTo>
                    <a:pt x="45751" y="41436"/>
                  </a:lnTo>
                  <a:lnTo>
                    <a:pt x="47659" y="44250"/>
                  </a:lnTo>
                  <a:lnTo>
                    <a:pt x="49473" y="47127"/>
                  </a:lnTo>
                  <a:lnTo>
                    <a:pt x="51255" y="50004"/>
                  </a:lnTo>
                  <a:lnTo>
                    <a:pt x="52944" y="52944"/>
                  </a:lnTo>
                  <a:lnTo>
                    <a:pt x="54539" y="55946"/>
                  </a:lnTo>
                  <a:lnTo>
                    <a:pt x="56071" y="59073"/>
                  </a:lnTo>
                  <a:cubicBezTo>
                    <a:pt x="56571" y="60105"/>
                    <a:pt x="57791" y="60543"/>
                    <a:pt x="58823" y="60043"/>
                  </a:cubicBezTo>
                  <a:cubicBezTo>
                    <a:pt x="59855" y="59511"/>
                    <a:pt x="60262" y="58291"/>
                    <a:pt x="59792" y="5725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3549220" y="4210086"/>
              <a:ext cx="52767" cy="38321"/>
            </a:xfrm>
            <a:custGeom>
              <a:avLst/>
              <a:gdLst/>
              <a:ahLst/>
              <a:cxnLst/>
              <a:rect l="l" t="t" r="r" b="b"/>
              <a:pathLst>
                <a:path w="52767" h="38321" extrusionOk="0">
                  <a:moveTo>
                    <a:pt x="52319" y="35056"/>
                  </a:moveTo>
                  <a:lnTo>
                    <a:pt x="51099" y="33336"/>
                  </a:lnTo>
                  <a:lnTo>
                    <a:pt x="49692" y="31554"/>
                  </a:lnTo>
                  <a:lnTo>
                    <a:pt x="48128" y="29771"/>
                  </a:lnTo>
                  <a:lnTo>
                    <a:pt x="46408" y="27988"/>
                  </a:lnTo>
                  <a:lnTo>
                    <a:pt x="44532" y="26237"/>
                  </a:lnTo>
                  <a:lnTo>
                    <a:pt x="42499" y="24549"/>
                  </a:lnTo>
                  <a:lnTo>
                    <a:pt x="40373" y="22860"/>
                  </a:lnTo>
                  <a:lnTo>
                    <a:pt x="38152" y="21171"/>
                  </a:lnTo>
                  <a:lnTo>
                    <a:pt x="35869" y="19514"/>
                  </a:lnTo>
                  <a:lnTo>
                    <a:pt x="33524" y="17856"/>
                  </a:lnTo>
                  <a:lnTo>
                    <a:pt x="31116" y="16230"/>
                  </a:lnTo>
                  <a:lnTo>
                    <a:pt x="28645" y="14635"/>
                  </a:lnTo>
                  <a:lnTo>
                    <a:pt x="23642" y="11539"/>
                  </a:lnTo>
                  <a:lnTo>
                    <a:pt x="18607" y="8662"/>
                  </a:lnTo>
                  <a:lnTo>
                    <a:pt x="13635" y="6035"/>
                  </a:lnTo>
                  <a:lnTo>
                    <a:pt x="11196" y="4816"/>
                  </a:lnTo>
                  <a:lnTo>
                    <a:pt x="8819" y="3690"/>
                  </a:lnTo>
                  <a:lnTo>
                    <a:pt x="6505" y="2627"/>
                  </a:lnTo>
                  <a:lnTo>
                    <a:pt x="4253" y="1658"/>
                  </a:lnTo>
                  <a:lnTo>
                    <a:pt x="2064" y="782"/>
                  </a:lnTo>
                  <a:lnTo>
                    <a:pt x="0" y="0"/>
                  </a:lnTo>
                  <a:lnTo>
                    <a:pt x="2001" y="907"/>
                  </a:lnTo>
                  <a:lnTo>
                    <a:pt x="4097" y="1939"/>
                  </a:lnTo>
                  <a:lnTo>
                    <a:pt x="6286" y="3065"/>
                  </a:lnTo>
                  <a:lnTo>
                    <a:pt x="8537" y="4284"/>
                  </a:lnTo>
                  <a:lnTo>
                    <a:pt x="10820" y="5567"/>
                  </a:lnTo>
                  <a:lnTo>
                    <a:pt x="13166" y="6942"/>
                  </a:lnTo>
                  <a:lnTo>
                    <a:pt x="17919" y="9913"/>
                  </a:lnTo>
                  <a:lnTo>
                    <a:pt x="22704" y="13134"/>
                  </a:lnTo>
                  <a:lnTo>
                    <a:pt x="27426" y="16543"/>
                  </a:lnTo>
                  <a:lnTo>
                    <a:pt x="29709" y="18294"/>
                  </a:lnTo>
                  <a:lnTo>
                    <a:pt x="31960" y="20077"/>
                  </a:lnTo>
                  <a:lnTo>
                    <a:pt x="34118" y="21891"/>
                  </a:lnTo>
                  <a:lnTo>
                    <a:pt x="36213" y="23704"/>
                  </a:lnTo>
                  <a:lnTo>
                    <a:pt x="38215" y="25518"/>
                  </a:lnTo>
                  <a:lnTo>
                    <a:pt x="40091" y="27363"/>
                  </a:lnTo>
                  <a:lnTo>
                    <a:pt x="41874" y="29177"/>
                  </a:lnTo>
                  <a:lnTo>
                    <a:pt x="43562" y="30928"/>
                  </a:lnTo>
                  <a:lnTo>
                    <a:pt x="45157" y="32617"/>
                  </a:lnTo>
                  <a:lnTo>
                    <a:pt x="46627" y="34274"/>
                  </a:lnTo>
                  <a:lnTo>
                    <a:pt x="47940" y="35869"/>
                  </a:lnTo>
                  <a:lnTo>
                    <a:pt x="49097" y="37464"/>
                  </a:lnTo>
                  <a:cubicBezTo>
                    <a:pt x="49754" y="38402"/>
                    <a:pt x="51036" y="38590"/>
                    <a:pt x="51974" y="37933"/>
                  </a:cubicBezTo>
                  <a:cubicBezTo>
                    <a:pt x="52913" y="37276"/>
                    <a:pt x="53006" y="35963"/>
                    <a:pt x="52319" y="3505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3514570" y="4216997"/>
              <a:ext cx="41245" cy="24666"/>
            </a:xfrm>
            <a:custGeom>
              <a:avLst/>
              <a:gdLst/>
              <a:ahLst/>
              <a:cxnLst/>
              <a:rect l="l" t="t" r="r" b="b"/>
              <a:pathLst>
                <a:path w="41245" h="24666" extrusionOk="0">
                  <a:moveTo>
                    <a:pt x="40779" y="21297"/>
                  </a:moveTo>
                  <a:lnTo>
                    <a:pt x="39653" y="19920"/>
                  </a:lnTo>
                  <a:lnTo>
                    <a:pt x="38402" y="18545"/>
                  </a:lnTo>
                  <a:lnTo>
                    <a:pt x="37058" y="17200"/>
                  </a:lnTo>
                  <a:lnTo>
                    <a:pt x="35650" y="15917"/>
                  </a:lnTo>
                  <a:lnTo>
                    <a:pt x="34118" y="14729"/>
                  </a:lnTo>
                  <a:lnTo>
                    <a:pt x="32492" y="13572"/>
                  </a:lnTo>
                  <a:lnTo>
                    <a:pt x="29177" y="11414"/>
                  </a:lnTo>
                  <a:lnTo>
                    <a:pt x="25674" y="9350"/>
                  </a:lnTo>
                  <a:lnTo>
                    <a:pt x="22047" y="7443"/>
                  </a:lnTo>
                  <a:lnTo>
                    <a:pt x="18357" y="5692"/>
                  </a:lnTo>
                  <a:lnTo>
                    <a:pt x="14604" y="4128"/>
                  </a:lnTo>
                  <a:lnTo>
                    <a:pt x="10851" y="2783"/>
                  </a:lnTo>
                  <a:lnTo>
                    <a:pt x="7130" y="1626"/>
                  </a:lnTo>
                  <a:lnTo>
                    <a:pt x="3502" y="688"/>
                  </a:lnTo>
                  <a:lnTo>
                    <a:pt x="0" y="0"/>
                  </a:lnTo>
                  <a:lnTo>
                    <a:pt x="3409" y="1001"/>
                  </a:lnTo>
                  <a:lnTo>
                    <a:pt x="6911" y="2252"/>
                  </a:lnTo>
                  <a:lnTo>
                    <a:pt x="10445" y="3753"/>
                  </a:lnTo>
                  <a:lnTo>
                    <a:pt x="13979" y="5441"/>
                  </a:lnTo>
                  <a:lnTo>
                    <a:pt x="17481" y="7318"/>
                  </a:lnTo>
                  <a:lnTo>
                    <a:pt x="20890" y="9382"/>
                  </a:lnTo>
                  <a:lnTo>
                    <a:pt x="24205" y="11602"/>
                  </a:lnTo>
                  <a:lnTo>
                    <a:pt x="27332" y="13947"/>
                  </a:lnTo>
                  <a:lnTo>
                    <a:pt x="30240" y="16449"/>
                  </a:lnTo>
                  <a:lnTo>
                    <a:pt x="31585" y="17700"/>
                  </a:lnTo>
                  <a:lnTo>
                    <a:pt x="32867" y="18982"/>
                  </a:lnTo>
                  <a:lnTo>
                    <a:pt x="34149" y="20202"/>
                  </a:lnTo>
                  <a:lnTo>
                    <a:pt x="35369" y="21421"/>
                  </a:lnTo>
                  <a:lnTo>
                    <a:pt x="36495" y="22641"/>
                  </a:lnTo>
                  <a:lnTo>
                    <a:pt x="37589" y="23923"/>
                  </a:lnTo>
                  <a:cubicBezTo>
                    <a:pt x="38308" y="24799"/>
                    <a:pt x="39622" y="24924"/>
                    <a:pt x="40497" y="24173"/>
                  </a:cubicBezTo>
                  <a:cubicBezTo>
                    <a:pt x="41373" y="23454"/>
                    <a:pt x="41498" y="22172"/>
                    <a:pt x="40779" y="2129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3573925" y="4254143"/>
              <a:ext cx="59812" cy="49321"/>
            </a:xfrm>
            <a:custGeom>
              <a:avLst/>
              <a:gdLst/>
              <a:ahLst/>
              <a:cxnLst/>
              <a:rect l="l" t="t" r="r" b="b"/>
              <a:pathLst>
                <a:path w="59812" h="49321" extrusionOk="0">
                  <a:moveTo>
                    <a:pt x="55633" y="1726"/>
                  </a:moveTo>
                  <a:lnTo>
                    <a:pt x="55477" y="2851"/>
                  </a:lnTo>
                  <a:lnTo>
                    <a:pt x="55227" y="3914"/>
                  </a:lnTo>
                  <a:lnTo>
                    <a:pt x="54883" y="4978"/>
                  </a:lnTo>
                  <a:lnTo>
                    <a:pt x="54476" y="6041"/>
                  </a:lnTo>
                  <a:lnTo>
                    <a:pt x="53976" y="7136"/>
                  </a:lnTo>
                  <a:lnTo>
                    <a:pt x="53413" y="8230"/>
                  </a:lnTo>
                  <a:lnTo>
                    <a:pt x="52756" y="9325"/>
                  </a:lnTo>
                  <a:lnTo>
                    <a:pt x="52037" y="10419"/>
                  </a:lnTo>
                  <a:lnTo>
                    <a:pt x="51255" y="11545"/>
                  </a:lnTo>
                  <a:lnTo>
                    <a:pt x="50411" y="12671"/>
                  </a:lnTo>
                  <a:lnTo>
                    <a:pt x="49535" y="13828"/>
                  </a:lnTo>
                  <a:lnTo>
                    <a:pt x="48597" y="14954"/>
                  </a:lnTo>
                  <a:lnTo>
                    <a:pt x="46470" y="17268"/>
                  </a:lnTo>
                  <a:lnTo>
                    <a:pt x="44156" y="19551"/>
                  </a:lnTo>
                  <a:lnTo>
                    <a:pt x="41623" y="21833"/>
                  </a:lnTo>
                  <a:lnTo>
                    <a:pt x="38934" y="24085"/>
                  </a:lnTo>
                  <a:lnTo>
                    <a:pt x="36119" y="26274"/>
                  </a:lnTo>
                  <a:lnTo>
                    <a:pt x="33180" y="28432"/>
                  </a:lnTo>
                  <a:lnTo>
                    <a:pt x="30178" y="30559"/>
                  </a:lnTo>
                  <a:lnTo>
                    <a:pt x="27113" y="32623"/>
                  </a:lnTo>
                  <a:lnTo>
                    <a:pt x="24048" y="34624"/>
                  </a:lnTo>
                  <a:lnTo>
                    <a:pt x="20984" y="36563"/>
                  </a:lnTo>
                  <a:lnTo>
                    <a:pt x="17950" y="38439"/>
                  </a:lnTo>
                  <a:lnTo>
                    <a:pt x="14979" y="40253"/>
                  </a:lnTo>
                  <a:lnTo>
                    <a:pt x="12102" y="41973"/>
                  </a:lnTo>
                  <a:lnTo>
                    <a:pt x="9319" y="43630"/>
                  </a:lnTo>
                  <a:lnTo>
                    <a:pt x="6692" y="45194"/>
                  </a:lnTo>
                  <a:lnTo>
                    <a:pt x="4253" y="46664"/>
                  </a:lnTo>
                  <a:lnTo>
                    <a:pt x="2001" y="48040"/>
                  </a:lnTo>
                  <a:lnTo>
                    <a:pt x="0" y="49322"/>
                  </a:lnTo>
                  <a:lnTo>
                    <a:pt x="2095" y="48165"/>
                  </a:lnTo>
                  <a:lnTo>
                    <a:pt x="4409" y="46914"/>
                  </a:lnTo>
                  <a:lnTo>
                    <a:pt x="6942" y="45569"/>
                  </a:lnTo>
                  <a:lnTo>
                    <a:pt x="9632" y="44162"/>
                  </a:lnTo>
                  <a:lnTo>
                    <a:pt x="12478" y="42661"/>
                  </a:lnTo>
                  <a:lnTo>
                    <a:pt x="15448" y="41097"/>
                  </a:lnTo>
                  <a:lnTo>
                    <a:pt x="18513" y="39471"/>
                  </a:lnTo>
                  <a:lnTo>
                    <a:pt x="21672" y="37782"/>
                  </a:lnTo>
                  <a:lnTo>
                    <a:pt x="24861" y="36031"/>
                  </a:lnTo>
                  <a:lnTo>
                    <a:pt x="28082" y="34217"/>
                  </a:lnTo>
                  <a:lnTo>
                    <a:pt x="31304" y="32341"/>
                  </a:lnTo>
                  <a:lnTo>
                    <a:pt x="34462" y="30402"/>
                  </a:lnTo>
                  <a:lnTo>
                    <a:pt x="37589" y="28401"/>
                  </a:lnTo>
                  <a:lnTo>
                    <a:pt x="40623" y="26337"/>
                  </a:lnTo>
                  <a:lnTo>
                    <a:pt x="43531" y="24241"/>
                  </a:lnTo>
                  <a:lnTo>
                    <a:pt x="46314" y="22084"/>
                  </a:lnTo>
                  <a:lnTo>
                    <a:pt x="48941" y="19863"/>
                  </a:lnTo>
                  <a:lnTo>
                    <a:pt x="51349" y="17612"/>
                  </a:lnTo>
                  <a:lnTo>
                    <a:pt x="52506" y="16423"/>
                  </a:lnTo>
                  <a:lnTo>
                    <a:pt x="53601" y="15266"/>
                  </a:lnTo>
                  <a:lnTo>
                    <a:pt x="54601" y="14047"/>
                  </a:lnTo>
                  <a:lnTo>
                    <a:pt x="55508" y="12827"/>
                  </a:lnTo>
                  <a:lnTo>
                    <a:pt x="56353" y="11576"/>
                  </a:lnTo>
                  <a:lnTo>
                    <a:pt x="57103" y="10294"/>
                  </a:lnTo>
                  <a:lnTo>
                    <a:pt x="57791" y="9012"/>
                  </a:lnTo>
                  <a:lnTo>
                    <a:pt x="58385" y="7698"/>
                  </a:lnTo>
                  <a:lnTo>
                    <a:pt x="58886" y="6385"/>
                  </a:lnTo>
                  <a:lnTo>
                    <a:pt x="59292" y="5040"/>
                  </a:lnTo>
                  <a:lnTo>
                    <a:pt x="59605" y="3664"/>
                  </a:lnTo>
                  <a:lnTo>
                    <a:pt x="59792" y="2382"/>
                  </a:lnTo>
                  <a:cubicBezTo>
                    <a:pt x="59949" y="1256"/>
                    <a:pt x="59167" y="193"/>
                    <a:pt x="58041" y="37"/>
                  </a:cubicBezTo>
                  <a:cubicBezTo>
                    <a:pt x="56853" y="-182"/>
                    <a:pt x="55790" y="600"/>
                    <a:pt x="55633" y="172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3530926" y="4242724"/>
              <a:ext cx="45852" cy="39538"/>
            </a:xfrm>
            <a:custGeom>
              <a:avLst/>
              <a:gdLst/>
              <a:ahLst/>
              <a:cxnLst/>
              <a:rect l="l" t="t" r="r" b="b"/>
              <a:pathLst>
                <a:path w="45852" h="39538" extrusionOk="0">
                  <a:moveTo>
                    <a:pt x="41905" y="1324"/>
                  </a:moveTo>
                  <a:lnTo>
                    <a:pt x="41092" y="3513"/>
                  </a:lnTo>
                  <a:lnTo>
                    <a:pt x="40185" y="5577"/>
                  </a:lnTo>
                  <a:lnTo>
                    <a:pt x="39153" y="7610"/>
                  </a:lnTo>
                  <a:lnTo>
                    <a:pt x="38027" y="9611"/>
                  </a:lnTo>
                  <a:lnTo>
                    <a:pt x="36839" y="11613"/>
                  </a:lnTo>
                  <a:lnTo>
                    <a:pt x="35525" y="13583"/>
                  </a:lnTo>
                  <a:lnTo>
                    <a:pt x="34118" y="15522"/>
                  </a:lnTo>
                  <a:lnTo>
                    <a:pt x="32586" y="17398"/>
                  </a:lnTo>
                  <a:lnTo>
                    <a:pt x="30959" y="19211"/>
                  </a:lnTo>
                  <a:lnTo>
                    <a:pt x="29239" y="20994"/>
                  </a:lnTo>
                  <a:lnTo>
                    <a:pt x="27426" y="22714"/>
                  </a:lnTo>
                  <a:lnTo>
                    <a:pt x="25549" y="24371"/>
                  </a:lnTo>
                  <a:lnTo>
                    <a:pt x="23610" y="25998"/>
                  </a:lnTo>
                  <a:lnTo>
                    <a:pt x="21609" y="27561"/>
                  </a:lnTo>
                  <a:lnTo>
                    <a:pt x="19545" y="29062"/>
                  </a:lnTo>
                  <a:lnTo>
                    <a:pt x="17450" y="30501"/>
                  </a:lnTo>
                  <a:lnTo>
                    <a:pt x="15323" y="31877"/>
                  </a:lnTo>
                  <a:lnTo>
                    <a:pt x="13165" y="33159"/>
                  </a:lnTo>
                  <a:lnTo>
                    <a:pt x="8787" y="35567"/>
                  </a:lnTo>
                  <a:lnTo>
                    <a:pt x="4378" y="37693"/>
                  </a:lnTo>
                  <a:lnTo>
                    <a:pt x="0" y="39538"/>
                  </a:lnTo>
                  <a:lnTo>
                    <a:pt x="4503" y="38037"/>
                  </a:lnTo>
                  <a:lnTo>
                    <a:pt x="9069" y="36224"/>
                  </a:lnTo>
                  <a:lnTo>
                    <a:pt x="13635" y="34128"/>
                  </a:lnTo>
                  <a:lnTo>
                    <a:pt x="15917" y="32971"/>
                  </a:lnTo>
                  <a:lnTo>
                    <a:pt x="18169" y="31752"/>
                  </a:lnTo>
                  <a:lnTo>
                    <a:pt x="20421" y="30469"/>
                  </a:lnTo>
                  <a:lnTo>
                    <a:pt x="22641" y="29125"/>
                  </a:lnTo>
                  <a:lnTo>
                    <a:pt x="24799" y="27687"/>
                  </a:lnTo>
                  <a:lnTo>
                    <a:pt x="26925" y="26185"/>
                  </a:lnTo>
                  <a:lnTo>
                    <a:pt x="28989" y="24622"/>
                  </a:lnTo>
                  <a:lnTo>
                    <a:pt x="30991" y="22996"/>
                  </a:lnTo>
                  <a:lnTo>
                    <a:pt x="32930" y="21307"/>
                  </a:lnTo>
                  <a:lnTo>
                    <a:pt x="34806" y="19555"/>
                  </a:lnTo>
                  <a:lnTo>
                    <a:pt x="36589" y="17742"/>
                  </a:lnTo>
                  <a:lnTo>
                    <a:pt x="38308" y="15834"/>
                  </a:lnTo>
                  <a:lnTo>
                    <a:pt x="39903" y="13864"/>
                  </a:lnTo>
                  <a:lnTo>
                    <a:pt x="41404" y="11831"/>
                  </a:lnTo>
                  <a:lnTo>
                    <a:pt x="42718" y="9674"/>
                  </a:lnTo>
                  <a:lnTo>
                    <a:pt x="43875" y="7453"/>
                  </a:lnTo>
                  <a:lnTo>
                    <a:pt x="44876" y="5139"/>
                  </a:lnTo>
                  <a:lnTo>
                    <a:pt x="45720" y="2825"/>
                  </a:lnTo>
                  <a:cubicBezTo>
                    <a:pt x="46127" y="1762"/>
                    <a:pt x="45564" y="573"/>
                    <a:pt x="44500" y="167"/>
                  </a:cubicBezTo>
                  <a:cubicBezTo>
                    <a:pt x="43500" y="-302"/>
                    <a:pt x="42311" y="261"/>
                    <a:pt x="41905" y="132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4" name="Google Shape;1604;p17"/>
          <p:cNvSpPr txBox="1">
            <a:spLocks noGrp="1"/>
          </p:cNvSpPr>
          <p:nvPr>
            <p:ph type="title"/>
          </p:nvPr>
        </p:nvSpPr>
        <p:spPr>
          <a:xfrm>
            <a:off x="1453800" y="1246125"/>
            <a:ext cx="9300000" cy="7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011 Title and text left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12"/>
          <p:cNvGrpSpPr/>
          <p:nvPr/>
        </p:nvGrpSpPr>
        <p:grpSpPr>
          <a:xfrm>
            <a:off x="753114" y="1382456"/>
            <a:ext cx="6641598" cy="4229545"/>
            <a:chOff x="6027953" y="4697181"/>
            <a:chExt cx="2338344" cy="1489119"/>
          </a:xfrm>
        </p:grpSpPr>
        <p:sp>
          <p:nvSpPr>
            <p:cNvPr id="1037" name="Google Shape;1037;p12"/>
            <p:cNvSpPr/>
            <p:nvPr/>
          </p:nvSpPr>
          <p:spPr>
            <a:xfrm>
              <a:off x="6027953" y="4721700"/>
              <a:ext cx="2338344" cy="1464600"/>
            </a:xfrm>
            <a:custGeom>
              <a:avLst/>
              <a:gdLst/>
              <a:ahLst/>
              <a:cxnLst/>
              <a:rect l="l" t="t" r="r" b="b"/>
              <a:pathLst>
                <a:path w="2338344" h="1464600" extrusionOk="0">
                  <a:moveTo>
                    <a:pt x="122897" y="62"/>
                  </a:moveTo>
                  <a:lnTo>
                    <a:pt x="2273114" y="90283"/>
                  </a:lnTo>
                  <a:cubicBezTo>
                    <a:pt x="2310671" y="91846"/>
                    <a:pt x="2339848" y="123588"/>
                    <a:pt x="2338285" y="161146"/>
                  </a:cubicBezTo>
                  <a:lnTo>
                    <a:pt x="2286311" y="1399370"/>
                  </a:lnTo>
                  <a:cubicBezTo>
                    <a:pt x="2284747" y="1436928"/>
                    <a:pt x="2253005" y="1466104"/>
                    <a:pt x="2215447" y="1464541"/>
                  </a:cubicBezTo>
                  <a:lnTo>
                    <a:pt x="65231" y="1374320"/>
                  </a:lnTo>
                  <a:cubicBezTo>
                    <a:pt x="27673" y="1372757"/>
                    <a:pt x="-1504" y="1341015"/>
                    <a:pt x="60" y="1303458"/>
                  </a:cubicBezTo>
                  <a:lnTo>
                    <a:pt x="52034" y="65234"/>
                  </a:lnTo>
                  <a:cubicBezTo>
                    <a:pt x="53598" y="27644"/>
                    <a:pt x="85339" y="-1533"/>
                    <a:pt x="122897" y="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12"/>
            <p:cNvSpPr/>
            <p:nvPr/>
          </p:nvSpPr>
          <p:spPr>
            <a:xfrm>
              <a:off x="6051717" y="4764136"/>
              <a:ext cx="2290723" cy="1379700"/>
            </a:xfrm>
            <a:custGeom>
              <a:avLst/>
              <a:gdLst/>
              <a:ahLst/>
              <a:cxnLst/>
              <a:rect l="l" t="t" r="r" b="b"/>
              <a:pathLst>
                <a:path w="2290723" h="1379700" extrusionOk="0">
                  <a:moveTo>
                    <a:pt x="70707" y="0"/>
                  </a:moveTo>
                  <a:lnTo>
                    <a:pt x="2222799" y="4254"/>
                  </a:lnTo>
                  <a:cubicBezTo>
                    <a:pt x="2260388" y="4316"/>
                    <a:pt x="2290816" y="34869"/>
                    <a:pt x="2290723" y="72458"/>
                  </a:cubicBezTo>
                  <a:lnTo>
                    <a:pt x="2288252" y="1311777"/>
                  </a:lnTo>
                  <a:cubicBezTo>
                    <a:pt x="2288190" y="1349366"/>
                    <a:pt x="2257637" y="1379794"/>
                    <a:pt x="2220047" y="1379700"/>
                  </a:cubicBezTo>
                  <a:lnTo>
                    <a:pt x="67924" y="1375447"/>
                  </a:lnTo>
                  <a:cubicBezTo>
                    <a:pt x="30335" y="1375384"/>
                    <a:pt x="-93" y="1344831"/>
                    <a:pt x="0" y="1307242"/>
                  </a:cubicBezTo>
                  <a:lnTo>
                    <a:pt x="2471" y="67924"/>
                  </a:lnTo>
                  <a:cubicBezTo>
                    <a:pt x="2596" y="30335"/>
                    <a:pt x="33118" y="-93"/>
                    <a:pt x="70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12"/>
            <p:cNvSpPr/>
            <p:nvPr/>
          </p:nvSpPr>
          <p:spPr>
            <a:xfrm>
              <a:off x="6292637" y="4854261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9" y="80653"/>
                  </a:cubicBezTo>
                  <a:cubicBezTo>
                    <a:pt x="17702" y="80496"/>
                    <a:pt x="-186" y="62296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12"/>
            <p:cNvSpPr/>
            <p:nvPr/>
          </p:nvSpPr>
          <p:spPr>
            <a:xfrm>
              <a:off x="6534372" y="4852135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6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8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12"/>
            <p:cNvSpPr/>
            <p:nvPr/>
          </p:nvSpPr>
          <p:spPr>
            <a:xfrm>
              <a:off x="6776075" y="4856263"/>
              <a:ext cx="80685" cy="80653"/>
            </a:xfrm>
            <a:custGeom>
              <a:avLst/>
              <a:gdLst/>
              <a:ahLst/>
              <a:cxnLst/>
              <a:rect l="l" t="t" r="r" b="b"/>
              <a:pathLst>
                <a:path w="80685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84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9" y="80652"/>
                  </a:cubicBezTo>
                  <a:cubicBezTo>
                    <a:pt x="17702" y="80465"/>
                    <a:pt x="-186" y="62265"/>
                    <a:pt x="1" y="39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12"/>
            <p:cNvSpPr/>
            <p:nvPr/>
          </p:nvSpPr>
          <p:spPr>
            <a:xfrm>
              <a:off x="7017778" y="4858295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89" y="-186"/>
                    <a:pt x="40655" y="1"/>
                  </a:cubicBezTo>
                  <a:cubicBezTo>
                    <a:pt x="62921" y="189"/>
                    <a:pt x="80840" y="18390"/>
                    <a:pt x="80653" y="40655"/>
                  </a:cubicBezTo>
                  <a:cubicBezTo>
                    <a:pt x="80465" y="62921"/>
                    <a:pt x="62264" y="80840"/>
                    <a:pt x="39999" y="80652"/>
                  </a:cubicBezTo>
                  <a:cubicBezTo>
                    <a:pt x="17733" y="80496"/>
                    <a:pt x="-186" y="62264"/>
                    <a:pt x="1" y="39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12"/>
            <p:cNvSpPr/>
            <p:nvPr/>
          </p:nvSpPr>
          <p:spPr>
            <a:xfrm>
              <a:off x="6301018" y="4862830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89" y="-186"/>
                    <a:pt x="40686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8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12"/>
            <p:cNvSpPr/>
            <p:nvPr/>
          </p:nvSpPr>
          <p:spPr>
            <a:xfrm>
              <a:off x="6542784" y="4860672"/>
              <a:ext cx="80685" cy="80653"/>
            </a:xfrm>
            <a:custGeom>
              <a:avLst/>
              <a:gdLst/>
              <a:ahLst/>
              <a:cxnLst/>
              <a:rect l="l" t="t" r="r" b="b"/>
              <a:pathLst>
                <a:path w="80685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2" y="189"/>
                    <a:pt x="80871" y="18389"/>
                    <a:pt x="80684" y="40655"/>
                  </a:cubicBezTo>
                  <a:cubicBezTo>
                    <a:pt x="80496" y="62921"/>
                    <a:pt x="62296" y="80840"/>
                    <a:pt x="39999" y="80652"/>
                  </a:cubicBezTo>
                  <a:cubicBezTo>
                    <a:pt x="17702" y="80465"/>
                    <a:pt x="-186" y="62264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12"/>
            <p:cNvSpPr/>
            <p:nvPr/>
          </p:nvSpPr>
          <p:spPr>
            <a:xfrm>
              <a:off x="6784487" y="4864800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8" y="80653"/>
                  </a:cubicBezTo>
                  <a:cubicBezTo>
                    <a:pt x="17701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12"/>
            <p:cNvSpPr/>
            <p:nvPr/>
          </p:nvSpPr>
          <p:spPr>
            <a:xfrm>
              <a:off x="7026190" y="4866833"/>
              <a:ext cx="80685" cy="80653"/>
            </a:xfrm>
            <a:custGeom>
              <a:avLst/>
              <a:gdLst/>
              <a:ahLst/>
              <a:cxnLst/>
              <a:rect l="l" t="t" r="r" b="b"/>
              <a:pathLst>
                <a:path w="80685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3" y="189"/>
                    <a:pt x="80872" y="18390"/>
                    <a:pt x="80684" y="40655"/>
                  </a:cubicBezTo>
                  <a:cubicBezTo>
                    <a:pt x="80496" y="62921"/>
                    <a:pt x="62296" y="80840"/>
                    <a:pt x="40030" y="80652"/>
                  </a:cubicBezTo>
                  <a:cubicBezTo>
                    <a:pt x="17702" y="80496"/>
                    <a:pt x="-186" y="62296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12"/>
            <p:cNvSpPr/>
            <p:nvPr/>
          </p:nvSpPr>
          <p:spPr>
            <a:xfrm>
              <a:off x="6282845" y="4697181"/>
              <a:ext cx="138604" cy="222973"/>
            </a:xfrm>
            <a:custGeom>
              <a:avLst/>
              <a:gdLst/>
              <a:ahLst/>
              <a:cxnLst/>
              <a:rect l="l" t="t" r="r" b="b"/>
              <a:pathLst>
                <a:path w="138604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717"/>
                    <a:pt x="30434" y="222597"/>
                    <a:pt x="72151" y="222973"/>
                  </a:cubicBezTo>
                  <a:cubicBezTo>
                    <a:pt x="83471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39" y="201895"/>
                  </a:cubicBezTo>
                  <a:cubicBezTo>
                    <a:pt x="44913" y="201676"/>
                    <a:pt x="20646" y="161742"/>
                    <a:pt x="21052" y="111018"/>
                  </a:cubicBezTo>
                  <a:cubicBezTo>
                    <a:pt x="21490" y="60295"/>
                    <a:pt x="46414" y="20798"/>
                    <a:pt x="73840" y="21017"/>
                  </a:cubicBezTo>
                  <a:cubicBezTo>
                    <a:pt x="91571" y="21173"/>
                    <a:pt x="108834" y="35402"/>
                    <a:pt x="118246" y="63515"/>
                  </a:cubicBezTo>
                  <a:lnTo>
                    <a:pt x="138604" y="63672"/>
                  </a:lnTo>
                  <a:cubicBezTo>
                    <a:pt x="126596" y="27990"/>
                    <a:pt x="102235" y="252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12"/>
            <p:cNvSpPr/>
            <p:nvPr/>
          </p:nvSpPr>
          <p:spPr>
            <a:xfrm>
              <a:off x="6524641" y="4699213"/>
              <a:ext cx="138604" cy="222973"/>
            </a:xfrm>
            <a:custGeom>
              <a:avLst/>
              <a:gdLst/>
              <a:ahLst/>
              <a:cxnLst/>
              <a:rect l="l" t="t" r="r" b="b"/>
              <a:pathLst>
                <a:path w="138604" h="222973" extrusionOk="0">
                  <a:moveTo>
                    <a:pt x="74027" y="2"/>
                  </a:moveTo>
                  <a:cubicBezTo>
                    <a:pt x="32342" y="-343"/>
                    <a:pt x="506" y="50037"/>
                    <a:pt x="6" y="110862"/>
                  </a:cubicBezTo>
                  <a:cubicBezTo>
                    <a:pt x="-494" y="171717"/>
                    <a:pt x="30434" y="222597"/>
                    <a:pt x="72151" y="222973"/>
                  </a:cubicBezTo>
                  <a:cubicBezTo>
                    <a:pt x="83472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9" y="197799"/>
                    <a:pt x="96794" y="193139"/>
                    <a:pt x="96794" y="193139"/>
                  </a:cubicBezTo>
                  <a:cubicBezTo>
                    <a:pt x="96794" y="193139"/>
                    <a:pt x="79031" y="201958"/>
                    <a:pt x="72339" y="201895"/>
                  </a:cubicBezTo>
                  <a:cubicBezTo>
                    <a:pt x="44913" y="201676"/>
                    <a:pt x="20646" y="161742"/>
                    <a:pt x="21053" y="111018"/>
                  </a:cubicBezTo>
                  <a:cubicBezTo>
                    <a:pt x="21490" y="60294"/>
                    <a:pt x="46414" y="20797"/>
                    <a:pt x="73840" y="21017"/>
                  </a:cubicBezTo>
                  <a:cubicBezTo>
                    <a:pt x="91571" y="21173"/>
                    <a:pt x="108833" y="35402"/>
                    <a:pt x="118246" y="63515"/>
                  </a:cubicBezTo>
                  <a:lnTo>
                    <a:pt x="138605" y="63672"/>
                  </a:lnTo>
                  <a:cubicBezTo>
                    <a:pt x="126628" y="27990"/>
                    <a:pt x="102266" y="252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12"/>
            <p:cNvSpPr/>
            <p:nvPr/>
          </p:nvSpPr>
          <p:spPr>
            <a:xfrm>
              <a:off x="6766470" y="4701277"/>
              <a:ext cx="138635" cy="222973"/>
            </a:xfrm>
            <a:custGeom>
              <a:avLst/>
              <a:gdLst/>
              <a:ahLst/>
              <a:cxnLst/>
              <a:rect l="l" t="t" r="r" b="b"/>
              <a:pathLst>
                <a:path w="138635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686"/>
                    <a:pt x="30434" y="222598"/>
                    <a:pt x="72151" y="222973"/>
                  </a:cubicBezTo>
                  <a:cubicBezTo>
                    <a:pt x="83471" y="223067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39" y="201895"/>
                  </a:cubicBezTo>
                  <a:cubicBezTo>
                    <a:pt x="44913" y="201676"/>
                    <a:pt x="20646" y="161742"/>
                    <a:pt x="21083" y="111018"/>
                  </a:cubicBezTo>
                  <a:cubicBezTo>
                    <a:pt x="21521" y="60295"/>
                    <a:pt x="46445" y="20798"/>
                    <a:pt x="73871" y="21017"/>
                  </a:cubicBezTo>
                  <a:cubicBezTo>
                    <a:pt x="91602" y="21173"/>
                    <a:pt x="108864" y="35402"/>
                    <a:pt x="118277" y="63516"/>
                  </a:cubicBezTo>
                  <a:lnTo>
                    <a:pt x="138636" y="63672"/>
                  </a:lnTo>
                  <a:cubicBezTo>
                    <a:pt x="126627" y="27959"/>
                    <a:pt x="102266" y="221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12"/>
            <p:cNvSpPr/>
            <p:nvPr/>
          </p:nvSpPr>
          <p:spPr>
            <a:xfrm>
              <a:off x="7008298" y="4703310"/>
              <a:ext cx="138573" cy="222973"/>
            </a:xfrm>
            <a:custGeom>
              <a:avLst/>
              <a:gdLst/>
              <a:ahLst/>
              <a:cxnLst/>
              <a:rect l="l" t="t" r="r" b="b"/>
              <a:pathLst>
                <a:path w="138573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718"/>
                    <a:pt x="30434" y="222598"/>
                    <a:pt x="72151" y="222973"/>
                  </a:cubicBezTo>
                  <a:cubicBezTo>
                    <a:pt x="83471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33" y="202802"/>
                  </a:cubicBezTo>
                  <a:cubicBezTo>
                    <a:pt x="98357" y="197799"/>
                    <a:pt x="96762" y="193139"/>
                    <a:pt x="96762" y="193139"/>
                  </a:cubicBezTo>
                  <a:cubicBezTo>
                    <a:pt x="96762" y="193139"/>
                    <a:pt x="79000" y="201958"/>
                    <a:pt x="72308" y="201895"/>
                  </a:cubicBezTo>
                  <a:cubicBezTo>
                    <a:pt x="44882" y="201676"/>
                    <a:pt x="20615" y="161742"/>
                    <a:pt x="21021" y="111018"/>
                  </a:cubicBezTo>
                  <a:cubicBezTo>
                    <a:pt x="21459" y="60295"/>
                    <a:pt x="46383" y="20798"/>
                    <a:pt x="73809" y="21017"/>
                  </a:cubicBezTo>
                  <a:cubicBezTo>
                    <a:pt x="91540" y="21173"/>
                    <a:pt x="108802" y="35402"/>
                    <a:pt x="118215" y="63516"/>
                  </a:cubicBezTo>
                  <a:lnTo>
                    <a:pt x="138573" y="63672"/>
                  </a:lnTo>
                  <a:cubicBezTo>
                    <a:pt x="126627" y="27959"/>
                    <a:pt x="102266" y="221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12"/>
            <p:cNvSpPr/>
            <p:nvPr/>
          </p:nvSpPr>
          <p:spPr>
            <a:xfrm>
              <a:off x="7257511" y="4859327"/>
              <a:ext cx="80654" cy="80654"/>
            </a:xfrm>
            <a:custGeom>
              <a:avLst/>
              <a:gdLst/>
              <a:ahLst/>
              <a:cxnLst/>
              <a:rect l="l" t="t" r="r" b="b"/>
              <a:pathLst>
                <a:path w="80654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1"/>
                    <a:pt x="62265" y="80840"/>
                    <a:pt x="39999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12"/>
            <p:cNvSpPr/>
            <p:nvPr/>
          </p:nvSpPr>
          <p:spPr>
            <a:xfrm>
              <a:off x="7499276" y="4857169"/>
              <a:ext cx="80654" cy="80654"/>
            </a:xfrm>
            <a:custGeom>
              <a:avLst/>
              <a:gdLst/>
              <a:ahLst/>
              <a:cxnLst/>
              <a:rect l="l" t="t" r="r" b="b"/>
              <a:pathLst>
                <a:path w="80654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2"/>
                    <a:pt x="62264" y="80840"/>
                    <a:pt x="39999" y="80653"/>
                  </a:cubicBezTo>
                  <a:cubicBezTo>
                    <a:pt x="17701" y="80497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12"/>
            <p:cNvSpPr/>
            <p:nvPr/>
          </p:nvSpPr>
          <p:spPr>
            <a:xfrm>
              <a:off x="7740949" y="4861297"/>
              <a:ext cx="80684" cy="80654"/>
            </a:xfrm>
            <a:custGeom>
              <a:avLst/>
              <a:gdLst/>
              <a:ahLst/>
              <a:cxnLst/>
              <a:rect l="l" t="t" r="r" b="b"/>
              <a:pathLst>
                <a:path w="80684" h="80654" extrusionOk="0">
                  <a:moveTo>
                    <a:pt x="1" y="39999"/>
                  </a:moveTo>
                  <a:cubicBezTo>
                    <a:pt x="189" y="17733"/>
                    <a:pt x="18389" y="-186"/>
                    <a:pt x="40686" y="1"/>
                  </a:cubicBezTo>
                  <a:cubicBezTo>
                    <a:pt x="62983" y="189"/>
                    <a:pt x="80871" y="18390"/>
                    <a:pt x="80684" y="40655"/>
                  </a:cubicBezTo>
                  <a:cubicBezTo>
                    <a:pt x="80496" y="62921"/>
                    <a:pt x="62295" y="80840"/>
                    <a:pt x="40030" y="80653"/>
                  </a:cubicBezTo>
                  <a:cubicBezTo>
                    <a:pt x="17732" y="80496"/>
                    <a:pt x="-155" y="62296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12"/>
            <p:cNvSpPr/>
            <p:nvPr/>
          </p:nvSpPr>
          <p:spPr>
            <a:xfrm>
              <a:off x="7982683" y="4863362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89" y="-186"/>
                    <a:pt x="40655" y="1"/>
                  </a:cubicBezTo>
                  <a:cubicBezTo>
                    <a:pt x="62921" y="189"/>
                    <a:pt x="80840" y="18390"/>
                    <a:pt x="80653" y="40655"/>
                  </a:cubicBezTo>
                  <a:cubicBezTo>
                    <a:pt x="80465" y="62921"/>
                    <a:pt x="62264" y="80840"/>
                    <a:pt x="39967" y="80652"/>
                  </a:cubicBezTo>
                  <a:cubicBezTo>
                    <a:pt x="17701" y="80465"/>
                    <a:pt x="-186" y="62264"/>
                    <a:pt x="1" y="39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12"/>
            <p:cNvSpPr/>
            <p:nvPr/>
          </p:nvSpPr>
          <p:spPr>
            <a:xfrm>
              <a:off x="7265923" y="4867865"/>
              <a:ext cx="80684" cy="80654"/>
            </a:xfrm>
            <a:custGeom>
              <a:avLst/>
              <a:gdLst/>
              <a:ahLst/>
              <a:cxnLst/>
              <a:rect l="l" t="t" r="r" b="b"/>
              <a:pathLst>
                <a:path w="80684" h="80654" extrusionOk="0">
                  <a:moveTo>
                    <a:pt x="1" y="39999"/>
                  </a:moveTo>
                  <a:cubicBezTo>
                    <a:pt x="189" y="17733"/>
                    <a:pt x="18389" y="-186"/>
                    <a:pt x="40687" y="1"/>
                  </a:cubicBezTo>
                  <a:cubicBezTo>
                    <a:pt x="62952" y="189"/>
                    <a:pt x="80871" y="18390"/>
                    <a:pt x="80683" y="40655"/>
                  </a:cubicBezTo>
                  <a:cubicBezTo>
                    <a:pt x="80496" y="62921"/>
                    <a:pt x="62296" y="80840"/>
                    <a:pt x="40029" y="80653"/>
                  </a:cubicBezTo>
                  <a:cubicBezTo>
                    <a:pt x="17701" y="80496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12"/>
            <p:cNvSpPr/>
            <p:nvPr/>
          </p:nvSpPr>
          <p:spPr>
            <a:xfrm>
              <a:off x="7507657" y="4865707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1"/>
                    <a:pt x="62265" y="80840"/>
                    <a:pt x="39967" y="80652"/>
                  </a:cubicBezTo>
                  <a:cubicBezTo>
                    <a:pt x="17733" y="80496"/>
                    <a:pt x="-186" y="62296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12"/>
            <p:cNvSpPr/>
            <p:nvPr/>
          </p:nvSpPr>
          <p:spPr>
            <a:xfrm>
              <a:off x="7749360" y="4869866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84" y="189"/>
                    <a:pt x="80872" y="18390"/>
                    <a:pt x="80684" y="40655"/>
                  </a:cubicBezTo>
                  <a:cubicBezTo>
                    <a:pt x="80496" y="62921"/>
                    <a:pt x="62296" y="80840"/>
                    <a:pt x="40030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12"/>
            <p:cNvSpPr/>
            <p:nvPr/>
          </p:nvSpPr>
          <p:spPr>
            <a:xfrm>
              <a:off x="7991095" y="4871899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89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1"/>
                    <a:pt x="62264" y="80840"/>
                    <a:pt x="39967" y="80652"/>
                  </a:cubicBezTo>
                  <a:cubicBezTo>
                    <a:pt x="17701" y="80465"/>
                    <a:pt x="-186" y="62265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12"/>
            <p:cNvSpPr/>
            <p:nvPr/>
          </p:nvSpPr>
          <p:spPr>
            <a:xfrm>
              <a:off x="7247718" y="4702247"/>
              <a:ext cx="138604" cy="222973"/>
            </a:xfrm>
            <a:custGeom>
              <a:avLst/>
              <a:gdLst/>
              <a:ahLst/>
              <a:cxnLst/>
              <a:rect l="l" t="t" r="r" b="b"/>
              <a:pathLst>
                <a:path w="138604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5" y="171686"/>
                    <a:pt x="30434" y="222597"/>
                    <a:pt x="72151" y="222973"/>
                  </a:cubicBezTo>
                  <a:cubicBezTo>
                    <a:pt x="83471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38" y="201895"/>
                  </a:cubicBezTo>
                  <a:cubicBezTo>
                    <a:pt x="44912" y="201676"/>
                    <a:pt x="20645" y="161742"/>
                    <a:pt x="21052" y="111018"/>
                  </a:cubicBezTo>
                  <a:cubicBezTo>
                    <a:pt x="21490" y="60295"/>
                    <a:pt x="46414" y="20798"/>
                    <a:pt x="73839" y="21017"/>
                  </a:cubicBezTo>
                  <a:cubicBezTo>
                    <a:pt x="91571" y="21173"/>
                    <a:pt x="108834" y="35402"/>
                    <a:pt x="118246" y="63515"/>
                  </a:cubicBezTo>
                  <a:lnTo>
                    <a:pt x="138605" y="63672"/>
                  </a:lnTo>
                  <a:cubicBezTo>
                    <a:pt x="126627" y="27959"/>
                    <a:pt x="102266" y="220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12"/>
            <p:cNvSpPr/>
            <p:nvPr/>
          </p:nvSpPr>
          <p:spPr>
            <a:xfrm>
              <a:off x="7489547" y="4704279"/>
              <a:ext cx="138603" cy="222973"/>
            </a:xfrm>
            <a:custGeom>
              <a:avLst/>
              <a:gdLst/>
              <a:ahLst/>
              <a:cxnLst/>
              <a:rect l="l" t="t" r="r" b="b"/>
              <a:pathLst>
                <a:path w="138603" h="222973" extrusionOk="0">
                  <a:moveTo>
                    <a:pt x="74027" y="2"/>
                  </a:moveTo>
                  <a:cubicBezTo>
                    <a:pt x="32310" y="-343"/>
                    <a:pt x="506" y="50037"/>
                    <a:pt x="6" y="110862"/>
                  </a:cubicBezTo>
                  <a:cubicBezTo>
                    <a:pt x="-495" y="171717"/>
                    <a:pt x="30434" y="222597"/>
                    <a:pt x="72150" y="222973"/>
                  </a:cubicBezTo>
                  <a:cubicBezTo>
                    <a:pt x="83471" y="223066"/>
                    <a:pt x="97762" y="215342"/>
                    <a:pt x="97762" y="215342"/>
                  </a:cubicBezTo>
                  <a:cubicBezTo>
                    <a:pt x="97762" y="215342"/>
                    <a:pt x="99357" y="211058"/>
                    <a:pt x="98732" y="202802"/>
                  </a:cubicBezTo>
                  <a:cubicBezTo>
                    <a:pt x="98357" y="197799"/>
                    <a:pt x="96762" y="193139"/>
                    <a:pt x="96762" y="193139"/>
                  </a:cubicBezTo>
                  <a:cubicBezTo>
                    <a:pt x="96762" y="193139"/>
                    <a:pt x="78999" y="201958"/>
                    <a:pt x="72338" y="201895"/>
                  </a:cubicBezTo>
                  <a:cubicBezTo>
                    <a:pt x="44912" y="201676"/>
                    <a:pt x="20645" y="161742"/>
                    <a:pt x="21052" y="111018"/>
                  </a:cubicBezTo>
                  <a:cubicBezTo>
                    <a:pt x="21458" y="60294"/>
                    <a:pt x="46414" y="20797"/>
                    <a:pt x="73839" y="21017"/>
                  </a:cubicBezTo>
                  <a:cubicBezTo>
                    <a:pt x="91570" y="21173"/>
                    <a:pt x="108833" y="35402"/>
                    <a:pt x="118246" y="63515"/>
                  </a:cubicBezTo>
                  <a:lnTo>
                    <a:pt x="138604" y="63672"/>
                  </a:lnTo>
                  <a:cubicBezTo>
                    <a:pt x="126627" y="27959"/>
                    <a:pt x="102266" y="220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12"/>
            <p:cNvSpPr/>
            <p:nvPr/>
          </p:nvSpPr>
          <p:spPr>
            <a:xfrm>
              <a:off x="7731374" y="4706312"/>
              <a:ext cx="138573" cy="222973"/>
            </a:xfrm>
            <a:custGeom>
              <a:avLst/>
              <a:gdLst/>
              <a:ahLst/>
              <a:cxnLst/>
              <a:rect l="l" t="t" r="r" b="b"/>
              <a:pathLst>
                <a:path w="138573" h="222973" extrusionOk="0">
                  <a:moveTo>
                    <a:pt x="74028" y="2"/>
                  </a:moveTo>
                  <a:cubicBezTo>
                    <a:pt x="32342" y="-342"/>
                    <a:pt x="507" y="50037"/>
                    <a:pt x="6" y="110862"/>
                  </a:cubicBezTo>
                  <a:cubicBezTo>
                    <a:pt x="-494" y="171718"/>
                    <a:pt x="30434" y="222598"/>
                    <a:pt x="72151" y="222973"/>
                  </a:cubicBezTo>
                  <a:cubicBezTo>
                    <a:pt x="83471" y="223067"/>
                    <a:pt x="97763" y="215343"/>
                    <a:pt x="97763" y="215343"/>
                  </a:cubicBezTo>
                  <a:cubicBezTo>
                    <a:pt x="97763" y="215343"/>
                    <a:pt x="99358" y="211058"/>
                    <a:pt x="98733" y="202802"/>
                  </a:cubicBezTo>
                  <a:cubicBezTo>
                    <a:pt x="98357" y="197799"/>
                    <a:pt x="96762" y="193139"/>
                    <a:pt x="96762" y="193139"/>
                  </a:cubicBezTo>
                  <a:cubicBezTo>
                    <a:pt x="96762" y="193139"/>
                    <a:pt x="79000" y="201958"/>
                    <a:pt x="72339" y="201895"/>
                  </a:cubicBezTo>
                  <a:cubicBezTo>
                    <a:pt x="44913" y="201676"/>
                    <a:pt x="20646" y="161742"/>
                    <a:pt x="21052" y="111018"/>
                  </a:cubicBezTo>
                  <a:cubicBezTo>
                    <a:pt x="21490" y="60295"/>
                    <a:pt x="46414" y="20798"/>
                    <a:pt x="73840" y="21017"/>
                  </a:cubicBezTo>
                  <a:cubicBezTo>
                    <a:pt x="91571" y="21173"/>
                    <a:pt x="108833" y="35402"/>
                    <a:pt x="118246" y="63516"/>
                  </a:cubicBezTo>
                  <a:lnTo>
                    <a:pt x="138573" y="63672"/>
                  </a:lnTo>
                  <a:cubicBezTo>
                    <a:pt x="126627" y="27991"/>
                    <a:pt x="102266" y="252"/>
                    <a:pt x="74028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12"/>
            <p:cNvSpPr/>
            <p:nvPr/>
          </p:nvSpPr>
          <p:spPr>
            <a:xfrm>
              <a:off x="7973203" y="4708345"/>
              <a:ext cx="138636" cy="222973"/>
            </a:xfrm>
            <a:custGeom>
              <a:avLst/>
              <a:gdLst/>
              <a:ahLst/>
              <a:cxnLst/>
              <a:rect l="l" t="t" r="r" b="b"/>
              <a:pathLst>
                <a:path w="138636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718"/>
                    <a:pt x="30465" y="222598"/>
                    <a:pt x="72151" y="222973"/>
                  </a:cubicBezTo>
                  <a:cubicBezTo>
                    <a:pt x="83471" y="223067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70" y="201895"/>
                  </a:cubicBezTo>
                  <a:cubicBezTo>
                    <a:pt x="44944" y="201676"/>
                    <a:pt x="20676" y="161742"/>
                    <a:pt x="21083" y="111018"/>
                  </a:cubicBezTo>
                  <a:cubicBezTo>
                    <a:pt x="21521" y="60295"/>
                    <a:pt x="46445" y="20798"/>
                    <a:pt x="73871" y="21017"/>
                  </a:cubicBezTo>
                  <a:cubicBezTo>
                    <a:pt x="91602" y="21173"/>
                    <a:pt x="108865" y="35402"/>
                    <a:pt x="118278" y="63516"/>
                  </a:cubicBezTo>
                  <a:lnTo>
                    <a:pt x="138636" y="63672"/>
                  </a:lnTo>
                  <a:cubicBezTo>
                    <a:pt x="126596" y="27991"/>
                    <a:pt x="102266" y="252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12"/>
            <p:cNvSpPr/>
            <p:nvPr/>
          </p:nvSpPr>
          <p:spPr>
            <a:xfrm>
              <a:off x="6128800" y="5037765"/>
              <a:ext cx="2126707" cy="1020856"/>
            </a:xfrm>
            <a:custGeom>
              <a:avLst/>
              <a:gdLst/>
              <a:ahLst/>
              <a:cxnLst/>
              <a:rect l="l" t="t" r="r" b="b"/>
              <a:pathLst>
                <a:path w="2126707" h="1020856" extrusionOk="0">
                  <a:moveTo>
                    <a:pt x="66363" y="3"/>
                  </a:moveTo>
                  <a:lnTo>
                    <a:pt x="2070851" y="20987"/>
                  </a:lnTo>
                  <a:cubicBezTo>
                    <a:pt x="2102060" y="21299"/>
                    <a:pt x="2127078" y="48319"/>
                    <a:pt x="2126703" y="81311"/>
                  </a:cubicBezTo>
                  <a:lnTo>
                    <a:pt x="2117478" y="961718"/>
                  </a:lnTo>
                  <a:cubicBezTo>
                    <a:pt x="2117134" y="994710"/>
                    <a:pt x="2091553" y="1021166"/>
                    <a:pt x="2060375" y="1020854"/>
                  </a:cubicBezTo>
                  <a:lnTo>
                    <a:pt x="55856" y="999870"/>
                  </a:lnTo>
                  <a:cubicBezTo>
                    <a:pt x="24646" y="999557"/>
                    <a:pt x="-340" y="972538"/>
                    <a:pt x="4" y="939546"/>
                  </a:cubicBezTo>
                  <a:lnTo>
                    <a:pt x="9229" y="59139"/>
                  </a:lnTo>
                  <a:cubicBezTo>
                    <a:pt x="9604" y="26178"/>
                    <a:pt x="35185" y="-310"/>
                    <a:pt x="66363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4" name="Google Shape;1064;p12"/>
          <p:cNvSpPr txBox="1">
            <a:spLocks noGrp="1"/>
          </p:cNvSpPr>
          <p:nvPr>
            <p:ph type="title"/>
          </p:nvPr>
        </p:nvSpPr>
        <p:spPr>
          <a:xfrm>
            <a:off x="1238425" y="2285900"/>
            <a:ext cx="5453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65" name="Google Shape;1065;p12"/>
          <p:cNvSpPr txBox="1">
            <a:spLocks noGrp="1"/>
          </p:cNvSpPr>
          <p:nvPr>
            <p:ph type="body" idx="1"/>
          </p:nvPr>
        </p:nvSpPr>
        <p:spPr>
          <a:xfrm>
            <a:off x="1238525" y="3591350"/>
            <a:ext cx="5453400" cy="11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1066" name="Google Shape;1066;p12"/>
          <p:cNvGrpSpPr/>
          <p:nvPr/>
        </p:nvGrpSpPr>
        <p:grpSpPr>
          <a:xfrm rot="10800000">
            <a:off x="10381068" y="-362587"/>
            <a:ext cx="2198757" cy="2578787"/>
            <a:chOff x="2069427" y="3400385"/>
            <a:chExt cx="718102" cy="842218"/>
          </a:xfrm>
        </p:grpSpPr>
        <p:sp>
          <p:nvSpPr>
            <p:cNvPr id="1067" name="Google Shape;1067;p12"/>
            <p:cNvSpPr/>
            <p:nvPr/>
          </p:nvSpPr>
          <p:spPr>
            <a:xfrm>
              <a:off x="2069427" y="3400385"/>
              <a:ext cx="718102" cy="842218"/>
            </a:xfrm>
            <a:custGeom>
              <a:avLst/>
              <a:gdLst/>
              <a:ahLst/>
              <a:cxnLst/>
              <a:rect l="l" t="t" r="r" b="b"/>
              <a:pathLst>
                <a:path w="718102" h="842218" extrusionOk="0">
                  <a:moveTo>
                    <a:pt x="123954" y="545638"/>
                  </a:moveTo>
                  <a:cubicBezTo>
                    <a:pt x="134212" y="549047"/>
                    <a:pt x="143781" y="558522"/>
                    <a:pt x="149473" y="568779"/>
                  </a:cubicBezTo>
                  <a:cubicBezTo>
                    <a:pt x="158291" y="584635"/>
                    <a:pt x="170738" y="612842"/>
                    <a:pt x="155164" y="623725"/>
                  </a:cubicBezTo>
                  <a:cubicBezTo>
                    <a:pt x="139622" y="634608"/>
                    <a:pt x="125111" y="617564"/>
                    <a:pt x="113478" y="602116"/>
                  </a:cubicBezTo>
                  <a:cubicBezTo>
                    <a:pt x="101845" y="586667"/>
                    <a:pt x="93589" y="554082"/>
                    <a:pt x="105410" y="547170"/>
                  </a:cubicBezTo>
                  <a:cubicBezTo>
                    <a:pt x="111414" y="543699"/>
                    <a:pt x="117794" y="543574"/>
                    <a:pt x="123954" y="545638"/>
                  </a:cubicBezTo>
                  <a:close/>
                  <a:moveTo>
                    <a:pt x="596071" y="559898"/>
                  </a:moveTo>
                  <a:cubicBezTo>
                    <a:pt x="602857" y="562431"/>
                    <a:pt x="607517" y="565903"/>
                    <a:pt x="607861" y="570218"/>
                  </a:cubicBezTo>
                  <a:cubicBezTo>
                    <a:pt x="608830" y="581726"/>
                    <a:pt x="590129" y="595392"/>
                    <a:pt x="565706" y="598144"/>
                  </a:cubicBezTo>
                  <a:cubicBezTo>
                    <a:pt x="540594" y="600990"/>
                    <a:pt x="511980" y="595205"/>
                    <a:pt x="511167" y="581914"/>
                  </a:cubicBezTo>
                  <a:cubicBezTo>
                    <a:pt x="510354" y="568623"/>
                    <a:pt x="532307" y="556677"/>
                    <a:pt x="553916" y="554988"/>
                  </a:cubicBezTo>
                  <a:cubicBezTo>
                    <a:pt x="567457" y="553956"/>
                    <a:pt x="584782" y="555676"/>
                    <a:pt x="596071" y="559898"/>
                  </a:cubicBezTo>
                  <a:close/>
                  <a:moveTo>
                    <a:pt x="163482" y="273225"/>
                  </a:moveTo>
                  <a:cubicBezTo>
                    <a:pt x="172520" y="279136"/>
                    <a:pt x="167173" y="302246"/>
                    <a:pt x="170988" y="311159"/>
                  </a:cubicBezTo>
                  <a:cubicBezTo>
                    <a:pt x="175366" y="321353"/>
                    <a:pt x="194755" y="339679"/>
                    <a:pt x="178524" y="348779"/>
                  </a:cubicBezTo>
                  <a:cubicBezTo>
                    <a:pt x="167298" y="355065"/>
                    <a:pt x="158260" y="340023"/>
                    <a:pt x="145219" y="314849"/>
                  </a:cubicBezTo>
                  <a:cubicBezTo>
                    <a:pt x="134086" y="293365"/>
                    <a:pt x="141092" y="271412"/>
                    <a:pt x="158635" y="271912"/>
                  </a:cubicBezTo>
                  <a:cubicBezTo>
                    <a:pt x="160574" y="271912"/>
                    <a:pt x="162169" y="272381"/>
                    <a:pt x="163482" y="273225"/>
                  </a:cubicBezTo>
                  <a:close/>
                  <a:moveTo>
                    <a:pt x="552509" y="230383"/>
                  </a:moveTo>
                  <a:cubicBezTo>
                    <a:pt x="555605" y="231164"/>
                    <a:pt x="558232" y="233353"/>
                    <a:pt x="559983" y="237638"/>
                  </a:cubicBezTo>
                  <a:cubicBezTo>
                    <a:pt x="564861" y="249553"/>
                    <a:pt x="548788" y="256651"/>
                    <a:pt x="522206" y="266533"/>
                  </a:cubicBezTo>
                  <a:cubicBezTo>
                    <a:pt x="499534" y="274977"/>
                    <a:pt x="478581" y="265345"/>
                    <a:pt x="481208" y="248020"/>
                  </a:cubicBezTo>
                  <a:cubicBezTo>
                    <a:pt x="483523" y="232603"/>
                    <a:pt x="511073" y="243611"/>
                    <a:pt x="521706" y="240515"/>
                  </a:cubicBezTo>
                  <a:cubicBezTo>
                    <a:pt x="529680" y="238169"/>
                    <a:pt x="543252" y="228037"/>
                    <a:pt x="552509" y="230383"/>
                  </a:cubicBezTo>
                  <a:close/>
                  <a:moveTo>
                    <a:pt x="566363" y="0"/>
                  </a:moveTo>
                  <a:cubicBezTo>
                    <a:pt x="566363" y="0"/>
                    <a:pt x="529618" y="25268"/>
                    <a:pt x="497157" y="34337"/>
                  </a:cubicBezTo>
                  <a:cubicBezTo>
                    <a:pt x="464728" y="43406"/>
                    <a:pt x="429140" y="50599"/>
                    <a:pt x="416475" y="59668"/>
                  </a:cubicBezTo>
                  <a:cubicBezTo>
                    <a:pt x="378823" y="86624"/>
                    <a:pt x="417538" y="260435"/>
                    <a:pt x="391301" y="268847"/>
                  </a:cubicBezTo>
                  <a:cubicBezTo>
                    <a:pt x="372506" y="274883"/>
                    <a:pt x="352523" y="236700"/>
                    <a:pt x="350678" y="169027"/>
                  </a:cubicBezTo>
                  <a:cubicBezTo>
                    <a:pt x="348989" y="106857"/>
                    <a:pt x="370035" y="69018"/>
                    <a:pt x="370035" y="69018"/>
                  </a:cubicBezTo>
                  <a:cubicBezTo>
                    <a:pt x="370035" y="69018"/>
                    <a:pt x="250482" y="89564"/>
                    <a:pt x="232219" y="124933"/>
                  </a:cubicBezTo>
                  <a:cubicBezTo>
                    <a:pt x="216114" y="156142"/>
                    <a:pt x="213205" y="229632"/>
                    <a:pt x="259426" y="294272"/>
                  </a:cubicBezTo>
                  <a:cubicBezTo>
                    <a:pt x="273123" y="313410"/>
                    <a:pt x="315841" y="388808"/>
                    <a:pt x="302112" y="396751"/>
                  </a:cubicBezTo>
                  <a:cubicBezTo>
                    <a:pt x="263116" y="419392"/>
                    <a:pt x="230155" y="347122"/>
                    <a:pt x="214925" y="300089"/>
                  </a:cubicBezTo>
                  <a:cubicBezTo>
                    <a:pt x="194411" y="236700"/>
                    <a:pt x="197006" y="148137"/>
                    <a:pt x="197006" y="148137"/>
                  </a:cubicBezTo>
                  <a:cubicBezTo>
                    <a:pt x="197006" y="148137"/>
                    <a:pt x="92870" y="228631"/>
                    <a:pt x="89086" y="276290"/>
                  </a:cubicBezTo>
                  <a:cubicBezTo>
                    <a:pt x="81299" y="375017"/>
                    <a:pt x="233908" y="506704"/>
                    <a:pt x="213268" y="523403"/>
                  </a:cubicBezTo>
                  <a:cubicBezTo>
                    <a:pt x="167704" y="560336"/>
                    <a:pt x="64130" y="317507"/>
                    <a:pt x="64130" y="317507"/>
                  </a:cubicBezTo>
                  <a:cubicBezTo>
                    <a:pt x="64130" y="317507"/>
                    <a:pt x="-7139" y="461922"/>
                    <a:pt x="585" y="566027"/>
                  </a:cubicBezTo>
                  <a:cubicBezTo>
                    <a:pt x="6590" y="647241"/>
                    <a:pt x="54999" y="691210"/>
                    <a:pt x="111883" y="702625"/>
                  </a:cubicBezTo>
                  <a:cubicBezTo>
                    <a:pt x="171644" y="714633"/>
                    <a:pt x="243133" y="677419"/>
                    <a:pt x="243133" y="677419"/>
                  </a:cubicBezTo>
                  <a:cubicBezTo>
                    <a:pt x="243133" y="677419"/>
                    <a:pt x="254391" y="799006"/>
                    <a:pt x="322408" y="825931"/>
                  </a:cubicBezTo>
                  <a:cubicBezTo>
                    <a:pt x="399682" y="856515"/>
                    <a:pt x="488964" y="845445"/>
                    <a:pt x="550695" y="780649"/>
                  </a:cubicBezTo>
                  <a:cubicBezTo>
                    <a:pt x="610488" y="717886"/>
                    <a:pt x="634130" y="651307"/>
                    <a:pt x="634130" y="651307"/>
                  </a:cubicBezTo>
                  <a:cubicBezTo>
                    <a:pt x="634130" y="651307"/>
                    <a:pt x="546129" y="676731"/>
                    <a:pt x="473421" y="671227"/>
                  </a:cubicBezTo>
                  <a:cubicBezTo>
                    <a:pt x="411721" y="666568"/>
                    <a:pt x="372975" y="656873"/>
                    <a:pt x="372694" y="645490"/>
                  </a:cubicBezTo>
                  <a:cubicBezTo>
                    <a:pt x="372225" y="624663"/>
                    <a:pt x="458442" y="635233"/>
                    <a:pt x="545723" y="633419"/>
                  </a:cubicBezTo>
                  <a:cubicBezTo>
                    <a:pt x="587753" y="632543"/>
                    <a:pt x="639727" y="637578"/>
                    <a:pt x="661586" y="583915"/>
                  </a:cubicBezTo>
                  <a:cubicBezTo>
                    <a:pt x="677598" y="544637"/>
                    <a:pt x="682476" y="481030"/>
                    <a:pt x="682476" y="481030"/>
                  </a:cubicBezTo>
                  <a:cubicBezTo>
                    <a:pt x="682476" y="481030"/>
                    <a:pt x="626249" y="514616"/>
                    <a:pt x="542564" y="525311"/>
                  </a:cubicBezTo>
                  <a:cubicBezTo>
                    <a:pt x="496688" y="531159"/>
                    <a:pt x="384077" y="542448"/>
                    <a:pt x="384296" y="525561"/>
                  </a:cubicBezTo>
                  <a:cubicBezTo>
                    <a:pt x="384421" y="514272"/>
                    <a:pt x="499878" y="517837"/>
                    <a:pt x="538499" y="512583"/>
                  </a:cubicBezTo>
                  <a:cubicBezTo>
                    <a:pt x="618931" y="501575"/>
                    <a:pt x="690420" y="451258"/>
                    <a:pt x="690420" y="451258"/>
                  </a:cubicBezTo>
                  <a:cubicBezTo>
                    <a:pt x="690420" y="451258"/>
                    <a:pt x="706619" y="402536"/>
                    <a:pt x="713936" y="367824"/>
                  </a:cubicBezTo>
                  <a:cubicBezTo>
                    <a:pt x="723068" y="324481"/>
                    <a:pt x="714343" y="277416"/>
                    <a:pt x="714343" y="277416"/>
                  </a:cubicBezTo>
                  <a:cubicBezTo>
                    <a:pt x="714343" y="277416"/>
                    <a:pt x="661962" y="352657"/>
                    <a:pt x="589160" y="377581"/>
                  </a:cubicBezTo>
                  <a:cubicBezTo>
                    <a:pt x="528429" y="398377"/>
                    <a:pt x="432611" y="402849"/>
                    <a:pt x="424699" y="366042"/>
                  </a:cubicBezTo>
                  <a:cubicBezTo>
                    <a:pt x="417945" y="334707"/>
                    <a:pt x="497157" y="330673"/>
                    <a:pt x="559608" y="320290"/>
                  </a:cubicBezTo>
                  <a:cubicBezTo>
                    <a:pt x="612208" y="311534"/>
                    <a:pt x="681132" y="272600"/>
                    <a:pt x="673626" y="229507"/>
                  </a:cubicBezTo>
                  <a:cubicBezTo>
                    <a:pt x="666121" y="186414"/>
                    <a:pt x="639102" y="137817"/>
                    <a:pt x="599824" y="96193"/>
                  </a:cubicBezTo>
                  <a:cubicBezTo>
                    <a:pt x="574681" y="69518"/>
                    <a:pt x="566363" y="0"/>
                    <a:pt x="566363" y="0"/>
                  </a:cubicBezTo>
                  <a:close/>
                </a:path>
              </a:pathLst>
            </a:custGeom>
            <a:solidFill>
              <a:srgbClr val="AEB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68" name="Google Shape;1068;p1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82097" y="3447606"/>
              <a:ext cx="330325" cy="698046"/>
            </a:xfrm>
            <a:custGeom>
              <a:avLst/>
              <a:gdLst/>
              <a:ahLst/>
              <a:cxnLst/>
              <a:rect l="l" t="t" r="r" b="b"/>
              <a:pathLst>
                <a:path w="330325" h="698046" extrusionOk="0">
                  <a:moveTo>
                    <a:pt x="560" y="1102"/>
                  </a:moveTo>
                  <a:lnTo>
                    <a:pt x="330885" y="1102"/>
                  </a:lnTo>
                  <a:lnTo>
                    <a:pt x="330885" y="699148"/>
                  </a:lnTo>
                  <a:lnTo>
                    <a:pt x="560" y="699148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69" name="Google Shape;1069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05228" y="3810020"/>
              <a:ext cx="279188" cy="60693"/>
            </a:xfrm>
            <a:custGeom>
              <a:avLst/>
              <a:gdLst/>
              <a:ahLst/>
              <a:cxnLst/>
              <a:rect l="l" t="t" r="r" b="b"/>
              <a:pathLst>
                <a:path w="279188" h="60693" extrusionOk="0">
                  <a:moveTo>
                    <a:pt x="598" y="1218"/>
                  </a:moveTo>
                  <a:lnTo>
                    <a:pt x="279786" y="1218"/>
                  </a:lnTo>
                  <a:lnTo>
                    <a:pt x="279786" y="61911"/>
                  </a:lnTo>
                  <a:lnTo>
                    <a:pt x="598" y="6191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70" name="Google Shape;1070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72552" y="3957500"/>
              <a:ext cx="206967" cy="27801"/>
            </a:xfrm>
            <a:custGeom>
              <a:avLst/>
              <a:gdLst/>
              <a:ahLst/>
              <a:cxnLst/>
              <a:rect l="l" t="t" r="r" b="b"/>
              <a:pathLst>
                <a:path w="206967" h="27801" extrusionOk="0">
                  <a:moveTo>
                    <a:pt x="588" y="1265"/>
                  </a:moveTo>
                  <a:lnTo>
                    <a:pt x="207556" y="1265"/>
                  </a:lnTo>
                  <a:lnTo>
                    <a:pt x="207556" y="29067"/>
                  </a:lnTo>
                  <a:lnTo>
                    <a:pt x="588" y="2906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71" name="Google Shape;1071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33280" y="4021139"/>
              <a:ext cx="308427" cy="100773"/>
            </a:xfrm>
            <a:custGeom>
              <a:avLst/>
              <a:gdLst/>
              <a:ahLst/>
              <a:cxnLst/>
              <a:rect l="l" t="t" r="r" b="b"/>
              <a:pathLst>
                <a:path w="308427" h="100773" extrusionOk="0">
                  <a:moveTo>
                    <a:pt x="575" y="1285"/>
                  </a:moveTo>
                  <a:lnTo>
                    <a:pt x="309002" y="1285"/>
                  </a:lnTo>
                  <a:lnTo>
                    <a:pt x="309002" y="102059"/>
                  </a:lnTo>
                  <a:lnTo>
                    <a:pt x="575" y="102059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72" name="Google Shape;1072;p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65015" y="3545864"/>
              <a:ext cx="74850" cy="224552"/>
            </a:xfrm>
            <a:custGeom>
              <a:avLst/>
              <a:gdLst/>
              <a:ahLst/>
              <a:cxnLst/>
              <a:rect l="l" t="t" r="r" b="b"/>
              <a:pathLst>
                <a:path w="74850" h="224552" extrusionOk="0">
                  <a:moveTo>
                    <a:pt x="586" y="1134"/>
                  </a:moveTo>
                  <a:lnTo>
                    <a:pt x="75437" y="1134"/>
                  </a:lnTo>
                  <a:lnTo>
                    <a:pt x="75437" y="225686"/>
                  </a:lnTo>
                  <a:lnTo>
                    <a:pt x="586" y="22568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73" name="Google Shape;1073;p1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267840" y="3744161"/>
              <a:ext cx="123487" cy="191406"/>
            </a:xfrm>
            <a:custGeom>
              <a:avLst/>
              <a:gdLst/>
              <a:ahLst/>
              <a:cxnLst/>
              <a:rect l="l" t="t" r="r" b="b"/>
              <a:pathLst>
                <a:path w="123487" h="191406" extrusionOk="0">
                  <a:moveTo>
                    <a:pt x="555" y="1197"/>
                  </a:moveTo>
                  <a:lnTo>
                    <a:pt x="124043" y="1197"/>
                  </a:lnTo>
                  <a:lnTo>
                    <a:pt x="124043" y="192603"/>
                  </a:lnTo>
                  <a:lnTo>
                    <a:pt x="555" y="19260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74" name="Google Shape;1074;p1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163588" y="3900647"/>
              <a:ext cx="167316" cy="139430"/>
            </a:xfrm>
            <a:custGeom>
              <a:avLst/>
              <a:gdLst/>
              <a:ahLst/>
              <a:cxnLst/>
              <a:rect l="l" t="t" r="r" b="b"/>
              <a:pathLst>
                <a:path w="167316" h="139430" extrusionOk="0">
                  <a:moveTo>
                    <a:pt x="522" y="1247"/>
                  </a:moveTo>
                  <a:lnTo>
                    <a:pt x="167838" y="1247"/>
                  </a:lnTo>
                  <a:lnTo>
                    <a:pt x="167838" y="140677"/>
                  </a:lnTo>
                  <a:lnTo>
                    <a:pt x="522" y="14067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75" name="Google Shape;1075;p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522662" y="3496329"/>
              <a:ext cx="27776" cy="117277"/>
            </a:xfrm>
            <a:custGeom>
              <a:avLst/>
              <a:gdLst/>
              <a:ahLst/>
              <a:cxnLst/>
              <a:rect l="l" t="t" r="r" b="b"/>
              <a:pathLst>
                <a:path w="27776" h="117277" extrusionOk="0">
                  <a:moveTo>
                    <a:pt x="637" y="1118"/>
                  </a:moveTo>
                  <a:lnTo>
                    <a:pt x="28413" y="1118"/>
                  </a:lnTo>
                  <a:lnTo>
                    <a:pt x="28413" y="118396"/>
                  </a:lnTo>
                  <a:lnTo>
                    <a:pt x="637" y="11839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076" name="Google Shape;1076;p12"/>
          <p:cNvGrpSpPr/>
          <p:nvPr/>
        </p:nvGrpSpPr>
        <p:grpSpPr>
          <a:xfrm>
            <a:off x="-1493921" y="3954832"/>
            <a:ext cx="3912879" cy="3328149"/>
            <a:chOff x="2242291" y="1874738"/>
            <a:chExt cx="1295827" cy="1102182"/>
          </a:xfrm>
        </p:grpSpPr>
        <p:sp>
          <p:nvSpPr>
            <p:cNvPr id="1077" name="Google Shape;1077;p12"/>
            <p:cNvSpPr/>
            <p:nvPr/>
          </p:nvSpPr>
          <p:spPr>
            <a:xfrm>
              <a:off x="2873802" y="2409775"/>
              <a:ext cx="612091" cy="168619"/>
            </a:xfrm>
            <a:custGeom>
              <a:avLst/>
              <a:gdLst/>
              <a:ahLst/>
              <a:cxnLst/>
              <a:rect l="l" t="t" r="r" b="b"/>
              <a:pathLst>
                <a:path w="612091" h="168619" extrusionOk="0">
                  <a:moveTo>
                    <a:pt x="0" y="168620"/>
                  </a:moveTo>
                  <a:cubicBezTo>
                    <a:pt x="0" y="168620"/>
                    <a:pt x="64577" y="133251"/>
                    <a:pt x="121493" y="114081"/>
                  </a:cubicBezTo>
                  <a:cubicBezTo>
                    <a:pt x="164742" y="99508"/>
                    <a:pt x="231039" y="80776"/>
                    <a:pt x="333143" y="68955"/>
                  </a:cubicBezTo>
                  <a:cubicBezTo>
                    <a:pt x="431651" y="57541"/>
                    <a:pt x="612091" y="0"/>
                    <a:pt x="612091" y="0"/>
                  </a:cubicBezTo>
                  <a:cubicBezTo>
                    <a:pt x="612091" y="0"/>
                    <a:pt x="549641" y="108233"/>
                    <a:pt x="428711" y="137129"/>
                  </a:cubicBezTo>
                  <a:cubicBezTo>
                    <a:pt x="307781" y="166024"/>
                    <a:pt x="253461" y="156142"/>
                    <a:pt x="210243" y="155923"/>
                  </a:cubicBezTo>
                  <a:cubicBezTo>
                    <a:pt x="166962" y="155673"/>
                    <a:pt x="0" y="168620"/>
                    <a:pt x="0" y="16862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12"/>
            <p:cNvSpPr/>
            <p:nvPr/>
          </p:nvSpPr>
          <p:spPr>
            <a:xfrm>
              <a:off x="2566658" y="2023469"/>
              <a:ext cx="317182" cy="554925"/>
            </a:xfrm>
            <a:custGeom>
              <a:avLst/>
              <a:gdLst/>
              <a:ahLst/>
              <a:cxnLst/>
              <a:rect l="l" t="t" r="r" b="b"/>
              <a:pathLst>
                <a:path w="317182" h="554925" extrusionOk="0">
                  <a:moveTo>
                    <a:pt x="317183" y="554926"/>
                  </a:moveTo>
                  <a:cubicBezTo>
                    <a:pt x="317183" y="554926"/>
                    <a:pt x="297200" y="484063"/>
                    <a:pt x="270994" y="430024"/>
                  </a:cubicBezTo>
                  <a:cubicBezTo>
                    <a:pt x="251105" y="388933"/>
                    <a:pt x="218018" y="328546"/>
                    <a:pt x="154942" y="247363"/>
                  </a:cubicBezTo>
                  <a:cubicBezTo>
                    <a:pt x="94055" y="169058"/>
                    <a:pt x="8745" y="0"/>
                    <a:pt x="8745" y="0"/>
                  </a:cubicBezTo>
                  <a:cubicBezTo>
                    <a:pt x="8745" y="0"/>
                    <a:pt x="-24748" y="120398"/>
                    <a:pt x="39360" y="226943"/>
                  </a:cubicBezTo>
                  <a:cubicBezTo>
                    <a:pt x="103468" y="333487"/>
                    <a:pt x="148563" y="365322"/>
                    <a:pt x="178991" y="396000"/>
                  </a:cubicBezTo>
                  <a:cubicBezTo>
                    <a:pt x="209450" y="426710"/>
                    <a:pt x="317183" y="554926"/>
                    <a:pt x="317183" y="55492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12"/>
            <p:cNvSpPr/>
            <p:nvPr/>
          </p:nvSpPr>
          <p:spPr>
            <a:xfrm>
              <a:off x="2910453" y="2241999"/>
              <a:ext cx="491286" cy="250084"/>
            </a:xfrm>
            <a:custGeom>
              <a:avLst/>
              <a:gdLst/>
              <a:ahLst/>
              <a:cxnLst/>
              <a:rect l="l" t="t" r="r" b="b"/>
              <a:pathLst>
                <a:path w="491286" h="250084" extrusionOk="0">
                  <a:moveTo>
                    <a:pt x="0" y="250084"/>
                  </a:moveTo>
                  <a:cubicBezTo>
                    <a:pt x="0" y="250084"/>
                    <a:pt x="187071" y="124933"/>
                    <a:pt x="263938" y="105950"/>
                  </a:cubicBezTo>
                  <a:cubicBezTo>
                    <a:pt x="371201" y="79463"/>
                    <a:pt x="491287" y="0"/>
                    <a:pt x="491287" y="0"/>
                  </a:cubicBezTo>
                  <a:cubicBezTo>
                    <a:pt x="491287" y="0"/>
                    <a:pt x="425021" y="105950"/>
                    <a:pt x="292708" y="155454"/>
                  </a:cubicBezTo>
                  <a:cubicBezTo>
                    <a:pt x="240890" y="174812"/>
                    <a:pt x="0" y="250084"/>
                    <a:pt x="0" y="25008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12"/>
            <p:cNvSpPr/>
            <p:nvPr/>
          </p:nvSpPr>
          <p:spPr>
            <a:xfrm>
              <a:off x="2725238" y="1979062"/>
              <a:ext cx="173113" cy="525811"/>
            </a:xfrm>
            <a:custGeom>
              <a:avLst/>
              <a:gdLst/>
              <a:ahLst/>
              <a:cxnLst/>
              <a:rect l="l" t="t" r="r" b="b"/>
              <a:pathLst>
                <a:path w="173113" h="525811" extrusionOk="0">
                  <a:moveTo>
                    <a:pt x="173113" y="525811"/>
                  </a:moveTo>
                  <a:cubicBezTo>
                    <a:pt x="173113" y="525811"/>
                    <a:pt x="131396" y="304654"/>
                    <a:pt x="91086" y="236481"/>
                  </a:cubicBezTo>
                  <a:cubicBezTo>
                    <a:pt x="34827" y="141382"/>
                    <a:pt x="7433" y="0"/>
                    <a:pt x="7433" y="0"/>
                  </a:cubicBezTo>
                  <a:cubicBezTo>
                    <a:pt x="7433" y="0"/>
                    <a:pt x="-21776" y="121524"/>
                    <a:pt x="35609" y="250616"/>
                  </a:cubicBezTo>
                  <a:cubicBezTo>
                    <a:pt x="58063" y="301183"/>
                    <a:pt x="173113" y="525811"/>
                    <a:pt x="173113" y="52581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12"/>
            <p:cNvSpPr/>
            <p:nvPr/>
          </p:nvSpPr>
          <p:spPr>
            <a:xfrm>
              <a:off x="2925464" y="2090079"/>
              <a:ext cx="451539" cy="368324"/>
            </a:xfrm>
            <a:custGeom>
              <a:avLst/>
              <a:gdLst/>
              <a:ahLst/>
              <a:cxnLst/>
              <a:rect l="l" t="t" r="r" b="b"/>
              <a:pathLst>
                <a:path w="451539" h="368324" extrusionOk="0">
                  <a:moveTo>
                    <a:pt x="0" y="368324"/>
                  </a:moveTo>
                  <a:cubicBezTo>
                    <a:pt x="0" y="368324"/>
                    <a:pt x="98977" y="220344"/>
                    <a:pt x="174812" y="178721"/>
                  </a:cubicBezTo>
                  <a:cubicBezTo>
                    <a:pt x="250647" y="137098"/>
                    <a:pt x="451540" y="0"/>
                    <a:pt x="451540" y="0"/>
                  </a:cubicBezTo>
                  <a:cubicBezTo>
                    <a:pt x="451540" y="0"/>
                    <a:pt x="315224" y="164711"/>
                    <a:pt x="264688" y="205990"/>
                  </a:cubicBezTo>
                  <a:cubicBezTo>
                    <a:pt x="214152" y="247270"/>
                    <a:pt x="0" y="368324"/>
                    <a:pt x="0" y="36832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12"/>
            <p:cNvSpPr/>
            <p:nvPr/>
          </p:nvSpPr>
          <p:spPr>
            <a:xfrm>
              <a:off x="2852804" y="1874738"/>
              <a:ext cx="91124" cy="580318"/>
            </a:xfrm>
            <a:custGeom>
              <a:avLst/>
              <a:gdLst/>
              <a:ahLst/>
              <a:cxnLst/>
              <a:rect l="l" t="t" r="r" b="b"/>
              <a:pathLst>
                <a:path w="91124" h="580318" extrusionOk="0">
                  <a:moveTo>
                    <a:pt x="70127" y="580319"/>
                  </a:moveTo>
                  <a:cubicBezTo>
                    <a:pt x="70127" y="580319"/>
                    <a:pt x="106653" y="406070"/>
                    <a:pt x="83355" y="322761"/>
                  </a:cubicBezTo>
                  <a:cubicBezTo>
                    <a:pt x="60057" y="239451"/>
                    <a:pt x="17496" y="0"/>
                    <a:pt x="17496" y="0"/>
                  </a:cubicBezTo>
                  <a:cubicBezTo>
                    <a:pt x="17496" y="0"/>
                    <a:pt x="-4895" y="212620"/>
                    <a:pt x="984" y="277635"/>
                  </a:cubicBezTo>
                  <a:cubicBezTo>
                    <a:pt x="6832" y="342619"/>
                    <a:pt x="70127" y="580319"/>
                    <a:pt x="70127" y="58031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12"/>
            <p:cNvSpPr/>
            <p:nvPr/>
          </p:nvSpPr>
          <p:spPr>
            <a:xfrm>
              <a:off x="2696103" y="2406652"/>
              <a:ext cx="249452" cy="570268"/>
            </a:xfrm>
            <a:custGeom>
              <a:avLst/>
              <a:gdLst/>
              <a:ahLst/>
              <a:cxnLst/>
              <a:rect l="l" t="t" r="r" b="b"/>
              <a:pathLst>
                <a:path w="249452" h="570268" extrusionOk="0">
                  <a:moveTo>
                    <a:pt x="244183" y="340"/>
                  </a:moveTo>
                  <a:cubicBezTo>
                    <a:pt x="240493" y="-817"/>
                    <a:pt x="237085" y="1059"/>
                    <a:pt x="235928" y="4749"/>
                  </a:cubicBezTo>
                  <a:cubicBezTo>
                    <a:pt x="235333" y="6626"/>
                    <a:pt x="226264" y="32769"/>
                    <a:pt x="222699" y="42776"/>
                  </a:cubicBezTo>
                  <a:cubicBezTo>
                    <a:pt x="212536" y="71328"/>
                    <a:pt x="201497" y="99848"/>
                    <a:pt x="189645" y="126555"/>
                  </a:cubicBezTo>
                  <a:cubicBezTo>
                    <a:pt x="183734" y="139845"/>
                    <a:pt x="169662" y="172431"/>
                    <a:pt x="169255" y="173401"/>
                  </a:cubicBezTo>
                  <a:cubicBezTo>
                    <a:pt x="147365" y="224750"/>
                    <a:pt x="130822" y="259868"/>
                    <a:pt x="94296" y="328792"/>
                  </a:cubicBezTo>
                  <a:cubicBezTo>
                    <a:pt x="87228" y="342114"/>
                    <a:pt x="57707" y="395902"/>
                    <a:pt x="54079" y="402626"/>
                  </a:cubicBezTo>
                  <a:cubicBezTo>
                    <a:pt x="41321" y="426174"/>
                    <a:pt x="34128" y="441403"/>
                    <a:pt x="27623" y="456633"/>
                  </a:cubicBezTo>
                  <a:cubicBezTo>
                    <a:pt x="14770" y="486748"/>
                    <a:pt x="6765" y="516394"/>
                    <a:pt x="72" y="562458"/>
                  </a:cubicBezTo>
                  <a:cubicBezTo>
                    <a:pt x="-490" y="566273"/>
                    <a:pt x="2293" y="569620"/>
                    <a:pt x="6139" y="570183"/>
                  </a:cubicBezTo>
                  <a:cubicBezTo>
                    <a:pt x="9986" y="570746"/>
                    <a:pt x="13301" y="568494"/>
                    <a:pt x="13863" y="564679"/>
                  </a:cubicBezTo>
                  <a:cubicBezTo>
                    <a:pt x="20399" y="519741"/>
                    <a:pt x="27999" y="491064"/>
                    <a:pt x="40320" y="462168"/>
                  </a:cubicBezTo>
                  <a:cubicBezTo>
                    <a:pt x="46606" y="447439"/>
                    <a:pt x="54205" y="432428"/>
                    <a:pt x="66776" y="409256"/>
                  </a:cubicBezTo>
                  <a:cubicBezTo>
                    <a:pt x="70404" y="402532"/>
                    <a:pt x="99362" y="348806"/>
                    <a:pt x="106460" y="335422"/>
                  </a:cubicBezTo>
                  <a:cubicBezTo>
                    <a:pt x="143143" y="266123"/>
                    <a:pt x="160468" y="230597"/>
                    <a:pt x="182515" y="178904"/>
                  </a:cubicBezTo>
                  <a:cubicBezTo>
                    <a:pt x="182921" y="177935"/>
                    <a:pt x="196493" y="145256"/>
                    <a:pt x="202341" y="132059"/>
                  </a:cubicBezTo>
                  <a:cubicBezTo>
                    <a:pt x="214350" y="105008"/>
                    <a:pt x="225670" y="76582"/>
                    <a:pt x="235959" y="47749"/>
                  </a:cubicBezTo>
                  <a:cubicBezTo>
                    <a:pt x="239555" y="37648"/>
                    <a:pt x="248593" y="11129"/>
                    <a:pt x="249187" y="9159"/>
                  </a:cubicBezTo>
                  <a:cubicBezTo>
                    <a:pt x="250282" y="5437"/>
                    <a:pt x="247874" y="1497"/>
                    <a:pt x="244183" y="34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2"/>
            <p:cNvSpPr/>
            <p:nvPr/>
          </p:nvSpPr>
          <p:spPr>
            <a:xfrm>
              <a:off x="2852787" y="2608072"/>
              <a:ext cx="685331" cy="98135"/>
            </a:xfrm>
            <a:custGeom>
              <a:avLst/>
              <a:gdLst/>
              <a:ahLst/>
              <a:cxnLst/>
              <a:rect l="l" t="t" r="r" b="b"/>
              <a:pathLst>
                <a:path w="685331" h="98135" extrusionOk="0">
                  <a:moveTo>
                    <a:pt x="0" y="18138"/>
                  </a:moveTo>
                  <a:lnTo>
                    <a:pt x="357911" y="17231"/>
                  </a:lnTo>
                  <a:lnTo>
                    <a:pt x="685331" y="0"/>
                  </a:lnTo>
                  <a:cubicBezTo>
                    <a:pt x="685331" y="0"/>
                    <a:pt x="625288" y="102729"/>
                    <a:pt x="489629" y="97976"/>
                  </a:cubicBezTo>
                  <a:cubicBezTo>
                    <a:pt x="353970" y="93254"/>
                    <a:pt x="254525" y="68236"/>
                    <a:pt x="208211" y="55852"/>
                  </a:cubicBezTo>
                  <a:cubicBezTo>
                    <a:pt x="161896" y="43468"/>
                    <a:pt x="0" y="18138"/>
                    <a:pt x="0" y="18138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2"/>
            <p:cNvSpPr/>
            <p:nvPr/>
          </p:nvSpPr>
          <p:spPr>
            <a:xfrm>
              <a:off x="2423030" y="2090079"/>
              <a:ext cx="429757" cy="541666"/>
            </a:xfrm>
            <a:custGeom>
              <a:avLst/>
              <a:gdLst/>
              <a:ahLst/>
              <a:cxnLst/>
              <a:rect l="l" t="t" r="r" b="b"/>
              <a:pathLst>
                <a:path w="429757" h="541666" extrusionOk="0">
                  <a:moveTo>
                    <a:pt x="429757" y="541666"/>
                  </a:moveTo>
                  <a:lnTo>
                    <a:pt x="203690" y="264219"/>
                  </a:lnTo>
                  <a:lnTo>
                    <a:pt x="9552" y="0"/>
                  </a:lnTo>
                  <a:cubicBezTo>
                    <a:pt x="9552" y="0"/>
                    <a:pt x="-31852" y="111548"/>
                    <a:pt x="57743" y="213496"/>
                  </a:cubicBezTo>
                  <a:cubicBezTo>
                    <a:pt x="147369" y="315443"/>
                    <a:pt x="229740" y="376549"/>
                    <a:pt x="268643" y="404506"/>
                  </a:cubicBezTo>
                  <a:cubicBezTo>
                    <a:pt x="307577" y="432464"/>
                    <a:pt x="429757" y="541666"/>
                    <a:pt x="429757" y="54166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12"/>
            <p:cNvSpPr/>
            <p:nvPr/>
          </p:nvSpPr>
          <p:spPr>
            <a:xfrm>
              <a:off x="2796528" y="2701561"/>
              <a:ext cx="654340" cy="192995"/>
            </a:xfrm>
            <a:custGeom>
              <a:avLst/>
              <a:gdLst/>
              <a:ahLst/>
              <a:cxnLst/>
              <a:rect l="l" t="t" r="r" b="b"/>
              <a:pathLst>
                <a:path w="654340" h="192995" extrusionOk="0">
                  <a:moveTo>
                    <a:pt x="0" y="37291"/>
                  </a:moveTo>
                  <a:cubicBezTo>
                    <a:pt x="0" y="37291"/>
                    <a:pt x="180660" y="-13026"/>
                    <a:pt x="277760" y="3236"/>
                  </a:cubicBezTo>
                  <a:cubicBezTo>
                    <a:pt x="605180" y="58088"/>
                    <a:pt x="654340" y="192996"/>
                    <a:pt x="654340" y="192996"/>
                  </a:cubicBezTo>
                  <a:cubicBezTo>
                    <a:pt x="654340" y="192996"/>
                    <a:pt x="454167" y="125323"/>
                    <a:pt x="354690" y="86045"/>
                  </a:cubicBezTo>
                  <a:cubicBezTo>
                    <a:pt x="260185" y="48706"/>
                    <a:pt x="0" y="37291"/>
                    <a:pt x="0" y="3729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12"/>
            <p:cNvSpPr/>
            <p:nvPr/>
          </p:nvSpPr>
          <p:spPr>
            <a:xfrm>
              <a:off x="2242291" y="2352632"/>
              <a:ext cx="569498" cy="366394"/>
            </a:xfrm>
            <a:custGeom>
              <a:avLst/>
              <a:gdLst/>
              <a:ahLst/>
              <a:cxnLst/>
              <a:rect l="l" t="t" r="r" b="b"/>
              <a:pathLst>
                <a:path w="569498" h="366394" extrusionOk="0">
                  <a:moveTo>
                    <a:pt x="569499" y="366394"/>
                  </a:moveTo>
                  <a:cubicBezTo>
                    <a:pt x="569499" y="366394"/>
                    <a:pt x="478840" y="202215"/>
                    <a:pt x="399221" y="144330"/>
                  </a:cubicBezTo>
                  <a:cubicBezTo>
                    <a:pt x="130718" y="-50934"/>
                    <a:pt x="0" y="8515"/>
                    <a:pt x="0" y="8515"/>
                  </a:cubicBezTo>
                  <a:cubicBezTo>
                    <a:pt x="0" y="8515"/>
                    <a:pt x="188509" y="103958"/>
                    <a:pt x="286235" y="147457"/>
                  </a:cubicBezTo>
                  <a:cubicBezTo>
                    <a:pt x="379082" y="188768"/>
                    <a:pt x="569499" y="366394"/>
                    <a:pt x="569499" y="36639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2"/>
            <p:cNvSpPr/>
            <p:nvPr/>
          </p:nvSpPr>
          <p:spPr>
            <a:xfrm>
              <a:off x="2752153" y="2806300"/>
              <a:ext cx="452227" cy="153521"/>
            </a:xfrm>
            <a:custGeom>
              <a:avLst/>
              <a:gdLst/>
              <a:ahLst/>
              <a:cxnLst/>
              <a:rect l="l" t="t" r="r" b="b"/>
              <a:pathLst>
                <a:path w="452227" h="153521" extrusionOk="0">
                  <a:moveTo>
                    <a:pt x="0" y="14642"/>
                  </a:moveTo>
                  <a:cubicBezTo>
                    <a:pt x="0" y="14642"/>
                    <a:pt x="157706" y="-22071"/>
                    <a:pt x="270505" y="20772"/>
                  </a:cubicBezTo>
                  <a:cubicBezTo>
                    <a:pt x="383304" y="63614"/>
                    <a:pt x="452228" y="153522"/>
                    <a:pt x="452228" y="153522"/>
                  </a:cubicBezTo>
                  <a:cubicBezTo>
                    <a:pt x="452228" y="153522"/>
                    <a:pt x="321385" y="106113"/>
                    <a:pt x="232572" y="62270"/>
                  </a:cubicBezTo>
                  <a:cubicBezTo>
                    <a:pt x="126528" y="9920"/>
                    <a:pt x="0" y="14642"/>
                    <a:pt x="0" y="14642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2"/>
            <p:cNvSpPr/>
            <p:nvPr/>
          </p:nvSpPr>
          <p:spPr>
            <a:xfrm>
              <a:off x="2358717" y="2543533"/>
              <a:ext cx="415889" cy="227185"/>
            </a:xfrm>
            <a:custGeom>
              <a:avLst/>
              <a:gdLst/>
              <a:ahLst/>
              <a:cxnLst/>
              <a:rect l="l" t="t" r="r" b="b"/>
              <a:pathLst>
                <a:path w="415889" h="227185" extrusionOk="0">
                  <a:moveTo>
                    <a:pt x="415889" y="227186"/>
                  </a:moveTo>
                  <a:cubicBezTo>
                    <a:pt x="415889" y="227186"/>
                    <a:pt x="331642" y="88900"/>
                    <a:pt x="222033" y="38427"/>
                  </a:cubicBezTo>
                  <a:cubicBezTo>
                    <a:pt x="112424" y="-12047"/>
                    <a:pt x="0" y="1713"/>
                    <a:pt x="0" y="1713"/>
                  </a:cubicBezTo>
                  <a:cubicBezTo>
                    <a:pt x="0" y="1713"/>
                    <a:pt x="125495" y="61881"/>
                    <a:pt x="218968" y="94560"/>
                  </a:cubicBezTo>
                  <a:cubicBezTo>
                    <a:pt x="330641" y="133588"/>
                    <a:pt x="415889" y="227186"/>
                    <a:pt x="415889" y="22718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12"/>
            <p:cNvSpPr/>
            <p:nvPr/>
          </p:nvSpPr>
          <p:spPr>
            <a:xfrm>
              <a:off x="2929397" y="1874738"/>
              <a:ext cx="251311" cy="569744"/>
            </a:xfrm>
            <a:custGeom>
              <a:avLst/>
              <a:gdLst/>
              <a:ahLst/>
              <a:cxnLst/>
              <a:rect l="l" t="t" r="r" b="b"/>
              <a:pathLst>
                <a:path w="251311" h="569744" extrusionOk="0">
                  <a:moveTo>
                    <a:pt x="570" y="564089"/>
                  </a:moveTo>
                  <a:cubicBezTo>
                    <a:pt x="33000" y="600990"/>
                    <a:pt x="49730" y="447193"/>
                    <a:pt x="89978" y="396063"/>
                  </a:cubicBezTo>
                  <a:cubicBezTo>
                    <a:pt x="130225" y="344933"/>
                    <a:pt x="187078" y="239295"/>
                    <a:pt x="198680" y="195670"/>
                  </a:cubicBezTo>
                  <a:cubicBezTo>
                    <a:pt x="210282" y="152046"/>
                    <a:pt x="251311" y="0"/>
                    <a:pt x="251311" y="0"/>
                  </a:cubicBezTo>
                  <a:cubicBezTo>
                    <a:pt x="251311" y="0"/>
                    <a:pt x="170441" y="73427"/>
                    <a:pt x="129787" y="147855"/>
                  </a:cubicBezTo>
                  <a:cubicBezTo>
                    <a:pt x="20710" y="347560"/>
                    <a:pt x="-4308" y="558553"/>
                    <a:pt x="570" y="56408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12"/>
            <p:cNvSpPr/>
            <p:nvPr/>
          </p:nvSpPr>
          <p:spPr>
            <a:xfrm>
              <a:off x="2939661" y="1937278"/>
              <a:ext cx="214406" cy="468744"/>
            </a:xfrm>
            <a:custGeom>
              <a:avLst/>
              <a:gdLst/>
              <a:ahLst/>
              <a:cxnLst/>
              <a:rect l="l" t="t" r="r" b="b"/>
              <a:pathLst>
                <a:path w="214406" h="468744" extrusionOk="0">
                  <a:moveTo>
                    <a:pt x="214027" y="67"/>
                  </a:moveTo>
                  <a:cubicBezTo>
                    <a:pt x="213683" y="-89"/>
                    <a:pt x="213308" y="36"/>
                    <a:pt x="213151" y="349"/>
                  </a:cubicBezTo>
                  <a:cubicBezTo>
                    <a:pt x="202926" y="20801"/>
                    <a:pt x="192137" y="41972"/>
                    <a:pt x="178752" y="67865"/>
                  </a:cubicBezTo>
                  <a:cubicBezTo>
                    <a:pt x="174999" y="75121"/>
                    <a:pt x="153797" y="115993"/>
                    <a:pt x="153828" y="115962"/>
                  </a:cubicBezTo>
                  <a:cubicBezTo>
                    <a:pt x="107107" y="205995"/>
                    <a:pt x="83403" y="253153"/>
                    <a:pt x="58354" y="308286"/>
                  </a:cubicBezTo>
                  <a:cubicBezTo>
                    <a:pt x="54820" y="316073"/>
                    <a:pt x="38121" y="350942"/>
                    <a:pt x="34212" y="359291"/>
                  </a:cubicBezTo>
                  <a:cubicBezTo>
                    <a:pt x="28489" y="371644"/>
                    <a:pt x="23704" y="382527"/>
                    <a:pt x="19451" y="392909"/>
                  </a:cubicBezTo>
                  <a:cubicBezTo>
                    <a:pt x="6817" y="423900"/>
                    <a:pt x="0" y="448730"/>
                    <a:pt x="0" y="468056"/>
                  </a:cubicBezTo>
                  <a:cubicBezTo>
                    <a:pt x="0" y="468432"/>
                    <a:pt x="313" y="468744"/>
                    <a:pt x="688" y="468744"/>
                  </a:cubicBezTo>
                  <a:cubicBezTo>
                    <a:pt x="1063" y="468744"/>
                    <a:pt x="1376" y="468432"/>
                    <a:pt x="1376" y="468056"/>
                  </a:cubicBezTo>
                  <a:cubicBezTo>
                    <a:pt x="1376" y="448949"/>
                    <a:pt x="8162" y="424244"/>
                    <a:pt x="20734" y="393378"/>
                  </a:cubicBezTo>
                  <a:cubicBezTo>
                    <a:pt x="24955" y="383027"/>
                    <a:pt x="29771" y="372207"/>
                    <a:pt x="35494" y="359854"/>
                  </a:cubicBezTo>
                  <a:cubicBezTo>
                    <a:pt x="39372" y="351505"/>
                    <a:pt x="56071" y="316667"/>
                    <a:pt x="59636" y="308849"/>
                  </a:cubicBezTo>
                  <a:cubicBezTo>
                    <a:pt x="84685" y="253748"/>
                    <a:pt x="108296" y="206558"/>
                    <a:pt x="155016" y="116525"/>
                  </a:cubicBezTo>
                  <a:cubicBezTo>
                    <a:pt x="154985" y="116588"/>
                    <a:pt x="176188" y="75809"/>
                    <a:pt x="179940" y="68553"/>
                  </a:cubicBezTo>
                  <a:cubicBezTo>
                    <a:pt x="193325" y="42660"/>
                    <a:pt x="204114" y="21364"/>
                    <a:pt x="214340" y="943"/>
                  </a:cubicBezTo>
                  <a:cubicBezTo>
                    <a:pt x="214496" y="599"/>
                    <a:pt x="214371" y="224"/>
                    <a:pt x="214027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12"/>
            <p:cNvSpPr/>
            <p:nvPr/>
          </p:nvSpPr>
          <p:spPr>
            <a:xfrm>
              <a:off x="2875541" y="1949426"/>
              <a:ext cx="49609" cy="481520"/>
            </a:xfrm>
            <a:custGeom>
              <a:avLst/>
              <a:gdLst/>
              <a:ahLst/>
              <a:cxnLst/>
              <a:rect l="l" t="t" r="r" b="b"/>
              <a:pathLst>
                <a:path w="49609" h="481520" extrusionOk="0">
                  <a:moveTo>
                    <a:pt x="5110" y="22"/>
                  </a:moveTo>
                  <a:cubicBezTo>
                    <a:pt x="4734" y="-72"/>
                    <a:pt x="4421" y="147"/>
                    <a:pt x="4328" y="522"/>
                  </a:cubicBezTo>
                  <a:cubicBezTo>
                    <a:pt x="-957" y="23382"/>
                    <a:pt x="-1270" y="47055"/>
                    <a:pt x="2670" y="73511"/>
                  </a:cubicBezTo>
                  <a:cubicBezTo>
                    <a:pt x="5641" y="93619"/>
                    <a:pt x="9706" y="110194"/>
                    <a:pt x="19495" y="144937"/>
                  </a:cubicBezTo>
                  <a:cubicBezTo>
                    <a:pt x="26031" y="168110"/>
                    <a:pt x="28501" y="177241"/>
                    <a:pt x="31316" y="189500"/>
                  </a:cubicBezTo>
                  <a:cubicBezTo>
                    <a:pt x="37414" y="215956"/>
                    <a:pt x="39822" y="248104"/>
                    <a:pt x="39822" y="287914"/>
                  </a:cubicBezTo>
                  <a:cubicBezTo>
                    <a:pt x="39822" y="302049"/>
                    <a:pt x="39321" y="313401"/>
                    <a:pt x="37883" y="339013"/>
                  </a:cubicBezTo>
                  <a:cubicBezTo>
                    <a:pt x="37070" y="353398"/>
                    <a:pt x="36726" y="359809"/>
                    <a:pt x="36413" y="367846"/>
                  </a:cubicBezTo>
                  <a:cubicBezTo>
                    <a:pt x="35381" y="394271"/>
                    <a:pt x="35913" y="414879"/>
                    <a:pt x="38759" y="434799"/>
                  </a:cubicBezTo>
                  <a:cubicBezTo>
                    <a:pt x="39040" y="436738"/>
                    <a:pt x="40603" y="451937"/>
                    <a:pt x="41198" y="456596"/>
                  </a:cubicBezTo>
                  <a:cubicBezTo>
                    <a:pt x="43262" y="472983"/>
                    <a:pt x="45388" y="481520"/>
                    <a:pt x="48922" y="481520"/>
                  </a:cubicBezTo>
                  <a:cubicBezTo>
                    <a:pt x="49297" y="481520"/>
                    <a:pt x="49610" y="481208"/>
                    <a:pt x="49610" y="480832"/>
                  </a:cubicBezTo>
                  <a:cubicBezTo>
                    <a:pt x="49610" y="480457"/>
                    <a:pt x="49297" y="480144"/>
                    <a:pt x="48922" y="480144"/>
                  </a:cubicBezTo>
                  <a:cubicBezTo>
                    <a:pt x="46639" y="480144"/>
                    <a:pt x="44450" y="471326"/>
                    <a:pt x="42574" y="456409"/>
                  </a:cubicBezTo>
                  <a:cubicBezTo>
                    <a:pt x="41979" y="451780"/>
                    <a:pt x="40416" y="436613"/>
                    <a:pt x="40134" y="434612"/>
                  </a:cubicBezTo>
                  <a:cubicBezTo>
                    <a:pt x="37289" y="414785"/>
                    <a:pt x="36757" y="394302"/>
                    <a:pt x="37789" y="367971"/>
                  </a:cubicBezTo>
                  <a:cubicBezTo>
                    <a:pt x="38102" y="359965"/>
                    <a:pt x="38446" y="353523"/>
                    <a:pt x="39259" y="339138"/>
                  </a:cubicBezTo>
                  <a:cubicBezTo>
                    <a:pt x="40729" y="313495"/>
                    <a:pt x="41229" y="302111"/>
                    <a:pt x="41198" y="287914"/>
                  </a:cubicBezTo>
                  <a:cubicBezTo>
                    <a:pt x="41198" y="248010"/>
                    <a:pt x="38821" y="215800"/>
                    <a:pt x="32692" y="189219"/>
                  </a:cubicBezTo>
                  <a:cubicBezTo>
                    <a:pt x="29846" y="176929"/>
                    <a:pt x="27407" y="167766"/>
                    <a:pt x="20871" y="144562"/>
                  </a:cubicBezTo>
                  <a:cubicBezTo>
                    <a:pt x="11114" y="109850"/>
                    <a:pt x="7017" y="93338"/>
                    <a:pt x="4046" y="73324"/>
                  </a:cubicBezTo>
                  <a:cubicBezTo>
                    <a:pt x="137" y="47024"/>
                    <a:pt x="387" y="23507"/>
                    <a:pt x="5610" y="804"/>
                  </a:cubicBezTo>
                  <a:cubicBezTo>
                    <a:pt x="5672" y="460"/>
                    <a:pt x="5485" y="115"/>
                    <a:pt x="5110" y="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12"/>
            <p:cNvSpPr/>
            <p:nvPr/>
          </p:nvSpPr>
          <p:spPr>
            <a:xfrm>
              <a:off x="2733098" y="2013930"/>
              <a:ext cx="160812" cy="481261"/>
            </a:xfrm>
            <a:custGeom>
              <a:avLst/>
              <a:gdLst/>
              <a:ahLst/>
              <a:cxnLst/>
              <a:rect l="l" t="t" r="r" b="b"/>
              <a:pathLst>
                <a:path w="160812" h="481261" extrusionOk="0">
                  <a:moveTo>
                    <a:pt x="4295" y="33"/>
                  </a:moveTo>
                  <a:cubicBezTo>
                    <a:pt x="3951" y="-93"/>
                    <a:pt x="3513" y="158"/>
                    <a:pt x="3419" y="533"/>
                  </a:cubicBezTo>
                  <a:cubicBezTo>
                    <a:pt x="-83" y="11634"/>
                    <a:pt x="-771" y="24018"/>
                    <a:pt x="792" y="39342"/>
                  </a:cubicBezTo>
                  <a:cubicBezTo>
                    <a:pt x="1418" y="45565"/>
                    <a:pt x="2293" y="51100"/>
                    <a:pt x="3919" y="61138"/>
                  </a:cubicBezTo>
                  <a:cubicBezTo>
                    <a:pt x="5264" y="69488"/>
                    <a:pt x="5389" y="70708"/>
                    <a:pt x="5858" y="74148"/>
                  </a:cubicBezTo>
                  <a:cubicBezTo>
                    <a:pt x="14458" y="133502"/>
                    <a:pt x="33222" y="194233"/>
                    <a:pt x="58740" y="242517"/>
                  </a:cubicBezTo>
                  <a:cubicBezTo>
                    <a:pt x="64713" y="253838"/>
                    <a:pt x="70811" y="264127"/>
                    <a:pt x="81819" y="281702"/>
                  </a:cubicBezTo>
                  <a:cubicBezTo>
                    <a:pt x="82569" y="282890"/>
                    <a:pt x="83195" y="283984"/>
                    <a:pt x="84664" y="286299"/>
                  </a:cubicBezTo>
                  <a:cubicBezTo>
                    <a:pt x="106836" y="321730"/>
                    <a:pt x="116249" y="338773"/>
                    <a:pt x="124130" y="360758"/>
                  </a:cubicBezTo>
                  <a:cubicBezTo>
                    <a:pt x="128195" y="372078"/>
                    <a:pt x="131135" y="381241"/>
                    <a:pt x="137327" y="401787"/>
                  </a:cubicBezTo>
                  <a:cubicBezTo>
                    <a:pt x="137608" y="402694"/>
                    <a:pt x="146646" y="432246"/>
                    <a:pt x="150617" y="443316"/>
                  </a:cubicBezTo>
                  <a:cubicBezTo>
                    <a:pt x="151837" y="446725"/>
                    <a:pt x="152400" y="450196"/>
                    <a:pt x="153244" y="458077"/>
                  </a:cubicBezTo>
                  <a:cubicBezTo>
                    <a:pt x="153369" y="459140"/>
                    <a:pt x="153369" y="459578"/>
                    <a:pt x="153432" y="460141"/>
                  </a:cubicBezTo>
                  <a:cubicBezTo>
                    <a:pt x="154652" y="471180"/>
                    <a:pt x="156121" y="476809"/>
                    <a:pt x="159686" y="481062"/>
                  </a:cubicBezTo>
                  <a:cubicBezTo>
                    <a:pt x="159937" y="481343"/>
                    <a:pt x="160281" y="481312"/>
                    <a:pt x="160562" y="481062"/>
                  </a:cubicBezTo>
                  <a:cubicBezTo>
                    <a:pt x="160844" y="480812"/>
                    <a:pt x="160906" y="480468"/>
                    <a:pt x="160656" y="480186"/>
                  </a:cubicBezTo>
                  <a:cubicBezTo>
                    <a:pt x="157310" y="476215"/>
                    <a:pt x="155996" y="470711"/>
                    <a:pt x="154777" y="459953"/>
                  </a:cubicBezTo>
                  <a:cubicBezTo>
                    <a:pt x="154714" y="459390"/>
                    <a:pt x="154683" y="458953"/>
                    <a:pt x="154589" y="457889"/>
                  </a:cubicBezTo>
                  <a:cubicBezTo>
                    <a:pt x="153713" y="449884"/>
                    <a:pt x="153119" y="446412"/>
                    <a:pt x="151837" y="442847"/>
                  </a:cubicBezTo>
                  <a:cubicBezTo>
                    <a:pt x="147865" y="431808"/>
                    <a:pt x="144863" y="422208"/>
                    <a:pt x="139141" y="403257"/>
                  </a:cubicBezTo>
                  <a:cubicBezTo>
                    <a:pt x="138859" y="402350"/>
                    <a:pt x="129446" y="371609"/>
                    <a:pt x="125349" y="360257"/>
                  </a:cubicBezTo>
                  <a:cubicBezTo>
                    <a:pt x="117406" y="338148"/>
                    <a:pt x="107993" y="321105"/>
                    <a:pt x="85759" y="285579"/>
                  </a:cubicBezTo>
                  <a:cubicBezTo>
                    <a:pt x="84320" y="283265"/>
                    <a:pt x="83570" y="282171"/>
                    <a:pt x="82819" y="280982"/>
                  </a:cubicBezTo>
                  <a:cubicBezTo>
                    <a:pt x="71843" y="263407"/>
                    <a:pt x="65807" y="253181"/>
                    <a:pt x="59866" y="241892"/>
                  </a:cubicBezTo>
                  <a:cubicBezTo>
                    <a:pt x="34410" y="193733"/>
                    <a:pt x="15772" y="133096"/>
                    <a:pt x="7203" y="73898"/>
                  </a:cubicBezTo>
                  <a:cubicBezTo>
                    <a:pt x="6703" y="70458"/>
                    <a:pt x="6515" y="69269"/>
                    <a:pt x="5139" y="60888"/>
                  </a:cubicBezTo>
                  <a:cubicBezTo>
                    <a:pt x="3513" y="50881"/>
                    <a:pt x="2731" y="45283"/>
                    <a:pt x="2106" y="39092"/>
                  </a:cubicBezTo>
                  <a:cubicBezTo>
                    <a:pt x="573" y="23956"/>
                    <a:pt x="1199" y="11791"/>
                    <a:pt x="4639" y="877"/>
                  </a:cubicBezTo>
                  <a:cubicBezTo>
                    <a:pt x="4795" y="533"/>
                    <a:pt x="4639" y="126"/>
                    <a:pt x="4295" y="3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12"/>
            <p:cNvSpPr/>
            <p:nvPr/>
          </p:nvSpPr>
          <p:spPr>
            <a:xfrm>
              <a:off x="2572973" y="2044732"/>
              <a:ext cx="299899" cy="520122"/>
            </a:xfrm>
            <a:custGeom>
              <a:avLst/>
              <a:gdLst/>
              <a:ahLst/>
              <a:cxnLst/>
              <a:rect l="l" t="t" r="r" b="b"/>
              <a:pathLst>
                <a:path w="299899" h="520122" extrusionOk="0">
                  <a:moveTo>
                    <a:pt x="929" y="3"/>
                  </a:moveTo>
                  <a:cubicBezTo>
                    <a:pt x="553" y="-29"/>
                    <a:pt x="272" y="222"/>
                    <a:pt x="241" y="597"/>
                  </a:cubicBezTo>
                  <a:cubicBezTo>
                    <a:pt x="-2042" y="26490"/>
                    <a:pt x="12155" y="68645"/>
                    <a:pt x="32576" y="109768"/>
                  </a:cubicBezTo>
                  <a:cubicBezTo>
                    <a:pt x="36016" y="116679"/>
                    <a:pt x="38018" y="122496"/>
                    <a:pt x="41864" y="135755"/>
                  </a:cubicBezTo>
                  <a:cubicBezTo>
                    <a:pt x="42083" y="136506"/>
                    <a:pt x="42052" y="136569"/>
                    <a:pt x="42239" y="137319"/>
                  </a:cubicBezTo>
                  <a:cubicBezTo>
                    <a:pt x="46336" y="151360"/>
                    <a:pt x="48932" y="158428"/>
                    <a:pt x="53278" y="166152"/>
                  </a:cubicBezTo>
                  <a:cubicBezTo>
                    <a:pt x="94214" y="238891"/>
                    <a:pt x="145938" y="307096"/>
                    <a:pt x="204073" y="364355"/>
                  </a:cubicBezTo>
                  <a:cubicBezTo>
                    <a:pt x="227590" y="387497"/>
                    <a:pt x="244852" y="414422"/>
                    <a:pt x="272090" y="465302"/>
                  </a:cubicBezTo>
                  <a:cubicBezTo>
                    <a:pt x="273435" y="467835"/>
                    <a:pt x="276969" y="474371"/>
                    <a:pt x="276969" y="474402"/>
                  </a:cubicBezTo>
                  <a:cubicBezTo>
                    <a:pt x="284099" y="487474"/>
                    <a:pt x="287288" y="493447"/>
                    <a:pt x="290760" y="500984"/>
                  </a:cubicBezTo>
                  <a:cubicBezTo>
                    <a:pt x="291479" y="502516"/>
                    <a:pt x="292573" y="505237"/>
                    <a:pt x="294262" y="509396"/>
                  </a:cubicBezTo>
                  <a:cubicBezTo>
                    <a:pt x="294325" y="509552"/>
                    <a:pt x="298171" y="518809"/>
                    <a:pt x="298359" y="519278"/>
                  </a:cubicBezTo>
                  <a:cubicBezTo>
                    <a:pt x="298453" y="519466"/>
                    <a:pt x="298515" y="519559"/>
                    <a:pt x="298547" y="519653"/>
                  </a:cubicBezTo>
                  <a:cubicBezTo>
                    <a:pt x="298547" y="519747"/>
                    <a:pt x="298547" y="519747"/>
                    <a:pt x="298547" y="519747"/>
                  </a:cubicBezTo>
                  <a:cubicBezTo>
                    <a:pt x="298547" y="519778"/>
                    <a:pt x="298547" y="519841"/>
                    <a:pt x="298547" y="519841"/>
                  </a:cubicBezTo>
                  <a:cubicBezTo>
                    <a:pt x="298578" y="519935"/>
                    <a:pt x="298609" y="519903"/>
                    <a:pt x="298828" y="520122"/>
                  </a:cubicBezTo>
                  <a:cubicBezTo>
                    <a:pt x="299923" y="520029"/>
                    <a:pt x="299923" y="520029"/>
                    <a:pt x="299891" y="519528"/>
                  </a:cubicBezTo>
                  <a:cubicBezTo>
                    <a:pt x="299891" y="519403"/>
                    <a:pt x="299797" y="519497"/>
                    <a:pt x="299797" y="519434"/>
                  </a:cubicBezTo>
                  <a:cubicBezTo>
                    <a:pt x="299766" y="519247"/>
                    <a:pt x="299578" y="519247"/>
                    <a:pt x="299422" y="519153"/>
                  </a:cubicBezTo>
                  <a:cubicBezTo>
                    <a:pt x="299547" y="519122"/>
                    <a:pt x="299422" y="519059"/>
                    <a:pt x="299610" y="519059"/>
                  </a:cubicBezTo>
                  <a:cubicBezTo>
                    <a:pt x="299422" y="518621"/>
                    <a:pt x="292605" y="501953"/>
                    <a:pt x="291886" y="500390"/>
                  </a:cubicBezTo>
                  <a:cubicBezTo>
                    <a:pt x="288383" y="492822"/>
                    <a:pt x="285350" y="486911"/>
                    <a:pt x="278188" y="473808"/>
                  </a:cubicBezTo>
                  <a:cubicBezTo>
                    <a:pt x="278188" y="473777"/>
                    <a:pt x="274561" y="467241"/>
                    <a:pt x="273216" y="464708"/>
                  </a:cubicBezTo>
                  <a:cubicBezTo>
                    <a:pt x="245915" y="413703"/>
                    <a:pt x="228622" y="386653"/>
                    <a:pt x="205011" y="363355"/>
                  </a:cubicBezTo>
                  <a:cubicBezTo>
                    <a:pt x="147001" y="306189"/>
                    <a:pt x="95277" y="238172"/>
                    <a:pt x="54404" y="165558"/>
                  </a:cubicBezTo>
                  <a:cubicBezTo>
                    <a:pt x="50120" y="157959"/>
                    <a:pt x="47524" y="150891"/>
                    <a:pt x="43459" y="136913"/>
                  </a:cubicBezTo>
                  <a:cubicBezTo>
                    <a:pt x="43240" y="136162"/>
                    <a:pt x="43271" y="136099"/>
                    <a:pt x="43084" y="135349"/>
                  </a:cubicBezTo>
                  <a:cubicBezTo>
                    <a:pt x="39206" y="122027"/>
                    <a:pt x="37173" y="116148"/>
                    <a:pt x="33702" y="109143"/>
                  </a:cubicBezTo>
                  <a:cubicBezTo>
                    <a:pt x="13375" y="68270"/>
                    <a:pt x="-697" y="26240"/>
                    <a:pt x="1554" y="659"/>
                  </a:cubicBezTo>
                  <a:cubicBezTo>
                    <a:pt x="1648" y="315"/>
                    <a:pt x="1304" y="34"/>
                    <a:pt x="929" y="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12"/>
            <p:cNvSpPr/>
            <p:nvPr/>
          </p:nvSpPr>
          <p:spPr>
            <a:xfrm>
              <a:off x="2434697" y="2102839"/>
              <a:ext cx="395383" cy="507908"/>
            </a:xfrm>
            <a:custGeom>
              <a:avLst/>
              <a:gdLst/>
              <a:ahLst/>
              <a:cxnLst/>
              <a:rect l="l" t="t" r="r" b="b"/>
              <a:pathLst>
                <a:path w="395383" h="507908" extrusionOk="0">
                  <a:moveTo>
                    <a:pt x="418" y="30"/>
                  </a:moveTo>
                  <a:cubicBezTo>
                    <a:pt x="74" y="155"/>
                    <a:pt x="-82" y="468"/>
                    <a:pt x="43" y="812"/>
                  </a:cubicBezTo>
                  <a:cubicBezTo>
                    <a:pt x="2451" y="8567"/>
                    <a:pt x="5390" y="16792"/>
                    <a:pt x="9049" y="25548"/>
                  </a:cubicBezTo>
                  <a:cubicBezTo>
                    <a:pt x="13678" y="36681"/>
                    <a:pt x="19025" y="48064"/>
                    <a:pt x="26437" y="62981"/>
                  </a:cubicBezTo>
                  <a:cubicBezTo>
                    <a:pt x="27625" y="65389"/>
                    <a:pt x="52799" y="115737"/>
                    <a:pt x="55082" y="120240"/>
                  </a:cubicBezTo>
                  <a:cubicBezTo>
                    <a:pt x="86729" y="183316"/>
                    <a:pt x="109714" y="220906"/>
                    <a:pt x="140580" y="254617"/>
                  </a:cubicBezTo>
                  <a:cubicBezTo>
                    <a:pt x="162158" y="278165"/>
                    <a:pt x="180734" y="296053"/>
                    <a:pt x="222388" y="334361"/>
                  </a:cubicBezTo>
                  <a:cubicBezTo>
                    <a:pt x="222857" y="334799"/>
                    <a:pt x="268609" y="377236"/>
                    <a:pt x="285308" y="394154"/>
                  </a:cubicBezTo>
                  <a:cubicBezTo>
                    <a:pt x="292970" y="401941"/>
                    <a:pt x="300757" y="410447"/>
                    <a:pt x="310607" y="421798"/>
                  </a:cubicBezTo>
                  <a:cubicBezTo>
                    <a:pt x="313047" y="424613"/>
                    <a:pt x="325274" y="438936"/>
                    <a:pt x="326931" y="440843"/>
                  </a:cubicBezTo>
                  <a:cubicBezTo>
                    <a:pt x="356327" y="475086"/>
                    <a:pt x="373527" y="492693"/>
                    <a:pt x="394354" y="507797"/>
                  </a:cubicBezTo>
                  <a:cubicBezTo>
                    <a:pt x="394667" y="508016"/>
                    <a:pt x="395011" y="507891"/>
                    <a:pt x="395230" y="507609"/>
                  </a:cubicBezTo>
                  <a:cubicBezTo>
                    <a:pt x="395449" y="507297"/>
                    <a:pt x="395449" y="506953"/>
                    <a:pt x="395136" y="506734"/>
                  </a:cubicBezTo>
                  <a:cubicBezTo>
                    <a:pt x="374434" y="491723"/>
                    <a:pt x="357328" y="474148"/>
                    <a:pt x="327995" y="439999"/>
                  </a:cubicBezTo>
                  <a:cubicBezTo>
                    <a:pt x="326337" y="438091"/>
                    <a:pt x="314110" y="423737"/>
                    <a:pt x="311671" y="420954"/>
                  </a:cubicBezTo>
                  <a:cubicBezTo>
                    <a:pt x="301788" y="409571"/>
                    <a:pt x="293877" y="401002"/>
                    <a:pt x="286152" y="393184"/>
                  </a:cubicBezTo>
                  <a:cubicBezTo>
                    <a:pt x="269422" y="376235"/>
                    <a:pt x="255443" y="362944"/>
                    <a:pt x="224296" y="334268"/>
                  </a:cubicBezTo>
                  <a:cubicBezTo>
                    <a:pt x="223827" y="333830"/>
                    <a:pt x="223796" y="333830"/>
                    <a:pt x="223327" y="333392"/>
                  </a:cubicBezTo>
                  <a:cubicBezTo>
                    <a:pt x="181735" y="295115"/>
                    <a:pt x="163065" y="277258"/>
                    <a:pt x="141518" y="253742"/>
                  </a:cubicBezTo>
                  <a:cubicBezTo>
                    <a:pt x="110747" y="220155"/>
                    <a:pt x="87793" y="182628"/>
                    <a:pt x="56208" y="119646"/>
                  </a:cubicBezTo>
                  <a:cubicBezTo>
                    <a:pt x="53925" y="115143"/>
                    <a:pt x="28845" y="64763"/>
                    <a:pt x="27687" y="62387"/>
                  </a:cubicBezTo>
                  <a:cubicBezTo>
                    <a:pt x="20276" y="47501"/>
                    <a:pt x="14928" y="36056"/>
                    <a:pt x="10300" y="24954"/>
                  </a:cubicBezTo>
                  <a:cubicBezTo>
                    <a:pt x="6672" y="16260"/>
                    <a:pt x="3702" y="8129"/>
                    <a:pt x="1294" y="436"/>
                  </a:cubicBezTo>
                  <a:cubicBezTo>
                    <a:pt x="1200" y="61"/>
                    <a:pt x="793" y="-64"/>
                    <a:pt x="418" y="3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12"/>
            <p:cNvSpPr/>
            <p:nvPr/>
          </p:nvSpPr>
          <p:spPr>
            <a:xfrm>
              <a:off x="2260824" y="2357820"/>
              <a:ext cx="528648" cy="337106"/>
            </a:xfrm>
            <a:custGeom>
              <a:avLst/>
              <a:gdLst/>
              <a:ahLst/>
              <a:cxnLst/>
              <a:rect l="l" t="t" r="r" b="b"/>
              <a:pathLst>
                <a:path w="528648" h="337106" extrusionOk="0">
                  <a:moveTo>
                    <a:pt x="918" y="43"/>
                  </a:moveTo>
                  <a:cubicBezTo>
                    <a:pt x="574" y="-82"/>
                    <a:pt x="168" y="74"/>
                    <a:pt x="43" y="418"/>
                  </a:cubicBezTo>
                  <a:cubicBezTo>
                    <a:pt x="-82" y="762"/>
                    <a:pt x="74" y="1169"/>
                    <a:pt x="418" y="1294"/>
                  </a:cubicBezTo>
                  <a:cubicBezTo>
                    <a:pt x="13427" y="6360"/>
                    <a:pt x="24498" y="9049"/>
                    <a:pt x="49265" y="13990"/>
                  </a:cubicBezTo>
                  <a:cubicBezTo>
                    <a:pt x="52330" y="14616"/>
                    <a:pt x="53237" y="14772"/>
                    <a:pt x="54738" y="15054"/>
                  </a:cubicBezTo>
                  <a:cubicBezTo>
                    <a:pt x="71906" y="18493"/>
                    <a:pt x="82289" y="21026"/>
                    <a:pt x="92953" y="24623"/>
                  </a:cubicBezTo>
                  <a:cubicBezTo>
                    <a:pt x="190022" y="57365"/>
                    <a:pt x="259696" y="89544"/>
                    <a:pt x="318707" y="133482"/>
                  </a:cubicBezTo>
                  <a:cubicBezTo>
                    <a:pt x="350385" y="157061"/>
                    <a:pt x="375622" y="179952"/>
                    <a:pt x="421624" y="224859"/>
                  </a:cubicBezTo>
                  <a:cubicBezTo>
                    <a:pt x="422499" y="225703"/>
                    <a:pt x="432225" y="235241"/>
                    <a:pt x="435102" y="238056"/>
                  </a:cubicBezTo>
                  <a:cubicBezTo>
                    <a:pt x="449644" y="252253"/>
                    <a:pt x="459776" y="261979"/>
                    <a:pt x="470189" y="271674"/>
                  </a:cubicBezTo>
                  <a:cubicBezTo>
                    <a:pt x="473723" y="274957"/>
                    <a:pt x="477320" y="279304"/>
                    <a:pt x="481510" y="285058"/>
                  </a:cubicBezTo>
                  <a:cubicBezTo>
                    <a:pt x="483199" y="287372"/>
                    <a:pt x="484950" y="289843"/>
                    <a:pt x="487076" y="292970"/>
                  </a:cubicBezTo>
                  <a:cubicBezTo>
                    <a:pt x="488234" y="294659"/>
                    <a:pt x="492174" y="300538"/>
                    <a:pt x="492737" y="301382"/>
                  </a:cubicBezTo>
                  <a:cubicBezTo>
                    <a:pt x="507216" y="322679"/>
                    <a:pt x="516160" y="332560"/>
                    <a:pt x="527730" y="337064"/>
                  </a:cubicBezTo>
                  <a:cubicBezTo>
                    <a:pt x="528074" y="337189"/>
                    <a:pt x="528481" y="337032"/>
                    <a:pt x="528606" y="336688"/>
                  </a:cubicBezTo>
                  <a:cubicBezTo>
                    <a:pt x="528731" y="336344"/>
                    <a:pt x="528575" y="335938"/>
                    <a:pt x="528231" y="335813"/>
                  </a:cubicBezTo>
                  <a:cubicBezTo>
                    <a:pt x="517035" y="331466"/>
                    <a:pt x="508154" y="321709"/>
                    <a:pt x="493831" y="300631"/>
                  </a:cubicBezTo>
                  <a:cubicBezTo>
                    <a:pt x="493268" y="299819"/>
                    <a:pt x="489391" y="294002"/>
                    <a:pt x="488265" y="292313"/>
                  </a:cubicBezTo>
                  <a:cubicBezTo>
                    <a:pt x="486107" y="289155"/>
                    <a:pt x="484293" y="286622"/>
                    <a:pt x="482605" y="284307"/>
                  </a:cubicBezTo>
                  <a:cubicBezTo>
                    <a:pt x="478352" y="278460"/>
                    <a:pt x="474661" y="274081"/>
                    <a:pt x="471065" y="270735"/>
                  </a:cubicBezTo>
                  <a:cubicBezTo>
                    <a:pt x="460683" y="261041"/>
                    <a:pt x="450613" y="251315"/>
                    <a:pt x="436071" y="237118"/>
                  </a:cubicBezTo>
                  <a:cubicBezTo>
                    <a:pt x="433194" y="234303"/>
                    <a:pt x="423438" y="224765"/>
                    <a:pt x="422593" y="223921"/>
                  </a:cubicBezTo>
                  <a:cubicBezTo>
                    <a:pt x="376561" y="178951"/>
                    <a:pt x="351324" y="156091"/>
                    <a:pt x="319582" y="132449"/>
                  </a:cubicBezTo>
                  <a:cubicBezTo>
                    <a:pt x="260447" y="88418"/>
                    <a:pt x="190553" y="56176"/>
                    <a:pt x="93359" y="23372"/>
                  </a:cubicBezTo>
                  <a:cubicBezTo>
                    <a:pt x="82633" y="19744"/>
                    <a:pt x="72157" y="17274"/>
                    <a:pt x="54957" y="13803"/>
                  </a:cubicBezTo>
                  <a:cubicBezTo>
                    <a:pt x="53456" y="13490"/>
                    <a:pt x="52549" y="13333"/>
                    <a:pt x="49484" y="12739"/>
                  </a:cubicBezTo>
                  <a:cubicBezTo>
                    <a:pt x="24810" y="7798"/>
                    <a:pt x="13834" y="5046"/>
                    <a:pt x="918" y="4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12"/>
            <p:cNvSpPr/>
            <p:nvPr/>
          </p:nvSpPr>
          <p:spPr>
            <a:xfrm>
              <a:off x="2393560" y="2545579"/>
              <a:ext cx="347241" cy="186969"/>
            </a:xfrm>
            <a:custGeom>
              <a:avLst/>
              <a:gdLst/>
              <a:ahLst/>
              <a:cxnLst/>
              <a:rect l="l" t="t" r="r" b="b"/>
              <a:pathLst>
                <a:path w="347241" h="186969" extrusionOk="0">
                  <a:moveTo>
                    <a:pt x="995" y="106"/>
                  </a:moveTo>
                  <a:cubicBezTo>
                    <a:pt x="682" y="-82"/>
                    <a:pt x="307" y="-19"/>
                    <a:pt x="119" y="293"/>
                  </a:cubicBezTo>
                  <a:cubicBezTo>
                    <a:pt x="-100" y="606"/>
                    <a:pt x="-6" y="981"/>
                    <a:pt x="307" y="1169"/>
                  </a:cubicBezTo>
                  <a:cubicBezTo>
                    <a:pt x="4497" y="3921"/>
                    <a:pt x="8750" y="6047"/>
                    <a:pt x="13410" y="7611"/>
                  </a:cubicBezTo>
                  <a:cubicBezTo>
                    <a:pt x="19008" y="9518"/>
                    <a:pt x="23792" y="10488"/>
                    <a:pt x="33643" y="11927"/>
                  </a:cubicBezTo>
                  <a:cubicBezTo>
                    <a:pt x="43056" y="13303"/>
                    <a:pt x="46746" y="13865"/>
                    <a:pt x="52031" y="15241"/>
                  </a:cubicBezTo>
                  <a:cubicBezTo>
                    <a:pt x="78300" y="22121"/>
                    <a:pt x="105694" y="32160"/>
                    <a:pt x="136091" y="45544"/>
                  </a:cubicBezTo>
                  <a:cubicBezTo>
                    <a:pt x="203013" y="74971"/>
                    <a:pt x="256739" y="112623"/>
                    <a:pt x="346115" y="186769"/>
                  </a:cubicBezTo>
                  <a:cubicBezTo>
                    <a:pt x="346397" y="187020"/>
                    <a:pt x="346866" y="187051"/>
                    <a:pt x="347085" y="186769"/>
                  </a:cubicBezTo>
                  <a:cubicBezTo>
                    <a:pt x="347335" y="186488"/>
                    <a:pt x="347272" y="186019"/>
                    <a:pt x="346991" y="185800"/>
                  </a:cubicBezTo>
                  <a:cubicBezTo>
                    <a:pt x="257552" y="111591"/>
                    <a:pt x="203639" y="73783"/>
                    <a:pt x="136591" y="44293"/>
                  </a:cubicBezTo>
                  <a:cubicBezTo>
                    <a:pt x="106132" y="30909"/>
                    <a:pt x="78800" y="20902"/>
                    <a:pt x="52438" y="13990"/>
                  </a:cubicBezTo>
                  <a:cubicBezTo>
                    <a:pt x="47090" y="12583"/>
                    <a:pt x="43337" y="11958"/>
                    <a:pt x="33862" y="10582"/>
                  </a:cubicBezTo>
                  <a:cubicBezTo>
                    <a:pt x="24074" y="9175"/>
                    <a:pt x="19446" y="8236"/>
                    <a:pt x="13910" y="6391"/>
                  </a:cubicBezTo>
                  <a:cubicBezTo>
                    <a:pt x="9376" y="4828"/>
                    <a:pt x="5123" y="2795"/>
                    <a:pt x="995" y="10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12"/>
            <p:cNvSpPr/>
            <p:nvPr/>
          </p:nvSpPr>
          <p:spPr>
            <a:xfrm>
              <a:off x="2881985" y="2622602"/>
              <a:ext cx="629773" cy="46917"/>
            </a:xfrm>
            <a:custGeom>
              <a:avLst/>
              <a:gdLst/>
              <a:ahLst/>
              <a:cxnLst/>
              <a:rect l="l" t="t" r="r" b="b"/>
              <a:pathLst>
                <a:path w="629773" h="46917" extrusionOk="0">
                  <a:moveTo>
                    <a:pt x="629208" y="75"/>
                  </a:moveTo>
                  <a:cubicBezTo>
                    <a:pt x="619013" y="-582"/>
                    <a:pt x="604003" y="3108"/>
                    <a:pt x="582581" y="10739"/>
                  </a:cubicBezTo>
                  <a:cubicBezTo>
                    <a:pt x="579141" y="11958"/>
                    <a:pt x="575545" y="13303"/>
                    <a:pt x="571448" y="14835"/>
                  </a:cubicBezTo>
                  <a:cubicBezTo>
                    <a:pt x="568259" y="16024"/>
                    <a:pt x="555468" y="20902"/>
                    <a:pt x="552404" y="22059"/>
                  </a:cubicBezTo>
                  <a:cubicBezTo>
                    <a:pt x="545586" y="24623"/>
                    <a:pt x="540614" y="26312"/>
                    <a:pt x="536580" y="27532"/>
                  </a:cubicBezTo>
                  <a:cubicBezTo>
                    <a:pt x="493455" y="40572"/>
                    <a:pt x="438916" y="46232"/>
                    <a:pt x="381094" y="45513"/>
                  </a:cubicBezTo>
                  <a:cubicBezTo>
                    <a:pt x="354794" y="45201"/>
                    <a:pt x="327150" y="43262"/>
                    <a:pt x="296471" y="39947"/>
                  </a:cubicBezTo>
                  <a:cubicBezTo>
                    <a:pt x="268358" y="36913"/>
                    <a:pt x="244685" y="33724"/>
                    <a:pt x="196025" y="26468"/>
                  </a:cubicBezTo>
                  <a:cubicBezTo>
                    <a:pt x="160688" y="21215"/>
                    <a:pt x="147491" y="19307"/>
                    <a:pt x="129290" y="16899"/>
                  </a:cubicBezTo>
                  <a:cubicBezTo>
                    <a:pt x="124318" y="16242"/>
                    <a:pt x="118595" y="15179"/>
                    <a:pt x="111215" y="13678"/>
                  </a:cubicBezTo>
                  <a:cubicBezTo>
                    <a:pt x="108307" y="13084"/>
                    <a:pt x="92889" y="9800"/>
                    <a:pt x="90388" y="9269"/>
                  </a:cubicBezTo>
                  <a:cubicBezTo>
                    <a:pt x="80443" y="7173"/>
                    <a:pt x="73031" y="5735"/>
                    <a:pt x="65745" y="4484"/>
                  </a:cubicBezTo>
                  <a:cubicBezTo>
                    <a:pt x="36568" y="-520"/>
                    <a:pt x="15553" y="-738"/>
                    <a:pt x="355" y="5672"/>
                  </a:cubicBezTo>
                  <a:cubicBezTo>
                    <a:pt x="11" y="5829"/>
                    <a:pt x="-83" y="6204"/>
                    <a:pt x="73" y="6548"/>
                  </a:cubicBezTo>
                  <a:cubicBezTo>
                    <a:pt x="230" y="6892"/>
                    <a:pt x="605" y="7080"/>
                    <a:pt x="949" y="6923"/>
                  </a:cubicBezTo>
                  <a:cubicBezTo>
                    <a:pt x="15803" y="669"/>
                    <a:pt x="36599" y="794"/>
                    <a:pt x="65557" y="5735"/>
                  </a:cubicBezTo>
                  <a:cubicBezTo>
                    <a:pt x="72813" y="6986"/>
                    <a:pt x="80162" y="8424"/>
                    <a:pt x="90075" y="10520"/>
                  </a:cubicBezTo>
                  <a:cubicBezTo>
                    <a:pt x="92577" y="11051"/>
                    <a:pt x="108056" y="14429"/>
                    <a:pt x="110996" y="15023"/>
                  </a:cubicBezTo>
                  <a:cubicBezTo>
                    <a:pt x="118407" y="16524"/>
                    <a:pt x="124162" y="17493"/>
                    <a:pt x="129165" y="18150"/>
                  </a:cubicBezTo>
                  <a:cubicBezTo>
                    <a:pt x="147366" y="20558"/>
                    <a:pt x="160500" y="22466"/>
                    <a:pt x="195806" y="27719"/>
                  </a:cubicBezTo>
                  <a:cubicBezTo>
                    <a:pt x="244497" y="34974"/>
                    <a:pt x="268108" y="38258"/>
                    <a:pt x="296253" y="41292"/>
                  </a:cubicBezTo>
                  <a:cubicBezTo>
                    <a:pt x="326962" y="44606"/>
                    <a:pt x="354607" y="46545"/>
                    <a:pt x="380969" y="46858"/>
                  </a:cubicBezTo>
                  <a:cubicBezTo>
                    <a:pt x="438916" y="47577"/>
                    <a:pt x="493674" y="41854"/>
                    <a:pt x="536955" y="28783"/>
                  </a:cubicBezTo>
                  <a:cubicBezTo>
                    <a:pt x="541020" y="27563"/>
                    <a:pt x="545930" y="25874"/>
                    <a:pt x="552779" y="23310"/>
                  </a:cubicBezTo>
                  <a:cubicBezTo>
                    <a:pt x="555875" y="22153"/>
                    <a:pt x="568759" y="17274"/>
                    <a:pt x="571917" y="16086"/>
                  </a:cubicBezTo>
                  <a:cubicBezTo>
                    <a:pt x="576014" y="14554"/>
                    <a:pt x="579610" y="13209"/>
                    <a:pt x="583050" y="11989"/>
                  </a:cubicBezTo>
                  <a:cubicBezTo>
                    <a:pt x="604284" y="4421"/>
                    <a:pt x="619138" y="794"/>
                    <a:pt x="629083" y="1419"/>
                  </a:cubicBezTo>
                  <a:cubicBezTo>
                    <a:pt x="629458" y="1451"/>
                    <a:pt x="629740" y="1107"/>
                    <a:pt x="629771" y="731"/>
                  </a:cubicBezTo>
                  <a:cubicBezTo>
                    <a:pt x="629802" y="387"/>
                    <a:pt x="629552" y="106"/>
                    <a:pt x="629208" y="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12"/>
            <p:cNvSpPr/>
            <p:nvPr/>
          </p:nvSpPr>
          <p:spPr>
            <a:xfrm>
              <a:off x="2839212" y="2720545"/>
              <a:ext cx="589332" cy="152623"/>
            </a:xfrm>
            <a:custGeom>
              <a:avLst/>
              <a:gdLst/>
              <a:ahLst/>
              <a:cxnLst/>
              <a:rect l="l" t="t" r="r" b="b"/>
              <a:pathLst>
                <a:path w="589332" h="152623" extrusionOk="0">
                  <a:moveTo>
                    <a:pt x="109174" y="451"/>
                  </a:moveTo>
                  <a:cubicBezTo>
                    <a:pt x="91568" y="1139"/>
                    <a:pt x="72773" y="2672"/>
                    <a:pt x="52102" y="4954"/>
                  </a:cubicBezTo>
                  <a:cubicBezTo>
                    <a:pt x="46629" y="5549"/>
                    <a:pt x="42314" y="6330"/>
                    <a:pt x="32150" y="8582"/>
                  </a:cubicBezTo>
                  <a:cubicBezTo>
                    <a:pt x="29367" y="9208"/>
                    <a:pt x="27991" y="9520"/>
                    <a:pt x="26396" y="9864"/>
                  </a:cubicBezTo>
                  <a:cubicBezTo>
                    <a:pt x="15451" y="12178"/>
                    <a:pt x="8008" y="13085"/>
                    <a:pt x="691" y="12616"/>
                  </a:cubicBezTo>
                  <a:cubicBezTo>
                    <a:pt x="315" y="12585"/>
                    <a:pt x="34" y="12835"/>
                    <a:pt x="3" y="13210"/>
                  </a:cubicBezTo>
                  <a:cubicBezTo>
                    <a:pt x="-29" y="13586"/>
                    <a:pt x="222" y="13961"/>
                    <a:pt x="597" y="13992"/>
                  </a:cubicBezTo>
                  <a:cubicBezTo>
                    <a:pt x="8071" y="14493"/>
                    <a:pt x="15639" y="13586"/>
                    <a:pt x="26678" y="11240"/>
                  </a:cubicBezTo>
                  <a:cubicBezTo>
                    <a:pt x="28304" y="10896"/>
                    <a:pt x="29680" y="10584"/>
                    <a:pt x="32432" y="9958"/>
                  </a:cubicBezTo>
                  <a:cubicBezTo>
                    <a:pt x="42533" y="7738"/>
                    <a:pt x="46786" y="6831"/>
                    <a:pt x="52165" y="6237"/>
                  </a:cubicBezTo>
                  <a:cubicBezTo>
                    <a:pt x="93413" y="1702"/>
                    <a:pt x="127468" y="201"/>
                    <a:pt x="158772" y="2234"/>
                  </a:cubicBezTo>
                  <a:cubicBezTo>
                    <a:pt x="262846" y="9020"/>
                    <a:pt x="356256" y="33788"/>
                    <a:pt x="458985" y="80133"/>
                  </a:cubicBezTo>
                  <a:cubicBezTo>
                    <a:pt x="462175" y="81571"/>
                    <a:pt x="471557" y="85762"/>
                    <a:pt x="473151" y="86481"/>
                  </a:cubicBezTo>
                  <a:cubicBezTo>
                    <a:pt x="517527" y="106183"/>
                    <a:pt x="537072" y="116346"/>
                    <a:pt x="558556" y="133390"/>
                  </a:cubicBezTo>
                  <a:cubicBezTo>
                    <a:pt x="559525" y="134171"/>
                    <a:pt x="561308" y="135203"/>
                    <a:pt x="564310" y="136798"/>
                  </a:cubicBezTo>
                  <a:cubicBezTo>
                    <a:pt x="565686" y="137517"/>
                    <a:pt x="575631" y="142834"/>
                    <a:pt x="576725" y="143428"/>
                  </a:cubicBezTo>
                  <a:cubicBezTo>
                    <a:pt x="584105" y="147525"/>
                    <a:pt x="588140" y="150402"/>
                    <a:pt x="588046" y="151840"/>
                  </a:cubicBezTo>
                  <a:cubicBezTo>
                    <a:pt x="588014" y="152215"/>
                    <a:pt x="588265" y="152591"/>
                    <a:pt x="588640" y="152622"/>
                  </a:cubicBezTo>
                  <a:cubicBezTo>
                    <a:pt x="589015" y="152653"/>
                    <a:pt x="589297" y="152309"/>
                    <a:pt x="589328" y="151934"/>
                  </a:cubicBezTo>
                  <a:cubicBezTo>
                    <a:pt x="589484" y="149651"/>
                    <a:pt x="585481" y="146680"/>
                    <a:pt x="577319" y="142177"/>
                  </a:cubicBezTo>
                  <a:cubicBezTo>
                    <a:pt x="576225" y="141583"/>
                    <a:pt x="566374" y="136360"/>
                    <a:pt x="564998" y="135641"/>
                  </a:cubicBezTo>
                  <a:cubicBezTo>
                    <a:pt x="562058" y="134078"/>
                    <a:pt x="560213" y="133014"/>
                    <a:pt x="559338" y="132326"/>
                  </a:cubicBezTo>
                  <a:cubicBezTo>
                    <a:pt x="537729" y="115189"/>
                    <a:pt x="518184" y="104994"/>
                    <a:pt x="473714" y="85230"/>
                  </a:cubicBezTo>
                  <a:cubicBezTo>
                    <a:pt x="472119" y="84511"/>
                    <a:pt x="462738" y="80321"/>
                    <a:pt x="459548" y="78882"/>
                  </a:cubicBezTo>
                  <a:cubicBezTo>
                    <a:pt x="356694" y="32474"/>
                    <a:pt x="263096" y="7675"/>
                    <a:pt x="158834" y="889"/>
                  </a:cubicBezTo>
                  <a:cubicBezTo>
                    <a:pt x="143198" y="-174"/>
                    <a:pt x="126780" y="-237"/>
                    <a:pt x="109174" y="4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12"/>
            <p:cNvSpPr/>
            <p:nvPr/>
          </p:nvSpPr>
          <p:spPr>
            <a:xfrm>
              <a:off x="2797232" y="2809720"/>
              <a:ext cx="374199" cy="130694"/>
            </a:xfrm>
            <a:custGeom>
              <a:avLst/>
              <a:gdLst/>
              <a:ahLst/>
              <a:cxnLst/>
              <a:rect l="l" t="t" r="r" b="b"/>
              <a:pathLst>
                <a:path w="374199" h="130694" extrusionOk="0">
                  <a:moveTo>
                    <a:pt x="109312" y="308"/>
                  </a:moveTo>
                  <a:cubicBezTo>
                    <a:pt x="102151" y="-161"/>
                    <a:pt x="94552" y="-67"/>
                    <a:pt x="86358" y="402"/>
                  </a:cubicBezTo>
                  <a:cubicBezTo>
                    <a:pt x="77758" y="903"/>
                    <a:pt x="70660" y="1559"/>
                    <a:pt x="55586" y="3342"/>
                  </a:cubicBezTo>
                  <a:cubicBezTo>
                    <a:pt x="49613" y="4061"/>
                    <a:pt x="47362" y="4374"/>
                    <a:pt x="44266" y="4718"/>
                  </a:cubicBezTo>
                  <a:cubicBezTo>
                    <a:pt x="35791" y="5656"/>
                    <a:pt x="26691" y="6219"/>
                    <a:pt x="16809" y="6563"/>
                  </a:cubicBezTo>
                  <a:cubicBezTo>
                    <a:pt x="16809" y="6563"/>
                    <a:pt x="10961" y="6719"/>
                    <a:pt x="9085" y="6751"/>
                  </a:cubicBezTo>
                  <a:cubicBezTo>
                    <a:pt x="6364" y="6813"/>
                    <a:pt x="4175" y="6938"/>
                    <a:pt x="2736" y="7032"/>
                  </a:cubicBezTo>
                  <a:cubicBezTo>
                    <a:pt x="1861" y="7094"/>
                    <a:pt x="1267" y="7126"/>
                    <a:pt x="891" y="7220"/>
                  </a:cubicBezTo>
                  <a:cubicBezTo>
                    <a:pt x="516" y="7313"/>
                    <a:pt x="266" y="7438"/>
                    <a:pt x="109" y="7720"/>
                  </a:cubicBezTo>
                  <a:cubicBezTo>
                    <a:pt x="-203" y="8314"/>
                    <a:pt x="203" y="8595"/>
                    <a:pt x="704" y="8783"/>
                  </a:cubicBezTo>
                  <a:cubicBezTo>
                    <a:pt x="891" y="8877"/>
                    <a:pt x="1016" y="8689"/>
                    <a:pt x="1204" y="8595"/>
                  </a:cubicBezTo>
                  <a:cubicBezTo>
                    <a:pt x="1329" y="8533"/>
                    <a:pt x="1548" y="8658"/>
                    <a:pt x="1579" y="8502"/>
                  </a:cubicBezTo>
                  <a:cubicBezTo>
                    <a:pt x="1892" y="8439"/>
                    <a:pt x="2236" y="8345"/>
                    <a:pt x="2861" y="8314"/>
                  </a:cubicBezTo>
                  <a:cubicBezTo>
                    <a:pt x="4300" y="8189"/>
                    <a:pt x="6395" y="8189"/>
                    <a:pt x="9116" y="8126"/>
                  </a:cubicBezTo>
                  <a:cubicBezTo>
                    <a:pt x="10992" y="8064"/>
                    <a:pt x="16934" y="7939"/>
                    <a:pt x="16934" y="7939"/>
                  </a:cubicBezTo>
                  <a:cubicBezTo>
                    <a:pt x="26847" y="7595"/>
                    <a:pt x="35885" y="6907"/>
                    <a:pt x="44391" y="6000"/>
                  </a:cubicBezTo>
                  <a:cubicBezTo>
                    <a:pt x="47518" y="5656"/>
                    <a:pt x="49739" y="5437"/>
                    <a:pt x="55712" y="4718"/>
                  </a:cubicBezTo>
                  <a:cubicBezTo>
                    <a:pt x="70785" y="2935"/>
                    <a:pt x="77852" y="2185"/>
                    <a:pt x="86390" y="1684"/>
                  </a:cubicBezTo>
                  <a:cubicBezTo>
                    <a:pt x="102714" y="746"/>
                    <a:pt x="116474" y="1559"/>
                    <a:pt x="129483" y="4624"/>
                  </a:cubicBezTo>
                  <a:cubicBezTo>
                    <a:pt x="203035" y="21855"/>
                    <a:pt x="266424" y="50751"/>
                    <a:pt x="326123" y="94438"/>
                  </a:cubicBezTo>
                  <a:cubicBezTo>
                    <a:pt x="328437" y="96127"/>
                    <a:pt x="330907" y="97940"/>
                    <a:pt x="333941" y="100004"/>
                  </a:cubicBezTo>
                  <a:cubicBezTo>
                    <a:pt x="336005" y="101412"/>
                    <a:pt x="343479" y="106478"/>
                    <a:pt x="343322" y="106352"/>
                  </a:cubicBezTo>
                  <a:cubicBezTo>
                    <a:pt x="358114" y="116360"/>
                    <a:pt x="366214" y="122739"/>
                    <a:pt x="373031" y="130495"/>
                  </a:cubicBezTo>
                  <a:cubicBezTo>
                    <a:pt x="373281" y="130776"/>
                    <a:pt x="373719" y="130745"/>
                    <a:pt x="374000" y="130495"/>
                  </a:cubicBezTo>
                  <a:cubicBezTo>
                    <a:pt x="374282" y="130245"/>
                    <a:pt x="374251" y="129807"/>
                    <a:pt x="374000" y="129525"/>
                  </a:cubicBezTo>
                  <a:cubicBezTo>
                    <a:pt x="367089" y="121676"/>
                    <a:pt x="358958" y="115265"/>
                    <a:pt x="344104" y="105195"/>
                  </a:cubicBezTo>
                  <a:cubicBezTo>
                    <a:pt x="344260" y="105321"/>
                    <a:pt x="336786" y="100255"/>
                    <a:pt x="334722" y="98847"/>
                  </a:cubicBezTo>
                  <a:cubicBezTo>
                    <a:pt x="331720" y="96783"/>
                    <a:pt x="329218" y="95063"/>
                    <a:pt x="326904" y="93375"/>
                  </a:cubicBezTo>
                  <a:cubicBezTo>
                    <a:pt x="267081" y="49594"/>
                    <a:pt x="203535" y="20667"/>
                    <a:pt x="129796" y="3373"/>
                  </a:cubicBezTo>
                  <a:cubicBezTo>
                    <a:pt x="123166" y="1809"/>
                    <a:pt x="116474" y="777"/>
                    <a:pt x="109312" y="30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12"/>
            <p:cNvSpPr/>
            <p:nvPr/>
          </p:nvSpPr>
          <p:spPr>
            <a:xfrm>
              <a:off x="2894148" y="2432630"/>
              <a:ext cx="524346" cy="140980"/>
            </a:xfrm>
            <a:custGeom>
              <a:avLst/>
              <a:gdLst/>
              <a:ahLst/>
              <a:cxnLst/>
              <a:rect l="l" t="t" r="r" b="b"/>
              <a:pathLst>
                <a:path w="524346" h="140980" extrusionOk="0">
                  <a:moveTo>
                    <a:pt x="523415" y="67"/>
                  </a:moveTo>
                  <a:cubicBezTo>
                    <a:pt x="514002" y="4915"/>
                    <a:pt x="506778" y="9824"/>
                    <a:pt x="491549" y="21082"/>
                  </a:cubicBezTo>
                  <a:cubicBezTo>
                    <a:pt x="491330" y="21239"/>
                    <a:pt x="491267" y="21207"/>
                    <a:pt x="491048" y="21364"/>
                  </a:cubicBezTo>
                  <a:cubicBezTo>
                    <a:pt x="478133" y="30902"/>
                    <a:pt x="472191" y="35092"/>
                    <a:pt x="464467" y="39533"/>
                  </a:cubicBezTo>
                  <a:cubicBezTo>
                    <a:pt x="407051" y="72619"/>
                    <a:pt x="353545" y="92227"/>
                    <a:pt x="299506" y="97199"/>
                  </a:cubicBezTo>
                  <a:cubicBezTo>
                    <a:pt x="277991" y="99169"/>
                    <a:pt x="260385" y="99826"/>
                    <a:pt x="220544" y="100608"/>
                  </a:cubicBezTo>
                  <a:cubicBezTo>
                    <a:pt x="211787" y="100795"/>
                    <a:pt x="207972" y="100889"/>
                    <a:pt x="203156" y="100983"/>
                  </a:cubicBezTo>
                  <a:cubicBezTo>
                    <a:pt x="141050" y="102453"/>
                    <a:pt x="103992" y="106237"/>
                    <a:pt x="66747" y="117495"/>
                  </a:cubicBezTo>
                  <a:cubicBezTo>
                    <a:pt x="63463" y="118495"/>
                    <a:pt x="59679" y="119434"/>
                    <a:pt x="54519" y="120622"/>
                  </a:cubicBezTo>
                  <a:cubicBezTo>
                    <a:pt x="54301" y="120684"/>
                    <a:pt x="41135" y="123686"/>
                    <a:pt x="37226" y="124625"/>
                  </a:cubicBezTo>
                  <a:cubicBezTo>
                    <a:pt x="19057" y="129003"/>
                    <a:pt x="7548" y="133287"/>
                    <a:pt x="200" y="139760"/>
                  </a:cubicBezTo>
                  <a:cubicBezTo>
                    <a:pt x="-82" y="140011"/>
                    <a:pt x="-51" y="140448"/>
                    <a:pt x="200" y="140730"/>
                  </a:cubicBezTo>
                  <a:cubicBezTo>
                    <a:pt x="450" y="141011"/>
                    <a:pt x="794" y="141074"/>
                    <a:pt x="1075" y="140824"/>
                  </a:cubicBezTo>
                  <a:cubicBezTo>
                    <a:pt x="8237" y="134538"/>
                    <a:pt x="19557" y="130191"/>
                    <a:pt x="37539" y="125876"/>
                  </a:cubicBezTo>
                  <a:cubicBezTo>
                    <a:pt x="41448" y="124937"/>
                    <a:pt x="54707" y="121935"/>
                    <a:pt x="54926" y="121873"/>
                  </a:cubicBezTo>
                  <a:cubicBezTo>
                    <a:pt x="60086" y="120684"/>
                    <a:pt x="63839" y="119746"/>
                    <a:pt x="67153" y="118745"/>
                  </a:cubicBezTo>
                  <a:cubicBezTo>
                    <a:pt x="104273" y="107519"/>
                    <a:pt x="141206" y="103672"/>
                    <a:pt x="203188" y="102234"/>
                  </a:cubicBezTo>
                  <a:cubicBezTo>
                    <a:pt x="208004" y="102109"/>
                    <a:pt x="211850" y="102109"/>
                    <a:pt x="220575" y="101952"/>
                  </a:cubicBezTo>
                  <a:cubicBezTo>
                    <a:pt x="260447" y="101139"/>
                    <a:pt x="278053" y="100420"/>
                    <a:pt x="299631" y="98450"/>
                  </a:cubicBezTo>
                  <a:cubicBezTo>
                    <a:pt x="353888" y="93478"/>
                    <a:pt x="407614" y="73870"/>
                    <a:pt x="465186" y="40690"/>
                  </a:cubicBezTo>
                  <a:cubicBezTo>
                    <a:pt x="472973" y="36218"/>
                    <a:pt x="479009" y="31996"/>
                    <a:pt x="491955" y="22427"/>
                  </a:cubicBezTo>
                  <a:cubicBezTo>
                    <a:pt x="492174" y="22271"/>
                    <a:pt x="492112" y="22302"/>
                    <a:pt x="492331" y="22145"/>
                  </a:cubicBezTo>
                  <a:cubicBezTo>
                    <a:pt x="507498" y="10950"/>
                    <a:pt x="514659" y="6134"/>
                    <a:pt x="523978" y="1318"/>
                  </a:cubicBezTo>
                  <a:cubicBezTo>
                    <a:pt x="524322" y="1162"/>
                    <a:pt x="524447" y="661"/>
                    <a:pt x="524260" y="349"/>
                  </a:cubicBezTo>
                  <a:cubicBezTo>
                    <a:pt x="524103" y="36"/>
                    <a:pt x="523728" y="-89"/>
                    <a:pt x="523415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12"/>
            <p:cNvSpPr/>
            <p:nvPr/>
          </p:nvSpPr>
          <p:spPr>
            <a:xfrm>
              <a:off x="2931988" y="2256739"/>
              <a:ext cx="455864" cy="225675"/>
            </a:xfrm>
            <a:custGeom>
              <a:avLst/>
              <a:gdLst/>
              <a:ahLst/>
              <a:cxnLst/>
              <a:rect l="l" t="t" r="r" b="b"/>
              <a:pathLst>
                <a:path w="455864" h="225675" extrusionOk="0">
                  <a:moveTo>
                    <a:pt x="454772" y="146"/>
                  </a:moveTo>
                  <a:cubicBezTo>
                    <a:pt x="447455" y="5682"/>
                    <a:pt x="440669" y="10998"/>
                    <a:pt x="429379" y="19879"/>
                  </a:cubicBezTo>
                  <a:cubicBezTo>
                    <a:pt x="429004" y="20192"/>
                    <a:pt x="423844" y="24257"/>
                    <a:pt x="422343" y="25446"/>
                  </a:cubicBezTo>
                  <a:cubicBezTo>
                    <a:pt x="372777" y="64442"/>
                    <a:pt x="346164" y="82173"/>
                    <a:pt x="310545" y="96590"/>
                  </a:cubicBezTo>
                  <a:cubicBezTo>
                    <a:pt x="296847" y="102125"/>
                    <a:pt x="285214" y="105690"/>
                    <a:pt x="259821" y="112507"/>
                  </a:cubicBezTo>
                  <a:cubicBezTo>
                    <a:pt x="259540" y="112601"/>
                    <a:pt x="232051" y="120075"/>
                    <a:pt x="221794" y="123547"/>
                  </a:cubicBezTo>
                  <a:cubicBezTo>
                    <a:pt x="199122" y="131208"/>
                    <a:pt x="179108" y="140058"/>
                    <a:pt x="145771" y="156383"/>
                  </a:cubicBezTo>
                  <a:cubicBezTo>
                    <a:pt x="143082" y="157696"/>
                    <a:pt x="124725" y="166765"/>
                    <a:pt x="120566" y="168798"/>
                  </a:cubicBezTo>
                  <a:cubicBezTo>
                    <a:pt x="108745" y="174520"/>
                    <a:pt x="97831" y="179117"/>
                    <a:pt x="77973" y="187186"/>
                  </a:cubicBezTo>
                  <a:cubicBezTo>
                    <a:pt x="77035" y="187561"/>
                    <a:pt x="76222" y="187936"/>
                    <a:pt x="74471" y="188655"/>
                  </a:cubicBezTo>
                  <a:cubicBezTo>
                    <a:pt x="52142" y="197724"/>
                    <a:pt x="41885" y="202071"/>
                    <a:pt x="29626" y="208013"/>
                  </a:cubicBezTo>
                  <a:cubicBezTo>
                    <a:pt x="28344" y="208638"/>
                    <a:pt x="28282" y="208701"/>
                    <a:pt x="15366" y="216206"/>
                  </a:cubicBezTo>
                  <a:cubicBezTo>
                    <a:pt x="15272" y="216269"/>
                    <a:pt x="918" y="224431"/>
                    <a:pt x="918" y="224400"/>
                  </a:cubicBezTo>
                  <a:cubicBezTo>
                    <a:pt x="574" y="224274"/>
                    <a:pt x="168" y="224431"/>
                    <a:pt x="43" y="224775"/>
                  </a:cubicBezTo>
                  <a:cubicBezTo>
                    <a:pt x="-82" y="225119"/>
                    <a:pt x="74" y="225525"/>
                    <a:pt x="418" y="225650"/>
                  </a:cubicBezTo>
                  <a:cubicBezTo>
                    <a:pt x="1106" y="225901"/>
                    <a:pt x="4014" y="224337"/>
                    <a:pt x="15866" y="217457"/>
                  </a:cubicBezTo>
                  <a:cubicBezTo>
                    <a:pt x="15960" y="217394"/>
                    <a:pt x="29001" y="209764"/>
                    <a:pt x="30221" y="209139"/>
                  </a:cubicBezTo>
                  <a:cubicBezTo>
                    <a:pt x="42448" y="203228"/>
                    <a:pt x="52768" y="198913"/>
                    <a:pt x="75065" y="189875"/>
                  </a:cubicBezTo>
                  <a:cubicBezTo>
                    <a:pt x="76816" y="189156"/>
                    <a:pt x="77567" y="188781"/>
                    <a:pt x="78474" y="188405"/>
                  </a:cubicBezTo>
                  <a:cubicBezTo>
                    <a:pt x="98394" y="180337"/>
                    <a:pt x="109308" y="175677"/>
                    <a:pt x="121191" y="169923"/>
                  </a:cubicBezTo>
                  <a:cubicBezTo>
                    <a:pt x="125382" y="167891"/>
                    <a:pt x="143707" y="158947"/>
                    <a:pt x="146397" y="157602"/>
                  </a:cubicBezTo>
                  <a:cubicBezTo>
                    <a:pt x="179670" y="141309"/>
                    <a:pt x="199747" y="132428"/>
                    <a:pt x="222326" y="124766"/>
                  </a:cubicBezTo>
                  <a:cubicBezTo>
                    <a:pt x="232521" y="121326"/>
                    <a:pt x="240870" y="118981"/>
                    <a:pt x="259665" y="113915"/>
                  </a:cubicBezTo>
                  <a:cubicBezTo>
                    <a:pt x="259946" y="113852"/>
                    <a:pt x="259853" y="113790"/>
                    <a:pt x="260165" y="113727"/>
                  </a:cubicBezTo>
                  <a:cubicBezTo>
                    <a:pt x="285621" y="106879"/>
                    <a:pt x="297317" y="103376"/>
                    <a:pt x="311076" y="97810"/>
                  </a:cubicBezTo>
                  <a:cubicBezTo>
                    <a:pt x="346852" y="83330"/>
                    <a:pt x="373527" y="65474"/>
                    <a:pt x="423156" y="26384"/>
                  </a:cubicBezTo>
                  <a:cubicBezTo>
                    <a:pt x="424657" y="25195"/>
                    <a:pt x="448299" y="6713"/>
                    <a:pt x="455617" y="1178"/>
                  </a:cubicBezTo>
                  <a:cubicBezTo>
                    <a:pt x="455929" y="959"/>
                    <a:pt x="455929" y="490"/>
                    <a:pt x="455711" y="209"/>
                  </a:cubicBezTo>
                  <a:cubicBezTo>
                    <a:pt x="455429" y="-41"/>
                    <a:pt x="455085" y="-73"/>
                    <a:pt x="454772" y="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12"/>
            <p:cNvSpPr/>
            <p:nvPr/>
          </p:nvSpPr>
          <p:spPr>
            <a:xfrm>
              <a:off x="2935491" y="2111508"/>
              <a:ext cx="420084" cy="333991"/>
            </a:xfrm>
            <a:custGeom>
              <a:avLst/>
              <a:gdLst/>
              <a:ahLst/>
              <a:cxnLst/>
              <a:rect l="l" t="t" r="r" b="b"/>
              <a:pathLst>
                <a:path w="420084" h="333991" extrusionOk="0">
                  <a:moveTo>
                    <a:pt x="419028" y="86"/>
                  </a:moveTo>
                  <a:cubicBezTo>
                    <a:pt x="408489" y="5184"/>
                    <a:pt x="401391" y="11594"/>
                    <a:pt x="387756" y="26574"/>
                  </a:cubicBezTo>
                  <a:cubicBezTo>
                    <a:pt x="387162" y="27230"/>
                    <a:pt x="387162" y="27199"/>
                    <a:pt x="386567" y="27856"/>
                  </a:cubicBezTo>
                  <a:cubicBezTo>
                    <a:pt x="381720" y="33172"/>
                    <a:pt x="379094" y="36018"/>
                    <a:pt x="375998" y="38989"/>
                  </a:cubicBezTo>
                  <a:cubicBezTo>
                    <a:pt x="350198" y="64132"/>
                    <a:pt x="320833" y="89869"/>
                    <a:pt x="287654" y="116982"/>
                  </a:cubicBezTo>
                  <a:cubicBezTo>
                    <a:pt x="273706" y="128365"/>
                    <a:pt x="260540" y="136371"/>
                    <a:pt x="232740" y="151288"/>
                  </a:cubicBezTo>
                  <a:cubicBezTo>
                    <a:pt x="231520" y="151944"/>
                    <a:pt x="231426" y="151913"/>
                    <a:pt x="230206" y="152570"/>
                  </a:cubicBezTo>
                  <a:cubicBezTo>
                    <a:pt x="213288" y="161670"/>
                    <a:pt x="205314" y="166236"/>
                    <a:pt x="196088" y="172021"/>
                  </a:cubicBezTo>
                  <a:cubicBezTo>
                    <a:pt x="172822" y="186656"/>
                    <a:pt x="154246" y="201260"/>
                    <a:pt x="119378" y="231157"/>
                  </a:cubicBezTo>
                  <a:cubicBezTo>
                    <a:pt x="118158" y="232189"/>
                    <a:pt x="105899" y="242759"/>
                    <a:pt x="102866" y="245323"/>
                  </a:cubicBezTo>
                  <a:cubicBezTo>
                    <a:pt x="67341" y="275532"/>
                    <a:pt x="48202" y="292138"/>
                    <a:pt x="27218" y="311370"/>
                  </a:cubicBezTo>
                  <a:cubicBezTo>
                    <a:pt x="25967" y="312496"/>
                    <a:pt x="24247" y="313809"/>
                    <a:pt x="21840" y="315373"/>
                  </a:cubicBezTo>
                  <a:cubicBezTo>
                    <a:pt x="20870" y="315998"/>
                    <a:pt x="15616" y="319251"/>
                    <a:pt x="14803" y="319782"/>
                  </a:cubicBezTo>
                  <a:cubicBezTo>
                    <a:pt x="5766" y="325474"/>
                    <a:pt x="1419" y="329101"/>
                    <a:pt x="43" y="333073"/>
                  </a:cubicBezTo>
                  <a:cubicBezTo>
                    <a:pt x="-82" y="333417"/>
                    <a:pt x="74" y="333824"/>
                    <a:pt x="418" y="333949"/>
                  </a:cubicBezTo>
                  <a:cubicBezTo>
                    <a:pt x="762" y="334074"/>
                    <a:pt x="1169" y="333917"/>
                    <a:pt x="1294" y="333573"/>
                  </a:cubicBezTo>
                  <a:cubicBezTo>
                    <a:pt x="2544" y="330008"/>
                    <a:pt x="6829" y="326474"/>
                    <a:pt x="15554" y="320971"/>
                  </a:cubicBezTo>
                  <a:cubicBezTo>
                    <a:pt x="16367" y="320470"/>
                    <a:pt x="21527" y="317218"/>
                    <a:pt x="22496" y="316561"/>
                  </a:cubicBezTo>
                  <a:cubicBezTo>
                    <a:pt x="24967" y="314935"/>
                    <a:pt x="26749" y="313653"/>
                    <a:pt x="28063" y="312465"/>
                  </a:cubicBezTo>
                  <a:cubicBezTo>
                    <a:pt x="49015" y="293232"/>
                    <a:pt x="68185" y="276595"/>
                    <a:pt x="103710" y="246418"/>
                  </a:cubicBezTo>
                  <a:cubicBezTo>
                    <a:pt x="106744" y="243853"/>
                    <a:pt x="119002" y="233283"/>
                    <a:pt x="120222" y="232251"/>
                  </a:cubicBezTo>
                  <a:cubicBezTo>
                    <a:pt x="155028" y="202418"/>
                    <a:pt x="173541" y="187720"/>
                    <a:pt x="196745" y="173115"/>
                  </a:cubicBezTo>
                  <a:cubicBezTo>
                    <a:pt x="205908" y="167361"/>
                    <a:pt x="213945" y="162952"/>
                    <a:pt x="230863" y="153852"/>
                  </a:cubicBezTo>
                  <a:cubicBezTo>
                    <a:pt x="232083" y="153195"/>
                    <a:pt x="232083" y="153132"/>
                    <a:pt x="233302" y="152476"/>
                  </a:cubicBezTo>
                  <a:cubicBezTo>
                    <a:pt x="261166" y="137496"/>
                    <a:pt x="274488" y="129553"/>
                    <a:pt x="288529" y="118076"/>
                  </a:cubicBezTo>
                  <a:cubicBezTo>
                    <a:pt x="321740" y="90963"/>
                    <a:pt x="351042" y="65164"/>
                    <a:pt x="376873" y="39990"/>
                  </a:cubicBezTo>
                  <a:cubicBezTo>
                    <a:pt x="379969" y="36988"/>
                    <a:pt x="382658" y="34110"/>
                    <a:pt x="387537" y="28763"/>
                  </a:cubicBezTo>
                  <a:cubicBezTo>
                    <a:pt x="388131" y="28106"/>
                    <a:pt x="388131" y="28137"/>
                    <a:pt x="388725" y="27481"/>
                  </a:cubicBezTo>
                  <a:cubicBezTo>
                    <a:pt x="402266" y="12658"/>
                    <a:pt x="409365" y="6309"/>
                    <a:pt x="419716" y="1275"/>
                  </a:cubicBezTo>
                  <a:cubicBezTo>
                    <a:pt x="420060" y="1118"/>
                    <a:pt x="420185" y="743"/>
                    <a:pt x="419997" y="399"/>
                  </a:cubicBezTo>
                  <a:cubicBezTo>
                    <a:pt x="419841" y="24"/>
                    <a:pt x="419372" y="-101"/>
                    <a:pt x="419028" y="8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4" name="Google Shape;1104;p12"/>
          <p:cNvGrpSpPr/>
          <p:nvPr/>
        </p:nvGrpSpPr>
        <p:grpSpPr>
          <a:xfrm>
            <a:off x="10296305" y="4692640"/>
            <a:ext cx="1780115" cy="2559663"/>
            <a:chOff x="6125229" y="3093891"/>
            <a:chExt cx="668864" cy="961773"/>
          </a:xfrm>
        </p:grpSpPr>
        <p:sp>
          <p:nvSpPr>
            <p:cNvPr id="1105" name="Google Shape;1105;p12"/>
            <p:cNvSpPr/>
            <p:nvPr/>
          </p:nvSpPr>
          <p:spPr>
            <a:xfrm>
              <a:off x="6581701" y="3337829"/>
              <a:ext cx="169526" cy="717835"/>
            </a:xfrm>
            <a:custGeom>
              <a:avLst/>
              <a:gdLst/>
              <a:ahLst/>
              <a:cxnLst/>
              <a:rect l="l" t="t" r="r" b="b"/>
              <a:pathLst>
                <a:path w="169526" h="717835" extrusionOk="0">
                  <a:moveTo>
                    <a:pt x="4278" y="505"/>
                  </a:moveTo>
                  <a:cubicBezTo>
                    <a:pt x="963" y="2131"/>
                    <a:pt x="-819" y="7416"/>
                    <a:pt x="369" y="11981"/>
                  </a:cubicBezTo>
                  <a:cubicBezTo>
                    <a:pt x="1119" y="14921"/>
                    <a:pt x="51499" y="215345"/>
                    <a:pt x="52750" y="220411"/>
                  </a:cubicBezTo>
                  <a:cubicBezTo>
                    <a:pt x="68793" y="285926"/>
                    <a:pt x="81270" y="339183"/>
                    <a:pt x="88995" y="375552"/>
                  </a:cubicBezTo>
                  <a:cubicBezTo>
                    <a:pt x="95906" y="408107"/>
                    <a:pt x="135528" y="602589"/>
                    <a:pt x="144816" y="649403"/>
                  </a:cubicBezTo>
                  <a:cubicBezTo>
                    <a:pt x="148068" y="665790"/>
                    <a:pt x="156449" y="708351"/>
                    <a:pt x="157043" y="711447"/>
                  </a:cubicBezTo>
                  <a:cubicBezTo>
                    <a:pt x="157981" y="716138"/>
                    <a:pt x="161484" y="718796"/>
                    <a:pt x="164892" y="717514"/>
                  </a:cubicBezTo>
                  <a:cubicBezTo>
                    <a:pt x="168301" y="716232"/>
                    <a:pt x="170209" y="711416"/>
                    <a:pt x="169302" y="706725"/>
                  </a:cubicBezTo>
                  <a:cubicBezTo>
                    <a:pt x="168676" y="703598"/>
                    <a:pt x="128492" y="502924"/>
                    <a:pt x="127678" y="498984"/>
                  </a:cubicBezTo>
                  <a:cubicBezTo>
                    <a:pt x="117108" y="446697"/>
                    <a:pt x="108165" y="403479"/>
                    <a:pt x="101222" y="370830"/>
                  </a:cubicBezTo>
                  <a:cubicBezTo>
                    <a:pt x="93435" y="334179"/>
                    <a:pt x="81083" y="280735"/>
                    <a:pt x="64977" y="215001"/>
                  </a:cubicBezTo>
                  <a:cubicBezTo>
                    <a:pt x="63726" y="209935"/>
                    <a:pt x="12847" y="8854"/>
                    <a:pt x="12096" y="5883"/>
                  </a:cubicBezTo>
                  <a:cubicBezTo>
                    <a:pt x="10939" y="1318"/>
                    <a:pt x="7593" y="-1122"/>
                    <a:pt x="4278" y="505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12"/>
            <p:cNvSpPr/>
            <p:nvPr/>
          </p:nvSpPr>
          <p:spPr>
            <a:xfrm>
              <a:off x="6369371" y="3093891"/>
              <a:ext cx="424722" cy="412936"/>
            </a:xfrm>
            <a:custGeom>
              <a:avLst/>
              <a:gdLst/>
              <a:ahLst/>
              <a:cxnLst/>
              <a:rect l="l" t="t" r="r" b="b"/>
              <a:pathLst>
                <a:path w="424722" h="412936" extrusionOk="0">
                  <a:moveTo>
                    <a:pt x="222581" y="118634"/>
                  </a:moveTo>
                  <a:cubicBezTo>
                    <a:pt x="222581" y="118634"/>
                    <a:pt x="269333" y="9619"/>
                    <a:pt x="301169" y="25661"/>
                  </a:cubicBezTo>
                  <a:cubicBezTo>
                    <a:pt x="322684" y="36513"/>
                    <a:pt x="295352" y="77980"/>
                    <a:pt x="295352" y="77980"/>
                  </a:cubicBezTo>
                  <a:cubicBezTo>
                    <a:pt x="295352" y="77980"/>
                    <a:pt x="330596" y="32729"/>
                    <a:pt x="352486" y="54807"/>
                  </a:cubicBezTo>
                  <a:cubicBezTo>
                    <a:pt x="380319" y="82890"/>
                    <a:pt x="282562" y="161665"/>
                    <a:pt x="282562" y="161665"/>
                  </a:cubicBezTo>
                  <a:cubicBezTo>
                    <a:pt x="282562" y="161665"/>
                    <a:pt x="383383" y="87080"/>
                    <a:pt x="397519" y="131080"/>
                  </a:cubicBezTo>
                  <a:cubicBezTo>
                    <a:pt x="410778" y="172391"/>
                    <a:pt x="297697" y="201286"/>
                    <a:pt x="297697" y="201286"/>
                  </a:cubicBezTo>
                  <a:cubicBezTo>
                    <a:pt x="297697" y="201286"/>
                    <a:pt x="426945" y="169670"/>
                    <a:pt x="424694" y="218079"/>
                  </a:cubicBezTo>
                  <a:cubicBezTo>
                    <a:pt x="422442" y="266489"/>
                    <a:pt x="303702" y="241378"/>
                    <a:pt x="303702" y="241378"/>
                  </a:cubicBezTo>
                  <a:cubicBezTo>
                    <a:pt x="303702" y="241378"/>
                    <a:pt x="413061" y="299950"/>
                    <a:pt x="393891" y="326719"/>
                  </a:cubicBezTo>
                  <a:cubicBezTo>
                    <a:pt x="376378" y="351206"/>
                    <a:pt x="344356" y="321028"/>
                    <a:pt x="344356" y="321028"/>
                  </a:cubicBezTo>
                  <a:cubicBezTo>
                    <a:pt x="344356" y="321028"/>
                    <a:pt x="363432" y="368561"/>
                    <a:pt x="339852" y="379475"/>
                  </a:cubicBezTo>
                  <a:cubicBezTo>
                    <a:pt x="317712" y="389733"/>
                    <a:pt x="261547" y="297355"/>
                    <a:pt x="261547" y="297355"/>
                  </a:cubicBezTo>
                  <a:cubicBezTo>
                    <a:pt x="261547" y="297355"/>
                    <a:pt x="318838" y="383197"/>
                    <a:pt x="291724" y="398771"/>
                  </a:cubicBezTo>
                  <a:cubicBezTo>
                    <a:pt x="264612" y="414313"/>
                    <a:pt x="237279" y="345170"/>
                    <a:pt x="237279" y="345170"/>
                  </a:cubicBezTo>
                  <a:cubicBezTo>
                    <a:pt x="237279" y="345170"/>
                    <a:pt x="255949" y="412906"/>
                    <a:pt x="217421" y="412937"/>
                  </a:cubicBezTo>
                  <a:cubicBezTo>
                    <a:pt x="182647" y="412968"/>
                    <a:pt x="191278" y="312741"/>
                    <a:pt x="191278" y="312741"/>
                  </a:cubicBezTo>
                  <a:cubicBezTo>
                    <a:pt x="191278" y="312741"/>
                    <a:pt x="173390" y="405369"/>
                    <a:pt x="144370" y="395143"/>
                  </a:cubicBezTo>
                  <a:cubicBezTo>
                    <a:pt x="115349" y="384948"/>
                    <a:pt x="148404" y="291726"/>
                    <a:pt x="148404" y="291726"/>
                  </a:cubicBezTo>
                  <a:cubicBezTo>
                    <a:pt x="148404" y="291726"/>
                    <a:pt x="107093" y="380038"/>
                    <a:pt x="75883" y="357679"/>
                  </a:cubicBezTo>
                  <a:cubicBezTo>
                    <a:pt x="44142" y="334912"/>
                    <a:pt x="120634" y="264363"/>
                    <a:pt x="120634" y="264363"/>
                  </a:cubicBezTo>
                  <a:cubicBezTo>
                    <a:pt x="120634" y="264363"/>
                    <a:pt x="50678" y="334412"/>
                    <a:pt x="32603" y="306361"/>
                  </a:cubicBezTo>
                  <a:cubicBezTo>
                    <a:pt x="16247" y="280968"/>
                    <a:pt x="103247" y="236499"/>
                    <a:pt x="103247" y="236499"/>
                  </a:cubicBezTo>
                  <a:cubicBezTo>
                    <a:pt x="103247" y="236499"/>
                    <a:pt x="11244" y="280093"/>
                    <a:pt x="799" y="240158"/>
                  </a:cubicBezTo>
                  <a:cubicBezTo>
                    <a:pt x="-10397" y="197409"/>
                    <a:pt x="99807" y="190967"/>
                    <a:pt x="99807" y="190967"/>
                  </a:cubicBezTo>
                  <a:cubicBezTo>
                    <a:pt x="99807" y="190967"/>
                    <a:pt x="1862" y="196908"/>
                    <a:pt x="3395" y="162133"/>
                  </a:cubicBezTo>
                  <a:cubicBezTo>
                    <a:pt x="5740" y="108595"/>
                    <a:pt x="120102" y="151751"/>
                    <a:pt x="120102" y="151751"/>
                  </a:cubicBezTo>
                  <a:cubicBezTo>
                    <a:pt x="120102" y="151751"/>
                    <a:pt x="28631" y="105187"/>
                    <a:pt x="65626" y="64533"/>
                  </a:cubicBezTo>
                  <a:cubicBezTo>
                    <a:pt x="93896" y="33448"/>
                    <a:pt x="142024" y="110597"/>
                    <a:pt x="142024" y="110597"/>
                  </a:cubicBezTo>
                  <a:cubicBezTo>
                    <a:pt x="142024" y="110597"/>
                    <a:pt x="93552" y="39359"/>
                    <a:pt x="129828" y="23097"/>
                  </a:cubicBezTo>
                  <a:cubicBezTo>
                    <a:pt x="164415" y="7618"/>
                    <a:pt x="191122" y="117008"/>
                    <a:pt x="191122" y="117008"/>
                  </a:cubicBezTo>
                  <a:cubicBezTo>
                    <a:pt x="191122" y="117008"/>
                    <a:pt x="157066" y="1738"/>
                    <a:pt x="213450" y="18"/>
                  </a:cubicBezTo>
                  <a:cubicBezTo>
                    <a:pt x="269834" y="-1702"/>
                    <a:pt x="222581" y="118634"/>
                    <a:pt x="222581" y="118634"/>
                  </a:cubicBezTo>
                  <a:close/>
                </a:path>
              </a:pathLst>
            </a:custGeom>
            <a:solidFill>
              <a:srgbClr val="FD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2"/>
            <p:cNvSpPr/>
            <p:nvPr/>
          </p:nvSpPr>
          <p:spPr>
            <a:xfrm>
              <a:off x="6548859" y="3267501"/>
              <a:ext cx="65671" cy="65671"/>
            </a:xfrm>
            <a:custGeom>
              <a:avLst/>
              <a:gdLst/>
              <a:ahLst/>
              <a:cxnLst/>
              <a:rect l="l" t="t" r="r" b="b"/>
              <a:pathLst>
                <a:path w="65671" h="65671" extrusionOk="0">
                  <a:moveTo>
                    <a:pt x="65672" y="32836"/>
                  </a:moveTo>
                  <a:cubicBezTo>
                    <a:pt x="65672" y="50970"/>
                    <a:pt x="50970" y="65672"/>
                    <a:pt x="32836" y="65672"/>
                  </a:cubicBezTo>
                  <a:cubicBezTo>
                    <a:pt x="14701" y="65672"/>
                    <a:pt x="0" y="50970"/>
                    <a:pt x="0" y="32836"/>
                  </a:cubicBezTo>
                  <a:cubicBezTo>
                    <a:pt x="0" y="14701"/>
                    <a:pt x="14701" y="0"/>
                    <a:pt x="32836" y="0"/>
                  </a:cubicBezTo>
                  <a:cubicBezTo>
                    <a:pt x="50970" y="0"/>
                    <a:pt x="65672" y="14701"/>
                    <a:pt x="65672" y="32836"/>
                  </a:cubicBezTo>
                  <a:close/>
                </a:path>
              </a:pathLst>
            </a:custGeom>
            <a:solidFill>
              <a:srgbClr val="FCBB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12"/>
            <p:cNvSpPr/>
            <p:nvPr/>
          </p:nvSpPr>
          <p:spPr>
            <a:xfrm>
              <a:off x="6370961" y="3639859"/>
              <a:ext cx="360799" cy="415756"/>
            </a:xfrm>
            <a:custGeom>
              <a:avLst/>
              <a:gdLst/>
              <a:ahLst/>
              <a:cxnLst/>
              <a:rect l="l" t="t" r="r" b="b"/>
              <a:pathLst>
                <a:path w="360799" h="415756" extrusionOk="0">
                  <a:moveTo>
                    <a:pt x="1992" y="1659"/>
                  </a:moveTo>
                  <a:cubicBezTo>
                    <a:pt x="-572" y="4067"/>
                    <a:pt x="-666" y="8288"/>
                    <a:pt x="1742" y="10853"/>
                  </a:cubicBezTo>
                  <a:cubicBezTo>
                    <a:pt x="3305" y="12510"/>
                    <a:pt x="107973" y="125653"/>
                    <a:pt x="110600" y="128530"/>
                  </a:cubicBezTo>
                  <a:cubicBezTo>
                    <a:pt x="144437" y="165682"/>
                    <a:pt x="171425" y="196109"/>
                    <a:pt x="189094" y="217218"/>
                  </a:cubicBezTo>
                  <a:cubicBezTo>
                    <a:pt x="204917" y="236106"/>
                    <a:pt x="298015" y="349625"/>
                    <a:pt x="320187" y="377051"/>
                  </a:cubicBezTo>
                  <a:cubicBezTo>
                    <a:pt x="327942" y="386651"/>
                    <a:pt x="348050" y="411606"/>
                    <a:pt x="349520" y="413420"/>
                  </a:cubicBezTo>
                  <a:cubicBezTo>
                    <a:pt x="351741" y="416172"/>
                    <a:pt x="355743" y="416516"/>
                    <a:pt x="358464" y="414327"/>
                  </a:cubicBezTo>
                  <a:cubicBezTo>
                    <a:pt x="361216" y="412107"/>
                    <a:pt x="361560" y="408104"/>
                    <a:pt x="359371" y="405383"/>
                  </a:cubicBezTo>
                  <a:cubicBezTo>
                    <a:pt x="357901" y="403538"/>
                    <a:pt x="262458" y="286142"/>
                    <a:pt x="260582" y="283828"/>
                  </a:cubicBezTo>
                  <a:cubicBezTo>
                    <a:pt x="235627" y="253275"/>
                    <a:pt x="214800" y="228101"/>
                    <a:pt x="198944" y="209150"/>
                  </a:cubicBezTo>
                  <a:cubicBezTo>
                    <a:pt x="181119" y="187885"/>
                    <a:pt x="154194" y="157269"/>
                    <a:pt x="120232" y="119993"/>
                  </a:cubicBezTo>
                  <a:cubicBezTo>
                    <a:pt x="117606" y="117116"/>
                    <a:pt x="12281" y="3723"/>
                    <a:pt x="10717" y="2065"/>
                  </a:cubicBezTo>
                  <a:cubicBezTo>
                    <a:pt x="8340" y="-468"/>
                    <a:pt x="4556" y="-750"/>
                    <a:pt x="1992" y="165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12"/>
            <p:cNvSpPr/>
            <p:nvPr/>
          </p:nvSpPr>
          <p:spPr>
            <a:xfrm>
              <a:off x="6125229" y="3446356"/>
              <a:ext cx="426151" cy="401379"/>
            </a:xfrm>
            <a:custGeom>
              <a:avLst/>
              <a:gdLst/>
              <a:ahLst/>
              <a:cxnLst/>
              <a:rect l="l" t="t" r="r" b="b"/>
              <a:pathLst>
                <a:path w="426151" h="401379" extrusionOk="0">
                  <a:moveTo>
                    <a:pt x="185461" y="116731"/>
                  </a:moveTo>
                  <a:cubicBezTo>
                    <a:pt x="185461" y="116731"/>
                    <a:pt x="184491" y="-1885"/>
                    <a:pt x="220079" y="23"/>
                  </a:cubicBezTo>
                  <a:cubicBezTo>
                    <a:pt x="244159" y="1305"/>
                    <a:pt x="235778" y="50277"/>
                    <a:pt x="235778" y="50277"/>
                  </a:cubicBezTo>
                  <a:cubicBezTo>
                    <a:pt x="235778" y="50277"/>
                    <a:pt x="249882" y="-5325"/>
                    <a:pt x="278809" y="6121"/>
                  </a:cubicBezTo>
                  <a:cubicBezTo>
                    <a:pt x="315585" y="20663"/>
                    <a:pt x="257669" y="132054"/>
                    <a:pt x="257669" y="132054"/>
                  </a:cubicBezTo>
                  <a:cubicBezTo>
                    <a:pt x="257669" y="132054"/>
                    <a:pt x="320057" y="23258"/>
                    <a:pt x="350672" y="57876"/>
                  </a:cubicBezTo>
                  <a:cubicBezTo>
                    <a:pt x="379411" y="90400"/>
                    <a:pt x="287440" y="162263"/>
                    <a:pt x="287440" y="162263"/>
                  </a:cubicBezTo>
                  <a:cubicBezTo>
                    <a:pt x="287440" y="162263"/>
                    <a:pt x="393108" y="81393"/>
                    <a:pt x="410465" y="126644"/>
                  </a:cubicBezTo>
                  <a:cubicBezTo>
                    <a:pt x="427821" y="171895"/>
                    <a:pt x="309017" y="196569"/>
                    <a:pt x="309017" y="196569"/>
                  </a:cubicBezTo>
                  <a:cubicBezTo>
                    <a:pt x="309017" y="196569"/>
                    <a:pt x="432668" y="206295"/>
                    <a:pt x="425882" y="238536"/>
                  </a:cubicBezTo>
                  <a:cubicBezTo>
                    <a:pt x="419658" y="267995"/>
                    <a:pt x="378223" y="253203"/>
                    <a:pt x="378223" y="253203"/>
                  </a:cubicBezTo>
                  <a:cubicBezTo>
                    <a:pt x="378223" y="253203"/>
                    <a:pt x="414780" y="289072"/>
                    <a:pt x="397549" y="308523"/>
                  </a:cubicBezTo>
                  <a:cubicBezTo>
                    <a:pt x="381381" y="326786"/>
                    <a:pt x="292850" y="264742"/>
                    <a:pt x="292850" y="264742"/>
                  </a:cubicBezTo>
                  <a:cubicBezTo>
                    <a:pt x="292850" y="264742"/>
                    <a:pt x="379786" y="320376"/>
                    <a:pt x="361211" y="345487"/>
                  </a:cubicBezTo>
                  <a:cubicBezTo>
                    <a:pt x="342635" y="370630"/>
                    <a:pt x="289848" y="318249"/>
                    <a:pt x="289848" y="318249"/>
                  </a:cubicBezTo>
                  <a:cubicBezTo>
                    <a:pt x="289848" y="318249"/>
                    <a:pt x="334129" y="372819"/>
                    <a:pt x="298854" y="388299"/>
                  </a:cubicBezTo>
                  <a:cubicBezTo>
                    <a:pt x="267019" y="402277"/>
                    <a:pt x="234684" y="307022"/>
                    <a:pt x="234684" y="307022"/>
                  </a:cubicBezTo>
                  <a:cubicBezTo>
                    <a:pt x="234684" y="307022"/>
                    <a:pt x="255479" y="399025"/>
                    <a:pt x="224801" y="401340"/>
                  </a:cubicBezTo>
                  <a:cubicBezTo>
                    <a:pt x="194123" y="403654"/>
                    <a:pt x="186962" y="304990"/>
                    <a:pt x="186962" y="304990"/>
                  </a:cubicBezTo>
                  <a:cubicBezTo>
                    <a:pt x="186962" y="304990"/>
                    <a:pt x="184585" y="402465"/>
                    <a:pt x="147027" y="394491"/>
                  </a:cubicBezTo>
                  <a:cubicBezTo>
                    <a:pt x="108813" y="386391"/>
                    <a:pt x="150530" y="291074"/>
                    <a:pt x="150530" y="291074"/>
                  </a:cubicBezTo>
                  <a:cubicBezTo>
                    <a:pt x="150530" y="291074"/>
                    <a:pt x="114598" y="383295"/>
                    <a:pt x="86797" y="364876"/>
                  </a:cubicBezTo>
                  <a:cubicBezTo>
                    <a:pt x="61623" y="348208"/>
                    <a:pt x="123448" y="272529"/>
                    <a:pt x="123448" y="272529"/>
                  </a:cubicBezTo>
                  <a:cubicBezTo>
                    <a:pt x="123448" y="272529"/>
                    <a:pt x="56682" y="349396"/>
                    <a:pt x="31070" y="317029"/>
                  </a:cubicBezTo>
                  <a:cubicBezTo>
                    <a:pt x="3676" y="282380"/>
                    <a:pt x="101964" y="232219"/>
                    <a:pt x="101964" y="232219"/>
                  </a:cubicBezTo>
                  <a:cubicBezTo>
                    <a:pt x="101964" y="232219"/>
                    <a:pt x="14652" y="277001"/>
                    <a:pt x="2081" y="244541"/>
                  </a:cubicBezTo>
                  <a:cubicBezTo>
                    <a:pt x="-17277" y="194568"/>
                    <a:pt x="104810" y="188188"/>
                    <a:pt x="104810" y="188188"/>
                  </a:cubicBezTo>
                  <a:cubicBezTo>
                    <a:pt x="104810" y="188188"/>
                    <a:pt x="2331" y="182277"/>
                    <a:pt x="19874" y="130178"/>
                  </a:cubicBezTo>
                  <a:cubicBezTo>
                    <a:pt x="33290" y="90368"/>
                    <a:pt x="108344" y="141655"/>
                    <a:pt x="108344" y="141655"/>
                  </a:cubicBezTo>
                  <a:cubicBezTo>
                    <a:pt x="108344" y="141655"/>
                    <a:pt x="35323" y="95872"/>
                    <a:pt x="62029" y="66414"/>
                  </a:cubicBezTo>
                  <a:cubicBezTo>
                    <a:pt x="87485" y="38331"/>
                    <a:pt x="155877" y="127801"/>
                    <a:pt x="155877" y="127801"/>
                  </a:cubicBezTo>
                  <a:cubicBezTo>
                    <a:pt x="155877" y="127801"/>
                    <a:pt x="78416" y="35892"/>
                    <a:pt x="129327" y="11688"/>
                  </a:cubicBezTo>
                  <a:cubicBezTo>
                    <a:pt x="180332" y="-12486"/>
                    <a:pt x="185461" y="116731"/>
                    <a:pt x="185461" y="116731"/>
                  </a:cubicBezTo>
                  <a:close/>
                </a:path>
              </a:pathLst>
            </a:custGeom>
            <a:solidFill>
              <a:srgbClr val="FD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12"/>
            <p:cNvSpPr/>
            <p:nvPr/>
          </p:nvSpPr>
          <p:spPr>
            <a:xfrm>
              <a:off x="6303726" y="3614789"/>
              <a:ext cx="65683" cy="65683"/>
            </a:xfrm>
            <a:custGeom>
              <a:avLst/>
              <a:gdLst/>
              <a:ahLst/>
              <a:cxnLst/>
              <a:rect l="l" t="t" r="r" b="b"/>
              <a:pathLst>
                <a:path w="65683" h="65683" extrusionOk="0">
                  <a:moveTo>
                    <a:pt x="2773" y="46023"/>
                  </a:moveTo>
                  <a:cubicBezTo>
                    <a:pt x="-4513" y="29417"/>
                    <a:pt x="3055" y="10029"/>
                    <a:pt x="19660" y="2773"/>
                  </a:cubicBezTo>
                  <a:cubicBezTo>
                    <a:pt x="36266" y="-4513"/>
                    <a:pt x="55623" y="3055"/>
                    <a:pt x="62910" y="19660"/>
                  </a:cubicBezTo>
                  <a:cubicBezTo>
                    <a:pt x="70196" y="36266"/>
                    <a:pt x="62628" y="55655"/>
                    <a:pt x="46023" y="62910"/>
                  </a:cubicBezTo>
                  <a:cubicBezTo>
                    <a:pt x="29417" y="70196"/>
                    <a:pt x="10060" y="62628"/>
                    <a:pt x="2773" y="46023"/>
                  </a:cubicBezTo>
                  <a:close/>
                </a:path>
              </a:pathLst>
            </a:custGeom>
            <a:solidFill>
              <a:srgbClr val="FCBB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1" name="Google Shape;1111;p12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46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3"/>
          <p:cNvGrpSpPr/>
          <p:nvPr/>
        </p:nvGrpSpPr>
        <p:grpSpPr>
          <a:xfrm>
            <a:off x="6380511" y="1183417"/>
            <a:ext cx="4459669" cy="4656028"/>
            <a:chOff x="2868009" y="3081556"/>
            <a:chExt cx="776040" cy="810209"/>
          </a:xfrm>
        </p:grpSpPr>
        <p:sp>
          <p:nvSpPr>
            <p:cNvPr id="131" name="Google Shape;131;p3"/>
            <p:cNvSpPr/>
            <p:nvPr/>
          </p:nvSpPr>
          <p:spPr>
            <a:xfrm>
              <a:off x="2868009" y="3095569"/>
              <a:ext cx="776020" cy="796196"/>
            </a:xfrm>
            <a:custGeom>
              <a:avLst/>
              <a:gdLst/>
              <a:ahLst/>
              <a:cxnLst/>
              <a:rect l="l" t="t" r="r" b="b"/>
              <a:pathLst>
                <a:path w="776020" h="796196" extrusionOk="0">
                  <a:moveTo>
                    <a:pt x="118654" y="10107"/>
                  </a:moveTo>
                  <a:cubicBezTo>
                    <a:pt x="167314" y="-26982"/>
                    <a:pt x="715328" y="46915"/>
                    <a:pt x="759203" y="88007"/>
                  </a:cubicBezTo>
                  <a:cubicBezTo>
                    <a:pt x="811584" y="137041"/>
                    <a:pt x="730151" y="729275"/>
                    <a:pt x="671453" y="782219"/>
                  </a:cubicBezTo>
                  <a:cubicBezTo>
                    <a:pt x="618228" y="830253"/>
                    <a:pt x="28965" y="743472"/>
                    <a:pt x="6387" y="688214"/>
                  </a:cubicBezTo>
                  <a:cubicBezTo>
                    <a:pt x="-25417" y="610378"/>
                    <a:pt x="69369" y="47697"/>
                    <a:pt x="118654" y="101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893876" y="3111631"/>
              <a:ext cx="750173" cy="780124"/>
            </a:xfrm>
            <a:custGeom>
              <a:avLst/>
              <a:gdLst/>
              <a:ahLst/>
              <a:cxnLst/>
              <a:rect l="l" t="t" r="r" b="b"/>
              <a:pathLst>
                <a:path w="750173" h="780124" extrusionOk="0">
                  <a:moveTo>
                    <a:pt x="40031" y="38827"/>
                  </a:moveTo>
                  <a:cubicBezTo>
                    <a:pt x="83813" y="-5924"/>
                    <a:pt x="649965" y="-12741"/>
                    <a:pt x="700564" y="22284"/>
                  </a:cubicBezTo>
                  <a:cubicBezTo>
                    <a:pt x="760919" y="64064"/>
                    <a:pt x="766704" y="675029"/>
                    <a:pt x="715168" y="737292"/>
                  </a:cubicBezTo>
                  <a:cubicBezTo>
                    <a:pt x="668385" y="793770"/>
                    <a:pt x="58545" y="793707"/>
                    <a:pt x="27398" y="741170"/>
                  </a:cubicBezTo>
                  <a:cubicBezTo>
                    <a:pt x="-16446" y="667211"/>
                    <a:pt x="-4313" y="84172"/>
                    <a:pt x="40031" y="38827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905575" y="3111634"/>
              <a:ext cx="726704" cy="181956"/>
            </a:xfrm>
            <a:custGeom>
              <a:avLst/>
              <a:gdLst/>
              <a:ahLst/>
              <a:cxnLst/>
              <a:rect l="l" t="t" r="r" b="b"/>
              <a:pathLst>
                <a:path w="726704" h="181956" extrusionOk="0">
                  <a:moveTo>
                    <a:pt x="469459" y="328"/>
                  </a:moveTo>
                  <a:cubicBezTo>
                    <a:pt x="287392" y="-2299"/>
                    <a:pt x="56040" y="10898"/>
                    <a:pt x="28677" y="38855"/>
                  </a:cubicBezTo>
                  <a:cubicBezTo>
                    <a:pt x="16262" y="51520"/>
                    <a:pt x="6849" y="108060"/>
                    <a:pt x="0" y="181957"/>
                  </a:cubicBezTo>
                  <a:lnTo>
                    <a:pt x="726704" y="171606"/>
                  </a:lnTo>
                  <a:cubicBezTo>
                    <a:pt x="718417" y="93706"/>
                    <a:pt x="706221" y="34039"/>
                    <a:pt x="689115" y="22187"/>
                  </a:cubicBezTo>
                  <a:cubicBezTo>
                    <a:pt x="670164" y="9053"/>
                    <a:pt x="578693" y="1923"/>
                    <a:pt x="469459" y="3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268958" y="3081556"/>
              <a:ext cx="82464" cy="152487"/>
            </a:xfrm>
            <a:custGeom>
              <a:avLst/>
              <a:gdLst/>
              <a:ahLst/>
              <a:cxnLst/>
              <a:rect l="l" t="t" r="r" b="b"/>
              <a:pathLst>
                <a:path w="82464" h="152487" extrusionOk="0">
                  <a:moveTo>
                    <a:pt x="25893" y="322"/>
                  </a:moveTo>
                  <a:cubicBezTo>
                    <a:pt x="10382" y="2042"/>
                    <a:pt x="3753" y="9673"/>
                    <a:pt x="375" y="27685"/>
                  </a:cubicBezTo>
                  <a:cubicBezTo>
                    <a:pt x="219" y="28530"/>
                    <a:pt x="125" y="29812"/>
                    <a:pt x="0" y="30719"/>
                  </a:cubicBezTo>
                  <a:cubicBezTo>
                    <a:pt x="5035" y="30625"/>
                    <a:pt x="9913" y="30688"/>
                    <a:pt x="14948" y="30625"/>
                  </a:cubicBezTo>
                  <a:cubicBezTo>
                    <a:pt x="15042" y="30125"/>
                    <a:pt x="15230" y="29843"/>
                    <a:pt x="15323" y="29343"/>
                  </a:cubicBezTo>
                  <a:cubicBezTo>
                    <a:pt x="17731" y="18491"/>
                    <a:pt x="21578" y="13863"/>
                    <a:pt x="29114" y="13019"/>
                  </a:cubicBezTo>
                  <a:cubicBezTo>
                    <a:pt x="41999" y="11611"/>
                    <a:pt x="51287" y="17678"/>
                    <a:pt x="55883" y="30312"/>
                  </a:cubicBezTo>
                  <a:cubicBezTo>
                    <a:pt x="56353" y="31594"/>
                    <a:pt x="56790" y="32814"/>
                    <a:pt x="57166" y="34221"/>
                  </a:cubicBezTo>
                  <a:cubicBezTo>
                    <a:pt x="57385" y="35128"/>
                    <a:pt x="57854" y="35785"/>
                    <a:pt x="58041" y="36754"/>
                  </a:cubicBezTo>
                  <a:cubicBezTo>
                    <a:pt x="58729" y="40382"/>
                    <a:pt x="58979" y="42070"/>
                    <a:pt x="59605" y="45354"/>
                  </a:cubicBezTo>
                  <a:cubicBezTo>
                    <a:pt x="59699" y="45792"/>
                    <a:pt x="59824" y="46105"/>
                    <a:pt x="59886" y="46543"/>
                  </a:cubicBezTo>
                  <a:cubicBezTo>
                    <a:pt x="65328" y="75782"/>
                    <a:pt x="67861" y="94014"/>
                    <a:pt x="67892" y="109587"/>
                  </a:cubicBezTo>
                  <a:cubicBezTo>
                    <a:pt x="67923" y="120251"/>
                    <a:pt x="66610" y="127819"/>
                    <a:pt x="64171" y="132760"/>
                  </a:cubicBezTo>
                  <a:cubicBezTo>
                    <a:pt x="62951" y="135231"/>
                    <a:pt x="61481" y="137013"/>
                    <a:pt x="59667" y="138139"/>
                  </a:cubicBezTo>
                  <a:cubicBezTo>
                    <a:pt x="57822" y="139296"/>
                    <a:pt x="55852" y="139796"/>
                    <a:pt x="53413" y="139609"/>
                  </a:cubicBezTo>
                  <a:cubicBezTo>
                    <a:pt x="41561" y="138670"/>
                    <a:pt x="38746" y="135387"/>
                    <a:pt x="37183" y="121221"/>
                  </a:cubicBezTo>
                  <a:cubicBezTo>
                    <a:pt x="36589" y="115654"/>
                    <a:pt x="35306" y="83788"/>
                    <a:pt x="34556" y="73343"/>
                  </a:cubicBezTo>
                  <a:cubicBezTo>
                    <a:pt x="34431" y="71591"/>
                    <a:pt x="33461" y="69872"/>
                    <a:pt x="32117" y="68652"/>
                  </a:cubicBezTo>
                  <a:cubicBezTo>
                    <a:pt x="30741" y="67432"/>
                    <a:pt x="29021" y="66744"/>
                    <a:pt x="27051" y="66713"/>
                  </a:cubicBezTo>
                  <a:cubicBezTo>
                    <a:pt x="25049" y="66651"/>
                    <a:pt x="23110" y="67339"/>
                    <a:pt x="21859" y="68464"/>
                  </a:cubicBezTo>
                  <a:cubicBezTo>
                    <a:pt x="20608" y="69590"/>
                    <a:pt x="19983" y="71185"/>
                    <a:pt x="20108" y="72967"/>
                  </a:cubicBezTo>
                  <a:cubicBezTo>
                    <a:pt x="20859" y="83006"/>
                    <a:pt x="22078" y="115279"/>
                    <a:pt x="22735" y="121346"/>
                  </a:cubicBezTo>
                  <a:cubicBezTo>
                    <a:pt x="23298" y="126381"/>
                    <a:pt x="24267" y="130602"/>
                    <a:pt x="25675" y="134355"/>
                  </a:cubicBezTo>
                  <a:cubicBezTo>
                    <a:pt x="27082" y="138076"/>
                    <a:pt x="28896" y="141141"/>
                    <a:pt x="31335" y="143643"/>
                  </a:cubicBezTo>
                  <a:cubicBezTo>
                    <a:pt x="33774" y="146176"/>
                    <a:pt x="36839" y="148209"/>
                    <a:pt x="40529" y="149616"/>
                  </a:cubicBezTo>
                  <a:cubicBezTo>
                    <a:pt x="44188" y="151023"/>
                    <a:pt x="48535" y="151961"/>
                    <a:pt x="53632" y="152368"/>
                  </a:cubicBezTo>
                  <a:cubicBezTo>
                    <a:pt x="74334" y="154025"/>
                    <a:pt x="82496" y="138358"/>
                    <a:pt x="82465" y="110838"/>
                  </a:cubicBezTo>
                  <a:cubicBezTo>
                    <a:pt x="82465" y="102363"/>
                    <a:pt x="81808" y="93044"/>
                    <a:pt x="80307" y="82099"/>
                  </a:cubicBezTo>
                  <a:cubicBezTo>
                    <a:pt x="78900" y="71873"/>
                    <a:pt x="76742" y="60240"/>
                    <a:pt x="74053" y="45855"/>
                  </a:cubicBezTo>
                  <a:cubicBezTo>
                    <a:pt x="73396" y="42321"/>
                    <a:pt x="73177" y="40163"/>
                    <a:pt x="72489" y="36473"/>
                  </a:cubicBezTo>
                  <a:cubicBezTo>
                    <a:pt x="72427" y="36191"/>
                    <a:pt x="72458" y="36066"/>
                    <a:pt x="72395" y="35785"/>
                  </a:cubicBezTo>
                  <a:cubicBezTo>
                    <a:pt x="72020" y="33783"/>
                    <a:pt x="71207" y="32157"/>
                    <a:pt x="70644" y="30312"/>
                  </a:cubicBezTo>
                  <a:cubicBezTo>
                    <a:pt x="66047" y="15208"/>
                    <a:pt x="55977" y="4825"/>
                    <a:pt x="42405" y="1385"/>
                  </a:cubicBezTo>
                  <a:cubicBezTo>
                    <a:pt x="37308" y="9"/>
                    <a:pt x="31741" y="-335"/>
                    <a:pt x="25893" y="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6849950" y="2345975"/>
            <a:ext cx="3713400" cy="91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1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6" name="Google Shape;136;p3"/>
          <p:cNvSpPr txBox="1">
            <a:spLocks noGrp="1"/>
          </p:cNvSpPr>
          <p:nvPr>
            <p:ph type="body" idx="1"/>
          </p:nvPr>
        </p:nvSpPr>
        <p:spPr>
          <a:xfrm>
            <a:off x="6849950" y="3300348"/>
            <a:ext cx="3713400" cy="201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1122899" y="1306316"/>
            <a:ext cx="4459967" cy="4284261"/>
          </a:xfrm>
          <a:custGeom>
            <a:avLst/>
            <a:gdLst/>
            <a:ahLst/>
            <a:cxnLst/>
            <a:rect l="l" t="t" r="r" b="b"/>
            <a:pathLst>
              <a:path w="1510573" h="1451062" extrusionOk="0">
                <a:moveTo>
                  <a:pt x="115269" y="42968"/>
                </a:moveTo>
                <a:cubicBezTo>
                  <a:pt x="115269" y="42968"/>
                  <a:pt x="423708" y="0"/>
                  <a:pt x="743716" y="0"/>
                </a:cubicBezTo>
                <a:cubicBezTo>
                  <a:pt x="1063725" y="0"/>
                  <a:pt x="1395305" y="42968"/>
                  <a:pt x="1395305" y="42968"/>
                </a:cubicBezTo>
                <a:cubicBezTo>
                  <a:pt x="1438867" y="42968"/>
                  <a:pt x="1474204" y="78306"/>
                  <a:pt x="1474204" y="121868"/>
                </a:cubicBezTo>
                <a:cubicBezTo>
                  <a:pt x="1474204" y="121868"/>
                  <a:pt x="1510574" y="419579"/>
                  <a:pt x="1510574" y="717260"/>
                </a:cubicBezTo>
                <a:cubicBezTo>
                  <a:pt x="1510574" y="1014940"/>
                  <a:pt x="1474204" y="1312652"/>
                  <a:pt x="1474204" y="1312652"/>
                </a:cubicBezTo>
                <a:cubicBezTo>
                  <a:pt x="1474204" y="1356214"/>
                  <a:pt x="1438867" y="1391552"/>
                  <a:pt x="1395305" y="1391552"/>
                </a:cubicBezTo>
                <a:cubicBezTo>
                  <a:pt x="1395305" y="1391552"/>
                  <a:pt x="1110008" y="1451063"/>
                  <a:pt x="789999" y="1451063"/>
                </a:cubicBezTo>
                <a:cubicBezTo>
                  <a:pt x="469990" y="1451063"/>
                  <a:pt x="115269" y="1391552"/>
                  <a:pt x="115269" y="1391552"/>
                </a:cubicBezTo>
                <a:cubicBezTo>
                  <a:pt x="71707" y="1391552"/>
                  <a:pt x="36370" y="1356245"/>
                  <a:pt x="36370" y="1312652"/>
                </a:cubicBezTo>
                <a:cubicBezTo>
                  <a:pt x="36370" y="1312652"/>
                  <a:pt x="0" y="1014940"/>
                  <a:pt x="0" y="717260"/>
                </a:cubicBezTo>
                <a:cubicBezTo>
                  <a:pt x="0" y="419579"/>
                  <a:pt x="36370" y="121868"/>
                  <a:pt x="36370" y="121868"/>
                </a:cubicBezTo>
                <a:cubicBezTo>
                  <a:pt x="36370" y="78274"/>
                  <a:pt x="71676" y="42968"/>
                  <a:pt x="115269" y="429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2271616" y="1018350"/>
            <a:ext cx="1843541" cy="575870"/>
          </a:xfrm>
          <a:custGeom>
            <a:avLst/>
            <a:gdLst/>
            <a:ahLst/>
            <a:cxnLst/>
            <a:rect l="l" t="t" r="r" b="b"/>
            <a:pathLst>
              <a:path w="624400" h="195045" extrusionOk="0">
                <a:moveTo>
                  <a:pt x="610931" y="0"/>
                </a:moveTo>
                <a:cubicBezTo>
                  <a:pt x="590886" y="4441"/>
                  <a:pt x="570652" y="7256"/>
                  <a:pt x="550138" y="8600"/>
                </a:cubicBezTo>
                <a:cubicBezTo>
                  <a:pt x="509953" y="11227"/>
                  <a:pt x="469612" y="9319"/>
                  <a:pt x="429458" y="12509"/>
                </a:cubicBezTo>
                <a:cubicBezTo>
                  <a:pt x="289922" y="23642"/>
                  <a:pt x="150291" y="34619"/>
                  <a:pt x="10911" y="47691"/>
                </a:cubicBezTo>
                <a:cubicBezTo>
                  <a:pt x="4281" y="47784"/>
                  <a:pt x="-597" y="80870"/>
                  <a:pt x="59" y="121556"/>
                </a:cubicBezTo>
                <a:cubicBezTo>
                  <a:pt x="716" y="162272"/>
                  <a:pt x="6720" y="195170"/>
                  <a:pt x="13350" y="195045"/>
                </a:cubicBezTo>
                <a:cubicBezTo>
                  <a:pt x="152730" y="181973"/>
                  <a:pt x="292267" y="171028"/>
                  <a:pt x="431804" y="159864"/>
                </a:cubicBezTo>
                <a:cubicBezTo>
                  <a:pt x="471957" y="156643"/>
                  <a:pt x="512236" y="158488"/>
                  <a:pt x="552390" y="155861"/>
                </a:cubicBezTo>
                <a:cubicBezTo>
                  <a:pt x="573092" y="154516"/>
                  <a:pt x="593512" y="151639"/>
                  <a:pt x="613746" y="147167"/>
                </a:cubicBezTo>
                <a:cubicBezTo>
                  <a:pt x="620375" y="147042"/>
                  <a:pt x="625098" y="114019"/>
                  <a:pt x="624316" y="73396"/>
                </a:cubicBezTo>
                <a:cubicBezTo>
                  <a:pt x="623534" y="32742"/>
                  <a:pt x="617561" y="-125"/>
                  <a:pt x="6109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3"/>
          <p:cNvGrpSpPr/>
          <p:nvPr/>
        </p:nvGrpSpPr>
        <p:grpSpPr>
          <a:xfrm>
            <a:off x="-1493921" y="3954832"/>
            <a:ext cx="3912879" cy="3328149"/>
            <a:chOff x="2242291" y="1874738"/>
            <a:chExt cx="1295827" cy="1102182"/>
          </a:xfrm>
        </p:grpSpPr>
        <p:sp>
          <p:nvSpPr>
            <p:cNvPr id="140" name="Google Shape;140;p3"/>
            <p:cNvSpPr/>
            <p:nvPr/>
          </p:nvSpPr>
          <p:spPr>
            <a:xfrm>
              <a:off x="2873802" y="2409775"/>
              <a:ext cx="612091" cy="168619"/>
            </a:xfrm>
            <a:custGeom>
              <a:avLst/>
              <a:gdLst/>
              <a:ahLst/>
              <a:cxnLst/>
              <a:rect l="l" t="t" r="r" b="b"/>
              <a:pathLst>
                <a:path w="612091" h="168619" extrusionOk="0">
                  <a:moveTo>
                    <a:pt x="0" y="168620"/>
                  </a:moveTo>
                  <a:cubicBezTo>
                    <a:pt x="0" y="168620"/>
                    <a:pt x="64577" y="133251"/>
                    <a:pt x="121493" y="114081"/>
                  </a:cubicBezTo>
                  <a:cubicBezTo>
                    <a:pt x="164742" y="99508"/>
                    <a:pt x="231039" y="80776"/>
                    <a:pt x="333143" y="68955"/>
                  </a:cubicBezTo>
                  <a:cubicBezTo>
                    <a:pt x="431651" y="57541"/>
                    <a:pt x="612091" y="0"/>
                    <a:pt x="612091" y="0"/>
                  </a:cubicBezTo>
                  <a:cubicBezTo>
                    <a:pt x="612091" y="0"/>
                    <a:pt x="549641" y="108233"/>
                    <a:pt x="428711" y="137129"/>
                  </a:cubicBezTo>
                  <a:cubicBezTo>
                    <a:pt x="307781" y="166024"/>
                    <a:pt x="253461" y="156142"/>
                    <a:pt x="210243" y="155923"/>
                  </a:cubicBezTo>
                  <a:cubicBezTo>
                    <a:pt x="166962" y="155673"/>
                    <a:pt x="0" y="168620"/>
                    <a:pt x="0" y="16862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566658" y="2023469"/>
              <a:ext cx="317182" cy="554925"/>
            </a:xfrm>
            <a:custGeom>
              <a:avLst/>
              <a:gdLst/>
              <a:ahLst/>
              <a:cxnLst/>
              <a:rect l="l" t="t" r="r" b="b"/>
              <a:pathLst>
                <a:path w="317182" h="554925" extrusionOk="0">
                  <a:moveTo>
                    <a:pt x="317183" y="554926"/>
                  </a:moveTo>
                  <a:cubicBezTo>
                    <a:pt x="317183" y="554926"/>
                    <a:pt x="297200" y="484063"/>
                    <a:pt x="270994" y="430024"/>
                  </a:cubicBezTo>
                  <a:cubicBezTo>
                    <a:pt x="251105" y="388933"/>
                    <a:pt x="218018" y="328546"/>
                    <a:pt x="154942" y="247363"/>
                  </a:cubicBezTo>
                  <a:cubicBezTo>
                    <a:pt x="94055" y="169058"/>
                    <a:pt x="8745" y="0"/>
                    <a:pt x="8745" y="0"/>
                  </a:cubicBezTo>
                  <a:cubicBezTo>
                    <a:pt x="8745" y="0"/>
                    <a:pt x="-24748" y="120398"/>
                    <a:pt x="39360" y="226943"/>
                  </a:cubicBezTo>
                  <a:cubicBezTo>
                    <a:pt x="103468" y="333487"/>
                    <a:pt x="148563" y="365322"/>
                    <a:pt x="178991" y="396000"/>
                  </a:cubicBezTo>
                  <a:cubicBezTo>
                    <a:pt x="209450" y="426710"/>
                    <a:pt x="317183" y="554926"/>
                    <a:pt x="317183" y="55492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910453" y="2241999"/>
              <a:ext cx="491286" cy="250084"/>
            </a:xfrm>
            <a:custGeom>
              <a:avLst/>
              <a:gdLst/>
              <a:ahLst/>
              <a:cxnLst/>
              <a:rect l="l" t="t" r="r" b="b"/>
              <a:pathLst>
                <a:path w="491286" h="250084" extrusionOk="0">
                  <a:moveTo>
                    <a:pt x="0" y="250084"/>
                  </a:moveTo>
                  <a:cubicBezTo>
                    <a:pt x="0" y="250084"/>
                    <a:pt x="187071" y="124933"/>
                    <a:pt x="263938" y="105950"/>
                  </a:cubicBezTo>
                  <a:cubicBezTo>
                    <a:pt x="371201" y="79463"/>
                    <a:pt x="491287" y="0"/>
                    <a:pt x="491287" y="0"/>
                  </a:cubicBezTo>
                  <a:cubicBezTo>
                    <a:pt x="491287" y="0"/>
                    <a:pt x="425021" y="105950"/>
                    <a:pt x="292708" y="155454"/>
                  </a:cubicBezTo>
                  <a:cubicBezTo>
                    <a:pt x="240890" y="174812"/>
                    <a:pt x="0" y="250084"/>
                    <a:pt x="0" y="25008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25238" y="1979062"/>
              <a:ext cx="173113" cy="525811"/>
            </a:xfrm>
            <a:custGeom>
              <a:avLst/>
              <a:gdLst/>
              <a:ahLst/>
              <a:cxnLst/>
              <a:rect l="l" t="t" r="r" b="b"/>
              <a:pathLst>
                <a:path w="173113" h="525811" extrusionOk="0">
                  <a:moveTo>
                    <a:pt x="173113" y="525811"/>
                  </a:moveTo>
                  <a:cubicBezTo>
                    <a:pt x="173113" y="525811"/>
                    <a:pt x="131396" y="304654"/>
                    <a:pt x="91086" y="236481"/>
                  </a:cubicBezTo>
                  <a:cubicBezTo>
                    <a:pt x="34827" y="141382"/>
                    <a:pt x="7433" y="0"/>
                    <a:pt x="7433" y="0"/>
                  </a:cubicBezTo>
                  <a:cubicBezTo>
                    <a:pt x="7433" y="0"/>
                    <a:pt x="-21776" y="121524"/>
                    <a:pt x="35609" y="250616"/>
                  </a:cubicBezTo>
                  <a:cubicBezTo>
                    <a:pt x="58063" y="301183"/>
                    <a:pt x="173113" y="525811"/>
                    <a:pt x="173113" y="52581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925464" y="2090079"/>
              <a:ext cx="451539" cy="368324"/>
            </a:xfrm>
            <a:custGeom>
              <a:avLst/>
              <a:gdLst/>
              <a:ahLst/>
              <a:cxnLst/>
              <a:rect l="l" t="t" r="r" b="b"/>
              <a:pathLst>
                <a:path w="451539" h="368324" extrusionOk="0">
                  <a:moveTo>
                    <a:pt x="0" y="368324"/>
                  </a:moveTo>
                  <a:cubicBezTo>
                    <a:pt x="0" y="368324"/>
                    <a:pt x="98977" y="220344"/>
                    <a:pt x="174812" y="178721"/>
                  </a:cubicBezTo>
                  <a:cubicBezTo>
                    <a:pt x="250647" y="137098"/>
                    <a:pt x="451540" y="0"/>
                    <a:pt x="451540" y="0"/>
                  </a:cubicBezTo>
                  <a:cubicBezTo>
                    <a:pt x="451540" y="0"/>
                    <a:pt x="315224" y="164711"/>
                    <a:pt x="264688" y="205990"/>
                  </a:cubicBezTo>
                  <a:cubicBezTo>
                    <a:pt x="214152" y="247270"/>
                    <a:pt x="0" y="368324"/>
                    <a:pt x="0" y="36832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852804" y="1874738"/>
              <a:ext cx="91124" cy="580318"/>
            </a:xfrm>
            <a:custGeom>
              <a:avLst/>
              <a:gdLst/>
              <a:ahLst/>
              <a:cxnLst/>
              <a:rect l="l" t="t" r="r" b="b"/>
              <a:pathLst>
                <a:path w="91124" h="580318" extrusionOk="0">
                  <a:moveTo>
                    <a:pt x="70127" y="580319"/>
                  </a:moveTo>
                  <a:cubicBezTo>
                    <a:pt x="70127" y="580319"/>
                    <a:pt x="106653" y="406070"/>
                    <a:pt x="83355" y="322761"/>
                  </a:cubicBezTo>
                  <a:cubicBezTo>
                    <a:pt x="60057" y="239451"/>
                    <a:pt x="17496" y="0"/>
                    <a:pt x="17496" y="0"/>
                  </a:cubicBezTo>
                  <a:cubicBezTo>
                    <a:pt x="17496" y="0"/>
                    <a:pt x="-4895" y="212620"/>
                    <a:pt x="984" y="277635"/>
                  </a:cubicBezTo>
                  <a:cubicBezTo>
                    <a:pt x="6832" y="342619"/>
                    <a:pt x="70127" y="580319"/>
                    <a:pt x="70127" y="58031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696103" y="2406652"/>
              <a:ext cx="249452" cy="570268"/>
            </a:xfrm>
            <a:custGeom>
              <a:avLst/>
              <a:gdLst/>
              <a:ahLst/>
              <a:cxnLst/>
              <a:rect l="l" t="t" r="r" b="b"/>
              <a:pathLst>
                <a:path w="249452" h="570268" extrusionOk="0">
                  <a:moveTo>
                    <a:pt x="244183" y="340"/>
                  </a:moveTo>
                  <a:cubicBezTo>
                    <a:pt x="240493" y="-817"/>
                    <a:pt x="237085" y="1059"/>
                    <a:pt x="235928" y="4749"/>
                  </a:cubicBezTo>
                  <a:cubicBezTo>
                    <a:pt x="235333" y="6626"/>
                    <a:pt x="226264" y="32769"/>
                    <a:pt x="222699" y="42776"/>
                  </a:cubicBezTo>
                  <a:cubicBezTo>
                    <a:pt x="212536" y="71328"/>
                    <a:pt x="201497" y="99848"/>
                    <a:pt x="189645" y="126555"/>
                  </a:cubicBezTo>
                  <a:cubicBezTo>
                    <a:pt x="183734" y="139845"/>
                    <a:pt x="169662" y="172431"/>
                    <a:pt x="169255" y="173401"/>
                  </a:cubicBezTo>
                  <a:cubicBezTo>
                    <a:pt x="147365" y="224750"/>
                    <a:pt x="130822" y="259868"/>
                    <a:pt x="94296" y="328792"/>
                  </a:cubicBezTo>
                  <a:cubicBezTo>
                    <a:pt x="87228" y="342114"/>
                    <a:pt x="57707" y="395902"/>
                    <a:pt x="54079" y="402626"/>
                  </a:cubicBezTo>
                  <a:cubicBezTo>
                    <a:pt x="41321" y="426174"/>
                    <a:pt x="34128" y="441403"/>
                    <a:pt x="27623" y="456633"/>
                  </a:cubicBezTo>
                  <a:cubicBezTo>
                    <a:pt x="14770" y="486748"/>
                    <a:pt x="6765" y="516394"/>
                    <a:pt x="72" y="562458"/>
                  </a:cubicBezTo>
                  <a:cubicBezTo>
                    <a:pt x="-490" y="566273"/>
                    <a:pt x="2293" y="569620"/>
                    <a:pt x="6139" y="570183"/>
                  </a:cubicBezTo>
                  <a:cubicBezTo>
                    <a:pt x="9986" y="570746"/>
                    <a:pt x="13301" y="568494"/>
                    <a:pt x="13863" y="564679"/>
                  </a:cubicBezTo>
                  <a:cubicBezTo>
                    <a:pt x="20399" y="519741"/>
                    <a:pt x="27999" y="491064"/>
                    <a:pt x="40320" y="462168"/>
                  </a:cubicBezTo>
                  <a:cubicBezTo>
                    <a:pt x="46606" y="447439"/>
                    <a:pt x="54205" y="432428"/>
                    <a:pt x="66776" y="409256"/>
                  </a:cubicBezTo>
                  <a:cubicBezTo>
                    <a:pt x="70404" y="402532"/>
                    <a:pt x="99362" y="348806"/>
                    <a:pt x="106460" y="335422"/>
                  </a:cubicBezTo>
                  <a:cubicBezTo>
                    <a:pt x="143143" y="266123"/>
                    <a:pt x="160468" y="230597"/>
                    <a:pt x="182515" y="178904"/>
                  </a:cubicBezTo>
                  <a:cubicBezTo>
                    <a:pt x="182921" y="177935"/>
                    <a:pt x="196493" y="145256"/>
                    <a:pt x="202341" y="132059"/>
                  </a:cubicBezTo>
                  <a:cubicBezTo>
                    <a:pt x="214350" y="105008"/>
                    <a:pt x="225670" y="76582"/>
                    <a:pt x="235959" y="47749"/>
                  </a:cubicBezTo>
                  <a:cubicBezTo>
                    <a:pt x="239555" y="37648"/>
                    <a:pt x="248593" y="11129"/>
                    <a:pt x="249187" y="9159"/>
                  </a:cubicBezTo>
                  <a:cubicBezTo>
                    <a:pt x="250282" y="5437"/>
                    <a:pt x="247874" y="1497"/>
                    <a:pt x="244183" y="34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852787" y="2608072"/>
              <a:ext cx="685331" cy="98135"/>
            </a:xfrm>
            <a:custGeom>
              <a:avLst/>
              <a:gdLst/>
              <a:ahLst/>
              <a:cxnLst/>
              <a:rect l="l" t="t" r="r" b="b"/>
              <a:pathLst>
                <a:path w="685331" h="98135" extrusionOk="0">
                  <a:moveTo>
                    <a:pt x="0" y="18138"/>
                  </a:moveTo>
                  <a:lnTo>
                    <a:pt x="357911" y="17231"/>
                  </a:lnTo>
                  <a:lnTo>
                    <a:pt x="685331" y="0"/>
                  </a:lnTo>
                  <a:cubicBezTo>
                    <a:pt x="685331" y="0"/>
                    <a:pt x="625288" y="102729"/>
                    <a:pt x="489629" y="97976"/>
                  </a:cubicBezTo>
                  <a:cubicBezTo>
                    <a:pt x="353970" y="93254"/>
                    <a:pt x="254525" y="68236"/>
                    <a:pt x="208211" y="55852"/>
                  </a:cubicBezTo>
                  <a:cubicBezTo>
                    <a:pt x="161896" y="43468"/>
                    <a:pt x="0" y="18138"/>
                    <a:pt x="0" y="18138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423030" y="2090079"/>
              <a:ext cx="429757" cy="541666"/>
            </a:xfrm>
            <a:custGeom>
              <a:avLst/>
              <a:gdLst/>
              <a:ahLst/>
              <a:cxnLst/>
              <a:rect l="l" t="t" r="r" b="b"/>
              <a:pathLst>
                <a:path w="429757" h="541666" extrusionOk="0">
                  <a:moveTo>
                    <a:pt x="429757" y="541666"/>
                  </a:moveTo>
                  <a:lnTo>
                    <a:pt x="203690" y="264219"/>
                  </a:lnTo>
                  <a:lnTo>
                    <a:pt x="9552" y="0"/>
                  </a:lnTo>
                  <a:cubicBezTo>
                    <a:pt x="9552" y="0"/>
                    <a:pt x="-31852" y="111548"/>
                    <a:pt x="57743" y="213496"/>
                  </a:cubicBezTo>
                  <a:cubicBezTo>
                    <a:pt x="147369" y="315443"/>
                    <a:pt x="229740" y="376549"/>
                    <a:pt x="268643" y="404506"/>
                  </a:cubicBezTo>
                  <a:cubicBezTo>
                    <a:pt x="307577" y="432464"/>
                    <a:pt x="429757" y="541666"/>
                    <a:pt x="429757" y="54166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96528" y="2701561"/>
              <a:ext cx="654340" cy="192995"/>
            </a:xfrm>
            <a:custGeom>
              <a:avLst/>
              <a:gdLst/>
              <a:ahLst/>
              <a:cxnLst/>
              <a:rect l="l" t="t" r="r" b="b"/>
              <a:pathLst>
                <a:path w="654340" h="192995" extrusionOk="0">
                  <a:moveTo>
                    <a:pt x="0" y="37291"/>
                  </a:moveTo>
                  <a:cubicBezTo>
                    <a:pt x="0" y="37291"/>
                    <a:pt x="180660" y="-13026"/>
                    <a:pt x="277760" y="3236"/>
                  </a:cubicBezTo>
                  <a:cubicBezTo>
                    <a:pt x="605180" y="58088"/>
                    <a:pt x="654340" y="192996"/>
                    <a:pt x="654340" y="192996"/>
                  </a:cubicBezTo>
                  <a:cubicBezTo>
                    <a:pt x="654340" y="192996"/>
                    <a:pt x="454167" y="125323"/>
                    <a:pt x="354690" y="86045"/>
                  </a:cubicBezTo>
                  <a:cubicBezTo>
                    <a:pt x="260185" y="48706"/>
                    <a:pt x="0" y="37291"/>
                    <a:pt x="0" y="3729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42291" y="2352632"/>
              <a:ext cx="569498" cy="366394"/>
            </a:xfrm>
            <a:custGeom>
              <a:avLst/>
              <a:gdLst/>
              <a:ahLst/>
              <a:cxnLst/>
              <a:rect l="l" t="t" r="r" b="b"/>
              <a:pathLst>
                <a:path w="569498" h="366394" extrusionOk="0">
                  <a:moveTo>
                    <a:pt x="569499" y="366394"/>
                  </a:moveTo>
                  <a:cubicBezTo>
                    <a:pt x="569499" y="366394"/>
                    <a:pt x="478840" y="202215"/>
                    <a:pt x="399221" y="144330"/>
                  </a:cubicBezTo>
                  <a:cubicBezTo>
                    <a:pt x="130718" y="-50934"/>
                    <a:pt x="0" y="8515"/>
                    <a:pt x="0" y="8515"/>
                  </a:cubicBezTo>
                  <a:cubicBezTo>
                    <a:pt x="0" y="8515"/>
                    <a:pt x="188509" y="103958"/>
                    <a:pt x="286235" y="147457"/>
                  </a:cubicBezTo>
                  <a:cubicBezTo>
                    <a:pt x="379082" y="188768"/>
                    <a:pt x="569499" y="366394"/>
                    <a:pt x="569499" y="36639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752153" y="2806300"/>
              <a:ext cx="452227" cy="153521"/>
            </a:xfrm>
            <a:custGeom>
              <a:avLst/>
              <a:gdLst/>
              <a:ahLst/>
              <a:cxnLst/>
              <a:rect l="l" t="t" r="r" b="b"/>
              <a:pathLst>
                <a:path w="452227" h="153521" extrusionOk="0">
                  <a:moveTo>
                    <a:pt x="0" y="14642"/>
                  </a:moveTo>
                  <a:cubicBezTo>
                    <a:pt x="0" y="14642"/>
                    <a:pt x="157706" y="-22071"/>
                    <a:pt x="270505" y="20772"/>
                  </a:cubicBezTo>
                  <a:cubicBezTo>
                    <a:pt x="383304" y="63614"/>
                    <a:pt x="452228" y="153522"/>
                    <a:pt x="452228" y="153522"/>
                  </a:cubicBezTo>
                  <a:cubicBezTo>
                    <a:pt x="452228" y="153522"/>
                    <a:pt x="321385" y="106113"/>
                    <a:pt x="232572" y="62270"/>
                  </a:cubicBezTo>
                  <a:cubicBezTo>
                    <a:pt x="126528" y="9920"/>
                    <a:pt x="0" y="14642"/>
                    <a:pt x="0" y="14642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2358717" y="2543533"/>
              <a:ext cx="415889" cy="227185"/>
            </a:xfrm>
            <a:custGeom>
              <a:avLst/>
              <a:gdLst/>
              <a:ahLst/>
              <a:cxnLst/>
              <a:rect l="l" t="t" r="r" b="b"/>
              <a:pathLst>
                <a:path w="415889" h="227185" extrusionOk="0">
                  <a:moveTo>
                    <a:pt x="415889" y="227186"/>
                  </a:moveTo>
                  <a:cubicBezTo>
                    <a:pt x="415889" y="227186"/>
                    <a:pt x="331642" y="88900"/>
                    <a:pt x="222033" y="38427"/>
                  </a:cubicBezTo>
                  <a:cubicBezTo>
                    <a:pt x="112424" y="-12047"/>
                    <a:pt x="0" y="1713"/>
                    <a:pt x="0" y="1713"/>
                  </a:cubicBezTo>
                  <a:cubicBezTo>
                    <a:pt x="0" y="1713"/>
                    <a:pt x="125495" y="61881"/>
                    <a:pt x="218968" y="94560"/>
                  </a:cubicBezTo>
                  <a:cubicBezTo>
                    <a:pt x="330641" y="133588"/>
                    <a:pt x="415889" y="227186"/>
                    <a:pt x="415889" y="22718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929397" y="1874738"/>
              <a:ext cx="251311" cy="569744"/>
            </a:xfrm>
            <a:custGeom>
              <a:avLst/>
              <a:gdLst/>
              <a:ahLst/>
              <a:cxnLst/>
              <a:rect l="l" t="t" r="r" b="b"/>
              <a:pathLst>
                <a:path w="251311" h="569744" extrusionOk="0">
                  <a:moveTo>
                    <a:pt x="570" y="564089"/>
                  </a:moveTo>
                  <a:cubicBezTo>
                    <a:pt x="33000" y="600990"/>
                    <a:pt x="49730" y="447193"/>
                    <a:pt x="89978" y="396063"/>
                  </a:cubicBezTo>
                  <a:cubicBezTo>
                    <a:pt x="130225" y="344933"/>
                    <a:pt x="187078" y="239295"/>
                    <a:pt x="198680" y="195670"/>
                  </a:cubicBezTo>
                  <a:cubicBezTo>
                    <a:pt x="210282" y="152046"/>
                    <a:pt x="251311" y="0"/>
                    <a:pt x="251311" y="0"/>
                  </a:cubicBezTo>
                  <a:cubicBezTo>
                    <a:pt x="251311" y="0"/>
                    <a:pt x="170441" y="73427"/>
                    <a:pt x="129787" y="147855"/>
                  </a:cubicBezTo>
                  <a:cubicBezTo>
                    <a:pt x="20710" y="347560"/>
                    <a:pt x="-4308" y="558553"/>
                    <a:pt x="570" y="56408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939661" y="1937278"/>
              <a:ext cx="214406" cy="468744"/>
            </a:xfrm>
            <a:custGeom>
              <a:avLst/>
              <a:gdLst/>
              <a:ahLst/>
              <a:cxnLst/>
              <a:rect l="l" t="t" r="r" b="b"/>
              <a:pathLst>
                <a:path w="214406" h="468744" extrusionOk="0">
                  <a:moveTo>
                    <a:pt x="214027" y="67"/>
                  </a:moveTo>
                  <a:cubicBezTo>
                    <a:pt x="213683" y="-89"/>
                    <a:pt x="213308" y="36"/>
                    <a:pt x="213151" y="349"/>
                  </a:cubicBezTo>
                  <a:cubicBezTo>
                    <a:pt x="202926" y="20801"/>
                    <a:pt x="192137" y="41972"/>
                    <a:pt x="178752" y="67865"/>
                  </a:cubicBezTo>
                  <a:cubicBezTo>
                    <a:pt x="174999" y="75121"/>
                    <a:pt x="153797" y="115993"/>
                    <a:pt x="153828" y="115962"/>
                  </a:cubicBezTo>
                  <a:cubicBezTo>
                    <a:pt x="107107" y="205995"/>
                    <a:pt x="83403" y="253153"/>
                    <a:pt x="58354" y="308286"/>
                  </a:cubicBezTo>
                  <a:cubicBezTo>
                    <a:pt x="54820" y="316073"/>
                    <a:pt x="38121" y="350942"/>
                    <a:pt x="34212" y="359291"/>
                  </a:cubicBezTo>
                  <a:cubicBezTo>
                    <a:pt x="28489" y="371644"/>
                    <a:pt x="23704" y="382527"/>
                    <a:pt x="19451" y="392909"/>
                  </a:cubicBezTo>
                  <a:cubicBezTo>
                    <a:pt x="6817" y="423900"/>
                    <a:pt x="0" y="448730"/>
                    <a:pt x="0" y="468056"/>
                  </a:cubicBezTo>
                  <a:cubicBezTo>
                    <a:pt x="0" y="468432"/>
                    <a:pt x="313" y="468744"/>
                    <a:pt x="688" y="468744"/>
                  </a:cubicBezTo>
                  <a:cubicBezTo>
                    <a:pt x="1063" y="468744"/>
                    <a:pt x="1376" y="468432"/>
                    <a:pt x="1376" y="468056"/>
                  </a:cubicBezTo>
                  <a:cubicBezTo>
                    <a:pt x="1376" y="448949"/>
                    <a:pt x="8162" y="424244"/>
                    <a:pt x="20734" y="393378"/>
                  </a:cubicBezTo>
                  <a:cubicBezTo>
                    <a:pt x="24955" y="383027"/>
                    <a:pt x="29771" y="372207"/>
                    <a:pt x="35494" y="359854"/>
                  </a:cubicBezTo>
                  <a:cubicBezTo>
                    <a:pt x="39372" y="351505"/>
                    <a:pt x="56071" y="316667"/>
                    <a:pt x="59636" y="308849"/>
                  </a:cubicBezTo>
                  <a:cubicBezTo>
                    <a:pt x="84685" y="253748"/>
                    <a:pt x="108296" y="206558"/>
                    <a:pt x="155016" y="116525"/>
                  </a:cubicBezTo>
                  <a:cubicBezTo>
                    <a:pt x="154985" y="116588"/>
                    <a:pt x="176188" y="75809"/>
                    <a:pt x="179940" y="68553"/>
                  </a:cubicBezTo>
                  <a:cubicBezTo>
                    <a:pt x="193325" y="42660"/>
                    <a:pt x="204114" y="21364"/>
                    <a:pt x="214340" y="943"/>
                  </a:cubicBezTo>
                  <a:cubicBezTo>
                    <a:pt x="214496" y="599"/>
                    <a:pt x="214371" y="224"/>
                    <a:pt x="214027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75541" y="1949426"/>
              <a:ext cx="49609" cy="481520"/>
            </a:xfrm>
            <a:custGeom>
              <a:avLst/>
              <a:gdLst/>
              <a:ahLst/>
              <a:cxnLst/>
              <a:rect l="l" t="t" r="r" b="b"/>
              <a:pathLst>
                <a:path w="49609" h="481520" extrusionOk="0">
                  <a:moveTo>
                    <a:pt x="5110" y="22"/>
                  </a:moveTo>
                  <a:cubicBezTo>
                    <a:pt x="4734" y="-72"/>
                    <a:pt x="4421" y="147"/>
                    <a:pt x="4328" y="522"/>
                  </a:cubicBezTo>
                  <a:cubicBezTo>
                    <a:pt x="-957" y="23382"/>
                    <a:pt x="-1270" y="47055"/>
                    <a:pt x="2670" y="73511"/>
                  </a:cubicBezTo>
                  <a:cubicBezTo>
                    <a:pt x="5641" y="93619"/>
                    <a:pt x="9706" y="110194"/>
                    <a:pt x="19495" y="144937"/>
                  </a:cubicBezTo>
                  <a:cubicBezTo>
                    <a:pt x="26031" y="168110"/>
                    <a:pt x="28501" y="177241"/>
                    <a:pt x="31316" y="189500"/>
                  </a:cubicBezTo>
                  <a:cubicBezTo>
                    <a:pt x="37414" y="215956"/>
                    <a:pt x="39822" y="248104"/>
                    <a:pt x="39822" y="287914"/>
                  </a:cubicBezTo>
                  <a:cubicBezTo>
                    <a:pt x="39822" y="302049"/>
                    <a:pt x="39321" y="313401"/>
                    <a:pt x="37883" y="339013"/>
                  </a:cubicBezTo>
                  <a:cubicBezTo>
                    <a:pt x="37070" y="353398"/>
                    <a:pt x="36726" y="359809"/>
                    <a:pt x="36413" y="367846"/>
                  </a:cubicBezTo>
                  <a:cubicBezTo>
                    <a:pt x="35381" y="394271"/>
                    <a:pt x="35913" y="414879"/>
                    <a:pt x="38759" y="434799"/>
                  </a:cubicBezTo>
                  <a:cubicBezTo>
                    <a:pt x="39040" y="436738"/>
                    <a:pt x="40603" y="451937"/>
                    <a:pt x="41198" y="456596"/>
                  </a:cubicBezTo>
                  <a:cubicBezTo>
                    <a:pt x="43262" y="472983"/>
                    <a:pt x="45388" y="481520"/>
                    <a:pt x="48922" y="481520"/>
                  </a:cubicBezTo>
                  <a:cubicBezTo>
                    <a:pt x="49297" y="481520"/>
                    <a:pt x="49610" y="481208"/>
                    <a:pt x="49610" y="480832"/>
                  </a:cubicBezTo>
                  <a:cubicBezTo>
                    <a:pt x="49610" y="480457"/>
                    <a:pt x="49297" y="480144"/>
                    <a:pt x="48922" y="480144"/>
                  </a:cubicBezTo>
                  <a:cubicBezTo>
                    <a:pt x="46639" y="480144"/>
                    <a:pt x="44450" y="471326"/>
                    <a:pt x="42574" y="456409"/>
                  </a:cubicBezTo>
                  <a:cubicBezTo>
                    <a:pt x="41979" y="451780"/>
                    <a:pt x="40416" y="436613"/>
                    <a:pt x="40134" y="434612"/>
                  </a:cubicBezTo>
                  <a:cubicBezTo>
                    <a:pt x="37289" y="414785"/>
                    <a:pt x="36757" y="394302"/>
                    <a:pt x="37789" y="367971"/>
                  </a:cubicBezTo>
                  <a:cubicBezTo>
                    <a:pt x="38102" y="359965"/>
                    <a:pt x="38446" y="353523"/>
                    <a:pt x="39259" y="339138"/>
                  </a:cubicBezTo>
                  <a:cubicBezTo>
                    <a:pt x="40729" y="313495"/>
                    <a:pt x="41229" y="302111"/>
                    <a:pt x="41198" y="287914"/>
                  </a:cubicBezTo>
                  <a:cubicBezTo>
                    <a:pt x="41198" y="248010"/>
                    <a:pt x="38821" y="215800"/>
                    <a:pt x="32692" y="189219"/>
                  </a:cubicBezTo>
                  <a:cubicBezTo>
                    <a:pt x="29846" y="176929"/>
                    <a:pt x="27407" y="167766"/>
                    <a:pt x="20871" y="144562"/>
                  </a:cubicBezTo>
                  <a:cubicBezTo>
                    <a:pt x="11114" y="109850"/>
                    <a:pt x="7017" y="93338"/>
                    <a:pt x="4046" y="73324"/>
                  </a:cubicBezTo>
                  <a:cubicBezTo>
                    <a:pt x="137" y="47024"/>
                    <a:pt x="387" y="23507"/>
                    <a:pt x="5610" y="804"/>
                  </a:cubicBezTo>
                  <a:cubicBezTo>
                    <a:pt x="5672" y="460"/>
                    <a:pt x="5485" y="115"/>
                    <a:pt x="5110" y="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733098" y="2013930"/>
              <a:ext cx="160812" cy="481261"/>
            </a:xfrm>
            <a:custGeom>
              <a:avLst/>
              <a:gdLst/>
              <a:ahLst/>
              <a:cxnLst/>
              <a:rect l="l" t="t" r="r" b="b"/>
              <a:pathLst>
                <a:path w="160812" h="481261" extrusionOk="0">
                  <a:moveTo>
                    <a:pt x="4295" y="33"/>
                  </a:moveTo>
                  <a:cubicBezTo>
                    <a:pt x="3951" y="-93"/>
                    <a:pt x="3513" y="158"/>
                    <a:pt x="3419" y="533"/>
                  </a:cubicBezTo>
                  <a:cubicBezTo>
                    <a:pt x="-83" y="11634"/>
                    <a:pt x="-771" y="24018"/>
                    <a:pt x="792" y="39342"/>
                  </a:cubicBezTo>
                  <a:cubicBezTo>
                    <a:pt x="1418" y="45565"/>
                    <a:pt x="2293" y="51100"/>
                    <a:pt x="3919" y="61138"/>
                  </a:cubicBezTo>
                  <a:cubicBezTo>
                    <a:pt x="5264" y="69488"/>
                    <a:pt x="5389" y="70708"/>
                    <a:pt x="5858" y="74148"/>
                  </a:cubicBezTo>
                  <a:cubicBezTo>
                    <a:pt x="14458" y="133502"/>
                    <a:pt x="33222" y="194233"/>
                    <a:pt x="58740" y="242517"/>
                  </a:cubicBezTo>
                  <a:cubicBezTo>
                    <a:pt x="64713" y="253838"/>
                    <a:pt x="70811" y="264127"/>
                    <a:pt x="81819" y="281702"/>
                  </a:cubicBezTo>
                  <a:cubicBezTo>
                    <a:pt x="82569" y="282890"/>
                    <a:pt x="83195" y="283984"/>
                    <a:pt x="84664" y="286299"/>
                  </a:cubicBezTo>
                  <a:cubicBezTo>
                    <a:pt x="106836" y="321730"/>
                    <a:pt x="116249" y="338773"/>
                    <a:pt x="124130" y="360758"/>
                  </a:cubicBezTo>
                  <a:cubicBezTo>
                    <a:pt x="128195" y="372078"/>
                    <a:pt x="131135" y="381241"/>
                    <a:pt x="137327" y="401787"/>
                  </a:cubicBezTo>
                  <a:cubicBezTo>
                    <a:pt x="137608" y="402694"/>
                    <a:pt x="146646" y="432246"/>
                    <a:pt x="150617" y="443316"/>
                  </a:cubicBezTo>
                  <a:cubicBezTo>
                    <a:pt x="151837" y="446725"/>
                    <a:pt x="152400" y="450196"/>
                    <a:pt x="153244" y="458077"/>
                  </a:cubicBezTo>
                  <a:cubicBezTo>
                    <a:pt x="153369" y="459140"/>
                    <a:pt x="153369" y="459578"/>
                    <a:pt x="153432" y="460141"/>
                  </a:cubicBezTo>
                  <a:cubicBezTo>
                    <a:pt x="154652" y="471180"/>
                    <a:pt x="156121" y="476809"/>
                    <a:pt x="159686" y="481062"/>
                  </a:cubicBezTo>
                  <a:cubicBezTo>
                    <a:pt x="159937" y="481343"/>
                    <a:pt x="160281" y="481312"/>
                    <a:pt x="160562" y="481062"/>
                  </a:cubicBezTo>
                  <a:cubicBezTo>
                    <a:pt x="160844" y="480812"/>
                    <a:pt x="160906" y="480468"/>
                    <a:pt x="160656" y="480186"/>
                  </a:cubicBezTo>
                  <a:cubicBezTo>
                    <a:pt x="157310" y="476215"/>
                    <a:pt x="155996" y="470711"/>
                    <a:pt x="154777" y="459953"/>
                  </a:cubicBezTo>
                  <a:cubicBezTo>
                    <a:pt x="154714" y="459390"/>
                    <a:pt x="154683" y="458953"/>
                    <a:pt x="154589" y="457889"/>
                  </a:cubicBezTo>
                  <a:cubicBezTo>
                    <a:pt x="153713" y="449884"/>
                    <a:pt x="153119" y="446412"/>
                    <a:pt x="151837" y="442847"/>
                  </a:cubicBezTo>
                  <a:cubicBezTo>
                    <a:pt x="147865" y="431808"/>
                    <a:pt x="144863" y="422208"/>
                    <a:pt x="139141" y="403257"/>
                  </a:cubicBezTo>
                  <a:cubicBezTo>
                    <a:pt x="138859" y="402350"/>
                    <a:pt x="129446" y="371609"/>
                    <a:pt x="125349" y="360257"/>
                  </a:cubicBezTo>
                  <a:cubicBezTo>
                    <a:pt x="117406" y="338148"/>
                    <a:pt x="107993" y="321105"/>
                    <a:pt x="85759" y="285579"/>
                  </a:cubicBezTo>
                  <a:cubicBezTo>
                    <a:pt x="84320" y="283265"/>
                    <a:pt x="83570" y="282171"/>
                    <a:pt x="82819" y="280982"/>
                  </a:cubicBezTo>
                  <a:cubicBezTo>
                    <a:pt x="71843" y="263407"/>
                    <a:pt x="65807" y="253181"/>
                    <a:pt x="59866" y="241892"/>
                  </a:cubicBezTo>
                  <a:cubicBezTo>
                    <a:pt x="34410" y="193733"/>
                    <a:pt x="15772" y="133096"/>
                    <a:pt x="7203" y="73898"/>
                  </a:cubicBezTo>
                  <a:cubicBezTo>
                    <a:pt x="6703" y="70458"/>
                    <a:pt x="6515" y="69269"/>
                    <a:pt x="5139" y="60888"/>
                  </a:cubicBezTo>
                  <a:cubicBezTo>
                    <a:pt x="3513" y="50881"/>
                    <a:pt x="2731" y="45283"/>
                    <a:pt x="2106" y="39092"/>
                  </a:cubicBezTo>
                  <a:cubicBezTo>
                    <a:pt x="573" y="23956"/>
                    <a:pt x="1199" y="11791"/>
                    <a:pt x="4639" y="877"/>
                  </a:cubicBezTo>
                  <a:cubicBezTo>
                    <a:pt x="4795" y="533"/>
                    <a:pt x="4639" y="126"/>
                    <a:pt x="4295" y="3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572973" y="2044732"/>
              <a:ext cx="299899" cy="520122"/>
            </a:xfrm>
            <a:custGeom>
              <a:avLst/>
              <a:gdLst/>
              <a:ahLst/>
              <a:cxnLst/>
              <a:rect l="l" t="t" r="r" b="b"/>
              <a:pathLst>
                <a:path w="299899" h="520122" extrusionOk="0">
                  <a:moveTo>
                    <a:pt x="929" y="3"/>
                  </a:moveTo>
                  <a:cubicBezTo>
                    <a:pt x="553" y="-29"/>
                    <a:pt x="272" y="222"/>
                    <a:pt x="241" y="597"/>
                  </a:cubicBezTo>
                  <a:cubicBezTo>
                    <a:pt x="-2042" y="26490"/>
                    <a:pt x="12155" y="68645"/>
                    <a:pt x="32576" y="109768"/>
                  </a:cubicBezTo>
                  <a:cubicBezTo>
                    <a:pt x="36016" y="116679"/>
                    <a:pt x="38018" y="122496"/>
                    <a:pt x="41864" y="135755"/>
                  </a:cubicBezTo>
                  <a:cubicBezTo>
                    <a:pt x="42083" y="136506"/>
                    <a:pt x="42052" y="136569"/>
                    <a:pt x="42239" y="137319"/>
                  </a:cubicBezTo>
                  <a:cubicBezTo>
                    <a:pt x="46336" y="151360"/>
                    <a:pt x="48932" y="158428"/>
                    <a:pt x="53278" y="166152"/>
                  </a:cubicBezTo>
                  <a:cubicBezTo>
                    <a:pt x="94214" y="238891"/>
                    <a:pt x="145938" y="307096"/>
                    <a:pt x="204073" y="364355"/>
                  </a:cubicBezTo>
                  <a:cubicBezTo>
                    <a:pt x="227590" y="387497"/>
                    <a:pt x="244852" y="414422"/>
                    <a:pt x="272090" y="465302"/>
                  </a:cubicBezTo>
                  <a:cubicBezTo>
                    <a:pt x="273435" y="467835"/>
                    <a:pt x="276969" y="474371"/>
                    <a:pt x="276969" y="474402"/>
                  </a:cubicBezTo>
                  <a:cubicBezTo>
                    <a:pt x="284099" y="487474"/>
                    <a:pt x="287288" y="493447"/>
                    <a:pt x="290760" y="500984"/>
                  </a:cubicBezTo>
                  <a:cubicBezTo>
                    <a:pt x="291479" y="502516"/>
                    <a:pt x="292573" y="505237"/>
                    <a:pt x="294262" y="509396"/>
                  </a:cubicBezTo>
                  <a:cubicBezTo>
                    <a:pt x="294325" y="509552"/>
                    <a:pt x="298171" y="518809"/>
                    <a:pt x="298359" y="519278"/>
                  </a:cubicBezTo>
                  <a:cubicBezTo>
                    <a:pt x="298453" y="519466"/>
                    <a:pt x="298515" y="519559"/>
                    <a:pt x="298547" y="519653"/>
                  </a:cubicBezTo>
                  <a:cubicBezTo>
                    <a:pt x="298547" y="519747"/>
                    <a:pt x="298547" y="519747"/>
                    <a:pt x="298547" y="519747"/>
                  </a:cubicBezTo>
                  <a:cubicBezTo>
                    <a:pt x="298547" y="519778"/>
                    <a:pt x="298547" y="519841"/>
                    <a:pt x="298547" y="519841"/>
                  </a:cubicBezTo>
                  <a:cubicBezTo>
                    <a:pt x="298578" y="519935"/>
                    <a:pt x="298609" y="519903"/>
                    <a:pt x="298828" y="520122"/>
                  </a:cubicBezTo>
                  <a:cubicBezTo>
                    <a:pt x="299923" y="520029"/>
                    <a:pt x="299923" y="520029"/>
                    <a:pt x="299891" y="519528"/>
                  </a:cubicBezTo>
                  <a:cubicBezTo>
                    <a:pt x="299891" y="519403"/>
                    <a:pt x="299797" y="519497"/>
                    <a:pt x="299797" y="519434"/>
                  </a:cubicBezTo>
                  <a:cubicBezTo>
                    <a:pt x="299766" y="519247"/>
                    <a:pt x="299578" y="519247"/>
                    <a:pt x="299422" y="519153"/>
                  </a:cubicBezTo>
                  <a:cubicBezTo>
                    <a:pt x="299547" y="519122"/>
                    <a:pt x="299422" y="519059"/>
                    <a:pt x="299610" y="519059"/>
                  </a:cubicBezTo>
                  <a:cubicBezTo>
                    <a:pt x="299422" y="518621"/>
                    <a:pt x="292605" y="501953"/>
                    <a:pt x="291886" y="500390"/>
                  </a:cubicBezTo>
                  <a:cubicBezTo>
                    <a:pt x="288383" y="492822"/>
                    <a:pt x="285350" y="486911"/>
                    <a:pt x="278188" y="473808"/>
                  </a:cubicBezTo>
                  <a:cubicBezTo>
                    <a:pt x="278188" y="473777"/>
                    <a:pt x="274561" y="467241"/>
                    <a:pt x="273216" y="464708"/>
                  </a:cubicBezTo>
                  <a:cubicBezTo>
                    <a:pt x="245915" y="413703"/>
                    <a:pt x="228622" y="386653"/>
                    <a:pt x="205011" y="363355"/>
                  </a:cubicBezTo>
                  <a:cubicBezTo>
                    <a:pt x="147001" y="306189"/>
                    <a:pt x="95277" y="238172"/>
                    <a:pt x="54404" y="165558"/>
                  </a:cubicBezTo>
                  <a:cubicBezTo>
                    <a:pt x="50120" y="157959"/>
                    <a:pt x="47524" y="150891"/>
                    <a:pt x="43459" y="136913"/>
                  </a:cubicBezTo>
                  <a:cubicBezTo>
                    <a:pt x="43240" y="136162"/>
                    <a:pt x="43271" y="136099"/>
                    <a:pt x="43084" y="135349"/>
                  </a:cubicBezTo>
                  <a:cubicBezTo>
                    <a:pt x="39206" y="122027"/>
                    <a:pt x="37173" y="116148"/>
                    <a:pt x="33702" y="109143"/>
                  </a:cubicBezTo>
                  <a:cubicBezTo>
                    <a:pt x="13375" y="68270"/>
                    <a:pt x="-697" y="26240"/>
                    <a:pt x="1554" y="659"/>
                  </a:cubicBezTo>
                  <a:cubicBezTo>
                    <a:pt x="1648" y="315"/>
                    <a:pt x="1304" y="34"/>
                    <a:pt x="929" y="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434697" y="2102839"/>
              <a:ext cx="395383" cy="507908"/>
            </a:xfrm>
            <a:custGeom>
              <a:avLst/>
              <a:gdLst/>
              <a:ahLst/>
              <a:cxnLst/>
              <a:rect l="l" t="t" r="r" b="b"/>
              <a:pathLst>
                <a:path w="395383" h="507908" extrusionOk="0">
                  <a:moveTo>
                    <a:pt x="418" y="30"/>
                  </a:moveTo>
                  <a:cubicBezTo>
                    <a:pt x="74" y="155"/>
                    <a:pt x="-82" y="468"/>
                    <a:pt x="43" y="812"/>
                  </a:cubicBezTo>
                  <a:cubicBezTo>
                    <a:pt x="2451" y="8567"/>
                    <a:pt x="5390" y="16792"/>
                    <a:pt x="9049" y="25548"/>
                  </a:cubicBezTo>
                  <a:cubicBezTo>
                    <a:pt x="13678" y="36681"/>
                    <a:pt x="19025" y="48064"/>
                    <a:pt x="26437" y="62981"/>
                  </a:cubicBezTo>
                  <a:cubicBezTo>
                    <a:pt x="27625" y="65389"/>
                    <a:pt x="52799" y="115737"/>
                    <a:pt x="55082" y="120240"/>
                  </a:cubicBezTo>
                  <a:cubicBezTo>
                    <a:pt x="86729" y="183316"/>
                    <a:pt x="109714" y="220906"/>
                    <a:pt x="140580" y="254617"/>
                  </a:cubicBezTo>
                  <a:cubicBezTo>
                    <a:pt x="162158" y="278165"/>
                    <a:pt x="180734" y="296053"/>
                    <a:pt x="222388" y="334361"/>
                  </a:cubicBezTo>
                  <a:cubicBezTo>
                    <a:pt x="222857" y="334799"/>
                    <a:pt x="268609" y="377236"/>
                    <a:pt x="285308" y="394154"/>
                  </a:cubicBezTo>
                  <a:cubicBezTo>
                    <a:pt x="292970" y="401941"/>
                    <a:pt x="300757" y="410447"/>
                    <a:pt x="310607" y="421798"/>
                  </a:cubicBezTo>
                  <a:cubicBezTo>
                    <a:pt x="313047" y="424613"/>
                    <a:pt x="325274" y="438936"/>
                    <a:pt x="326931" y="440843"/>
                  </a:cubicBezTo>
                  <a:cubicBezTo>
                    <a:pt x="356327" y="475086"/>
                    <a:pt x="373527" y="492693"/>
                    <a:pt x="394354" y="507797"/>
                  </a:cubicBezTo>
                  <a:cubicBezTo>
                    <a:pt x="394667" y="508016"/>
                    <a:pt x="395011" y="507891"/>
                    <a:pt x="395230" y="507609"/>
                  </a:cubicBezTo>
                  <a:cubicBezTo>
                    <a:pt x="395449" y="507297"/>
                    <a:pt x="395449" y="506953"/>
                    <a:pt x="395136" y="506734"/>
                  </a:cubicBezTo>
                  <a:cubicBezTo>
                    <a:pt x="374434" y="491723"/>
                    <a:pt x="357328" y="474148"/>
                    <a:pt x="327995" y="439999"/>
                  </a:cubicBezTo>
                  <a:cubicBezTo>
                    <a:pt x="326337" y="438091"/>
                    <a:pt x="314110" y="423737"/>
                    <a:pt x="311671" y="420954"/>
                  </a:cubicBezTo>
                  <a:cubicBezTo>
                    <a:pt x="301788" y="409571"/>
                    <a:pt x="293877" y="401002"/>
                    <a:pt x="286152" y="393184"/>
                  </a:cubicBezTo>
                  <a:cubicBezTo>
                    <a:pt x="269422" y="376235"/>
                    <a:pt x="255443" y="362944"/>
                    <a:pt x="224296" y="334268"/>
                  </a:cubicBezTo>
                  <a:cubicBezTo>
                    <a:pt x="223827" y="333830"/>
                    <a:pt x="223796" y="333830"/>
                    <a:pt x="223327" y="333392"/>
                  </a:cubicBezTo>
                  <a:cubicBezTo>
                    <a:pt x="181735" y="295115"/>
                    <a:pt x="163065" y="277258"/>
                    <a:pt x="141518" y="253742"/>
                  </a:cubicBezTo>
                  <a:cubicBezTo>
                    <a:pt x="110747" y="220155"/>
                    <a:pt x="87793" y="182628"/>
                    <a:pt x="56208" y="119646"/>
                  </a:cubicBezTo>
                  <a:cubicBezTo>
                    <a:pt x="53925" y="115143"/>
                    <a:pt x="28845" y="64763"/>
                    <a:pt x="27687" y="62387"/>
                  </a:cubicBezTo>
                  <a:cubicBezTo>
                    <a:pt x="20276" y="47501"/>
                    <a:pt x="14928" y="36056"/>
                    <a:pt x="10300" y="24954"/>
                  </a:cubicBezTo>
                  <a:cubicBezTo>
                    <a:pt x="6672" y="16260"/>
                    <a:pt x="3702" y="8129"/>
                    <a:pt x="1294" y="436"/>
                  </a:cubicBezTo>
                  <a:cubicBezTo>
                    <a:pt x="1200" y="61"/>
                    <a:pt x="793" y="-64"/>
                    <a:pt x="418" y="3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260824" y="2357820"/>
              <a:ext cx="528648" cy="337106"/>
            </a:xfrm>
            <a:custGeom>
              <a:avLst/>
              <a:gdLst/>
              <a:ahLst/>
              <a:cxnLst/>
              <a:rect l="l" t="t" r="r" b="b"/>
              <a:pathLst>
                <a:path w="528648" h="337106" extrusionOk="0">
                  <a:moveTo>
                    <a:pt x="918" y="43"/>
                  </a:moveTo>
                  <a:cubicBezTo>
                    <a:pt x="574" y="-82"/>
                    <a:pt x="168" y="74"/>
                    <a:pt x="43" y="418"/>
                  </a:cubicBezTo>
                  <a:cubicBezTo>
                    <a:pt x="-82" y="762"/>
                    <a:pt x="74" y="1169"/>
                    <a:pt x="418" y="1294"/>
                  </a:cubicBezTo>
                  <a:cubicBezTo>
                    <a:pt x="13427" y="6360"/>
                    <a:pt x="24498" y="9049"/>
                    <a:pt x="49265" y="13990"/>
                  </a:cubicBezTo>
                  <a:cubicBezTo>
                    <a:pt x="52330" y="14616"/>
                    <a:pt x="53237" y="14772"/>
                    <a:pt x="54738" y="15054"/>
                  </a:cubicBezTo>
                  <a:cubicBezTo>
                    <a:pt x="71906" y="18493"/>
                    <a:pt x="82289" y="21026"/>
                    <a:pt x="92953" y="24623"/>
                  </a:cubicBezTo>
                  <a:cubicBezTo>
                    <a:pt x="190022" y="57365"/>
                    <a:pt x="259696" y="89544"/>
                    <a:pt x="318707" y="133482"/>
                  </a:cubicBezTo>
                  <a:cubicBezTo>
                    <a:pt x="350385" y="157061"/>
                    <a:pt x="375622" y="179952"/>
                    <a:pt x="421624" y="224859"/>
                  </a:cubicBezTo>
                  <a:cubicBezTo>
                    <a:pt x="422499" y="225703"/>
                    <a:pt x="432225" y="235241"/>
                    <a:pt x="435102" y="238056"/>
                  </a:cubicBezTo>
                  <a:cubicBezTo>
                    <a:pt x="449644" y="252253"/>
                    <a:pt x="459776" y="261979"/>
                    <a:pt x="470189" y="271674"/>
                  </a:cubicBezTo>
                  <a:cubicBezTo>
                    <a:pt x="473723" y="274957"/>
                    <a:pt x="477320" y="279304"/>
                    <a:pt x="481510" y="285058"/>
                  </a:cubicBezTo>
                  <a:cubicBezTo>
                    <a:pt x="483199" y="287372"/>
                    <a:pt x="484950" y="289843"/>
                    <a:pt x="487076" y="292970"/>
                  </a:cubicBezTo>
                  <a:cubicBezTo>
                    <a:pt x="488234" y="294659"/>
                    <a:pt x="492174" y="300538"/>
                    <a:pt x="492737" y="301382"/>
                  </a:cubicBezTo>
                  <a:cubicBezTo>
                    <a:pt x="507216" y="322679"/>
                    <a:pt x="516160" y="332560"/>
                    <a:pt x="527730" y="337064"/>
                  </a:cubicBezTo>
                  <a:cubicBezTo>
                    <a:pt x="528074" y="337189"/>
                    <a:pt x="528481" y="337032"/>
                    <a:pt x="528606" y="336688"/>
                  </a:cubicBezTo>
                  <a:cubicBezTo>
                    <a:pt x="528731" y="336344"/>
                    <a:pt x="528575" y="335938"/>
                    <a:pt x="528231" y="335813"/>
                  </a:cubicBezTo>
                  <a:cubicBezTo>
                    <a:pt x="517035" y="331466"/>
                    <a:pt x="508154" y="321709"/>
                    <a:pt x="493831" y="300631"/>
                  </a:cubicBezTo>
                  <a:cubicBezTo>
                    <a:pt x="493268" y="299819"/>
                    <a:pt x="489391" y="294002"/>
                    <a:pt x="488265" y="292313"/>
                  </a:cubicBezTo>
                  <a:cubicBezTo>
                    <a:pt x="486107" y="289155"/>
                    <a:pt x="484293" y="286622"/>
                    <a:pt x="482605" y="284307"/>
                  </a:cubicBezTo>
                  <a:cubicBezTo>
                    <a:pt x="478352" y="278460"/>
                    <a:pt x="474661" y="274081"/>
                    <a:pt x="471065" y="270735"/>
                  </a:cubicBezTo>
                  <a:cubicBezTo>
                    <a:pt x="460683" y="261041"/>
                    <a:pt x="450613" y="251315"/>
                    <a:pt x="436071" y="237118"/>
                  </a:cubicBezTo>
                  <a:cubicBezTo>
                    <a:pt x="433194" y="234303"/>
                    <a:pt x="423438" y="224765"/>
                    <a:pt x="422593" y="223921"/>
                  </a:cubicBezTo>
                  <a:cubicBezTo>
                    <a:pt x="376561" y="178951"/>
                    <a:pt x="351324" y="156091"/>
                    <a:pt x="319582" y="132449"/>
                  </a:cubicBezTo>
                  <a:cubicBezTo>
                    <a:pt x="260447" y="88418"/>
                    <a:pt x="190553" y="56176"/>
                    <a:pt x="93359" y="23372"/>
                  </a:cubicBezTo>
                  <a:cubicBezTo>
                    <a:pt x="82633" y="19744"/>
                    <a:pt x="72157" y="17274"/>
                    <a:pt x="54957" y="13803"/>
                  </a:cubicBezTo>
                  <a:cubicBezTo>
                    <a:pt x="53456" y="13490"/>
                    <a:pt x="52549" y="13333"/>
                    <a:pt x="49484" y="12739"/>
                  </a:cubicBezTo>
                  <a:cubicBezTo>
                    <a:pt x="24810" y="7798"/>
                    <a:pt x="13834" y="5046"/>
                    <a:pt x="918" y="4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393560" y="2545579"/>
              <a:ext cx="347241" cy="186969"/>
            </a:xfrm>
            <a:custGeom>
              <a:avLst/>
              <a:gdLst/>
              <a:ahLst/>
              <a:cxnLst/>
              <a:rect l="l" t="t" r="r" b="b"/>
              <a:pathLst>
                <a:path w="347241" h="186969" extrusionOk="0">
                  <a:moveTo>
                    <a:pt x="995" y="106"/>
                  </a:moveTo>
                  <a:cubicBezTo>
                    <a:pt x="682" y="-82"/>
                    <a:pt x="307" y="-19"/>
                    <a:pt x="119" y="293"/>
                  </a:cubicBezTo>
                  <a:cubicBezTo>
                    <a:pt x="-100" y="606"/>
                    <a:pt x="-6" y="981"/>
                    <a:pt x="307" y="1169"/>
                  </a:cubicBezTo>
                  <a:cubicBezTo>
                    <a:pt x="4497" y="3921"/>
                    <a:pt x="8750" y="6047"/>
                    <a:pt x="13410" y="7611"/>
                  </a:cubicBezTo>
                  <a:cubicBezTo>
                    <a:pt x="19008" y="9518"/>
                    <a:pt x="23792" y="10488"/>
                    <a:pt x="33643" y="11927"/>
                  </a:cubicBezTo>
                  <a:cubicBezTo>
                    <a:pt x="43056" y="13303"/>
                    <a:pt x="46746" y="13865"/>
                    <a:pt x="52031" y="15241"/>
                  </a:cubicBezTo>
                  <a:cubicBezTo>
                    <a:pt x="78300" y="22121"/>
                    <a:pt x="105694" y="32160"/>
                    <a:pt x="136091" y="45544"/>
                  </a:cubicBezTo>
                  <a:cubicBezTo>
                    <a:pt x="203013" y="74971"/>
                    <a:pt x="256739" y="112623"/>
                    <a:pt x="346115" y="186769"/>
                  </a:cubicBezTo>
                  <a:cubicBezTo>
                    <a:pt x="346397" y="187020"/>
                    <a:pt x="346866" y="187051"/>
                    <a:pt x="347085" y="186769"/>
                  </a:cubicBezTo>
                  <a:cubicBezTo>
                    <a:pt x="347335" y="186488"/>
                    <a:pt x="347272" y="186019"/>
                    <a:pt x="346991" y="185800"/>
                  </a:cubicBezTo>
                  <a:cubicBezTo>
                    <a:pt x="257552" y="111591"/>
                    <a:pt x="203639" y="73783"/>
                    <a:pt x="136591" y="44293"/>
                  </a:cubicBezTo>
                  <a:cubicBezTo>
                    <a:pt x="106132" y="30909"/>
                    <a:pt x="78800" y="20902"/>
                    <a:pt x="52438" y="13990"/>
                  </a:cubicBezTo>
                  <a:cubicBezTo>
                    <a:pt x="47090" y="12583"/>
                    <a:pt x="43337" y="11958"/>
                    <a:pt x="33862" y="10582"/>
                  </a:cubicBezTo>
                  <a:cubicBezTo>
                    <a:pt x="24074" y="9175"/>
                    <a:pt x="19446" y="8236"/>
                    <a:pt x="13910" y="6391"/>
                  </a:cubicBezTo>
                  <a:cubicBezTo>
                    <a:pt x="9376" y="4828"/>
                    <a:pt x="5123" y="2795"/>
                    <a:pt x="995" y="10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881985" y="2622602"/>
              <a:ext cx="629773" cy="46917"/>
            </a:xfrm>
            <a:custGeom>
              <a:avLst/>
              <a:gdLst/>
              <a:ahLst/>
              <a:cxnLst/>
              <a:rect l="l" t="t" r="r" b="b"/>
              <a:pathLst>
                <a:path w="629773" h="46917" extrusionOk="0">
                  <a:moveTo>
                    <a:pt x="629208" y="75"/>
                  </a:moveTo>
                  <a:cubicBezTo>
                    <a:pt x="619013" y="-582"/>
                    <a:pt x="604003" y="3108"/>
                    <a:pt x="582581" y="10739"/>
                  </a:cubicBezTo>
                  <a:cubicBezTo>
                    <a:pt x="579141" y="11958"/>
                    <a:pt x="575545" y="13303"/>
                    <a:pt x="571448" y="14835"/>
                  </a:cubicBezTo>
                  <a:cubicBezTo>
                    <a:pt x="568259" y="16024"/>
                    <a:pt x="555468" y="20902"/>
                    <a:pt x="552404" y="22059"/>
                  </a:cubicBezTo>
                  <a:cubicBezTo>
                    <a:pt x="545586" y="24623"/>
                    <a:pt x="540614" y="26312"/>
                    <a:pt x="536580" y="27532"/>
                  </a:cubicBezTo>
                  <a:cubicBezTo>
                    <a:pt x="493455" y="40572"/>
                    <a:pt x="438916" y="46232"/>
                    <a:pt x="381094" y="45513"/>
                  </a:cubicBezTo>
                  <a:cubicBezTo>
                    <a:pt x="354794" y="45201"/>
                    <a:pt x="327150" y="43262"/>
                    <a:pt x="296471" y="39947"/>
                  </a:cubicBezTo>
                  <a:cubicBezTo>
                    <a:pt x="268358" y="36913"/>
                    <a:pt x="244685" y="33724"/>
                    <a:pt x="196025" y="26468"/>
                  </a:cubicBezTo>
                  <a:cubicBezTo>
                    <a:pt x="160688" y="21215"/>
                    <a:pt x="147491" y="19307"/>
                    <a:pt x="129290" y="16899"/>
                  </a:cubicBezTo>
                  <a:cubicBezTo>
                    <a:pt x="124318" y="16242"/>
                    <a:pt x="118595" y="15179"/>
                    <a:pt x="111215" y="13678"/>
                  </a:cubicBezTo>
                  <a:cubicBezTo>
                    <a:pt x="108307" y="13084"/>
                    <a:pt x="92889" y="9800"/>
                    <a:pt x="90388" y="9269"/>
                  </a:cubicBezTo>
                  <a:cubicBezTo>
                    <a:pt x="80443" y="7173"/>
                    <a:pt x="73031" y="5735"/>
                    <a:pt x="65745" y="4484"/>
                  </a:cubicBezTo>
                  <a:cubicBezTo>
                    <a:pt x="36568" y="-520"/>
                    <a:pt x="15553" y="-738"/>
                    <a:pt x="355" y="5672"/>
                  </a:cubicBezTo>
                  <a:cubicBezTo>
                    <a:pt x="11" y="5829"/>
                    <a:pt x="-83" y="6204"/>
                    <a:pt x="73" y="6548"/>
                  </a:cubicBezTo>
                  <a:cubicBezTo>
                    <a:pt x="230" y="6892"/>
                    <a:pt x="605" y="7080"/>
                    <a:pt x="949" y="6923"/>
                  </a:cubicBezTo>
                  <a:cubicBezTo>
                    <a:pt x="15803" y="669"/>
                    <a:pt x="36599" y="794"/>
                    <a:pt x="65557" y="5735"/>
                  </a:cubicBezTo>
                  <a:cubicBezTo>
                    <a:pt x="72813" y="6986"/>
                    <a:pt x="80162" y="8424"/>
                    <a:pt x="90075" y="10520"/>
                  </a:cubicBezTo>
                  <a:cubicBezTo>
                    <a:pt x="92577" y="11051"/>
                    <a:pt x="108056" y="14429"/>
                    <a:pt x="110996" y="15023"/>
                  </a:cubicBezTo>
                  <a:cubicBezTo>
                    <a:pt x="118407" y="16524"/>
                    <a:pt x="124162" y="17493"/>
                    <a:pt x="129165" y="18150"/>
                  </a:cubicBezTo>
                  <a:cubicBezTo>
                    <a:pt x="147366" y="20558"/>
                    <a:pt x="160500" y="22466"/>
                    <a:pt x="195806" y="27719"/>
                  </a:cubicBezTo>
                  <a:cubicBezTo>
                    <a:pt x="244497" y="34974"/>
                    <a:pt x="268108" y="38258"/>
                    <a:pt x="296253" y="41292"/>
                  </a:cubicBezTo>
                  <a:cubicBezTo>
                    <a:pt x="326962" y="44606"/>
                    <a:pt x="354607" y="46545"/>
                    <a:pt x="380969" y="46858"/>
                  </a:cubicBezTo>
                  <a:cubicBezTo>
                    <a:pt x="438916" y="47577"/>
                    <a:pt x="493674" y="41854"/>
                    <a:pt x="536955" y="28783"/>
                  </a:cubicBezTo>
                  <a:cubicBezTo>
                    <a:pt x="541020" y="27563"/>
                    <a:pt x="545930" y="25874"/>
                    <a:pt x="552779" y="23310"/>
                  </a:cubicBezTo>
                  <a:cubicBezTo>
                    <a:pt x="555875" y="22153"/>
                    <a:pt x="568759" y="17274"/>
                    <a:pt x="571917" y="16086"/>
                  </a:cubicBezTo>
                  <a:cubicBezTo>
                    <a:pt x="576014" y="14554"/>
                    <a:pt x="579610" y="13209"/>
                    <a:pt x="583050" y="11989"/>
                  </a:cubicBezTo>
                  <a:cubicBezTo>
                    <a:pt x="604284" y="4421"/>
                    <a:pt x="619138" y="794"/>
                    <a:pt x="629083" y="1419"/>
                  </a:cubicBezTo>
                  <a:cubicBezTo>
                    <a:pt x="629458" y="1451"/>
                    <a:pt x="629740" y="1107"/>
                    <a:pt x="629771" y="731"/>
                  </a:cubicBezTo>
                  <a:cubicBezTo>
                    <a:pt x="629802" y="387"/>
                    <a:pt x="629552" y="106"/>
                    <a:pt x="629208" y="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839212" y="2720545"/>
              <a:ext cx="589332" cy="152623"/>
            </a:xfrm>
            <a:custGeom>
              <a:avLst/>
              <a:gdLst/>
              <a:ahLst/>
              <a:cxnLst/>
              <a:rect l="l" t="t" r="r" b="b"/>
              <a:pathLst>
                <a:path w="589332" h="152623" extrusionOk="0">
                  <a:moveTo>
                    <a:pt x="109174" y="451"/>
                  </a:moveTo>
                  <a:cubicBezTo>
                    <a:pt x="91568" y="1139"/>
                    <a:pt x="72773" y="2672"/>
                    <a:pt x="52102" y="4954"/>
                  </a:cubicBezTo>
                  <a:cubicBezTo>
                    <a:pt x="46629" y="5549"/>
                    <a:pt x="42314" y="6330"/>
                    <a:pt x="32150" y="8582"/>
                  </a:cubicBezTo>
                  <a:cubicBezTo>
                    <a:pt x="29367" y="9208"/>
                    <a:pt x="27991" y="9520"/>
                    <a:pt x="26396" y="9864"/>
                  </a:cubicBezTo>
                  <a:cubicBezTo>
                    <a:pt x="15451" y="12178"/>
                    <a:pt x="8008" y="13085"/>
                    <a:pt x="691" y="12616"/>
                  </a:cubicBezTo>
                  <a:cubicBezTo>
                    <a:pt x="315" y="12585"/>
                    <a:pt x="34" y="12835"/>
                    <a:pt x="3" y="13210"/>
                  </a:cubicBezTo>
                  <a:cubicBezTo>
                    <a:pt x="-29" y="13586"/>
                    <a:pt x="222" y="13961"/>
                    <a:pt x="597" y="13992"/>
                  </a:cubicBezTo>
                  <a:cubicBezTo>
                    <a:pt x="8071" y="14493"/>
                    <a:pt x="15639" y="13586"/>
                    <a:pt x="26678" y="11240"/>
                  </a:cubicBezTo>
                  <a:cubicBezTo>
                    <a:pt x="28304" y="10896"/>
                    <a:pt x="29680" y="10584"/>
                    <a:pt x="32432" y="9958"/>
                  </a:cubicBezTo>
                  <a:cubicBezTo>
                    <a:pt x="42533" y="7738"/>
                    <a:pt x="46786" y="6831"/>
                    <a:pt x="52165" y="6237"/>
                  </a:cubicBezTo>
                  <a:cubicBezTo>
                    <a:pt x="93413" y="1702"/>
                    <a:pt x="127468" y="201"/>
                    <a:pt x="158772" y="2234"/>
                  </a:cubicBezTo>
                  <a:cubicBezTo>
                    <a:pt x="262846" y="9020"/>
                    <a:pt x="356256" y="33788"/>
                    <a:pt x="458985" y="80133"/>
                  </a:cubicBezTo>
                  <a:cubicBezTo>
                    <a:pt x="462175" y="81571"/>
                    <a:pt x="471557" y="85762"/>
                    <a:pt x="473151" y="86481"/>
                  </a:cubicBezTo>
                  <a:cubicBezTo>
                    <a:pt x="517527" y="106183"/>
                    <a:pt x="537072" y="116346"/>
                    <a:pt x="558556" y="133390"/>
                  </a:cubicBezTo>
                  <a:cubicBezTo>
                    <a:pt x="559525" y="134171"/>
                    <a:pt x="561308" y="135203"/>
                    <a:pt x="564310" y="136798"/>
                  </a:cubicBezTo>
                  <a:cubicBezTo>
                    <a:pt x="565686" y="137517"/>
                    <a:pt x="575631" y="142834"/>
                    <a:pt x="576725" y="143428"/>
                  </a:cubicBezTo>
                  <a:cubicBezTo>
                    <a:pt x="584105" y="147525"/>
                    <a:pt x="588140" y="150402"/>
                    <a:pt x="588046" y="151840"/>
                  </a:cubicBezTo>
                  <a:cubicBezTo>
                    <a:pt x="588014" y="152215"/>
                    <a:pt x="588265" y="152591"/>
                    <a:pt x="588640" y="152622"/>
                  </a:cubicBezTo>
                  <a:cubicBezTo>
                    <a:pt x="589015" y="152653"/>
                    <a:pt x="589297" y="152309"/>
                    <a:pt x="589328" y="151934"/>
                  </a:cubicBezTo>
                  <a:cubicBezTo>
                    <a:pt x="589484" y="149651"/>
                    <a:pt x="585481" y="146680"/>
                    <a:pt x="577319" y="142177"/>
                  </a:cubicBezTo>
                  <a:cubicBezTo>
                    <a:pt x="576225" y="141583"/>
                    <a:pt x="566374" y="136360"/>
                    <a:pt x="564998" y="135641"/>
                  </a:cubicBezTo>
                  <a:cubicBezTo>
                    <a:pt x="562058" y="134078"/>
                    <a:pt x="560213" y="133014"/>
                    <a:pt x="559338" y="132326"/>
                  </a:cubicBezTo>
                  <a:cubicBezTo>
                    <a:pt x="537729" y="115189"/>
                    <a:pt x="518184" y="104994"/>
                    <a:pt x="473714" y="85230"/>
                  </a:cubicBezTo>
                  <a:cubicBezTo>
                    <a:pt x="472119" y="84511"/>
                    <a:pt x="462738" y="80321"/>
                    <a:pt x="459548" y="78882"/>
                  </a:cubicBezTo>
                  <a:cubicBezTo>
                    <a:pt x="356694" y="32474"/>
                    <a:pt x="263096" y="7675"/>
                    <a:pt x="158834" y="889"/>
                  </a:cubicBezTo>
                  <a:cubicBezTo>
                    <a:pt x="143198" y="-174"/>
                    <a:pt x="126780" y="-237"/>
                    <a:pt x="109174" y="4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797232" y="2809720"/>
              <a:ext cx="374199" cy="130694"/>
            </a:xfrm>
            <a:custGeom>
              <a:avLst/>
              <a:gdLst/>
              <a:ahLst/>
              <a:cxnLst/>
              <a:rect l="l" t="t" r="r" b="b"/>
              <a:pathLst>
                <a:path w="374199" h="130694" extrusionOk="0">
                  <a:moveTo>
                    <a:pt x="109312" y="308"/>
                  </a:moveTo>
                  <a:cubicBezTo>
                    <a:pt x="102151" y="-161"/>
                    <a:pt x="94552" y="-67"/>
                    <a:pt x="86358" y="402"/>
                  </a:cubicBezTo>
                  <a:cubicBezTo>
                    <a:pt x="77758" y="903"/>
                    <a:pt x="70660" y="1559"/>
                    <a:pt x="55586" y="3342"/>
                  </a:cubicBezTo>
                  <a:cubicBezTo>
                    <a:pt x="49613" y="4061"/>
                    <a:pt x="47362" y="4374"/>
                    <a:pt x="44266" y="4718"/>
                  </a:cubicBezTo>
                  <a:cubicBezTo>
                    <a:pt x="35791" y="5656"/>
                    <a:pt x="26691" y="6219"/>
                    <a:pt x="16809" y="6563"/>
                  </a:cubicBezTo>
                  <a:cubicBezTo>
                    <a:pt x="16809" y="6563"/>
                    <a:pt x="10961" y="6719"/>
                    <a:pt x="9085" y="6751"/>
                  </a:cubicBezTo>
                  <a:cubicBezTo>
                    <a:pt x="6364" y="6813"/>
                    <a:pt x="4175" y="6938"/>
                    <a:pt x="2736" y="7032"/>
                  </a:cubicBezTo>
                  <a:cubicBezTo>
                    <a:pt x="1861" y="7094"/>
                    <a:pt x="1267" y="7126"/>
                    <a:pt x="891" y="7220"/>
                  </a:cubicBezTo>
                  <a:cubicBezTo>
                    <a:pt x="516" y="7313"/>
                    <a:pt x="266" y="7438"/>
                    <a:pt x="109" y="7720"/>
                  </a:cubicBezTo>
                  <a:cubicBezTo>
                    <a:pt x="-203" y="8314"/>
                    <a:pt x="203" y="8595"/>
                    <a:pt x="704" y="8783"/>
                  </a:cubicBezTo>
                  <a:cubicBezTo>
                    <a:pt x="891" y="8877"/>
                    <a:pt x="1016" y="8689"/>
                    <a:pt x="1204" y="8595"/>
                  </a:cubicBezTo>
                  <a:cubicBezTo>
                    <a:pt x="1329" y="8533"/>
                    <a:pt x="1548" y="8658"/>
                    <a:pt x="1579" y="8502"/>
                  </a:cubicBezTo>
                  <a:cubicBezTo>
                    <a:pt x="1892" y="8439"/>
                    <a:pt x="2236" y="8345"/>
                    <a:pt x="2861" y="8314"/>
                  </a:cubicBezTo>
                  <a:cubicBezTo>
                    <a:pt x="4300" y="8189"/>
                    <a:pt x="6395" y="8189"/>
                    <a:pt x="9116" y="8126"/>
                  </a:cubicBezTo>
                  <a:cubicBezTo>
                    <a:pt x="10992" y="8064"/>
                    <a:pt x="16934" y="7939"/>
                    <a:pt x="16934" y="7939"/>
                  </a:cubicBezTo>
                  <a:cubicBezTo>
                    <a:pt x="26847" y="7595"/>
                    <a:pt x="35885" y="6907"/>
                    <a:pt x="44391" y="6000"/>
                  </a:cubicBezTo>
                  <a:cubicBezTo>
                    <a:pt x="47518" y="5656"/>
                    <a:pt x="49739" y="5437"/>
                    <a:pt x="55712" y="4718"/>
                  </a:cubicBezTo>
                  <a:cubicBezTo>
                    <a:pt x="70785" y="2935"/>
                    <a:pt x="77852" y="2185"/>
                    <a:pt x="86390" y="1684"/>
                  </a:cubicBezTo>
                  <a:cubicBezTo>
                    <a:pt x="102714" y="746"/>
                    <a:pt x="116474" y="1559"/>
                    <a:pt x="129483" y="4624"/>
                  </a:cubicBezTo>
                  <a:cubicBezTo>
                    <a:pt x="203035" y="21855"/>
                    <a:pt x="266424" y="50751"/>
                    <a:pt x="326123" y="94438"/>
                  </a:cubicBezTo>
                  <a:cubicBezTo>
                    <a:pt x="328437" y="96127"/>
                    <a:pt x="330907" y="97940"/>
                    <a:pt x="333941" y="100004"/>
                  </a:cubicBezTo>
                  <a:cubicBezTo>
                    <a:pt x="336005" y="101412"/>
                    <a:pt x="343479" y="106478"/>
                    <a:pt x="343322" y="106352"/>
                  </a:cubicBezTo>
                  <a:cubicBezTo>
                    <a:pt x="358114" y="116360"/>
                    <a:pt x="366214" y="122739"/>
                    <a:pt x="373031" y="130495"/>
                  </a:cubicBezTo>
                  <a:cubicBezTo>
                    <a:pt x="373281" y="130776"/>
                    <a:pt x="373719" y="130745"/>
                    <a:pt x="374000" y="130495"/>
                  </a:cubicBezTo>
                  <a:cubicBezTo>
                    <a:pt x="374282" y="130245"/>
                    <a:pt x="374251" y="129807"/>
                    <a:pt x="374000" y="129525"/>
                  </a:cubicBezTo>
                  <a:cubicBezTo>
                    <a:pt x="367089" y="121676"/>
                    <a:pt x="358958" y="115265"/>
                    <a:pt x="344104" y="105195"/>
                  </a:cubicBezTo>
                  <a:cubicBezTo>
                    <a:pt x="344260" y="105321"/>
                    <a:pt x="336786" y="100255"/>
                    <a:pt x="334722" y="98847"/>
                  </a:cubicBezTo>
                  <a:cubicBezTo>
                    <a:pt x="331720" y="96783"/>
                    <a:pt x="329218" y="95063"/>
                    <a:pt x="326904" y="93375"/>
                  </a:cubicBezTo>
                  <a:cubicBezTo>
                    <a:pt x="267081" y="49594"/>
                    <a:pt x="203535" y="20667"/>
                    <a:pt x="129796" y="3373"/>
                  </a:cubicBezTo>
                  <a:cubicBezTo>
                    <a:pt x="123166" y="1809"/>
                    <a:pt x="116474" y="777"/>
                    <a:pt x="109312" y="30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894148" y="2432630"/>
              <a:ext cx="524346" cy="140980"/>
            </a:xfrm>
            <a:custGeom>
              <a:avLst/>
              <a:gdLst/>
              <a:ahLst/>
              <a:cxnLst/>
              <a:rect l="l" t="t" r="r" b="b"/>
              <a:pathLst>
                <a:path w="524346" h="140980" extrusionOk="0">
                  <a:moveTo>
                    <a:pt x="523415" y="67"/>
                  </a:moveTo>
                  <a:cubicBezTo>
                    <a:pt x="514002" y="4915"/>
                    <a:pt x="506778" y="9824"/>
                    <a:pt x="491549" y="21082"/>
                  </a:cubicBezTo>
                  <a:cubicBezTo>
                    <a:pt x="491330" y="21239"/>
                    <a:pt x="491267" y="21207"/>
                    <a:pt x="491048" y="21364"/>
                  </a:cubicBezTo>
                  <a:cubicBezTo>
                    <a:pt x="478133" y="30902"/>
                    <a:pt x="472191" y="35092"/>
                    <a:pt x="464467" y="39533"/>
                  </a:cubicBezTo>
                  <a:cubicBezTo>
                    <a:pt x="407051" y="72619"/>
                    <a:pt x="353545" y="92227"/>
                    <a:pt x="299506" y="97199"/>
                  </a:cubicBezTo>
                  <a:cubicBezTo>
                    <a:pt x="277991" y="99169"/>
                    <a:pt x="260385" y="99826"/>
                    <a:pt x="220544" y="100608"/>
                  </a:cubicBezTo>
                  <a:cubicBezTo>
                    <a:pt x="211787" y="100795"/>
                    <a:pt x="207972" y="100889"/>
                    <a:pt x="203156" y="100983"/>
                  </a:cubicBezTo>
                  <a:cubicBezTo>
                    <a:pt x="141050" y="102453"/>
                    <a:pt x="103992" y="106237"/>
                    <a:pt x="66747" y="117495"/>
                  </a:cubicBezTo>
                  <a:cubicBezTo>
                    <a:pt x="63463" y="118495"/>
                    <a:pt x="59679" y="119434"/>
                    <a:pt x="54519" y="120622"/>
                  </a:cubicBezTo>
                  <a:cubicBezTo>
                    <a:pt x="54301" y="120684"/>
                    <a:pt x="41135" y="123686"/>
                    <a:pt x="37226" y="124625"/>
                  </a:cubicBezTo>
                  <a:cubicBezTo>
                    <a:pt x="19057" y="129003"/>
                    <a:pt x="7548" y="133287"/>
                    <a:pt x="200" y="139760"/>
                  </a:cubicBezTo>
                  <a:cubicBezTo>
                    <a:pt x="-82" y="140011"/>
                    <a:pt x="-51" y="140448"/>
                    <a:pt x="200" y="140730"/>
                  </a:cubicBezTo>
                  <a:cubicBezTo>
                    <a:pt x="450" y="141011"/>
                    <a:pt x="794" y="141074"/>
                    <a:pt x="1075" y="140824"/>
                  </a:cubicBezTo>
                  <a:cubicBezTo>
                    <a:pt x="8237" y="134538"/>
                    <a:pt x="19557" y="130191"/>
                    <a:pt x="37539" y="125876"/>
                  </a:cubicBezTo>
                  <a:cubicBezTo>
                    <a:pt x="41448" y="124937"/>
                    <a:pt x="54707" y="121935"/>
                    <a:pt x="54926" y="121873"/>
                  </a:cubicBezTo>
                  <a:cubicBezTo>
                    <a:pt x="60086" y="120684"/>
                    <a:pt x="63839" y="119746"/>
                    <a:pt x="67153" y="118745"/>
                  </a:cubicBezTo>
                  <a:cubicBezTo>
                    <a:pt x="104273" y="107519"/>
                    <a:pt x="141206" y="103672"/>
                    <a:pt x="203188" y="102234"/>
                  </a:cubicBezTo>
                  <a:cubicBezTo>
                    <a:pt x="208004" y="102109"/>
                    <a:pt x="211850" y="102109"/>
                    <a:pt x="220575" y="101952"/>
                  </a:cubicBezTo>
                  <a:cubicBezTo>
                    <a:pt x="260447" y="101139"/>
                    <a:pt x="278053" y="100420"/>
                    <a:pt x="299631" y="98450"/>
                  </a:cubicBezTo>
                  <a:cubicBezTo>
                    <a:pt x="353888" y="93478"/>
                    <a:pt x="407614" y="73870"/>
                    <a:pt x="465186" y="40690"/>
                  </a:cubicBezTo>
                  <a:cubicBezTo>
                    <a:pt x="472973" y="36218"/>
                    <a:pt x="479009" y="31996"/>
                    <a:pt x="491955" y="22427"/>
                  </a:cubicBezTo>
                  <a:cubicBezTo>
                    <a:pt x="492174" y="22271"/>
                    <a:pt x="492112" y="22302"/>
                    <a:pt x="492331" y="22145"/>
                  </a:cubicBezTo>
                  <a:cubicBezTo>
                    <a:pt x="507498" y="10950"/>
                    <a:pt x="514659" y="6134"/>
                    <a:pt x="523978" y="1318"/>
                  </a:cubicBezTo>
                  <a:cubicBezTo>
                    <a:pt x="524322" y="1162"/>
                    <a:pt x="524447" y="661"/>
                    <a:pt x="524260" y="349"/>
                  </a:cubicBezTo>
                  <a:cubicBezTo>
                    <a:pt x="524103" y="36"/>
                    <a:pt x="523728" y="-89"/>
                    <a:pt x="523415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931988" y="2256739"/>
              <a:ext cx="455864" cy="225675"/>
            </a:xfrm>
            <a:custGeom>
              <a:avLst/>
              <a:gdLst/>
              <a:ahLst/>
              <a:cxnLst/>
              <a:rect l="l" t="t" r="r" b="b"/>
              <a:pathLst>
                <a:path w="455864" h="225675" extrusionOk="0">
                  <a:moveTo>
                    <a:pt x="454772" y="146"/>
                  </a:moveTo>
                  <a:cubicBezTo>
                    <a:pt x="447455" y="5682"/>
                    <a:pt x="440669" y="10998"/>
                    <a:pt x="429379" y="19879"/>
                  </a:cubicBezTo>
                  <a:cubicBezTo>
                    <a:pt x="429004" y="20192"/>
                    <a:pt x="423844" y="24257"/>
                    <a:pt x="422343" y="25446"/>
                  </a:cubicBezTo>
                  <a:cubicBezTo>
                    <a:pt x="372777" y="64442"/>
                    <a:pt x="346164" y="82173"/>
                    <a:pt x="310545" y="96590"/>
                  </a:cubicBezTo>
                  <a:cubicBezTo>
                    <a:pt x="296847" y="102125"/>
                    <a:pt x="285214" y="105690"/>
                    <a:pt x="259821" y="112507"/>
                  </a:cubicBezTo>
                  <a:cubicBezTo>
                    <a:pt x="259540" y="112601"/>
                    <a:pt x="232051" y="120075"/>
                    <a:pt x="221794" y="123547"/>
                  </a:cubicBezTo>
                  <a:cubicBezTo>
                    <a:pt x="199122" y="131208"/>
                    <a:pt x="179108" y="140058"/>
                    <a:pt x="145771" y="156383"/>
                  </a:cubicBezTo>
                  <a:cubicBezTo>
                    <a:pt x="143082" y="157696"/>
                    <a:pt x="124725" y="166765"/>
                    <a:pt x="120566" y="168798"/>
                  </a:cubicBezTo>
                  <a:cubicBezTo>
                    <a:pt x="108745" y="174520"/>
                    <a:pt x="97831" y="179117"/>
                    <a:pt x="77973" y="187186"/>
                  </a:cubicBezTo>
                  <a:cubicBezTo>
                    <a:pt x="77035" y="187561"/>
                    <a:pt x="76222" y="187936"/>
                    <a:pt x="74471" y="188655"/>
                  </a:cubicBezTo>
                  <a:cubicBezTo>
                    <a:pt x="52142" y="197724"/>
                    <a:pt x="41885" y="202071"/>
                    <a:pt x="29626" y="208013"/>
                  </a:cubicBezTo>
                  <a:cubicBezTo>
                    <a:pt x="28344" y="208638"/>
                    <a:pt x="28282" y="208701"/>
                    <a:pt x="15366" y="216206"/>
                  </a:cubicBezTo>
                  <a:cubicBezTo>
                    <a:pt x="15272" y="216269"/>
                    <a:pt x="918" y="224431"/>
                    <a:pt x="918" y="224400"/>
                  </a:cubicBezTo>
                  <a:cubicBezTo>
                    <a:pt x="574" y="224274"/>
                    <a:pt x="168" y="224431"/>
                    <a:pt x="43" y="224775"/>
                  </a:cubicBezTo>
                  <a:cubicBezTo>
                    <a:pt x="-82" y="225119"/>
                    <a:pt x="74" y="225525"/>
                    <a:pt x="418" y="225650"/>
                  </a:cubicBezTo>
                  <a:cubicBezTo>
                    <a:pt x="1106" y="225901"/>
                    <a:pt x="4014" y="224337"/>
                    <a:pt x="15866" y="217457"/>
                  </a:cubicBezTo>
                  <a:cubicBezTo>
                    <a:pt x="15960" y="217394"/>
                    <a:pt x="29001" y="209764"/>
                    <a:pt x="30221" y="209139"/>
                  </a:cubicBezTo>
                  <a:cubicBezTo>
                    <a:pt x="42448" y="203228"/>
                    <a:pt x="52768" y="198913"/>
                    <a:pt x="75065" y="189875"/>
                  </a:cubicBezTo>
                  <a:cubicBezTo>
                    <a:pt x="76816" y="189156"/>
                    <a:pt x="77567" y="188781"/>
                    <a:pt x="78474" y="188405"/>
                  </a:cubicBezTo>
                  <a:cubicBezTo>
                    <a:pt x="98394" y="180337"/>
                    <a:pt x="109308" y="175677"/>
                    <a:pt x="121191" y="169923"/>
                  </a:cubicBezTo>
                  <a:cubicBezTo>
                    <a:pt x="125382" y="167891"/>
                    <a:pt x="143707" y="158947"/>
                    <a:pt x="146397" y="157602"/>
                  </a:cubicBezTo>
                  <a:cubicBezTo>
                    <a:pt x="179670" y="141309"/>
                    <a:pt x="199747" y="132428"/>
                    <a:pt x="222326" y="124766"/>
                  </a:cubicBezTo>
                  <a:cubicBezTo>
                    <a:pt x="232521" y="121326"/>
                    <a:pt x="240870" y="118981"/>
                    <a:pt x="259665" y="113915"/>
                  </a:cubicBezTo>
                  <a:cubicBezTo>
                    <a:pt x="259946" y="113852"/>
                    <a:pt x="259853" y="113790"/>
                    <a:pt x="260165" y="113727"/>
                  </a:cubicBezTo>
                  <a:cubicBezTo>
                    <a:pt x="285621" y="106879"/>
                    <a:pt x="297317" y="103376"/>
                    <a:pt x="311076" y="97810"/>
                  </a:cubicBezTo>
                  <a:cubicBezTo>
                    <a:pt x="346852" y="83330"/>
                    <a:pt x="373527" y="65474"/>
                    <a:pt x="423156" y="26384"/>
                  </a:cubicBezTo>
                  <a:cubicBezTo>
                    <a:pt x="424657" y="25195"/>
                    <a:pt x="448299" y="6713"/>
                    <a:pt x="455617" y="1178"/>
                  </a:cubicBezTo>
                  <a:cubicBezTo>
                    <a:pt x="455929" y="959"/>
                    <a:pt x="455929" y="490"/>
                    <a:pt x="455711" y="209"/>
                  </a:cubicBezTo>
                  <a:cubicBezTo>
                    <a:pt x="455429" y="-41"/>
                    <a:pt x="455085" y="-73"/>
                    <a:pt x="454772" y="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935491" y="2111508"/>
              <a:ext cx="420084" cy="333991"/>
            </a:xfrm>
            <a:custGeom>
              <a:avLst/>
              <a:gdLst/>
              <a:ahLst/>
              <a:cxnLst/>
              <a:rect l="l" t="t" r="r" b="b"/>
              <a:pathLst>
                <a:path w="420084" h="333991" extrusionOk="0">
                  <a:moveTo>
                    <a:pt x="419028" y="86"/>
                  </a:moveTo>
                  <a:cubicBezTo>
                    <a:pt x="408489" y="5184"/>
                    <a:pt x="401391" y="11594"/>
                    <a:pt x="387756" y="26574"/>
                  </a:cubicBezTo>
                  <a:cubicBezTo>
                    <a:pt x="387162" y="27230"/>
                    <a:pt x="387162" y="27199"/>
                    <a:pt x="386567" y="27856"/>
                  </a:cubicBezTo>
                  <a:cubicBezTo>
                    <a:pt x="381720" y="33172"/>
                    <a:pt x="379094" y="36018"/>
                    <a:pt x="375998" y="38989"/>
                  </a:cubicBezTo>
                  <a:cubicBezTo>
                    <a:pt x="350198" y="64132"/>
                    <a:pt x="320833" y="89869"/>
                    <a:pt x="287654" y="116982"/>
                  </a:cubicBezTo>
                  <a:cubicBezTo>
                    <a:pt x="273706" y="128365"/>
                    <a:pt x="260540" y="136371"/>
                    <a:pt x="232740" y="151288"/>
                  </a:cubicBezTo>
                  <a:cubicBezTo>
                    <a:pt x="231520" y="151944"/>
                    <a:pt x="231426" y="151913"/>
                    <a:pt x="230206" y="152570"/>
                  </a:cubicBezTo>
                  <a:cubicBezTo>
                    <a:pt x="213288" y="161670"/>
                    <a:pt x="205314" y="166236"/>
                    <a:pt x="196088" y="172021"/>
                  </a:cubicBezTo>
                  <a:cubicBezTo>
                    <a:pt x="172822" y="186656"/>
                    <a:pt x="154246" y="201260"/>
                    <a:pt x="119378" y="231157"/>
                  </a:cubicBezTo>
                  <a:cubicBezTo>
                    <a:pt x="118158" y="232189"/>
                    <a:pt x="105899" y="242759"/>
                    <a:pt x="102866" y="245323"/>
                  </a:cubicBezTo>
                  <a:cubicBezTo>
                    <a:pt x="67341" y="275532"/>
                    <a:pt x="48202" y="292138"/>
                    <a:pt x="27218" y="311370"/>
                  </a:cubicBezTo>
                  <a:cubicBezTo>
                    <a:pt x="25967" y="312496"/>
                    <a:pt x="24247" y="313809"/>
                    <a:pt x="21840" y="315373"/>
                  </a:cubicBezTo>
                  <a:cubicBezTo>
                    <a:pt x="20870" y="315998"/>
                    <a:pt x="15616" y="319251"/>
                    <a:pt x="14803" y="319782"/>
                  </a:cubicBezTo>
                  <a:cubicBezTo>
                    <a:pt x="5766" y="325474"/>
                    <a:pt x="1419" y="329101"/>
                    <a:pt x="43" y="333073"/>
                  </a:cubicBezTo>
                  <a:cubicBezTo>
                    <a:pt x="-82" y="333417"/>
                    <a:pt x="74" y="333824"/>
                    <a:pt x="418" y="333949"/>
                  </a:cubicBezTo>
                  <a:cubicBezTo>
                    <a:pt x="762" y="334074"/>
                    <a:pt x="1169" y="333917"/>
                    <a:pt x="1294" y="333573"/>
                  </a:cubicBezTo>
                  <a:cubicBezTo>
                    <a:pt x="2544" y="330008"/>
                    <a:pt x="6829" y="326474"/>
                    <a:pt x="15554" y="320971"/>
                  </a:cubicBezTo>
                  <a:cubicBezTo>
                    <a:pt x="16367" y="320470"/>
                    <a:pt x="21527" y="317218"/>
                    <a:pt x="22496" y="316561"/>
                  </a:cubicBezTo>
                  <a:cubicBezTo>
                    <a:pt x="24967" y="314935"/>
                    <a:pt x="26749" y="313653"/>
                    <a:pt x="28063" y="312465"/>
                  </a:cubicBezTo>
                  <a:cubicBezTo>
                    <a:pt x="49015" y="293232"/>
                    <a:pt x="68185" y="276595"/>
                    <a:pt x="103710" y="246418"/>
                  </a:cubicBezTo>
                  <a:cubicBezTo>
                    <a:pt x="106744" y="243853"/>
                    <a:pt x="119002" y="233283"/>
                    <a:pt x="120222" y="232251"/>
                  </a:cubicBezTo>
                  <a:cubicBezTo>
                    <a:pt x="155028" y="202418"/>
                    <a:pt x="173541" y="187720"/>
                    <a:pt x="196745" y="173115"/>
                  </a:cubicBezTo>
                  <a:cubicBezTo>
                    <a:pt x="205908" y="167361"/>
                    <a:pt x="213945" y="162952"/>
                    <a:pt x="230863" y="153852"/>
                  </a:cubicBezTo>
                  <a:cubicBezTo>
                    <a:pt x="232083" y="153195"/>
                    <a:pt x="232083" y="153132"/>
                    <a:pt x="233302" y="152476"/>
                  </a:cubicBezTo>
                  <a:cubicBezTo>
                    <a:pt x="261166" y="137496"/>
                    <a:pt x="274488" y="129553"/>
                    <a:pt x="288529" y="118076"/>
                  </a:cubicBezTo>
                  <a:cubicBezTo>
                    <a:pt x="321740" y="90963"/>
                    <a:pt x="351042" y="65164"/>
                    <a:pt x="376873" y="39990"/>
                  </a:cubicBezTo>
                  <a:cubicBezTo>
                    <a:pt x="379969" y="36988"/>
                    <a:pt x="382658" y="34110"/>
                    <a:pt x="387537" y="28763"/>
                  </a:cubicBezTo>
                  <a:cubicBezTo>
                    <a:pt x="388131" y="28106"/>
                    <a:pt x="388131" y="28137"/>
                    <a:pt x="388725" y="27481"/>
                  </a:cubicBezTo>
                  <a:cubicBezTo>
                    <a:pt x="402266" y="12658"/>
                    <a:pt x="409365" y="6309"/>
                    <a:pt x="419716" y="1275"/>
                  </a:cubicBezTo>
                  <a:cubicBezTo>
                    <a:pt x="420060" y="1118"/>
                    <a:pt x="420185" y="743"/>
                    <a:pt x="419997" y="399"/>
                  </a:cubicBezTo>
                  <a:cubicBezTo>
                    <a:pt x="419841" y="24"/>
                    <a:pt x="419372" y="-101"/>
                    <a:pt x="419028" y="8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3"/>
          <p:cNvGrpSpPr/>
          <p:nvPr/>
        </p:nvGrpSpPr>
        <p:grpSpPr>
          <a:xfrm flipH="1">
            <a:off x="10538518" y="4634338"/>
            <a:ext cx="2198757" cy="2578787"/>
            <a:chOff x="2069427" y="3400385"/>
            <a:chExt cx="718102" cy="842218"/>
          </a:xfrm>
        </p:grpSpPr>
        <p:sp>
          <p:nvSpPr>
            <p:cNvPr id="168" name="Google Shape;168;p3"/>
            <p:cNvSpPr/>
            <p:nvPr/>
          </p:nvSpPr>
          <p:spPr>
            <a:xfrm>
              <a:off x="2069427" y="3400385"/>
              <a:ext cx="718102" cy="842218"/>
            </a:xfrm>
            <a:custGeom>
              <a:avLst/>
              <a:gdLst/>
              <a:ahLst/>
              <a:cxnLst/>
              <a:rect l="l" t="t" r="r" b="b"/>
              <a:pathLst>
                <a:path w="718102" h="842218" extrusionOk="0">
                  <a:moveTo>
                    <a:pt x="123954" y="545638"/>
                  </a:moveTo>
                  <a:cubicBezTo>
                    <a:pt x="134212" y="549047"/>
                    <a:pt x="143781" y="558522"/>
                    <a:pt x="149473" y="568779"/>
                  </a:cubicBezTo>
                  <a:cubicBezTo>
                    <a:pt x="158291" y="584635"/>
                    <a:pt x="170738" y="612842"/>
                    <a:pt x="155164" y="623725"/>
                  </a:cubicBezTo>
                  <a:cubicBezTo>
                    <a:pt x="139622" y="634608"/>
                    <a:pt x="125111" y="617564"/>
                    <a:pt x="113478" y="602116"/>
                  </a:cubicBezTo>
                  <a:cubicBezTo>
                    <a:pt x="101845" y="586667"/>
                    <a:pt x="93589" y="554082"/>
                    <a:pt x="105410" y="547170"/>
                  </a:cubicBezTo>
                  <a:cubicBezTo>
                    <a:pt x="111414" y="543699"/>
                    <a:pt x="117794" y="543574"/>
                    <a:pt x="123954" y="545638"/>
                  </a:cubicBezTo>
                  <a:close/>
                  <a:moveTo>
                    <a:pt x="596071" y="559898"/>
                  </a:moveTo>
                  <a:cubicBezTo>
                    <a:pt x="602857" y="562431"/>
                    <a:pt x="607517" y="565903"/>
                    <a:pt x="607861" y="570218"/>
                  </a:cubicBezTo>
                  <a:cubicBezTo>
                    <a:pt x="608830" y="581726"/>
                    <a:pt x="590129" y="595392"/>
                    <a:pt x="565706" y="598144"/>
                  </a:cubicBezTo>
                  <a:cubicBezTo>
                    <a:pt x="540594" y="600990"/>
                    <a:pt x="511980" y="595205"/>
                    <a:pt x="511167" y="581914"/>
                  </a:cubicBezTo>
                  <a:cubicBezTo>
                    <a:pt x="510354" y="568623"/>
                    <a:pt x="532307" y="556677"/>
                    <a:pt x="553916" y="554988"/>
                  </a:cubicBezTo>
                  <a:cubicBezTo>
                    <a:pt x="567457" y="553956"/>
                    <a:pt x="584782" y="555676"/>
                    <a:pt x="596071" y="559898"/>
                  </a:cubicBezTo>
                  <a:close/>
                  <a:moveTo>
                    <a:pt x="163482" y="273225"/>
                  </a:moveTo>
                  <a:cubicBezTo>
                    <a:pt x="172520" y="279136"/>
                    <a:pt x="167173" y="302246"/>
                    <a:pt x="170988" y="311159"/>
                  </a:cubicBezTo>
                  <a:cubicBezTo>
                    <a:pt x="175366" y="321353"/>
                    <a:pt x="194755" y="339679"/>
                    <a:pt x="178524" y="348779"/>
                  </a:cubicBezTo>
                  <a:cubicBezTo>
                    <a:pt x="167298" y="355065"/>
                    <a:pt x="158260" y="340023"/>
                    <a:pt x="145219" y="314849"/>
                  </a:cubicBezTo>
                  <a:cubicBezTo>
                    <a:pt x="134086" y="293365"/>
                    <a:pt x="141092" y="271412"/>
                    <a:pt x="158635" y="271912"/>
                  </a:cubicBezTo>
                  <a:cubicBezTo>
                    <a:pt x="160574" y="271912"/>
                    <a:pt x="162169" y="272381"/>
                    <a:pt x="163482" y="273225"/>
                  </a:cubicBezTo>
                  <a:close/>
                  <a:moveTo>
                    <a:pt x="552509" y="230383"/>
                  </a:moveTo>
                  <a:cubicBezTo>
                    <a:pt x="555605" y="231164"/>
                    <a:pt x="558232" y="233353"/>
                    <a:pt x="559983" y="237638"/>
                  </a:cubicBezTo>
                  <a:cubicBezTo>
                    <a:pt x="564861" y="249553"/>
                    <a:pt x="548788" y="256651"/>
                    <a:pt x="522206" y="266533"/>
                  </a:cubicBezTo>
                  <a:cubicBezTo>
                    <a:pt x="499534" y="274977"/>
                    <a:pt x="478581" y="265345"/>
                    <a:pt x="481208" y="248020"/>
                  </a:cubicBezTo>
                  <a:cubicBezTo>
                    <a:pt x="483523" y="232603"/>
                    <a:pt x="511073" y="243611"/>
                    <a:pt x="521706" y="240515"/>
                  </a:cubicBezTo>
                  <a:cubicBezTo>
                    <a:pt x="529680" y="238169"/>
                    <a:pt x="543252" y="228037"/>
                    <a:pt x="552509" y="230383"/>
                  </a:cubicBezTo>
                  <a:close/>
                  <a:moveTo>
                    <a:pt x="566363" y="0"/>
                  </a:moveTo>
                  <a:cubicBezTo>
                    <a:pt x="566363" y="0"/>
                    <a:pt x="529618" y="25268"/>
                    <a:pt x="497157" y="34337"/>
                  </a:cubicBezTo>
                  <a:cubicBezTo>
                    <a:pt x="464728" y="43406"/>
                    <a:pt x="429140" y="50599"/>
                    <a:pt x="416475" y="59668"/>
                  </a:cubicBezTo>
                  <a:cubicBezTo>
                    <a:pt x="378823" y="86624"/>
                    <a:pt x="417538" y="260435"/>
                    <a:pt x="391301" y="268847"/>
                  </a:cubicBezTo>
                  <a:cubicBezTo>
                    <a:pt x="372506" y="274883"/>
                    <a:pt x="352523" y="236700"/>
                    <a:pt x="350678" y="169027"/>
                  </a:cubicBezTo>
                  <a:cubicBezTo>
                    <a:pt x="348989" y="106857"/>
                    <a:pt x="370035" y="69018"/>
                    <a:pt x="370035" y="69018"/>
                  </a:cubicBezTo>
                  <a:cubicBezTo>
                    <a:pt x="370035" y="69018"/>
                    <a:pt x="250482" y="89564"/>
                    <a:pt x="232219" y="124933"/>
                  </a:cubicBezTo>
                  <a:cubicBezTo>
                    <a:pt x="216114" y="156142"/>
                    <a:pt x="213205" y="229632"/>
                    <a:pt x="259426" y="294272"/>
                  </a:cubicBezTo>
                  <a:cubicBezTo>
                    <a:pt x="273123" y="313410"/>
                    <a:pt x="315841" y="388808"/>
                    <a:pt x="302112" y="396751"/>
                  </a:cubicBezTo>
                  <a:cubicBezTo>
                    <a:pt x="263116" y="419392"/>
                    <a:pt x="230155" y="347122"/>
                    <a:pt x="214925" y="300089"/>
                  </a:cubicBezTo>
                  <a:cubicBezTo>
                    <a:pt x="194411" y="236700"/>
                    <a:pt x="197006" y="148137"/>
                    <a:pt x="197006" y="148137"/>
                  </a:cubicBezTo>
                  <a:cubicBezTo>
                    <a:pt x="197006" y="148137"/>
                    <a:pt x="92870" y="228631"/>
                    <a:pt x="89086" y="276290"/>
                  </a:cubicBezTo>
                  <a:cubicBezTo>
                    <a:pt x="81299" y="375017"/>
                    <a:pt x="233908" y="506704"/>
                    <a:pt x="213268" y="523403"/>
                  </a:cubicBezTo>
                  <a:cubicBezTo>
                    <a:pt x="167704" y="560336"/>
                    <a:pt x="64130" y="317507"/>
                    <a:pt x="64130" y="317507"/>
                  </a:cubicBezTo>
                  <a:cubicBezTo>
                    <a:pt x="64130" y="317507"/>
                    <a:pt x="-7139" y="461922"/>
                    <a:pt x="585" y="566027"/>
                  </a:cubicBezTo>
                  <a:cubicBezTo>
                    <a:pt x="6590" y="647241"/>
                    <a:pt x="54999" y="691210"/>
                    <a:pt x="111883" y="702625"/>
                  </a:cubicBezTo>
                  <a:cubicBezTo>
                    <a:pt x="171644" y="714633"/>
                    <a:pt x="243133" y="677419"/>
                    <a:pt x="243133" y="677419"/>
                  </a:cubicBezTo>
                  <a:cubicBezTo>
                    <a:pt x="243133" y="677419"/>
                    <a:pt x="254391" y="799006"/>
                    <a:pt x="322408" y="825931"/>
                  </a:cubicBezTo>
                  <a:cubicBezTo>
                    <a:pt x="399682" y="856515"/>
                    <a:pt x="488964" y="845445"/>
                    <a:pt x="550695" y="780649"/>
                  </a:cubicBezTo>
                  <a:cubicBezTo>
                    <a:pt x="610488" y="717886"/>
                    <a:pt x="634130" y="651307"/>
                    <a:pt x="634130" y="651307"/>
                  </a:cubicBezTo>
                  <a:cubicBezTo>
                    <a:pt x="634130" y="651307"/>
                    <a:pt x="546129" y="676731"/>
                    <a:pt x="473421" y="671227"/>
                  </a:cubicBezTo>
                  <a:cubicBezTo>
                    <a:pt x="411721" y="666568"/>
                    <a:pt x="372975" y="656873"/>
                    <a:pt x="372694" y="645490"/>
                  </a:cubicBezTo>
                  <a:cubicBezTo>
                    <a:pt x="372225" y="624663"/>
                    <a:pt x="458442" y="635233"/>
                    <a:pt x="545723" y="633419"/>
                  </a:cubicBezTo>
                  <a:cubicBezTo>
                    <a:pt x="587753" y="632543"/>
                    <a:pt x="639727" y="637578"/>
                    <a:pt x="661586" y="583915"/>
                  </a:cubicBezTo>
                  <a:cubicBezTo>
                    <a:pt x="677598" y="544637"/>
                    <a:pt x="682476" y="481030"/>
                    <a:pt x="682476" y="481030"/>
                  </a:cubicBezTo>
                  <a:cubicBezTo>
                    <a:pt x="682476" y="481030"/>
                    <a:pt x="626249" y="514616"/>
                    <a:pt x="542564" y="525311"/>
                  </a:cubicBezTo>
                  <a:cubicBezTo>
                    <a:pt x="496688" y="531159"/>
                    <a:pt x="384077" y="542448"/>
                    <a:pt x="384296" y="525561"/>
                  </a:cubicBezTo>
                  <a:cubicBezTo>
                    <a:pt x="384421" y="514272"/>
                    <a:pt x="499878" y="517837"/>
                    <a:pt x="538499" y="512583"/>
                  </a:cubicBezTo>
                  <a:cubicBezTo>
                    <a:pt x="618931" y="501575"/>
                    <a:pt x="690420" y="451258"/>
                    <a:pt x="690420" y="451258"/>
                  </a:cubicBezTo>
                  <a:cubicBezTo>
                    <a:pt x="690420" y="451258"/>
                    <a:pt x="706619" y="402536"/>
                    <a:pt x="713936" y="367824"/>
                  </a:cubicBezTo>
                  <a:cubicBezTo>
                    <a:pt x="723068" y="324481"/>
                    <a:pt x="714343" y="277416"/>
                    <a:pt x="714343" y="277416"/>
                  </a:cubicBezTo>
                  <a:cubicBezTo>
                    <a:pt x="714343" y="277416"/>
                    <a:pt x="661962" y="352657"/>
                    <a:pt x="589160" y="377581"/>
                  </a:cubicBezTo>
                  <a:cubicBezTo>
                    <a:pt x="528429" y="398377"/>
                    <a:pt x="432611" y="402849"/>
                    <a:pt x="424699" y="366042"/>
                  </a:cubicBezTo>
                  <a:cubicBezTo>
                    <a:pt x="417945" y="334707"/>
                    <a:pt x="497157" y="330673"/>
                    <a:pt x="559608" y="320290"/>
                  </a:cubicBezTo>
                  <a:cubicBezTo>
                    <a:pt x="612208" y="311534"/>
                    <a:pt x="681132" y="272600"/>
                    <a:pt x="673626" y="229507"/>
                  </a:cubicBezTo>
                  <a:cubicBezTo>
                    <a:pt x="666121" y="186414"/>
                    <a:pt x="639102" y="137817"/>
                    <a:pt x="599824" y="96193"/>
                  </a:cubicBezTo>
                  <a:cubicBezTo>
                    <a:pt x="574681" y="69518"/>
                    <a:pt x="566363" y="0"/>
                    <a:pt x="566363" y="0"/>
                  </a:cubicBezTo>
                  <a:close/>
                </a:path>
              </a:pathLst>
            </a:custGeom>
            <a:solidFill>
              <a:srgbClr val="AEB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9" name="Google Shape;169;p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82097" y="3447606"/>
              <a:ext cx="330325" cy="698046"/>
            </a:xfrm>
            <a:custGeom>
              <a:avLst/>
              <a:gdLst/>
              <a:ahLst/>
              <a:cxnLst/>
              <a:rect l="l" t="t" r="r" b="b"/>
              <a:pathLst>
                <a:path w="330325" h="698046" extrusionOk="0">
                  <a:moveTo>
                    <a:pt x="560" y="1102"/>
                  </a:moveTo>
                  <a:lnTo>
                    <a:pt x="330885" y="1102"/>
                  </a:lnTo>
                  <a:lnTo>
                    <a:pt x="330885" y="699148"/>
                  </a:lnTo>
                  <a:lnTo>
                    <a:pt x="560" y="699148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70" name="Google Shape;170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05228" y="3810020"/>
              <a:ext cx="279188" cy="60693"/>
            </a:xfrm>
            <a:custGeom>
              <a:avLst/>
              <a:gdLst/>
              <a:ahLst/>
              <a:cxnLst/>
              <a:rect l="l" t="t" r="r" b="b"/>
              <a:pathLst>
                <a:path w="279188" h="60693" extrusionOk="0">
                  <a:moveTo>
                    <a:pt x="598" y="1218"/>
                  </a:moveTo>
                  <a:lnTo>
                    <a:pt x="279786" y="1218"/>
                  </a:lnTo>
                  <a:lnTo>
                    <a:pt x="279786" y="61911"/>
                  </a:lnTo>
                  <a:lnTo>
                    <a:pt x="598" y="6191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71" name="Google Shape;171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72552" y="3957500"/>
              <a:ext cx="206967" cy="27801"/>
            </a:xfrm>
            <a:custGeom>
              <a:avLst/>
              <a:gdLst/>
              <a:ahLst/>
              <a:cxnLst/>
              <a:rect l="l" t="t" r="r" b="b"/>
              <a:pathLst>
                <a:path w="206967" h="27801" extrusionOk="0">
                  <a:moveTo>
                    <a:pt x="588" y="1265"/>
                  </a:moveTo>
                  <a:lnTo>
                    <a:pt x="207556" y="1265"/>
                  </a:lnTo>
                  <a:lnTo>
                    <a:pt x="207556" y="29067"/>
                  </a:lnTo>
                  <a:lnTo>
                    <a:pt x="588" y="2906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72" name="Google Shape;172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33280" y="4021139"/>
              <a:ext cx="308427" cy="100773"/>
            </a:xfrm>
            <a:custGeom>
              <a:avLst/>
              <a:gdLst/>
              <a:ahLst/>
              <a:cxnLst/>
              <a:rect l="l" t="t" r="r" b="b"/>
              <a:pathLst>
                <a:path w="308427" h="100773" extrusionOk="0">
                  <a:moveTo>
                    <a:pt x="575" y="1285"/>
                  </a:moveTo>
                  <a:lnTo>
                    <a:pt x="309002" y="1285"/>
                  </a:lnTo>
                  <a:lnTo>
                    <a:pt x="309002" y="102059"/>
                  </a:lnTo>
                  <a:lnTo>
                    <a:pt x="575" y="102059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73" name="Google Shape;173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65015" y="3545864"/>
              <a:ext cx="74850" cy="224552"/>
            </a:xfrm>
            <a:custGeom>
              <a:avLst/>
              <a:gdLst/>
              <a:ahLst/>
              <a:cxnLst/>
              <a:rect l="l" t="t" r="r" b="b"/>
              <a:pathLst>
                <a:path w="74850" h="224552" extrusionOk="0">
                  <a:moveTo>
                    <a:pt x="586" y="1134"/>
                  </a:moveTo>
                  <a:lnTo>
                    <a:pt x="75437" y="1134"/>
                  </a:lnTo>
                  <a:lnTo>
                    <a:pt x="75437" y="225686"/>
                  </a:lnTo>
                  <a:lnTo>
                    <a:pt x="586" y="22568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74" name="Google Shape;174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267840" y="3744161"/>
              <a:ext cx="123487" cy="191406"/>
            </a:xfrm>
            <a:custGeom>
              <a:avLst/>
              <a:gdLst/>
              <a:ahLst/>
              <a:cxnLst/>
              <a:rect l="l" t="t" r="r" b="b"/>
              <a:pathLst>
                <a:path w="123487" h="191406" extrusionOk="0">
                  <a:moveTo>
                    <a:pt x="555" y="1197"/>
                  </a:moveTo>
                  <a:lnTo>
                    <a:pt x="124043" y="1197"/>
                  </a:lnTo>
                  <a:lnTo>
                    <a:pt x="124043" y="192603"/>
                  </a:lnTo>
                  <a:lnTo>
                    <a:pt x="555" y="19260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75" name="Google Shape;175;p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163588" y="3900647"/>
              <a:ext cx="167316" cy="139430"/>
            </a:xfrm>
            <a:custGeom>
              <a:avLst/>
              <a:gdLst/>
              <a:ahLst/>
              <a:cxnLst/>
              <a:rect l="l" t="t" r="r" b="b"/>
              <a:pathLst>
                <a:path w="167316" h="139430" extrusionOk="0">
                  <a:moveTo>
                    <a:pt x="522" y="1247"/>
                  </a:moveTo>
                  <a:lnTo>
                    <a:pt x="167838" y="1247"/>
                  </a:lnTo>
                  <a:lnTo>
                    <a:pt x="167838" y="140677"/>
                  </a:lnTo>
                  <a:lnTo>
                    <a:pt x="522" y="14067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76" name="Google Shape;176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522662" y="3496329"/>
              <a:ext cx="27776" cy="117277"/>
            </a:xfrm>
            <a:custGeom>
              <a:avLst/>
              <a:gdLst/>
              <a:ahLst/>
              <a:cxnLst/>
              <a:rect l="l" t="t" r="r" b="b"/>
              <a:pathLst>
                <a:path w="27776" h="117277" extrusionOk="0">
                  <a:moveTo>
                    <a:pt x="637" y="1118"/>
                  </a:moveTo>
                  <a:lnTo>
                    <a:pt x="28413" y="1118"/>
                  </a:lnTo>
                  <a:lnTo>
                    <a:pt x="28413" y="118396"/>
                  </a:lnTo>
                  <a:lnTo>
                    <a:pt x="637" y="11839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77" name="Google Shape;177;p3"/>
          <p:cNvGrpSpPr/>
          <p:nvPr/>
        </p:nvGrpSpPr>
        <p:grpSpPr>
          <a:xfrm rot="10800000">
            <a:off x="9681454" y="-362568"/>
            <a:ext cx="3912879" cy="3328149"/>
            <a:chOff x="2242291" y="1874738"/>
            <a:chExt cx="1295827" cy="1102182"/>
          </a:xfrm>
        </p:grpSpPr>
        <p:sp>
          <p:nvSpPr>
            <p:cNvPr id="178" name="Google Shape;178;p3"/>
            <p:cNvSpPr/>
            <p:nvPr/>
          </p:nvSpPr>
          <p:spPr>
            <a:xfrm>
              <a:off x="2873802" y="2409775"/>
              <a:ext cx="612091" cy="168619"/>
            </a:xfrm>
            <a:custGeom>
              <a:avLst/>
              <a:gdLst/>
              <a:ahLst/>
              <a:cxnLst/>
              <a:rect l="l" t="t" r="r" b="b"/>
              <a:pathLst>
                <a:path w="612091" h="168619" extrusionOk="0">
                  <a:moveTo>
                    <a:pt x="0" y="168620"/>
                  </a:moveTo>
                  <a:cubicBezTo>
                    <a:pt x="0" y="168620"/>
                    <a:pt x="64577" y="133251"/>
                    <a:pt x="121493" y="114081"/>
                  </a:cubicBezTo>
                  <a:cubicBezTo>
                    <a:pt x="164742" y="99508"/>
                    <a:pt x="231039" y="80776"/>
                    <a:pt x="333143" y="68955"/>
                  </a:cubicBezTo>
                  <a:cubicBezTo>
                    <a:pt x="431651" y="57541"/>
                    <a:pt x="612091" y="0"/>
                    <a:pt x="612091" y="0"/>
                  </a:cubicBezTo>
                  <a:cubicBezTo>
                    <a:pt x="612091" y="0"/>
                    <a:pt x="549641" y="108233"/>
                    <a:pt x="428711" y="137129"/>
                  </a:cubicBezTo>
                  <a:cubicBezTo>
                    <a:pt x="307781" y="166024"/>
                    <a:pt x="253461" y="156142"/>
                    <a:pt x="210243" y="155923"/>
                  </a:cubicBezTo>
                  <a:cubicBezTo>
                    <a:pt x="166962" y="155673"/>
                    <a:pt x="0" y="168620"/>
                    <a:pt x="0" y="16862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566658" y="2023469"/>
              <a:ext cx="317182" cy="554925"/>
            </a:xfrm>
            <a:custGeom>
              <a:avLst/>
              <a:gdLst/>
              <a:ahLst/>
              <a:cxnLst/>
              <a:rect l="l" t="t" r="r" b="b"/>
              <a:pathLst>
                <a:path w="317182" h="554925" extrusionOk="0">
                  <a:moveTo>
                    <a:pt x="317183" y="554926"/>
                  </a:moveTo>
                  <a:cubicBezTo>
                    <a:pt x="317183" y="554926"/>
                    <a:pt x="297200" y="484063"/>
                    <a:pt x="270994" y="430024"/>
                  </a:cubicBezTo>
                  <a:cubicBezTo>
                    <a:pt x="251105" y="388933"/>
                    <a:pt x="218018" y="328546"/>
                    <a:pt x="154942" y="247363"/>
                  </a:cubicBezTo>
                  <a:cubicBezTo>
                    <a:pt x="94055" y="169058"/>
                    <a:pt x="8745" y="0"/>
                    <a:pt x="8745" y="0"/>
                  </a:cubicBezTo>
                  <a:cubicBezTo>
                    <a:pt x="8745" y="0"/>
                    <a:pt x="-24748" y="120398"/>
                    <a:pt x="39360" y="226943"/>
                  </a:cubicBezTo>
                  <a:cubicBezTo>
                    <a:pt x="103468" y="333487"/>
                    <a:pt x="148563" y="365322"/>
                    <a:pt x="178991" y="396000"/>
                  </a:cubicBezTo>
                  <a:cubicBezTo>
                    <a:pt x="209450" y="426710"/>
                    <a:pt x="317183" y="554926"/>
                    <a:pt x="317183" y="55492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910453" y="2241999"/>
              <a:ext cx="491286" cy="250084"/>
            </a:xfrm>
            <a:custGeom>
              <a:avLst/>
              <a:gdLst/>
              <a:ahLst/>
              <a:cxnLst/>
              <a:rect l="l" t="t" r="r" b="b"/>
              <a:pathLst>
                <a:path w="491286" h="250084" extrusionOk="0">
                  <a:moveTo>
                    <a:pt x="0" y="250084"/>
                  </a:moveTo>
                  <a:cubicBezTo>
                    <a:pt x="0" y="250084"/>
                    <a:pt x="187071" y="124933"/>
                    <a:pt x="263938" y="105950"/>
                  </a:cubicBezTo>
                  <a:cubicBezTo>
                    <a:pt x="371201" y="79463"/>
                    <a:pt x="491287" y="0"/>
                    <a:pt x="491287" y="0"/>
                  </a:cubicBezTo>
                  <a:cubicBezTo>
                    <a:pt x="491287" y="0"/>
                    <a:pt x="425021" y="105950"/>
                    <a:pt x="292708" y="155454"/>
                  </a:cubicBezTo>
                  <a:cubicBezTo>
                    <a:pt x="240890" y="174812"/>
                    <a:pt x="0" y="250084"/>
                    <a:pt x="0" y="25008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725238" y="1979062"/>
              <a:ext cx="173113" cy="525811"/>
            </a:xfrm>
            <a:custGeom>
              <a:avLst/>
              <a:gdLst/>
              <a:ahLst/>
              <a:cxnLst/>
              <a:rect l="l" t="t" r="r" b="b"/>
              <a:pathLst>
                <a:path w="173113" h="525811" extrusionOk="0">
                  <a:moveTo>
                    <a:pt x="173113" y="525811"/>
                  </a:moveTo>
                  <a:cubicBezTo>
                    <a:pt x="173113" y="525811"/>
                    <a:pt x="131396" y="304654"/>
                    <a:pt x="91086" y="236481"/>
                  </a:cubicBezTo>
                  <a:cubicBezTo>
                    <a:pt x="34827" y="141382"/>
                    <a:pt x="7433" y="0"/>
                    <a:pt x="7433" y="0"/>
                  </a:cubicBezTo>
                  <a:cubicBezTo>
                    <a:pt x="7433" y="0"/>
                    <a:pt x="-21776" y="121524"/>
                    <a:pt x="35609" y="250616"/>
                  </a:cubicBezTo>
                  <a:cubicBezTo>
                    <a:pt x="58063" y="301183"/>
                    <a:pt x="173113" y="525811"/>
                    <a:pt x="173113" y="52581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925464" y="2090079"/>
              <a:ext cx="451539" cy="368324"/>
            </a:xfrm>
            <a:custGeom>
              <a:avLst/>
              <a:gdLst/>
              <a:ahLst/>
              <a:cxnLst/>
              <a:rect l="l" t="t" r="r" b="b"/>
              <a:pathLst>
                <a:path w="451539" h="368324" extrusionOk="0">
                  <a:moveTo>
                    <a:pt x="0" y="368324"/>
                  </a:moveTo>
                  <a:cubicBezTo>
                    <a:pt x="0" y="368324"/>
                    <a:pt x="98977" y="220344"/>
                    <a:pt x="174812" y="178721"/>
                  </a:cubicBezTo>
                  <a:cubicBezTo>
                    <a:pt x="250647" y="137098"/>
                    <a:pt x="451540" y="0"/>
                    <a:pt x="451540" y="0"/>
                  </a:cubicBezTo>
                  <a:cubicBezTo>
                    <a:pt x="451540" y="0"/>
                    <a:pt x="315224" y="164711"/>
                    <a:pt x="264688" y="205990"/>
                  </a:cubicBezTo>
                  <a:cubicBezTo>
                    <a:pt x="214152" y="247270"/>
                    <a:pt x="0" y="368324"/>
                    <a:pt x="0" y="36832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852804" y="1874738"/>
              <a:ext cx="91124" cy="580318"/>
            </a:xfrm>
            <a:custGeom>
              <a:avLst/>
              <a:gdLst/>
              <a:ahLst/>
              <a:cxnLst/>
              <a:rect l="l" t="t" r="r" b="b"/>
              <a:pathLst>
                <a:path w="91124" h="580318" extrusionOk="0">
                  <a:moveTo>
                    <a:pt x="70127" y="580319"/>
                  </a:moveTo>
                  <a:cubicBezTo>
                    <a:pt x="70127" y="580319"/>
                    <a:pt x="106653" y="406070"/>
                    <a:pt x="83355" y="322761"/>
                  </a:cubicBezTo>
                  <a:cubicBezTo>
                    <a:pt x="60057" y="239451"/>
                    <a:pt x="17496" y="0"/>
                    <a:pt x="17496" y="0"/>
                  </a:cubicBezTo>
                  <a:cubicBezTo>
                    <a:pt x="17496" y="0"/>
                    <a:pt x="-4895" y="212620"/>
                    <a:pt x="984" y="277635"/>
                  </a:cubicBezTo>
                  <a:cubicBezTo>
                    <a:pt x="6832" y="342619"/>
                    <a:pt x="70127" y="580319"/>
                    <a:pt x="70127" y="58031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696103" y="2406652"/>
              <a:ext cx="249452" cy="570268"/>
            </a:xfrm>
            <a:custGeom>
              <a:avLst/>
              <a:gdLst/>
              <a:ahLst/>
              <a:cxnLst/>
              <a:rect l="l" t="t" r="r" b="b"/>
              <a:pathLst>
                <a:path w="249452" h="570268" extrusionOk="0">
                  <a:moveTo>
                    <a:pt x="244183" y="340"/>
                  </a:moveTo>
                  <a:cubicBezTo>
                    <a:pt x="240493" y="-817"/>
                    <a:pt x="237085" y="1059"/>
                    <a:pt x="235928" y="4749"/>
                  </a:cubicBezTo>
                  <a:cubicBezTo>
                    <a:pt x="235333" y="6626"/>
                    <a:pt x="226264" y="32769"/>
                    <a:pt x="222699" y="42776"/>
                  </a:cubicBezTo>
                  <a:cubicBezTo>
                    <a:pt x="212536" y="71328"/>
                    <a:pt x="201497" y="99848"/>
                    <a:pt x="189645" y="126555"/>
                  </a:cubicBezTo>
                  <a:cubicBezTo>
                    <a:pt x="183734" y="139845"/>
                    <a:pt x="169662" y="172431"/>
                    <a:pt x="169255" y="173401"/>
                  </a:cubicBezTo>
                  <a:cubicBezTo>
                    <a:pt x="147365" y="224750"/>
                    <a:pt x="130822" y="259868"/>
                    <a:pt x="94296" y="328792"/>
                  </a:cubicBezTo>
                  <a:cubicBezTo>
                    <a:pt x="87228" y="342114"/>
                    <a:pt x="57707" y="395902"/>
                    <a:pt x="54079" y="402626"/>
                  </a:cubicBezTo>
                  <a:cubicBezTo>
                    <a:pt x="41321" y="426174"/>
                    <a:pt x="34128" y="441403"/>
                    <a:pt x="27623" y="456633"/>
                  </a:cubicBezTo>
                  <a:cubicBezTo>
                    <a:pt x="14770" y="486748"/>
                    <a:pt x="6765" y="516394"/>
                    <a:pt x="72" y="562458"/>
                  </a:cubicBezTo>
                  <a:cubicBezTo>
                    <a:pt x="-490" y="566273"/>
                    <a:pt x="2293" y="569620"/>
                    <a:pt x="6139" y="570183"/>
                  </a:cubicBezTo>
                  <a:cubicBezTo>
                    <a:pt x="9986" y="570746"/>
                    <a:pt x="13301" y="568494"/>
                    <a:pt x="13863" y="564679"/>
                  </a:cubicBezTo>
                  <a:cubicBezTo>
                    <a:pt x="20399" y="519741"/>
                    <a:pt x="27999" y="491064"/>
                    <a:pt x="40320" y="462168"/>
                  </a:cubicBezTo>
                  <a:cubicBezTo>
                    <a:pt x="46606" y="447439"/>
                    <a:pt x="54205" y="432428"/>
                    <a:pt x="66776" y="409256"/>
                  </a:cubicBezTo>
                  <a:cubicBezTo>
                    <a:pt x="70404" y="402532"/>
                    <a:pt x="99362" y="348806"/>
                    <a:pt x="106460" y="335422"/>
                  </a:cubicBezTo>
                  <a:cubicBezTo>
                    <a:pt x="143143" y="266123"/>
                    <a:pt x="160468" y="230597"/>
                    <a:pt x="182515" y="178904"/>
                  </a:cubicBezTo>
                  <a:cubicBezTo>
                    <a:pt x="182921" y="177935"/>
                    <a:pt x="196493" y="145256"/>
                    <a:pt x="202341" y="132059"/>
                  </a:cubicBezTo>
                  <a:cubicBezTo>
                    <a:pt x="214350" y="105008"/>
                    <a:pt x="225670" y="76582"/>
                    <a:pt x="235959" y="47749"/>
                  </a:cubicBezTo>
                  <a:cubicBezTo>
                    <a:pt x="239555" y="37648"/>
                    <a:pt x="248593" y="11129"/>
                    <a:pt x="249187" y="9159"/>
                  </a:cubicBezTo>
                  <a:cubicBezTo>
                    <a:pt x="250282" y="5437"/>
                    <a:pt x="247874" y="1497"/>
                    <a:pt x="244183" y="34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852787" y="2608072"/>
              <a:ext cx="685331" cy="98135"/>
            </a:xfrm>
            <a:custGeom>
              <a:avLst/>
              <a:gdLst/>
              <a:ahLst/>
              <a:cxnLst/>
              <a:rect l="l" t="t" r="r" b="b"/>
              <a:pathLst>
                <a:path w="685331" h="98135" extrusionOk="0">
                  <a:moveTo>
                    <a:pt x="0" y="18138"/>
                  </a:moveTo>
                  <a:lnTo>
                    <a:pt x="357911" y="17231"/>
                  </a:lnTo>
                  <a:lnTo>
                    <a:pt x="685331" y="0"/>
                  </a:lnTo>
                  <a:cubicBezTo>
                    <a:pt x="685331" y="0"/>
                    <a:pt x="625288" y="102729"/>
                    <a:pt x="489629" y="97976"/>
                  </a:cubicBezTo>
                  <a:cubicBezTo>
                    <a:pt x="353970" y="93254"/>
                    <a:pt x="254525" y="68236"/>
                    <a:pt x="208211" y="55852"/>
                  </a:cubicBezTo>
                  <a:cubicBezTo>
                    <a:pt x="161896" y="43468"/>
                    <a:pt x="0" y="18138"/>
                    <a:pt x="0" y="18138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423030" y="2090079"/>
              <a:ext cx="429757" cy="541666"/>
            </a:xfrm>
            <a:custGeom>
              <a:avLst/>
              <a:gdLst/>
              <a:ahLst/>
              <a:cxnLst/>
              <a:rect l="l" t="t" r="r" b="b"/>
              <a:pathLst>
                <a:path w="429757" h="541666" extrusionOk="0">
                  <a:moveTo>
                    <a:pt x="429757" y="541666"/>
                  </a:moveTo>
                  <a:lnTo>
                    <a:pt x="203690" y="264219"/>
                  </a:lnTo>
                  <a:lnTo>
                    <a:pt x="9552" y="0"/>
                  </a:lnTo>
                  <a:cubicBezTo>
                    <a:pt x="9552" y="0"/>
                    <a:pt x="-31852" y="111548"/>
                    <a:pt x="57743" y="213496"/>
                  </a:cubicBezTo>
                  <a:cubicBezTo>
                    <a:pt x="147369" y="315443"/>
                    <a:pt x="229740" y="376549"/>
                    <a:pt x="268643" y="404506"/>
                  </a:cubicBezTo>
                  <a:cubicBezTo>
                    <a:pt x="307577" y="432464"/>
                    <a:pt x="429757" y="541666"/>
                    <a:pt x="429757" y="54166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796528" y="2701561"/>
              <a:ext cx="654340" cy="192995"/>
            </a:xfrm>
            <a:custGeom>
              <a:avLst/>
              <a:gdLst/>
              <a:ahLst/>
              <a:cxnLst/>
              <a:rect l="l" t="t" r="r" b="b"/>
              <a:pathLst>
                <a:path w="654340" h="192995" extrusionOk="0">
                  <a:moveTo>
                    <a:pt x="0" y="37291"/>
                  </a:moveTo>
                  <a:cubicBezTo>
                    <a:pt x="0" y="37291"/>
                    <a:pt x="180660" y="-13026"/>
                    <a:pt x="277760" y="3236"/>
                  </a:cubicBezTo>
                  <a:cubicBezTo>
                    <a:pt x="605180" y="58088"/>
                    <a:pt x="654340" y="192996"/>
                    <a:pt x="654340" y="192996"/>
                  </a:cubicBezTo>
                  <a:cubicBezTo>
                    <a:pt x="654340" y="192996"/>
                    <a:pt x="454167" y="125323"/>
                    <a:pt x="354690" y="86045"/>
                  </a:cubicBezTo>
                  <a:cubicBezTo>
                    <a:pt x="260185" y="48706"/>
                    <a:pt x="0" y="37291"/>
                    <a:pt x="0" y="3729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242291" y="2352632"/>
              <a:ext cx="569498" cy="366394"/>
            </a:xfrm>
            <a:custGeom>
              <a:avLst/>
              <a:gdLst/>
              <a:ahLst/>
              <a:cxnLst/>
              <a:rect l="l" t="t" r="r" b="b"/>
              <a:pathLst>
                <a:path w="569498" h="366394" extrusionOk="0">
                  <a:moveTo>
                    <a:pt x="569499" y="366394"/>
                  </a:moveTo>
                  <a:cubicBezTo>
                    <a:pt x="569499" y="366394"/>
                    <a:pt x="478840" y="202215"/>
                    <a:pt x="399221" y="144330"/>
                  </a:cubicBezTo>
                  <a:cubicBezTo>
                    <a:pt x="130718" y="-50934"/>
                    <a:pt x="0" y="8515"/>
                    <a:pt x="0" y="8515"/>
                  </a:cubicBezTo>
                  <a:cubicBezTo>
                    <a:pt x="0" y="8515"/>
                    <a:pt x="188509" y="103958"/>
                    <a:pt x="286235" y="147457"/>
                  </a:cubicBezTo>
                  <a:cubicBezTo>
                    <a:pt x="379082" y="188768"/>
                    <a:pt x="569499" y="366394"/>
                    <a:pt x="569499" y="36639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752153" y="2806300"/>
              <a:ext cx="452227" cy="153521"/>
            </a:xfrm>
            <a:custGeom>
              <a:avLst/>
              <a:gdLst/>
              <a:ahLst/>
              <a:cxnLst/>
              <a:rect l="l" t="t" r="r" b="b"/>
              <a:pathLst>
                <a:path w="452227" h="153521" extrusionOk="0">
                  <a:moveTo>
                    <a:pt x="0" y="14642"/>
                  </a:moveTo>
                  <a:cubicBezTo>
                    <a:pt x="0" y="14642"/>
                    <a:pt x="157706" y="-22071"/>
                    <a:pt x="270505" y="20772"/>
                  </a:cubicBezTo>
                  <a:cubicBezTo>
                    <a:pt x="383304" y="63614"/>
                    <a:pt x="452228" y="153522"/>
                    <a:pt x="452228" y="153522"/>
                  </a:cubicBezTo>
                  <a:cubicBezTo>
                    <a:pt x="452228" y="153522"/>
                    <a:pt x="321385" y="106113"/>
                    <a:pt x="232572" y="62270"/>
                  </a:cubicBezTo>
                  <a:cubicBezTo>
                    <a:pt x="126528" y="9920"/>
                    <a:pt x="0" y="14642"/>
                    <a:pt x="0" y="14642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358717" y="2543533"/>
              <a:ext cx="415889" cy="227185"/>
            </a:xfrm>
            <a:custGeom>
              <a:avLst/>
              <a:gdLst/>
              <a:ahLst/>
              <a:cxnLst/>
              <a:rect l="l" t="t" r="r" b="b"/>
              <a:pathLst>
                <a:path w="415889" h="227185" extrusionOk="0">
                  <a:moveTo>
                    <a:pt x="415889" y="227186"/>
                  </a:moveTo>
                  <a:cubicBezTo>
                    <a:pt x="415889" y="227186"/>
                    <a:pt x="331642" y="88900"/>
                    <a:pt x="222033" y="38427"/>
                  </a:cubicBezTo>
                  <a:cubicBezTo>
                    <a:pt x="112424" y="-12047"/>
                    <a:pt x="0" y="1713"/>
                    <a:pt x="0" y="1713"/>
                  </a:cubicBezTo>
                  <a:cubicBezTo>
                    <a:pt x="0" y="1713"/>
                    <a:pt x="125495" y="61881"/>
                    <a:pt x="218968" y="94560"/>
                  </a:cubicBezTo>
                  <a:cubicBezTo>
                    <a:pt x="330641" y="133588"/>
                    <a:pt x="415889" y="227186"/>
                    <a:pt x="415889" y="22718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929397" y="1874738"/>
              <a:ext cx="251311" cy="569744"/>
            </a:xfrm>
            <a:custGeom>
              <a:avLst/>
              <a:gdLst/>
              <a:ahLst/>
              <a:cxnLst/>
              <a:rect l="l" t="t" r="r" b="b"/>
              <a:pathLst>
                <a:path w="251311" h="569744" extrusionOk="0">
                  <a:moveTo>
                    <a:pt x="570" y="564089"/>
                  </a:moveTo>
                  <a:cubicBezTo>
                    <a:pt x="33000" y="600990"/>
                    <a:pt x="49730" y="447193"/>
                    <a:pt x="89978" y="396063"/>
                  </a:cubicBezTo>
                  <a:cubicBezTo>
                    <a:pt x="130225" y="344933"/>
                    <a:pt x="187078" y="239295"/>
                    <a:pt x="198680" y="195670"/>
                  </a:cubicBezTo>
                  <a:cubicBezTo>
                    <a:pt x="210282" y="152046"/>
                    <a:pt x="251311" y="0"/>
                    <a:pt x="251311" y="0"/>
                  </a:cubicBezTo>
                  <a:cubicBezTo>
                    <a:pt x="251311" y="0"/>
                    <a:pt x="170441" y="73427"/>
                    <a:pt x="129787" y="147855"/>
                  </a:cubicBezTo>
                  <a:cubicBezTo>
                    <a:pt x="20710" y="347560"/>
                    <a:pt x="-4308" y="558553"/>
                    <a:pt x="570" y="56408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939661" y="1937278"/>
              <a:ext cx="214406" cy="468744"/>
            </a:xfrm>
            <a:custGeom>
              <a:avLst/>
              <a:gdLst/>
              <a:ahLst/>
              <a:cxnLst/>
              <a:rect l="l" t="t" r="r" b="b"/>
              <a:pathLst>
                <a:path w="214406" h="468744" extrusionOk="0">
                  <a:moveTo>
                    <a:pt x="214027" y="67"/>
                  </a:moveTo>
                  <a:cubicBezTo>
                    <a:pt x="213683" y="-89"/>
                    <a:pt x="213308" y="36"/>
                    <a:pt x="213151" y="349"/>
                  </a:cubicBezTo>
                  <a:cubicBezTo>
                    <a:pt x="202926" y="20801"/>
                    <a:pt x="192137" y="41972"/>
                    <a:pt x="178752" y="67865"/>
                  </a:cubicBezTo>
                  <a:cubicBezTo>
                    <a:pt x="174999" y="75121"/>
                    <a:pt x="153797" y="115993"/>
                    <a:pt x="153828" y="115962"/>
                  </a:cubicBezTo>
                  <a:cubicBezTo>
                    <a:pt x="107107" y="205995"/>
                    <a:pt x="83403" y="253153"/>
                    <a:pt x="58354" y="308286"/>
                  </a:cubicBezTo>
                  <a:cubicBezTo>
                    <a:pt x="54820" y="316073"/>
                    <a:pt x="38121" y="350942"/>
                    <a:pt x="34212" y="359291"/>
                  </a:cubicBezTo>
                  <a:cubicBezTo>
                    <a:pt x="28489" y="371644"/>
                    <a:pt x="23704" y="382527"/>
                    <a:pt x="19451" y="392909"/>
                  </a:cubicBezTo>
                  <a:cubicBezTo>
                    <a:pt x="6817" y="423900"/>
                    <a:pt x="0" y="448730"/>
                    <a:pt x="0" y="468056"/>
                  </a:cubicBezTo>
                  <a:cubicBezTo>
                    <a:pt x="0" y="468432"/>
                    <a:pt x="313" y="468744"/>
                    <a:pt x="688" y="468744"/>
                  </a:cubicBezTo>
                  <a:cubicBezTo>
                    <a:pt x="1063" y="468744"/>
                    <a:pt x="1376" y="468432"/>
                    <a:pt x="1376" y="468056"/>
                  </a:cubicBezTo>
                  <a:cubicBezTo>
                    <a:pt x="1376" y="448949"/>
                    <a:pt x="8162" y="424244"/>
                    <a:pt x="20734" y="393378"/>
                  </a:cubicBezTo>
                  <a:cubicBezTo>
                    <a:pt x="24955" y="383027"/>
                    <a:pt x="29771" y="372207"/>
                    <a:pt x="35494" y="359854"/>
                  </a:cubicBezTo>
                  <a:cubicBezTo>
                    <a:pt x="39372" y="351505"/>
                    <a:pt x="56071" y="316667"/>
                    <a:pt x="59636" y="308849"/>
                  </a:cubicBezTo>
                  <a:cubicBezTo>
                    <a:pt x="84685" y="253748"/>
                    <a:pt x="108296" y="206558"/>
                    <a:pt x="155016" y="116525"/>
                  </a:cubicBezTo>
                  <a:cubicBezTo>
                    <a:pt x="154985" y="116588"/>
                    <a:pt x="176188" y="75809"/>
                    <a:pt x="179940" y="68553"/>
                  </a:cubicBezTo>
                  <a:cubicBezTo>
                    <a:pt x="193325" y="42660"/>
                    <a:pt x="204114" y="21364"/>
                    <a:pt x="214340" y="943"/>
                  </a:cubicBezTo>
                  <a:cubicBezTo>
                    <a:pt x="214496" y="599"/>
                    <a:pt x="214371" y="224"/>
                    <a:pt x="214027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75541" y="1949426"/>
              <a:ext cx="49609" cy="481520"/>
            </a:xfrm>
            <a:custGeom>
              <a:avLst/>
              <a:gdLst/>
              <a:ahLst/>
              <a:cxnLst/>
              <a:rect l="l" t="t" r="r" b="b"/>
              <a:pathLst>
                <a:path w="49609" h="481520" extrusionOk="0">
                  <a:moveTo>
                    <a:pt x="5110" y="22"/>
                  </a:moveTo>
                  <a:cubicBezTo>
                    <a:pt x="4734" y="-72"/>
                    <a:pt x="4421" y="147"/>
                    <a:pt x="4328" y="522"/>
                  </a:cubicBezTo>
                  <a:cubicBezTo>
                    <a:pt x="-957" y="23382"/>
                    <a:pt x="-1270" y="47055"/>
                    <a:pt x="2670" y="73511"/>
                  </a:cubicBezTo>
                  <a:cubicBezTo>
                    <a:pt x="5641" y="93619"/>
                    <a:pt x="9706" y="110194"/>
                    <a:pt x="19495" y="144937"/>
                  </a:cubicBezTo>
                  <a:cubicBezTo>
                    <a:pt x="26031" y="168110"/>
                    <a:pt x="28501" y="177241"/>
                    <a:pt x="31316" y="189500"/>
                  </a:cubicBezTo>
                  <a:cubicBezTo>
                    <a:pt x="37414" y="215956"/>
                    <a:pt x="39822" y="248104"/>
                    <a:pt x="39822" y="287914"/>
                  </a:cubicBezTo>
                  <a:cubicBezTo>
                    <a:pt x="39822" y="302049"/>
                    <a:pt x="39321" y="313401"/>
                    <a:pt x="37883" y="339013"/>
                  </a:cubicBezTo>
                  <a:cubicBezTo>
                    <a:pt x="37070" y="353398"/>
                    <a:pt x="36726" y="359809"/>
                    <a:pt x="36413" y="367846"/>
                  </a:cubicBezTo>
                  <a:cubicBezTo>
                    <a:pt x="35381" y="394271"/>
                    <a:pt x="35913" y="414879"/>
                    <a:pt x="38759" y="434799"/>
                  </a:cubicBezTo>
                  <a:cubicBezTo>
                    <a:pt x="39040" y="436738"/>
                    <a:pt x="40603" y="451937"/>
                    <a:pt x="41198" y="456596"/>
                  </a:cubicBezTo>
                  <a:cubicBezTo>
                    <a:pt x="43262" y="472983"/>
                    <a:pt x="45388" y="481520"/>
                    <a:pt x="48922" y="481520"/>
                  </a:cubicBezTo>
                  <a:cubicBezTo>
                    <a:pt x="49297" y="481520"/>
                    <a:pt x="49610" y="481208"/>
                    <a:pt x="49610" y="480832"/>
                  </a:cubicBezTo>
                  <a:cubicBezTo>
                    <a:pt x="49610" y="480457"/>
                    <a:pt x="49297" y="480144"/>
                    <a:pt x="48922" y="480144"/>
                  </a:cubicBezTo>
                  <a:cubicBezTo>
                    <a:pt x="46639" y="480144"/>
                    <a:pt x="44450" y="471326"/>
                    <a:pt x="42574" y="456409"/>
                  </a:cubicBezTo>
                  <a:cubicBezTo>
                    <a:pt x="41979" y="451780"/>
                    <a:pt x="40416" y="436613"/>
                    <a:pt x="40134" y="434612"/>
                  </a:cubicBezTo>
                  <a:cubicBezTo>
                    <a:pt x="37289" y="414785"/>
                    <a:pt x="36757" y="394302"/>
                    <a:pt x="37789" y="367971"/>
                  </a:cubicBezTo>
                  <a:cubicBezTo>
                    <a:pt x="38102" y="359965"/>
                    <a:pt x="38446" y="353523"/>
                    <a:pt x="39259" y="339138"/>
                  </a:cubicBezTo>
                  <a:cubicBezTo>
                    <a:pt x="40729" y="313495"/>
                    <a:pt x="41229" y="302111"/>
                    <a:pt x="41198" y="287914"/>
                  </a:cubicBezTo>
                  <a:cubicBezTo>
                    <a:pt x="41198" y="248010"/>
                    <a:pt x="38821" y="215800"/>
                    <a:pt x="32692" y="189219"/>
                  </a:cubicBezTo>
                  <a:cubicBezTo>
                    <a:pt x="29846" y="176929"/>
                    <a:pt x="27407" y="167766"/>
                    <a:pt x="20871" y="144562"/>
                  </a:cubicBezTo>
                  <a:cubicBezTo>
                    <a:pt x="11114" y="109850"/>
                    <a:pt x="7017" y="93338"/>
                    <a:pt x="4046" y="73324"/>
                  </a:cubicBezTo>
                  <a:cubicBezTo>
                    <a:pt x="137" y="47024"/>
                    <a:pt x="387" y="23507"/>
                    <a:pt x="5610" y="804"/>
                  </a:cubicBezTo>
                  <a:cubicBezTo>
                    <a:pt x="5672" y="460"/>
                    <a:pt x="5485" y="115"/>
                    <a:pt x="5110" y="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733098" y="2013930"/>
              <a:ext cx="160812" cy="481261"/>
            </a:xfrm>
            <a:custGeom>
              <a:avLst/>
              <a:gdLst/>
              <a:ahLst/>
              <a:cxnLst/>
              <a:rect l="l" t="t" r="r" b="b"/>
              <a:pathLst>
                <a:path w="160812" h="481261" extrusionOk="0">
                  <a:moveTo>
                    <a:pt x="4295" y="33"/>
                  </a:moveTo>
                  <a:cubicBezTo>
                    <a:pt x="3951" y="-93"/>
                    <a:pt x="3513" y="158"/>
                    <a:pt x="3419" y="533"/>
                  </a:cubicBezTo>
                  <a:cubicBezTo>
                    <a:pt x="-83" y="11634"/>
                    <a:pt x="-771" y="24018"/>
                    <a:pt x="792" y="39342"/>
                  </a:cubicBezTo>
                  <a:cubicBezTo>
                    <a:pt x="1418" y="45565"/>
                    <a:pt x="2293" y="51100"/>
                    <a:pt x="3919" y="61138"/>
                  </a:cubicBezTo>
                  <a:cubicBezTo>
                    <a:pt x="5264" y="69488"/>
                    <a:pt x="5389" y="70708"/>
                    <a:pt x="5858" y="74148"/>
                  </a:cubicBezTo>
                  <a:cubicBezTo>
                    <a:pt x="14458" y="133502"/>
                    <a:pt x="33222" y="194233"/>
                    <a:pt x="58740" y="242517"/>
                  </a:cubicBezTo>
                  <a:cubicBezTo>
                    <a:pt x="64713" y="253838"/>
                    <a:pt x="70811" y="264127"/>
                    <a:pt x="81819" y="281702"/>
                  </a:cubicBezTo>
                  <a:cubicBezTo>
                    <a:pt x="82569" y="282890"/>
                    <a:pt x="83195" y="283984"/>
                    <a:pt x="84664" y="286299"/>
                  </a:cubicBezTo>
                  <a:cubicBezTo>
                    <a:pt x="106836" y="321730"/>
                    <a:pt x="116249" y="338773"/>
                    <a:pt x="124130" y="360758"/>
                  </a:cubicBezTo>
                  <a:cubicBezTo>
                    <a:pt x="128195" y="372078"/>
                    <a:pt x="131135" y="381241"/>
                    <a:pt x="137327" y="401787"/>
                  </a:cubicBezTo>
                  <a:cubicBezTo>
                    <a:pt x="137608" y="402694"/>
                    <a:pt x="146646" y="432246"/>
                    <a:pt x="150617" y="443316"/>
                  </a:cubicBezTo>
                  <a:cubicBezTo>
                    <a:pt x="151837" y="446725"/>
                    <a:pt x="152400" y="450196"/>
                    <a:pt x="153244" y="458077"/>
                  </a:cubicBezTo>
                  <a:cubicBezTo>
                    <a:pt x="153369" y="459140"/>
                    <a:pt x="153369" y="459578"/>
                    <a:pt x="153432" y="460141"/>
                  </a:cubicBezTo>
                  <a:cubicBezTo>
                    <a:pt x="154652" y="471180"/>
                    <a:pt x="156121" y="476809"/>
                    <a:pt x="159686" y="481062"/>
                  </a:cubicBezTo>
                  <a:cubicBezTo>
                    <a:pt x="159937" y="481343"/>
                    <a:pt x="160281" y="481312"/>
                    <a:pt x="160562" y="481062"/>
                  </a:cubicBezTo>
                  <a:cubicBezTo>
                    <a:pt x="160844" y="480812"/>
                    <a:pt x="160906" y="480468"/>
                    <a:pt x="160656" y="480186"/>
                  </a:cubicBezTo>
                  <a:cubicBezTo>
                    <a:pt x="157310" y="476215"/>
                    <a:pt x="155996" y="470711"/>
                    <a:pt x="154777" y="459953"/>
                  </a:cubicBezTo>
                  <a:cubicBezTo>
                    <a:pt x="154714" y="459390"/>
                    <a:pt x="154683" y="458953"/>
                    <a:pt x="154589" y="457889"/>
                  </a:cubicBezTo>
                  <a:cubicBezTo>
                    <a:pt x="153713" y="449884"/>
                    <a:pt x="153119" y="446412"/>
                    <a:pt x="151837" y="442847"/>
                  </a:cubicBezTo>
                  <a:cubicBezTo>
                    <a:pt x="147865" y="431808"/>
                    <a:pt x="144863" y="422208"/>
                    <a:pt x="139141" y="403257"/>
                  </a:cubicBezTo>
                  <a:cubicBezTo>
                    <a:pt x="138859" y="402350"/>
                    <a:pt x="129446" y="371609"/>
                    <a:pt x="125349" y="360257"/>
                  </a:cubicBezTo>
                  <a:cubicBezTo>
                    <a:pt x="117406" y="338148"/>
                    <a:pt x="107993" y="321105"/>
                    <a:pt x="85759" y="285579"/>
                  </a:cubicBezTo>
                  <a:cubicBezTo>
                    <a:pt x="84320" y="283265"/>
                    <a:pt x="83570" y="282171"/>
                    <a:pt x="82819" y="280982"/>
                  </a:cubicBezTo>
                  <a:cubicBezTo>
                    <a:pt x="71843" y="263407"/>
                    <a:pt x="65807" y="253181"/>
                    <a:pt x="59866" y="241892"/>
                  </a:cubicBezTo>
                  <a:cubicBezTo>
                    <a:pt x="34410" y="193733"/>
                    <a:pt x="15772" y="133096"/>
                    <a:pt x="7203" y="73898"/>
                  </a:cubicBezTo>
                  <a:cubicBezTo>
                    <a:pt x="6703" y="70458"/>
                    <a:pt x="6515" y="69269"/>
                    <a:pt x="5139" y="60888"/>
                  </a:cubicBezTo>
                  <a:cubicBezTo>
                    <a:pt x="3513" y="50881"/>
                    <a:pt x="2731" y="45283"/>
                    <a:pt x="2106" y="39092"/>
                  </a:cubicBezTo>
                  <a:cubicBezTo>
                    <a:pt x="573" y="23956"/>
                    <a:pt x="1199" y="11791"/>
                    <a:pt x="4639" y="877"/>
                  </a:cubicBezTo>
                  <a:cubicBezTo>
                    <a:pt x="4795" y="533"/>
                    <a:pt x="4639" y="126"/>
                    <a:pt x="4295" y="3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572973" y="2044732"/>
              <a:ext cx="299899" cy="520122"/>
            </a:xfrm>
            <a:custGeom>
              <a:avLst/>
              <a:gdLst/>
              <a:ahLst/>
              <a:cxnLst/>
              <a:rect l="l" t="t" r="r" b="b"/>
              <a:pathLst>
                <a:path w="299899" h="520122" extrusionOk="0">
                  <a:moveTo>
                    <a:pt x="929" y="3"/>
                  </a:moveTo>
                  <a:cubicBezTo>
                    <a:pt x="553" y="-29"/>
                    <a:pt x="272" y="222"/>
                    <a:pt x="241" y="597"/>
                  </a:cubicBezTo>
                  <a:cubicBezTo>
                    <a:pt x="-2042" y="26490"/>
                    <a:pt x="12155" y="68645"/>
                    <a:pt x="32576" y="109768"/>
                  </a:cubicBezTo>
                  <a:cubicBezTo>
                    <a:pt x="36016" y="116679"/>
                    <a:pt x="38018" y="122496"/>
                    <a:pt x="41864" y="135755"/>
                  </a:cubicBezTo>
                  <a:cubicBezTo>
                    <a:pt x="42083" y="136506"/>
                    <a:pt x="42052" y="136569"/>
                    <a:pt x="42239" y="137319"/>
                  </a:cubicBezTo>
                  <a:cubicBezTo>
                    <a:pt x="46336" y="151360"/>
                    <a:pt x="48932" y="158428"/>
                    <a:pt x="53278" y="166152"/>
                  </a:cubicBezTo>
                  <a:cubicBezTo>
                    <a:pt x="94214" y="238891"/>
                    <a:pt x="145938" y="307096"/>
                    <a:pt x="204073" y="364355"/>
                  </a:cubicBezTo>
                  <a:cubicBezTo>
                    <a:pt x="227590" y="387497"/>
                    <a:pt x="244852" y="414422"/>
                    <a:pt x="272090" y="465302"/>
                  </a:cubicBezTo>
                  <a:cubicBezTo>
                    <a:pt x="273435" y="467835"/>
                    <a:pt x="276969" y="474371"/>
                    <a:pt x="276969" y="474402"/>
                  </a:cubicBezTo>
                  <a:cubicBezTo>
                    <a:pt x="284099" y="487474"/>
                    <a:pt x="287288" y="493447"/>
                    <a:pt x="290760" y="500984"/>
                  </a:cubicBezTo>
                  <a:cubicBezTo>
                    <a:pt x="291479" y="502516"/>
                    <a:pt x="292573" y="505237"/>
                    <a:pt x="294262" y="509396"/>
                  </a:cubicBezTo>
                  <a:cubicBezTo>
                    <a:pt x="294325" y="509552"/>
                    <a:pt x="298171" y="518809"/>
                    <a:pt x="298359" y="519278"/>
                  </a:cubicBezTo>
                  <a:cubicBezTo>
                    <a:pt x="298453" y="519466"/>
                    <a:pt x="298515" y="519559"/>
                    <a:pt x="298547" y="519653"/>
                  </a:cubicBezTo>
                  <a:cubicBezTo>
                    <a:pt x="298547" y="519747"/>
                    <a:pt x="298547" y="519747"/>
                    <a:pt x="298547" y="519747"/>
                  </a:cubicBezTo>
                  <a:cubicBezTo>
                    <a:pt x="298547" y="519778"/>
                    <a:pt x="298547" y="519841"/>
                    <a:pt x="298547" y="519841"/>
                  </a:cubicBezTo>
                  <a:cubicBezTo>
                    <a:pt x="298578" y="519935"/>
                    <a:pt x="298609" y="519903"/>
                    <a:pt x="298828" y="520122"/>
                  </a:cubicBezTo>
                  <a:cubicBezTo>
                    <a:pt x="299923" y="520029"/>
                    <a:pt x="299923" y="520029"/>
                    <a:pt x="299891" y="519528"/>
                  </a:cubicBezTo>
                  <a:cubicBezTo>
                    <a:pt x="299891" y="519403"/>
                    <a:pt x="299797" y="519497"/>
                    <a:pt x="299797" y="519434"/>
                  </a:cubicBezTo>
                  <a:cubicBezTo>
                    <a:pt x="299766" y="519247"/>
                    <a:pt x="299578" y="519247"/>
                    <a:pt x="299422" y="519153"/>
                  </a:cubicBezTo>
                  <a:cubicBezTo>
                    <a:pt x="299547" y="519122"/>
                    <a:pt x="299422" y="519059"/>
                    <a:pt x="299610" y="519059"/>
                  </a:cubicBezTo>
                  <a:cubicBezTo>
                    <a:pt x="299422" y="518621"/>
                    <a:pt x="292605" y="501953"/>
                    <a:pt x="291886" y="500390"/>
                  </a:cubicBezTo>
                  <a:cubicBezTo>
                    <a:pt x="288383" y="492822"/>
                    <a:pt x="285350" y="486911"/>
                    <a:pt x="278188" y="473808"/>
                  </a:cubicBezTo>
                  <a:cubicBezTo>
                    <a:pt x="278188" y="473777"/>
                    <a:pt x="274561" y="467241"/>
                    <a:pt x="273216" y="464708"/>
                  </a:cubicBezTo>
                  <a:cubicBezTo>
                    <a:pt x="245915" y="413703"/>
                    <a:pt x="228622" y="386653"/>
                    <a:pt x="205011" y="363355"/>
                  </a:cubicBezTo>
                  <a:cubicBezTo>
                    <a:pt x="147001" y="306189"/>
                    <a:pt x="95277" y="238172"/>
                    <a:pt x="54404" y="165558"/>
                  </a:cubicBezTo>
                  <a:cubicBezTo>
                    <a:pt x="50120" y="157959"/>
                    <a:pt x="47524" y="150891"/>
                    <a:pt x="43459" y="136913"/>
                  </a:cubicBezTo>
                  <a:cubicBezTo>
                    <a:pt x="43240" y="136162"/>
                    <a:pt x="43271" y="136099"/>
                    <a:pt x="43084" y="135349"/>
                  </a:cubicBezTo>
                  <a:cubicBezTo>
                    <a:pt x="39206" y="122027"/>
                    <a:pt x="37173" y="116148"/>
                    <a:pt x="33702" y="109143"/>
                  </a:cubicBezTo>
                  <a:cubicBezTo>
                    <a:pt x="13375" y="68270"/>
                    <a:pt x="-697" y="26240"/>
                    <a:pt x="1554" y="659"/>
                  </a:cubicBezTo>
                  <a:cubicBezTo>
                    <a:pt x="1648" y="315"/>
                    <a:pt x="1304" y="34"/>
                    <a:pt x="929" y="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434697" y="2102839"/>
              <a:ext cx="395383" cy="507908"/>
            </a:xfrm>
            <a:custGeom>
              <a:avLst/>
              <a:gdLst/>
              <a:ahLst/>
              <a:cxnLst/>
              <a:rect l="l" t="t" r="r" b="b"/>
              <a:pathLst>
                <a:path w="395383" h="507908" extrusionOk="0">
                  <a:moveTo>
                    <a:pt x="418" y="30"/>
                  </a:moveTo>
                  <a:cubicBezTo>
                    <a:pt x="74" y="155"/>
                    <a:pt x="-82" y="468"/>
                    <a:pt x="43" y="812"/>
                  </a:cubicBezTo>
                  <a:cubicBezTo>
                    <a:pt x="2451" y="8567"/>
                    <a:pt x="5390" y="16792"/>
                    <a:pt x="9049" y="25548"/>
                  </a:cubicBezTo>
                  <a:cubicBezTo>
                    <a:pt x="13678" y="36681"/>
                    <a:pt x="19025" y="48064"/>
                    <a:pt x="26437" y="62981"/>
                  </a:cubicBezTo>
                  <a:cubicBezTo>
                    <a:pt x="27625" y="65389"/>
                    <a:pt x="52799" y="115737"/>
                    <a:pt x="55082" y="120240"/>
                  </a:cubicBezTo>
                  <a:cubicBezTo>
                    <a:pt x="86729" y="183316"/>
                    <a:pt x="109714" y="220906"/>
                    <a:pt x="140580" y="254617"/>
                  </a:cubicBezTo>
                  <a:cubicBezTo>
                    <a:pt x="162158" y="278165"/>
                    <a:pt x="180734" y="296053"/>
                    <a:pt x="222388" y="334361"/>
                  </a:cubicBezTo>
                  <a:cubicBezTo>
                    <a:pt x="222857" y="334799"/>
                    <a:pt x="268609" y="377236"/>
                    <a:pt x="285308" y="394154"/>
                  </a:cubicBezTo>
                  <a:cubicBezTo>
                    <a:pt x="292970" y="401941"/>
                    <a:pt x="300757" y="410447"/>
                    <a:pt x="310607" y="421798"/>
                  </a:cubicBezTo>
                  <a:cubicBezTo>
                    <a:pt x="313047" y="424613"/>
                    <a:pt x="325274" y="438936"/>
                    <a:pt x="326931" y="440843"/>
                  </a:cubicBezTo>
                  <a:cubicBezTo>
                    <a:pt x="356327" y="475086"/>
                    <a:pt x="373527" y="492693"/>
                    <a:pt x="394354" y="507797"/>
                  </a:cubicBezTo>
                  <a:cubicBezTo>
                    <a:pt x="394667" y="508016"/>
                    <a:pt x="395011" y="507891"/>
                    <a:pt x="395230" y="507609"/>
                  </a:cubicBezTo>
                  <a:cubicBezTo>
                    <a:pt x="395449" y="507297"/>
                    <a:pt x="395449" y="506953"/>
                    <a:pt x="395136" y="506734"/>
                  </a:cubicBezTo>
                  <a:cubicBezTo>
                    <a:pt x="374434" y="491723"/>
                    <a:pt x="357328" y="474148"/>
                    <a:pt x="327995" y="439999"/>
                  </a:cubicBezTo>
                  <a:cubicBezTo>
                    <a:pt x="326337" y="438091"/>
                    <a:pt x="314110" y="423737"/>
                    <a:pt x="311671" y="420954"/>
                  </a:cubicBezTo>
                  <a:cubicBezTo>
                    <a:pt x="301788" y="409571"/>
                    <a:pt x="293877" y="401002"/>
                    <a:pt x="286152" y="393184"/>
                  </a:cubicBezTo>
                  <a:cubicBezTo>
                    <a:pt x="269422" y="376235"/>
                    <a:pt x="255443" y="362944"/>
                    <a:pt x="224296" y="334268"/>
                  </a:cubicBezTo>
                  <a:cubicBezTo>
                    <a:pt x="223827" y="333830"/>
                    <a:pt x="223796" y="333830"/>
                    <a:pt x="223327" y="333392"/>
                  </a:cubicBezTo>
                  <a:cubicBezTo>
                    <a:pt x="181735" y="295115"/>
                    <a:pt x="163065" y="277258"/>
                    <a:pt x="141518" y="253742"/>
                  </a:cubicBezTo>
                  <a:cubicBezTo>
                    <a:pt x="110747" y="220155"/>
                    <a:pt x="87793" y="182628"/>
                    <a:pt x="56208" y="119646"/>
                  </a:cubicBezTo>
                  <a:cubicBezTo>
                    <a:pt x="53925" y="115143"/>
                    <a:pt x="28845" y="64763"/>
                    <a:pt x="27687" y="62387"/>
                  </a:cubicBezTo>
                  <a:cubicBezTo>
                    <a:pt x="20276" y="47501"/>
                    <a:pt x="14928" y="36056"/>
                    <a:pt x="10300" y="24954"/>
                  </a:cubicBezTo>
                  <a:cubicBezTo>
                    <a:pt x="6672" y="16260"/>
                    <a:pt x="3702" y="8129"/>
                    <a:pt x="1294" y="436"/>
                  </a:cubicBezTo>
                  <a:cubicBezTo>
                    <a:pt x="1200" y="61"/>
                    <a:pt x="793" y="-64"/>
                    <a:pt x="418" y="3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260824" y="2357820"/>
              <a:ext cx="528648" cy="337106"/>
            </a:xfrm>
            <a:custGeom>
              <a:avLst/>
              <a:gdLst/>
              <a:ahLst/>
              <a:cxnLst/>
              <a:rect l="l" t="t" r="r" b="b"/>
              <a:pathLst>
                <a:path w="528648" h="337106" extrusionOk="0">
                  <a:moveTo>
                    <a:pt x="918" y="43"/>
                  </a:moveTo>
                  <a:cubicBezTo>
                    <a:pt x="574" y="-82"/>
                    <a:pt x="168" y="74"/>
                    <a:pt x="43" y="418"/>
                  </a:cubicBezTo>
                  <a:cubicBezTo>
                    <a:pt x="-82" y="762"/>
                    <a:pt x="74" y="1169"/>
                    <a:pt x="418" y="1294"/>
                  </a:cubicBezTo>
                  <a:cubicBezTo>
                    <a:pt x="13427" y="6360"/>
                    <a:pt x="24498" y="9049"/>
                    <a:pt x="49265" y="13990"/>
                  </a:cubicBezTo>
                  <a:cubicBezTo>
                    <a:pt x="52330" y="14616"/>
                    <a:pt x="53237" y="14772"/>
                    <a:pt x="54738" y="15054"/>
                  </a:cubicBezTo>
                  <a:cubicBezTo>
                    <a:pt x="71906" y="18493"/>
                    <a:pt x="82289" y="21026"/>
                    <a:pt x="92953" y="24623"/>
                  </a:cubicBezTo>
                  <a:cubicBezTo>
                    <a:pt x="190022" y="57365"/>
                    <a:pt x="259696" y="89544"/>
                    <a:pt x="318707" y="133482"/>
                  </a:cubicBezTo>
                  <a:cubicBezTo>
                    <a:pt x="350385" y="157061"/>
                    <a:pt x="375622" y="179952"/>
                    <a:pt x="421624" y="224859"/>
                  </a:cubicBezTo>
                  <a:cubicBezTo>
                    <a:pt x="422499" y="225703"/>
                    <a:pt x="432225" y="235241"/>
                    <a:pt x="435102" y="238056"/>
                  </a:cubicBezTo>
                  <a:cubicBezTo>
                    <a:pt x="449644" y="252253"/>
                    <a:pt x="459776" y="261979"/>
                    <a:pt x="470189" y="271674"/>
                  </a:cubicBezTo>
                  <a:cubicBezTo>
                    <a:pt x="473723" y="274957"/>
                    <a:pt x="477320" y="279304"/>
                    <a:pt x="481510" y="285058"/>
                  </a:cubicBezTo>
                  <a:cubicBezTo>
                    <a:pt x="483199" y="287372"/>
                    <a:pt x="484950" y="289843"/>
                    <a:pt x="487076" y="292970"/>
                  </a:cubicBezTo>
                  <a:cubicBezTo>
                    <a:pt x="488234" y="294659"/>
                    <a:pt x="492174" y="300538"/>
                    <a:pt x="492737" y="301382"/>
                  </a:cubicBezTo>
                  <a:cubicBezTo>
                    <a:pt x="507216" y="322679"/>
                    <a:pt x="516160" y="332560"/>
                    <a:pt x="527730" y="337064"/>
                  </a:cubicBezTo>
                  <a:cubicBezTo>
                    <a:pt x="528074" y="337189"/>
                    <a:pt x="528481" y="337032"/>
                    <a:pt x="528606" y="336688"/>
                  </a:cubicBezTo>
                  <a:cubicBezTo>
                    <a:pt x="528731" y="336344"/>
                    <a:pt x="528575" y="335938"/>
                    <a:pt x="528231" y="335813"/>
                  </a:cubicBezTo>
                  <a:cubicBezTo>
                    <a:pt x="517035" y="331466"/>
                    <a:pt x="508154" y="321709"/>
                    <a:pt x="493831" y="300631"/>
                  </a:cubicBezTo>
                  <a:cubicBezTo>
                    <a:pt x="493268" y="299819"/>
                    <a:pt x="489391" y="294002"/>
                    <a:pt x="488265" y="292313"/>
                  </a:cubicBezTo>
                  <a:cubicBezTo>
                    <a:pt x="486107" y="289155"/>
                    <a:pt x="484293" y="286622"/>
                    <a:pt x="482605" y="284307"/>
                  </a:cubicBezTo>
                  <a:cubicBezTo>
                    <a:pt x="478352" y="278460"/>
                    <a:pt x="474661" y="274081"/>
                    <a:pt x="471065" y="270735"/>
                  </a:cubicBezTo>
                  <a:cubicBezTo>
                    <a:pt x="460683" y="261041"/>
                    <a:pt x="450613" y="251315"/>
                    <a:pt x="436071" y="237118"/>
                  </a:cubicBezTo>
                  <a:cubicBezTo>
                    <a:pt x="433194" y="234303"/>
                    <a:pt x="423438" y="224765"/>
                    <a:pt x="422593" y="223921"/>
                  </a:cubicBezTo>
                  <a:cubicBezTo>
                    <a:pt x="376561" y="178951"/>
                    <a:pt x="351324" y="156091"/>
                    <a:pt x="319582" y="132449"/>
                  </a:cubicBezTo>
                  <a:cubicBezTo>
                    <a:pt x="260447" y="88418"/>
                    <a:pt x="190553" y="56176"/>
                    <a:pt x="93359" y="23372"/>
                  </a:cubicBezTo>
                  <a:cubicBezTo>
                    <a:pt x="82633" y="19744"/>
                    <a:pt x="72157" y="17274"/>
                    <a:pt x="54957" y="13803"/>
                  </a:cubicBezTo>
                  <a:cubicBezTo>
                    <a:pt x="53456" y="13490"/>
                    <a:pt x="52549" y="13333"/>
                    <a:pt x="49484" y="12739"/>
                  </a:cubicBezTo>
                  <a:cubicBezTo>
                    <a:pt x="24810" y="7798"/>
                    <a:pt x="13834" y="5046"/>
                    <a:pt x="918" y="4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2393560" y="2545579"/>
              <a:ext cx="347241" cy="186969"/>
            </a:xfrm>
            <a:custGeom>
              <a:avLst/>
              <a:gdLst/>
              <a:ahLst/>
              <a:cxnLst/>
              <a:rect l="l" t="t" r="r" b="b"/>
              <a:pathLst>
                <a:path w="347241" h="186969" extrusionOk="0">
                  <a:moveTo>
                    <a:pt x="995" y="106"/>
                  </a:moveTo>
                  <a:cubicBezTo>
                    <a:pt x="682" y="-82"/>
                    <a:pt x="307" y="-19"/>
                    <a:pt x="119" y="293"/>
                  </a:cubicBezTo>
                  <a:cubicBezTo>
                    <a:pt x="-100" y="606"/>
                    <a:pt x="-6" y="981"/>
                    <a:pt x="307" y="1169"/>
                  </a:cubicBezTo>
                  <a:cubicBezTo>
                    <a:pt x="4497" y="3921"/>
                    <a:pt x="8750" y="6047"/>
                    <a:pt x="13410" y="7611"/>
                  </a:cubicBezTo>
                  <a:cubicBezTo>
                    <a:pt x="19008" y="9518"/>
                    <a:pt x="23792" y="10488"/>
                    <a:pt x="33643" y="11927"/>
                  </a:cubicBezTo>
                  <a:cubicBezTo>
                    <a:pt x="43056" y="13303"/>
                    <a:pt x="46746" y="13865"/>
                    <a:pt x="52031" y="15241"/>
                  </a:cubicBezTo>
                  <a:cubicBezTo>
                    <a:pt x="78300" y="22121"/>
                    <a:pt x="105694" y="32160"/>
                    <a:pt x="136091" y="45544"/>
                  </a:cubicBezTo>
                  <a:cubicBezTo>
                    <a:pt x="203013" y="74971"/>
                    <a:pt x="256739" y="112623"/>
                    <a:pt x="346115" y="186769"/>
                  </a:cubicBezTo>
                  <a:cubicBezTo>
                    <a:pt x="346397" y="187020"/>
                    <a:pt x="346866" y="187051"/>
                    <a:pt x="347085" y="186769"/>
                  </a:cubicBezTo>
                  <a:cubicBezTo>
                    <a:pt x="347335" y="186488"/>
                    <a:pt x="347272" y="186019"/>
                    <a:pt x="346991" y="185800"/>
                  </a:cubicBezTo>
                  <a:cubicBezTo>
                    <a:pt x="257552" y="111591"/>
                    <a:pt x="203639" y="73783"/>
                    <a:pt x="136591" y="44293"/>
                  </a:cubicBezTo>
                  <a:cubicBezTo>
                    <a:pt x="106132" y="30909"/>
                    <a:pt x="78800" y="20902"/>
                    <a:pt x="52438" y="13990"/>
                  </a:cubicBezTo>
                  <a:cubicBezTo>
                    <a:pt x="47090" y="12583"/>
                    <a:pt x="43337" y="11958"/>
                    <a:pt x="33862" y="10582"/>
                  </a:cubicBezTo>
                  <a:cubicBezTo>
                    <a:pt x="24074" y="9175"/>
                    <a:pt x="19446" y="8236"/>
                    <a:pt x="13910" y="6391"/>
                  </a:cubicBezTo>
                  <a:cubicBezTo>
                    <a:pt x="9376" y="4828"/>
                    <a:pt x="5123" y="2795"/>
                    <a:pt x="995" y="10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881985" y="2622602"/>
              <a:ext cx="629773" cy="46917"/>
            </a:xfrm>
            <a:custGeom>
              <a:avLst/>
              <a:gdLst/>
              <a:ahLst/>
              <a:cxnLst/>
              <a:rect l="l" t="t" r="r" b="b"/>
              <a:pathLst>
                <a:path w="629773" h="46917" extrusionOk="0">
                  <a:moveTo>
                    <a:pt x="629208" y="75"/>
                  </a:moveTo>
                  <a:cubicBezTo>
                    <a:pt x="619013" y="-582"/>
                    <a:pt x="604003" y="3108"/>
                    <a:pt x="582581" y="10739"/>
                  </a:cubicBezTo>
                  <a:cubicBezTo>
                    <a:pt x="579141" y="11958"/>
                    <a:pt x="575545" y="13303"/>
                    <a:pt x="571448" y="14835"/>
                  </a:cubicBezTo>
                  <a:cubicBezTo>
                    <a:pt x="568259" y="16024"/>
                    <a:pt x="555468" y="20902"/>
                    <a:pt x="552404" y="22059"/>
                  </a:cubicBezTo>
                  <a:cubicBezTo>
                    <a:pt x="545586" y="24623"/>
                    <a:pt x="540614" y="26312"/>
                    <a:pt x="536580" y="27532"/>
                  </a:cubicBezTo>
                  <a:cubicBezTo>
                    <a:pt x="493455" y="40572"/>
                    <a:pt x="438916" y="46232"/>
                    <a:pt x="381094" y="45513"/>
                  </a:cubicBezTo>
                  <a:cubicBezTo>
                    <a:pt x="354794" y="45201"/>
                    <a:pt x="327150" y="43262"/>
                    <a:pt x="296471" y="39947"/>
                  </a:cubicBezTo>
                  <a:cubicBezTo>
                    <a:pt x="268358" y="36913"/>
                    <a:pt x="244685" y="33724"/>
                    <a:pt x="196025" y="26468"/>
                  </a:cubicBezTo>
                  <a:cubicBezTo>
                    <a:pt x="160688" y="21215"/>
                    <a:pt x="147491" y="19307"/>
                    <a:pt x="129290" y="16899"/>
                  </a:cubicBezTo>
                  <a:cubicBezTo>
                    <a:pt x="124318" y="16242"/>
                    <a:pt x="118595" y="15179"/>
                    <a:pt x="111215" y="13678"/>
                  </a:cubicBezTo>
                  <a:cubicBezTo>
                    <a:pt x="108307" y="13084"/>
                    <a:pt x="92889" y="9800"/>
                    <a:pt x="90388" y="9269"/>
                  </a:cubicBezTo>
                  <a:cubicBezTo>
                    <a:pt x="80443" y="7173"/>
                    <a:pt x="73031" y="5735"/>
                    <a:pt x="65745" y="4484"/>
                  </a:cubicBezTo>
                  <a:cubicBezTo>
                    <a:pt x="36568" y="-520"/>
                    <a:pt x="15553" y="-738"/>
                    <a:pt x="355" y="5672"/>
                  </a:cubicBezTo>
                  <a:cubicBezTo>
                    <a:pt x="11" y="5829"/>
                    <a:pt x="-83" y="6204"/>
                    <a:pt x="73" y="6548"/>
                  </a:cubicBezTo>
                  <a:cubicBezTo>
                    <a:pt x="230" y="6892"/>
                    <a:pt x="605" y="7080"/>
                    <a:pt x="949" y="6923"/>
                  </a:cubicBezTo>
                  <a:cubicBezTo>
                    <a:pt x="15803" y="669"/>
                    <a:pt x="36599" y="794"/>
                    <a:pt x="65557" y="5735"/>
                  </a:cubicBezTo>
                  <a:cubicBezTo>
                    <a:pt x="72813" y="6986"/>
                    <a:pt x="80162" y="8424"/>
                    <a:pt x="90075" y="10520"/>
                  </a:cubicBezTo>
                  <a:cubicBezTo>
                    <a:pt x="92577" y="11051"/>
                    <a:pt x="108056" y="14429"/>
                    <a:pt x="110996" y="15023"/>
                  </a:cubicBezTo>
                  <a:cubicBezTo>
                    <a:pt x="118407" y="16524"/>
                    <a:pt x="124162" y="17493"/>
                    <a:pt x="129165" y="18150"/>
                  </a:cubicBezTo>
                  <a:cubicBezTo>
                    <a:pt x="147366" y="20558"/>
                    <a:pt x="160500" y="22466"/>
                    <a:pt x="195806" y="27719"/>
                  </a:cubicBezTo>
                  <a:cubicBezTo>
                    <a:pt x="244497" y="34974"/>
                    <a:pt x="268108" y="38258"/>
                    <a:pt x="296253" y="41292"/>
                  </a:cubicBezTo>
                  <a:cubicBezTo>
                    <a:pt x="326962" y="44606"/>
                    <a:pt x="354607" y="46545"/>
                    <a:pt x="380969" y="46858"/>
                  </a:cubicBezTo>
                  <a:cubicBezTo>
                    <a:pt x="438916" y="47577"/>
                    <a:pt x="493674" y="41854"/>
                    <a:pt x="536955" y="28783"/>
                  </a:cubicBezTo>
                  <a:cubicBezTo>
                    <a:pt x="541020" y="27563"/>
                    <a:pt x="545930" y="25874"/>
                    <a:pt x="552779" y="23310"/>
                  </a:cubicBezTo>
                  <a:cubicBezTo>
                    <a:pt x="555875" y="22153"/>
                    <a:pt x="568759" y="17274"/>
                    <a:pt x="571917" y="16086"/>
                  </a:cubicBezTo>
                  <a:cubicBezTo>
                    <a:pt x="576014" y="14554"/>
                    <a:pt x="579610" y="13209"/>
                    <a:pt x="583050" y="11989"/>
                  </a:cubicBezTo>
                  <a:cubicBezTo>
                    <a:pt x="604284" y="4421"/>
                    <a:pt x="619138" y="794"/>
                    <a:pt x="629083" y="1419"/>
                  </a:cubicBezTo>
                  <a:cubicBezTo>
                    <a:pt x="629458" y="1451"/>
                    <a:pt x="629740" y="1107"/>
                    <a:pt x="629771" y="731"/>
                  </a:cubicBezTo>
                  <a:cubicBezTo>
                    <a:pt x="629802" y="387"/>
                    <a:pt x="629552" y="106"/>
                    <a:pt x="629208" y="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839212" y="2720545"/>
              <a:ext cx="589332" cy="152623"/>
            </a:xfrm>
            <a:custGeom>
              <a:avLst/>
              <a:gdLst/>
              <a:ahLst/>
              <a:cxnLst/>
              <a:rect l="l" t="t" r="r" b="b"/>
              <a:pathLst>
                <a:path w="589332" h="152623" extrusionOk="0">
                  <a:moveTo>
                    <a:pt x="109174" y="451"/>
                  </a:moveTo>
                  <a:cubicBezTo>
                    <a:pt x="91568" y="1139"/>
                    <a:pt x="72773" y="2672"/>
                    <a:pt x="52102" y="4954"/>
                  </a:cubicBezTo>
                  <a:cubicBezTo>
                    <a:pt x="46629" y="5549"/>
                    <a:pt x="42314" y="6330"/>
                    <a:pt x="32150" y="8582"/>
                  </a:cubicBezTo>
                  <a:cubicBezTo>
                    <a:pt x="29367" y="9208"/>
                    <a:pt x="27991" y="9520"/>
                    <a:pt x="26396" y="9864"/>
                  </a:cubicBezTo>
                  <a:cubicBezTo>
                    <a:pt x="15451" y="12178"/>
                    <a:pt x="8008" y="13085"/>
                    <a:pt x="691" y="12616"/>
                  </a:cubicBezTo>
                  <a:cubicBezTo>
                    <a:pt x="315" y="12585"/>
                    <a:pt x="34" y="12835"/>
                    <a:pt x="3" y="13210"/>
                  </a:cubicBezTo>
                  <a:cubicBezTo>
                    <a:pt x="-29" y="13586"/>
                    <a:pt x="222" y="13961"/>
                    <a:pt x="597" y="13992"/>
                  </a:cubicBezTo>
                  <a:cubicBezTo>
                    <a:pt x="8071" y="14493"/>
                    <a:pt x="15639" y="13586"/>
                    <a:pt x="26678" y="11240"/>
                  </a:cubicBezTo>
                  <a:cubicBezTo>
                    <a:pt x="28304" y="10896"/>
                    <a:pt x="29680" y="10584"/>
                    <a:pt x="32432" y="9958"/>
                  </a:cubicBezTo>
                  <a:cubicBezTo>
                    <a:pt x="42533" y="7738"/>
                    <a:pt x="46786" y="6831"/>
                    <a:pt x="52165" y="6237"/>
                  </a:cubicBezTo>
                  <a:cubicBezTo>
                    <a:pt x="93413" y="1702"/>
                    <a:pt x="127468" y="201"/>
                    <a:pt x="158772" y="2234"/>
                  </a:cubicBezTo>
                  <a:cubicBezTo>
                    <a:pt x="262846" y="9020"/>
                    <a:pt x="356256" y="33788"/>
                    <a:pt x="458985" y="80133"/>
                  </a:cubicBezTo>
                  <a:cubicBezTo>
                    <a:pt x="462175" y="81571"/>
                    <a:pt x="471557" y="85762"/>
                    <a:pt x="473151" y="86481"/>
                  </a:cubicBezTo>
                  <a:cubicBezTo>
                    <a:pt x="517527" y="106183"/>
                    <a:pt x="537072" y="116346"/>
                    <a:pt x="558556" y="133390"/>
                  </a:cubicBezTo>
                  <a:cubicBezTo>
                    <a:pt x="559525" y="134171"/>
                    <a:pt x="561308" y="135203"/>
                    <a:pt x="564310" y="136798"/>
                  </a:cubicBezTo>
                  <a:cubicBezTo>
                    <a:pt x="565686" y="137517"/>
                    <a:pt x="575631" y="142834"/>
                    <a:pt x="576725" y="143428"/>
                  </a:cubicBezTo>
                  <a:cubicBezTo>
                    <a:pt x="584105" y="147525"/>
                    <a:pt x="588140" y="150402"/>
                    <a:pt x="588046" y="151840"/>
                  </a:cubicBezTo>
                  <a:cubicBezTo>
                    <a:pt x="588014" y="152215"/>
                    <a:pt x="588265" y="152591"/>
                    <a:pt x="588640" y="152622"/>
                  </a:cubicBezTo>
                  <a:cubicBezTo>
                    <a:pt x="589015" y="152653"/>
                    <a:pt x="589297" y="152309"/>
                    <a:pt x="589328" y="151934"/>
                  </a:cubicBezTo>
                  <a:cubicBezTo>
                    <a:pt x="589484" y="149651"/>
                    <a:pt x="585481" y="146680"/>
                    <a:pt x="577319" y="142177"/>
                  </a:cubicBezTo>
                  <a:cubicBezTo>
                    <a:pt x="576225" y="141583"/>
                    <a:pt x="566374" y="136360"/>
                    <a:pt x="564998" y="135641"/>
                  </a:cubicBezTo>
                  <a:cubicBezTo>
                    <a:pt x="562058" y="134078"/>
                    <a:pt x="560213" y="133014"/>
                    <a:pt x="559338" y="132326"/>
                  </a:cubicBezTo>
                  <a:cubicBezTo>
                    <a:pt x="537729" y="115189"/>
                    <a:pt x="518184" y="104994"/>
                    <a:pt x="473714" y="85230"/>
                  </a:cubicBezTo>
                  <a:cubicBezTo>
                    <a:pt x="472119" y="84511"/>
                    <a:pt x="462738" y="80321"/>
                    <a:pt x="459548" y="78882"/>
                  </a:cubicBezTo>
                  <a:cubicBezTo>
                    <a:pt x="356694" y="32474"/>
                    <a:pt x="263096" y="7675"/>
                    <a:pt x="158834" y="889"/>
                  </a:cubicBezTo>
                  <a:cubicBezTo>
                    <a:pt x="143198" y="-174"/>
                    <a:pt x="126780" y="-237"/>
                    <a:pt x="109174" y="4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797232" y="2809720"/>
              <a:ext cx="374199" cy="130694"/>
            </a:xfrm>
            <a:custGeom>
              <a:avLst/>
              <a:gdLst/>
              <a:ahLst/>
              <a:cxnLst/>
              <a:rect l="l" t="t" r="r" b="b"/>
              <a:pathLst>
                <a:path w="374199" h="130694" extrusionOk="0">
                  <a:moveTo>
                    <a:pt x="109312" y="308"/>
                  </a:moveTo>
                  <a:cubicBezTo>
                    <a:pt x="102151" y="-161"/>
                    <a:pt x="94552" y="-67"/>
                    <a:pt x="86358" y="402"/>
                  </a:cubicBezTo>
                  <a:cubicBezTo>
                    <a:pt x="77758" y="903"/>
                    <a:pt x="70660" y="1559"/>
                    <a:pt x="55586" y="3342"/>
                  </a:cubicBezTo>
                  <a:cubicBezTo>
                    <a:pt x="49613" y="4061"/>
                    <a:pt x="47362" y="4374"/>
                    <a:pt x="44266" y="4718"/>
                  </a:cubicBezTo>
                  <a:cubicBezTo>
                    <a:pt x="35791" y="5656"/>
                    <a:pt x="26691" y="6219"/>
                    <a:pt x="16809" y="6563"/>
                  </a:cubicBezTo>
                  <a:cubicBezTo>
                    <a:pt x="16809" y="6563"/>
                    <a:pt x="10961" y="6719"/>
                    <a:pt x="9085" y="6751"/>
                  </a:cubicBezTo>
                  <a:cubicBezTo>
                    <a:pt x="6364" y="6813"/>
                    <a:pt x="4175" y="6938"/>
                    <a:pt x="2736" y="7032"/>
                  </a:cubicBezTo>
                  <a:cubicBezTo>
                    <a:pt x="1861" y="7094"/>
                    <a:pt x="1267" y="7126"/>
                    <a:pt x="891" y="7220"/>
                  </a:cubicBezTo>
                  <a:cubicBezTo>
                    <a:pt x="516" y="7313"/>
                    <a:pt x="266" y="7438"/>
                    <a:pt x="109" y="7720"/>
                  </a:cubicBezTo>
                  <a:cubicBezTo>
                    <a:pt x="-203" y="8314"/>
                    <a:pt x="203" y="8595"/>
                    <a:pt x="704" y="8783"/>
                  </a:cubicBezTo>
                  <a:cubicBezTo>
                    <a:pt x="891" y="8877"/>
                    <a:pt x="1016" y="8689"/>
                    <a:pt x="1204" y="8595"/>
                  </a:cubicBezTo>
                  <a:cubicBezTo>
                    <a:pt x="1329" y="8533"/>
                    <a:pt x="1548" y="8658"/>
                    <a:pt x="1579" y="8502"/>
                  </a:cubicBezTo>
                  <a:cubicBezTo>
                    <a:pt x="1892" y="8439"/>
                    <a:pt x="2236" y="8345"/>
                    <a:pt x="2861" y="8314"/>
                  </a:cubicBezTo>
                  <a:cubicBezTo>
                    <a:pt x="4300" y="8189"/>
                    <a:pt x="6395" y="8189"/>
                    <a:pt x="9116" y="8126"/>
                  </a:cubicBezTo>
                  <a:cubicBezTo>
                    <a:pt x="10992" y="8064"/>
                    <a:pt x="16934" y="7939"/>
                    <a:pt x="16934" y="7939"/>
                  </a:cubicBezTo>
                  <a:cubicBezTo>
                    <a:pt x="26847" y="7595"/>
                    <a:pt x="35885" y="6907"/>
                    <a:pt x="44391" y="6000"/>
                  </a:cubicBezTo>
                  <a:cubicBezTo>
                    <a:pt x="47518" y="5656"/>
                    <a:pt x="49739" y="5437"/>
                    <a:pt x="55712" y="4718"/>
                  </a:cubicBezTo>
                  <a:cubicBezTo>
                    <a:pt x="70785" y="2935"/>
                    <a:pt x="77852" y="2185"/>
                    <a:pt x="86390" y="1684"/>
                  </a:cubicBezTo>
                  <a:cubicBezTo>
                    <a:pt x="102714" y="746"/>
                    <a:pt x="116474" y="1559"/>
                    <a:pt x="129483" y="4624"/>
                  </a:cubicBezTo>
                  <a:cubicBezTo>
                    <a:pt x="203035" y="21855"/>
                    <a:pt x="266424" y="50751"/>
                    <a:pt x="326123" y="94438"/>
                  </a:cubicBezTo>
                  <a:cubicBezTo>
                    <a:pt x="328437" y="96127"/>
                    <a:pt x="330907" y="97940"/>
                    <a:pt x="333941" y="100004"/>
                  </a:cubicBezTo>
                  <a:cubicBezTo>
                    <a:pt x="336005" y="101412"/>
                    <a:pt x="343479" y="106478"/>
                    <a:pt x="343322" y="106352"/>
                  </a:cubicBezTo>
                  <a:cubicBezTo>
                    <a:pt x="358114" y="116360"/>
                    <a:pt x="366214" y="122739"/>
                    <a:pt x="373031" y="130495"/>
                  </a:cubicBezTo>
                  <a:cubicBezTo>
                    <a:pt x="373281" y="130776"/>
                    <a:pt x="373719" y="130745"/>
                    <a:pt x="374000" y="130495"/>
                  </a:cubicBezTo>
                  <a:cubicBezTo>
                    <a:pt x="374282" y="130245"/>
                    <a:pt x="374251" y="129807"/>
                    <a:pt x="374000" y="129525"/>
                  </a:cubicBezTo>
                  <a:cubicBezTo>
                    <a:pt x="367089" y="121676"/>
                    <a:pt x="358958" y="115265"/>
                    <a:pt x="344104" y="105195"/>
                  </a:cubicBezTo>
                  <a:cubicBezTo>
                    <a:pt x="344260" y="105321"/>
                    <a:pt x="336786" y="100255"/>
                    <a:pt x="334722" y="98847"/>
                  </a:cubicBezTo>
                  <a:cubicBezTo>
                    <a:pt x="331720" y="96783"/>
                    <a:pt x="329218" y="95063"/>
                    <a:pt x="326904" y="93375"/>
                  </a:cubicBezTo>
                  <a:cubicBezTo>
                    <a:pt x="267081" y="49594"/>
                    <a:pt x="203535" y="20667"/>
                    <a:pt x="129796" y="3373"/>
                  </a:cubicBezTo>
                  <a:cubicBezTo>
                    <a:pt x="123166" y="1809"/>
                    <a:pt x="116474" y="777"/>
                    <a:pt x="109312" y="30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894148" y="2432630"/>
              <a:ext cx="524346" cy="140980"/>
            </a:xfrm>
            <a:custGeom>
              <a:avLst/>
              <a:gdLst/>
              <a:ahLst/>
              <a:cxnLst/>
              <a:rect l="l" t="t" r="r" b="b"/>
              <a:pathLst>
                <a:path w="524346" h="140980" extrusionOk="0">
                  <a:moveTo>
                    <a:pt x="523415" y="67"/>
                  </a:moveTo>
                  <a:cubicBezTo>
                    <a:pt x="514002" y="4915"/>
                    <a:pt x="506778" y="9824"/>
                    <a:pt x="491549" y="21082"/>
                  </a:cubicBezTo>
                  <a:cubicBezTo>
                    <a:pt x="491330" y="21239"/>
                    <a:pt x="491267" y="21207"/>
                    <a:pt x="491048" y="21364"/>
                  </a:cubicBezTo>
                  <a:cubicBezTo>
                    <a:pt x="478133" y="30902"/>
                    <a:pt x="472191" y="35092"/>
                    <a:pt x="464467" y="39533"/>
                  </a:cubicBezTo>
                  <a:cubicBezTo>
                    <a:pt x="407051" y="72619"/>
                    <a:pt x="353545" y="92227"/>
                    <a:pt x="299506" y="97199"/>
                  </a:cubicBezTo>
                  <a:cubicBezTo>
                    <a:pt x="277991" y="99169"/>
                    <a:pt x="260385" y="99826"/>
                    <a:pt x="220544" y="100608"/>
                  </a:cubicBezTo>
                  <a:cubicBezTo>
                    <a:pt x="211787" y="100795"/>
                    <a:pt x="207972" y="100889"/>
                    <a:pt x="203156" y="100983"/>
                  </a:cubicBezTo>
                  <a:cubicBezTo>
                    <a:pt x="141050" y="102453"/>
                    <a:pt x="103992" y="106237"/>
                    <a:pt x="66747" y="117495"/>
                  </a:cubicBezTo>
                  <a:cubicBezTo>
                    <a:pt x="63463" y="118495"/>
                    <a:pt x="59679" y="119434"/>
                    <a:pt x="54519" y="120622"/>
                  </a:cubicBezTo>
                  <a:cubicBezTo>
                    <a:pt x="54301" y="120684"/>
                    <a:pt x="41135" y="123686"/>
                    <a:pt x="37226" y="124625"/>
                  </a:cubicBezTo>
                  <a:cubicBezTo>
                    <a:pt x="19057" y="129003"/>
                    <a:pt x="7548" y="133287"/>
                    <a:pt x="200" y="139760"/>
                  </a:cubicBezTo>
                  <a:cubicBezTo>
                    <a:pt x="-82" y="140011"/>
                    <a:pt x="-51" y="140448"/>
                    <a:pt x="200" y="140730"/>
                  </a:cubicBezTo>
                  <a:cubicBezTo>
                    <a:pt x="450" y="141011"/>
                    <a:pt x="794" y="141074"/>
                    <a:pt x="1075" y="140824"/>
                  </a:cubicBezTo>
                  <a:cubicBezTo>
                    <a:pt x="8237" y="134538"/>
                    <a:pt x="19557" y="130191"/>
                    <a:pt x="37539" y="125876"/>
                  </a:cubicBezTo>
                  <a:cubicBezTo>
                    <a:pt x="41448" y="124937"/>
                    <a:pt x="54707" y="121935"/>
                    <a:pt x="54926" y="121873"/>
                  </a:cubicBezTo>
                  <a:cubicBezTo>
                    <a:pt x="60086" y="120684"/>
                    <a:pt x="63839" y="119746"/>
                    <a:pt x="67153" y="118745"/>
                  </a:cubicBezTo>
                  <a:cubicBezTo>
                    <a:pt x="104273" y="107519"/>
                    <a:pt x="141206" y="103672"/>
                    <a:pt x="203188" y="102234"/>
                  </a:cubicBezTo>
                  <a:cubicBezTo>
                    <a:pt x="208004" y="102109"/>
                    <a:pt x="211850" y="102109"/>
                    <a:pt x="220575" y="101952"/>
                  </a:cubicBezTo>
                  <a:cubicBezTo>
                    <a:pt x="260447" y="101139"/>
                    <a:pt x="278053" y="100420"/>
                    <a:pt x="299631" y="98450"/>
                  </a:cubicBezTo>
                  <a:cubicBezTo>
                    <a:pt x="353888" y="93478"/>
                    <a:pt x="407614" y="73870"/>
                    <a:pt x="465186" y="40690"/>
                  </a:cubicBezTo>
                  <a:cubicBezTo>
                    <a:pt x="472973" y="36218"/>
                    <a:pt x="479009" y="31996"/>
                    <a:pt x="491955" y="22427"/>
                  </a:cubicBezTo>
                  <a:cubicBezTo>
                    <a:pt x="492174" y="22271"/>
                    <a:pt x="492112" y="22302"/>
                    <a:pt x="492331" y="22145"/>
                  </a:cubicBezTo>
                  <a:cubicBezTo>
                    <a:pt x="507498" y="10950"/>
                    <a:pt x="514659" y="6134"/>
                    <a:pt x="523978" y="1318"/>
                  </a:cubicBezTo>
                  <a:cubicBezTo>
                    <a:pt x="524322" y="1162"/>
                    <a:pt x="524447" y="661"/>
                    <a:pt x="524260" y="349"/>
                  </a:cubicBezTo>
                  <a:cubicBezTo>
                    <a:pt x="524103" y="36"/>
                    <a:pt x="523728" y="-89"/>
                    <a:pt x="523415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931988" y="2256739"/>
              <a:ext cx="455864" cy="225675"/>
            </a:xfrm>
            <a:custGeom>
              <a:avLst/>
              <a:gdLst/>
              <a:ahLst/>
              <a:cxnLst/>
              <a:rect l="l" t="t" r="r" b="b"/>
              <a:pathLst>
                <a:path w="455864" h="225675" extrusionOk="0">
                  <a:moveTo>
                    <a:pt x="454772" y="146"/>
                  </a:moveTo>
                  <a:cubicBezTo>
                    <a:pt x="447455" y="5682"/>
                    <a:pt x="440669" y="10998"/>
                    <a:pt x="429379" y="19879"/>
                  </a:cubicBezTo>
                  <a:cubicBezTo>
                    <a:pt x="429004" y="20192"/>
                    <a:pt x="423844" y="24257"/>
                    <a:pt x="422343" y="25446"/>
                  </a:cubicBezTo>
                  <a:cubicBezTo>
                    <a:pt x="372777" y="64442"/>
                    <a:pt x="346164" y="82173"/>
                    <a:pt x="310545" y="96590"/>
                  </a:cubicBezTo>
                  <a:cubicBezTo>
                    <a:pt x="296847" y="102125"/>
                    <a:pt x="285214" y="105690"/>
                    <a:pt x="259821" y="112507"/>
                  </a:cubicBezTo>
                  <a:cubicBezTo>
                    <a:pt x="259540" y="112601"/>
                    <a:pt x="232051" y="120075"/>
                    <a:pt x="221794" y="123547"/>
                  </a:cubicBezTo>
                  <a:cubicBezTo>
                    <a:pt x="199122" y="131208"/>
                    <a:pt x="179108" y="140058"/>
                    <a:pt x="145771" y="156383"/>
                  </a:cubicBezTo>
                  <a:cubicBezTo>
                    <a:pt x="143082" y="157696"/>
                    <a:pt x="124725" y="166765"/>
                    <a:pt x="120566" y="168798"/>
                  </a:cubicBezTo>
                  <a:cubicBezTo>
                    <a:pt x="108745" y="174520"/>
                    <a:pt x="97831" y="179117"/>
                    <a:pt x="77973" y="187186"/>
                  </a:cubicBezTo>
                  <a:cubicBezTo>
                    <a:pt x="77035" y="187561"/>
                    <a:pt x="76222" y="187936"/>
                    <a:pt x="74471" y="188655"/>
                  </a:cubicBezTo>
                  <a:cubicBezTo>
                    <a:pt x="52142" y="197724"/>
                    <a:pt x="41885" y="202071"/>
                    <a:pt x="29626" y="208013"/>
                  </a:cubicBezTo>
                  <a:cubicBezTo>
                    <a:pt x="28344" y="208638"/>
                    <a:pt x="28282" y="208701"/>
                    <a:pt x="15366" y="216206"/>
                  </a:cubicBezTo>
                  <a:cubicBezTo>
                    <a:pt x="15272" y="216269"/>
                    <a:pt x="918" y="224431"/>
                    <a:pt x="918" y="224400"/>
                  </a:cubicBezTo>
                  <a:cubicBezTo>
                    <a:pt x="574" y="224274"/>
                    <a:pt x="168" y="224431"/>
                    <a:pt x="43" y="224775"/>
                  </a:cubicBezTo>
                  <a:cubicBezTo>
                    <a:pt x="-82" y="225119"/>
                    <a:pt x="74" y="225525"/>
                    <a:pt x="418" y="225650"/>
                  </a:cubicBezTo>
                  <a:cubicBezTo>
                    <a:pt x="1106" y="225901"/>
                    <a:pt x="4014" y="224337"/>
                    <a:pt x="15866" y="217457"/>
                  </a:cubicBezTo>
                  <a:cubicBezTo>
                    <a:pt x="15960" y="217394"/>
                    <a:pt x="29001" y="209764"/>
                    <a:pt x="30221" y="209139"/>
                  </a:cubicBezTo>
                  <a:cubicBezTo>
                    <a:pt x="42448" y="203228"/>
                    <a:pt x="52768" y="198913"/>
                    <a:pt x="75065" y="189875"/>
                  </a:cubicBezTo>
                  <a:cubicBezTo>
                    <a:pt x="76816" y="189156"/>
                    <a:pt x="77567" y="188781"/>
                    <a:pt x="78474" y="188405"/>
                  </a:cubicBezTo>
                  <a:cubicBezTo>
                    <a:pt x="98394" y="180337"/>
                    <a:pt x="109308" y="175677"/>
                    <a:pt x="121191" y="169923"/>
                  </a:cubicBezTo>
                  <a:cubicBezTo>
                    <a:pt x="125382" y="167891"/>
                    <a:pt x="143707" y="158947"/>
                    <a:pt x="146397" y="157602"/>
                  </a:cubicBezTo>
                  <a:cubicBezTo>
                    <a:pt x="179670" y="141309"/>
                    <a:pt x="199747" y="132428"/>
                    <a:pt x="222326" y="124766"/>
                  </a:cubicBezTo>
                  <a:cubicBezTo>
                    <a:pt x="232521" y="121326"/>
                    <a:pt x="240870" y="118981"/>
                    <a:pt x="259665" y="113915"/>
                  </a:cubicBezTo>
                  <a:cubicBezTo>
                    <a:pt x="259946" y="113852"/>
                    <a:pt x="259853" y="113790"/>
                    <a:pt x="260165" y="113727"/>
                  </a:cubicBezTo>
                  <a:cubicBezTo>
                    <a:pt x="285621" y="106879"/>
                    <a:pt x="297317" y="103376"/>
                    <a:pt x="311076" y="97810"/>
                  </a:cubicBezTo>
                  <a:cubicBezTo>
                    <a:pt x="346852" y="83330"/>
                    <a:pt x="373527" y="65474"/>
                    <a:pt x="423156" y="26384"/>
                  </a:cubicBezTo>
                  <a:cubicBezTo>
                    <a:pt x="424657" y="25195"/>
                    <a:pt x="448299" y="6713"/>
                    <a:pt x="455617" y="1178"/>
                  </a:cubicBezTo>
                  <a:cubicBezTo>
                    <a:pt x="455929" y="959"/>
                    <a:pt x="455929" y="490"/>
                    <a:pt x="455711" y="209"/>
                  </a:cubicBezTo>
                  <a:cubicBezTo>
                    <a:pt x="455429" y="-41"/>
                    <a:pt x="455085" y="-73"/>
                    <a:pt x="454772" y="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935491" y="2111508"/>
              <a:ext cx="420084" cy="333991"/>
            </a:xfrm>
            <a:custGeom>
              <a:avLst/>
              <a:gdLst/>
              <a:ahLst/>
              <a:cxnLst/>
              <a:rect l="l" t="t" r="r" b="b"/>
              <a:pathLst>
                <a:path w="420084" h="333991" extrusionOk="0">
                  <a:moveTo>
                    <a:pt x="419028" y="86"/>
                  </a:moveTo>
                  <a:cubicBezTo>
                    <a:pt x="408489" y="5184"/>
                    <a:pt x="401391" y="11594"/>
                    <a:pt x="387756" y="26574"/>
                  </a:cubicBezTo>
                  <a:cubicBezTo>
                    <a:pt x="387162" y="27230"/>
                    <a:pt x="387162" y="27199"/>
                    <a:pt x="386567" y="27856"/>
                  </a:cubicBezTo>
                  <a:cubicBezTo>
                    <a:pt x="381720" y="33172"/>
                    <a:pt x="379094" y="36018"/>
                    <a:pt x="375998" y="38989"/>
                  </a:cubicBezTo>
                  <a:cubicBezTo>
                    <a:pt x="350198" y="64132"/>
                    <a:pt x="320833" y="89869"/>
                    <a:pt x="287654" y="116982"/>
                  </a:cubicBezTo>
                  <a:cubicBezTo>
                    <a:pt x="273706" y="128365"/>
                    <a:pt x="260540" y="136371"/>
                    <a:pt x="232740" y="151288"/>
                  </a:cubicBezTo>
                  <a:cubicBezTo>
                    <a:pt x="231520" y="151944"/>
                    <a:pt x="231426" y="151913"/>
                    <a:pt x="230206" y="152570"/>
                  </a:cubicBezTo>
                  <a:cubicBezTo>
                    <a:pt x="213288" y="161670"/>
                    <a:pt x="205314" y="166236"/>
                    <a:pt x="196088" y="172021"/>
                  </a:cubicBezTo>
                  <a:cubicBezTo>
                    <a:pt x="172822" y="186656"/>
                    <a:pt x="154246" y="201260"/>
                    <a:pt x="119378" y="231157"/>
                  </a:cubicBezTo>
                  <a:cubicBezTo>
                    <a:pt x="118158" y="232189"/>
                    <a:pt x="105899" y="242759"/>
                    <a:pt x="102866" y="245323"/>
                  </a:cubicBezTo>
                  <a:cubicBezTo>
                    <a:pt x="67341" y="275532"/>
                    <a:pt x="48202" y="292138"/>
                    <a:pt x="27218" y="311370"/>
                  </a:cubicBezTo>
                  <a:cubicBezTo>
                    <a:pt x="25967" y="312496"/>
                    <a:pt x="24247" y="313809"/>
                    <a:pt x="21840" y="315373"/>
                  </a:cubicBezTo>
                  <a:cubicBezTo>
                    <a:pt x="20870" y="315998"/>
                    <a:pt x="15616" y="319251"/>
                    <a:pt x="14803" y="319782"/>
                  </a:cubicBezTo>
                  <a:cubicBezTo>
                    <a:pt x="5766" y="325474"/>
                    <a:pt x="1419" y="329101"/>
                    <a:pt x="43" y="333073"/>
                  </a:cubicBezTo>
                  <a:cubicBezTo>
                    <a:pt x="-82" y="333417"/>
                    <a:pt x="74" y="333824"/>
                    <a:pt x="418" y="333949"/>
                  </a:cubicBezTo>
                  <a:cubicBezTo>
                    <a:pt x="762" y="334074"/>
                    <a:pt x="1169" y="333917"/>
                    <a:pt x="1294" y="333573"/>
                  </a:cubicBezTo>
                  <a:cubicBezTo>
                    <a:pt x="2544" y="330008"/>
                    <a:pt x="6829" y="326474"/>
                    <a:pt x="15554" y="320971"/>
                  </a:cubicBezTo>
                  <a:cubicBezTo>
                    <a:pt x="16367" y="320470"/>
                    <a:pt x="21527" y="317218"/>
                    <a:pt x="22496" y="316561"/>
                  </a:cubicBezTo>
                  <a:cubicBezTo>
                    <a:pt x="24967" y="314935"/>
                    <a:pt x="26749" y="313653"/>
                    <a:pt x="28063" y="312465"/>
                  </a:cubicBezTo>
                  <a:cubicBezTo>
                    <a:pt x="49015" y="293232"/>
                    <a:pt x="68185" y="276595"/>
                    <a:pt x="103710" y="246418"/>
                  </a:cubicBezTo>
                  <a:cubicBezTo>
                    <a:pt x="106744" y="243853"/>
                    <a:pt x="119002" y="233283"/>
                    <a:pt x="120222" y="232251"/>
                  </a:cubicBezTo>
                  <a:cubicBezTo>
                    <a:pt x="155028" y="202418"/>
                    <a:pt x="173541" y="187720"/>
                    <a:pt x="196745" y="173115"/>
                  </a:cubicBezTo>
                  <a:cubicBezTo>
                    <a:pt x="205908" y="167361"/>
                    <a:pt x="213945" y="162952"/>
                    <a:pt x="230863" y="153852"/>
                  </a:cubicBezTo>
                  <a:cubicBezTo>
                    <a:pt x="232083" y="153195"/>
                    <a:pt x="232083" y="153132"/>
                    <a:pt x="233302" y="152476"/>
                  </a:cubicBezTo>
                  <a:cubicBezTo>
                    <a:pt x="261166" y="137496"/>
                    <a:pt x="274488" y="129553"/>
                    <a:pt x="288529" y="118076"/>
                  </a:cubicBezTo>
                  <a:cubicBezTo>
                    <a:pt x="321740" y="90963"/>
                    <a:pt x="351042" y="65164"/>
                    <a:pt x="376873" y="39990"/>
                  </a:cubicBezTo>
                  <a:cubicBezTo>
                    <a:pt x="379969" y="36988"/>
                    <a:pt x="382658" y="34110"/>
                    <a:pt x="387537" y="28763"/>
                  </a:cubicBezTo>
                  <a:cubicBezTo>
                    <a:pt x="388131" y="28106"/>
                    <a:pt x="388131" y="28137"/>
                    <a:pt x="388725" y="27481"/>
                  </a:cubicBezTo>
                  <a:cubicBezTo>
                    <a:pt x="402266" y="12658"/>
                    <a:pt x="409365" y="6309"/>
                    <a:pt x="419716" y="1275"/>
                  </a:cubicBezTo>
                  <a:cubicBezTo>
                    <a:pt x="420060" y="1118"/>
                    <a:pt x="420185" y="743"/>
                    <a:pt x="419997" y="399"/>
                  </a:cubicBezTo>
                  <a:cubicBezTo>
                    <a:pt x="419841" y="24"/>
                    <a:pt x="419372" y="-101"/>
                    <a:pt x="419028" y="8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3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xfrm>
            <a:off x="798650" y="599475"/>
            <a:ext cx="106116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8" name="Google Shape;208;p4"/>
          <p:cNvSpPr txBox="1">
            <a:spLocks noGrp="1"/>
          </p:cNvSpPr>
          <p:nvPr>
            <p:ph type="body" idx="1"/>
          </p:nvPr>
        </p:nvSpPr>
        <p:spPr>
          <a:xfrm>
            <a:off x="1464375" y="2589969"/>
            <a:ext cx="25791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body" idx="2"/>
          </p:nvPr>
        </p:nvSpPr>
        <p:spPr>
          <a:xfrm>
            <a:off x="4791722" y="2589969"/>
            <a:ext cx="25791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4"/>
          <p:cNvSpPr txBox="1">
            <a:spLocks noGrp="1"/>
          </p:cNvSpPr>
          <p:nvPr>
            <p:ph type="body" idx="3"/>
          </p:nvPr>
        </p:nvSpPr>
        <p:spPr>
          <a:xfrm>
            <a:off x="1464375" y="5088225"/>
            <a:ext cx="25791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body" idx="4"/>
          </p:nvPr>
        </p:nvSpPr>
        <p:spPr>
          <a:xfrm>
            <a:off x="4791722" y="5088225"/>
            <a:ext cx="25791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4"/>
          <p:cNvSpPr txBox="1">
            <a:spLocks noGrp="1"/>
          </p:cNvSpPr>
          <p:nvPr>
            <p:ph type="title" idx="5"/>
          </p:nvPr>
        </p:nvSpPr>
        <p:spPr>
          <a:xfrm>
            <a:off x="1464375" y="1894200"/>
            <a:ext cx="25791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3" name="Google Shape;213;p4"/>
          <p:cNvSpPr txBox="1">
            <a:spLocks noGrp="1"/>
          </p:cNvSpPr>
          <p:nvPr>
            <p:ph type="title" idx="6"/>
          </p:nvPr>
        </p:nvSpPr>
        <p:spPr>
          <a:xfrm>
            <a:off x="4791722" y="1894200"/>
            <a:ext cx="25791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4" name="Google Shape;214;p4"/>
          <p:cNvSpPr txBox="1">
            <a:spLocks noGrp="1"/>
          </p:cNvSpPr>
          <p:nvPr>
            <p:ph type="title" idx="7"/>
          </p:nvPr>
        </p:nvSpPr>
        <p:spPr>
          <a:xfrm>
            <a:off x="1464375" y="4392456"/>
            <a:ext cx="25791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5" name="Google Shape;215;p4"/>
          <p:cNvSpPr txBox="1">
            <a:spLocks noGrp="1"/>
          </p:cNvSpPr>
          <p:nvPr>
            <p:ph type="title" idx="8"/>
          </p:nvPr>
        </p:nvSpPr>
        <p:spPr>
          <a:xfrm>
            <a:off x="4791722" y="4392456"/>
            <a:ext cx="25791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6" name="Google Shape;216;p4"/>
          <p:cNvSpPr txBox="1">
            <a:spLocks noGrp="1"/>
          </p:cNvSpPr>
          <p:nvPr>
            <p:ph type="body" idx="9"/>
          </p:nvPr>
        </p:nvSpPr>
        <p:spPr>
          <a:xfrm>
            <a:off x="8195269" y="2589969"/>
            <a:ext cx="25791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4"/>
          <p:cNvSpPr txBox="1">
            <a:spLocks noGrp="1"/>
          </p:cNvSpPr>
          <p:nvPr>
            <p:ph type="body" idx="13"/>
          </p:nvPr>
        </p:nvSpPr>
        <p:spPr>
          <a:xfrm>
            <a:off x="8195269" y="5088225"/>
            <a:ext cx="25791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4"/>
          <p:cNvSpPr txBox="1">
            <a:spLocks noGrp="1"/>
          </p:cNvSpPr>
          <p:nvPr>
            <p:ph type="title" idx="14"/>
          </p:nvPr>
        </p:nvSpPr>
        <p:spPr>
          <a:xfrm>
            <a:off x="8195269" y="1894200"/>
            <a:ext cx="25791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9" name="Google Shape;219;p4"/>
          <p:cNvSpPr txBox="1">
            <a:spLocks noGrp="1"/>
          </p:cNvSpPr>
          <p:nvPr>
            <p:ph type="title" idx="15"/>
          </p:nvPr>
        </p:nvSpPr>
        <p:spPr>
          <a:xfrm>
            <a:off x="8195269" y="4392456"/>
            <a:ext cx="25791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220" name="Google Shape;220;p4"/>
          <p:cNvGrpSpPr/>
          <p:nvPr/>
        </p:nvGrpSpPr>
        <p:grpSpPr>
          <a:xfrm rot="10800000" flipH="1">
            <a:off x="-1360476" y="-803642"/>
            <a:ext cx="3425778" cy="2913839"/>
            <a:chOff x="2242291" y="1874738"/>
            <a:chExt cx="1295827" cy="1102182"/>
          </a:xfrm>
        </p:grpSpPr>
        <p:sp>
          <p:nvSpPr>
            <p:cNvPr id="221" name="Google Shape;221;p4"/>
            <p:cNvSpPr/>
            <p:nvPr/>
          </p:nvSpPr>
          <p:spPr>
            <a:xfrm>
              <a:off x="2873802" y="2409775"/>
              <a:ext cx="612091" cy="168619"/>
            </a:xfrm>
            <a:custGeom>
              <a:avLst/>
              <a:gdLst/>
              <a:ahLst/>
              <a:cxnLst/>
              <a:rect l="l" t="t" r="r" b="b"/>
              <a:pathLst>
                <a:path w="612091" h="168619" extrusionOk="0">
                  <a:moveTo>
                    <a:pt x="0" y="168620"/>
                  </a:moveTo>
                  <a:cubicBezTo>
                    <a:pt x="0" y="168620"/>
                    <a:pt x="64577" y="133251"/>
                    <a:pt x="121493" y="114081"/>
                  </a:cubicBezTo>
                  <a:cubicBezTo>
                    <a:pt x="164742" y="99508"/>
                    <a:pt x="231039" y="80776"/>
                    <a:pt x="333143" y="68955"/>
                  </a:cubicBezTo>
                  <a:cubicBezTo>
                    <a:pt x="431651" y="57541"/>
                    <a:pt x="612091" y="0"/>
                    <a:pt x="612091" y="0"/>
                  </a:cubicBezTo>
                  <a:cubicBezTo>
                    <a:pt x="612091" y="0"/>
                    <a:pt x="549641" y="108233"/>
                    <a:pt x="428711" y="137129"/>
                  </a:cubicBezTo>
                  <a:cubicBezTo>
                    <a:pt x="307781" y="166024"/>
                    <a:pt x="253461" y="156142"/>
                    <a:pt x="210243" y="155923"/>
                  </a:cubicBezTo>
                  <a:cubicBezTo>
                    <a:pt x="166962" y="155673"/>
                    <a:pt x="0" y="168620"/>
                    <a:pt x="0" y="16862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566658" y="2023469"/>
              <a:ext cx="317182" cy="554925"/>
            </a:xfrm>
            <a:custGeom>
              <a:avLst/>
              <a:gdLst/>
              <a:ahLst/>
              <a:cxnLst/>
              <a:rect l="l" t="t" r="r" b="b"/>
              <a:pathLst>
                <a:path w="317182" h="554925" extrusionOk="0">
                  <a:moveTo>
                    <a:pt x="317183" y="554926"/>
                  </a:moveTo>
                  <a:cubicBezTo>
                    <a:pt x="317183" y="554926"/>
                    <a:pt x="297200" y="484063"/>
                    <a:pt x="270994" y="430024"/>
                  </a:cubicBezTo>
                  <a:cubicBezTo>
                    <a:pt x="251105" y="388933"/>
                    <a:pt x="218018" y="328546"/>
                    <a:pt x="154942" y="247363"/>
                  </a:cubicBezTo>
                  <a:cubicBezTo>
                    <a:pt x="94055" y="169058"/>
                    <a:pt x="8745" y="0"/>
                    <a:pt x="8745" y="0"/>
                  </a:cubicBezTo>
                  <a:cubicBezTo>
                    <a:pt x="8745" y="0"/>
                    <a:pt x="-24748" y="120398"/>
                    <a:pt x="39360" y="226943"/>
                  </a:cubicBezTo>
                  <a:cubicBezTo>
                    <a:pt x="103468" y="333487"/>
                    <a:pt x="148563" y="365322"/>
                    <a:pt x="178991" y="396000"/>
                  </a:cubicBezTo>
                  <a:cubicBezTo>
                    <a:pt x="209450" y="426710"/>
                    <a:pt x="317183" y="554926"/>
                    <a:pt x="317183" y="55492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910453" y="2241999"/>
              <a:ext cx="491286" cy="250084"/>
            </a:xfrm>
            <a:custGeom>
              <a:avLst/>
              <a:gdLst/>
              <a:ahLst/>
              <a:cxnLst/>
              <a:rect l="l" t="t" r="r" b="b"/>
              <a:pathLst>
                <a:path w="491286" h="250084" extrusionOk="0">
                  <a:moveTo>
                    <a:pt x="0" y="250084"/>
                  </a:moveTo>
                  <a:cubicBezTo>
                    <a:pt x="0" y="250084"/>
                    <a:pt x="187071" y="124933"/>
                    <a:pt x="263938" y="105950"/>
                  </a:cubicBezTo>
                  <a:cubicBezTo>
                    <a:pt x="371201" y="79463"/>
                    <a:pt x="491287" y="0"/>
                    <a:pt x="491287" y="0"/>
                  </a:cubicBezTo>
                  <a:cubicBezTo>
                    <a:pt x="491287" y="0"/>
                    <a:pt x="425021" y="105950"/>
                    <a:pt x="292708" y="155454"/>
                  </a:cubicBezTo>
                  <a:cubicBezTo>
                    <a:pt x="240890" y="174812"/>
                    <a:pt x="0" y="250084"/>
                    <a:pt x="0" y="25008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725238" y="1979062"/>
              <a:ext cx="173113" cy="525811"/>
            </a:xfrm>
            <a:custGeom>
              <a:avLst/>
              <a:gdLst/>
              <a:ahLst/>
              <a:cxnLst/>
              <a:rect l="l" t="t" r="r" b="b"/>
              <a:pathLst>
                <a:path w="173113" h="525811" extrusionOk="0">
                  <a:moveTo>
                    <a:pt x="173113" y="525811"/>
                  </a:moveTo>
                  <a:cubicBezTo>
                    <a:pt x="173113" y="525811"/>
                    <a:pt x="131396" y="304654"/>
                    <a:pt x="91086" y="236481"/>
                  </a:cubicBezTo>
                  <a:cubicBezTo>
                    <a:pt x="34827" y="141382"/>
                    <a:pt x="7433" y="0"/>
                    <a:pt x="7433" y="0"/>
                  </a:cubicBezTo>
                  <a:cubicBezTo>
                    <a:pt x="7433" y="0"/>
                    <a:pt x="-21776" y="121524"/>
                    <a:pt x="35609" y="250616"/>
                  </a:cubicBezTo>
                  <a:cubicBezTo>
                    <a:pt x="58063" y="301183"/>
                    <a:pt x="173113" y="525811"/>
                    <a:pt x="173113" y="52581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925464" y="2090079"/>
              <a:ext cx="451539" cy="368324"/>
            </a:xfrm>
            <a:custGeom>
              <a:avLst/>
              <a:gdLst/>
              <a:ahLst/>
              <a:cxnLst/>
              <a:rect l="l" t="t" r="r" b="b"/>
              <a:pathLst>
                <a:path w="451539" h="368324" extrusionOk="0">
                  <a:moveTo>
                    <a:pt x="0" y="368324"/>
                  </a:moveTo>
                  <a:cubicBezTo>
                    <a:pt x="0" y="368324"/>
                    <a:pt x="98977" y="220344"/>
                    <a:pt x="174812" y="178721"/>
                  </a:cubicBezTo>
                  <a:cubicBezTo>
                    <a:pt x="250647" y="137098"/>
                    <a:pt x="451540" y="0"/>
                    <a:pt x="451540" y="0"/>
                  </a:cubicBezTo>
                  <a:cubicBezTo>
                    <a:pt x="451540" y="0"/>
                    <a:pt x="315224" y="164711"/>
                    <a:pt x="264688" y="205990"/>
                  </a:cubicBezTo>
                  <a:cubicBezTo>
                    <a:pt x="214152" y="247270"/>
                    <a:pt x="0" y="368324"/>
                    <a:pt x="0" y="36832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852804" y="1874738"/>
              <a:ext cx="91124" cy="580318"/>
            </a:xfrm>
            <a:custGeom>
              <a:avLst/>
              <a:gdLst/>
              <a:ahLst/>
              <a:cxnLst/>
              <a:rect l="l" t="t" r="r" b="b"/>
              <a:pathLst>
                <a:path w="91124" h="580318" extrusionOk="0">
                  <a:moveTo>
                    <a:pt x="70127" y="580319"/>
                  </a:moveTo>
                  <a:cubicBezTo>
                    <a:pt x="70127" y="580319"/>
                    <a:pt x="106653" y="406070"/>
                    <a:pt x="83355" y="322761"/>
                  </a:cubicBezTo>
                  <a:cubicBezTo>
                    <a:pt x="60057" y="239451"/>
                    <a:pt x="17496" y="0"/>
                    <a:pt x="17496" y="0"/>
                  </a:cubicBezTo>
                  <a:cubicBezTo>
                    <a:pt x="17496" y="0"/>
                    <a:pt x="-4895" y="212620"/>
                    <a:pt x="984" y="277635"/>
                  </a:cubicBezTo>
                  <a:cubicBezTo>
                    <a:pt x="6832" y="342619"/>
                    <a:pt x="70127" y="580319"/>
                    <a:pt x="70127" y="58031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696103" y="2406652"/>
              <a:ext cx="249452" cy="570268"/>
            </a:xfrm>
            <a:custGeom>
              <a:avLst/>
              <a:gdLst/>
              <a:ahLst/>
              <a:cxnLst/>
              <a:rect l="l" t="t" r="r" b="b"/>
              <a:pathLst>
                <a:path w="249452" h="570268" extrusionOk="0">
                  <a:moveTo>
                    <a:pt x="244183" y="340"/>
                  </a:moveTo>
                  <a:cubicBezTo>
                    <a:pt x="240493" y="-817"/>
                    <a:pt x="237085" y="1059"/>
                    <a:pt x="235928" y="4749"/>
                  </a:cubicBezTo>
                  <a:cubicBezTo>
                    <a:pt x="235333" y="6626"/>
                    <a:pt x="226264" y="32769"/>
                    <a:pt x="222699" y="42776"/>
                  </a:cubicBezTo>
                  <a:cubicBezTo>
                    <a:pt x="212536" y="71328"/>
                    <a:pt x="201497" y="99848"/>
                    <a:pt x="189645" y="126555"/>
                  </a:cubicBezTo>
                  <a:cubicBezTo>
                    <a:pt x="183734" y="139845"/>
                    <a:pt x="169662" y="172431"/>
                    <a:pt x="169255" y="173401"/>
                  </a:cubicBezTo>
                  <a:cubicBezTo>
                    <a:pt x="147365" y="224750"/>
                    <a:pt x="130822" y="259868"/>
                    <a:pt x="94296" y="328792"/>
                  </a:cubicBezTo>
                  <a:cubicBezTo>
                    <a:pt x="87228" y="342114"/>
                    <a:pt x="57707" y="395902"/>
                    <a:pt x="54079" y="402626"/>
                  </a:cubicBezTo>
                  <a:cubicBezTo>
                    <a:pt x="41321" y="426174"/>
                    <a:pt x="34128" y="441403"/>
                    <a:pt x="27623" y="456633"/>
                  </a:cubicBezTo>
                  <a:cubicBezTo>
                    <a:pt x="14770" y="486748"/>
                    <a:pt x="6765" y="516394"/>
                    <a:pt x="72" y="562458"/>
                  </a:cubicBezTo>
                  <a:cubicBezTo>
                    <a:pt x="-490" y="566273"/>
                    <a:pt x="2293" y="569620"/>
                    <a:pt x="6139" y="570183"/>
                  </a:cubicBezTo>
                  <a:cubicBezTo>
                    <a:pt x="9986" y="570746"/>
                    <a:pt x="13301" y="568494"/>
                    <a:pt x="13863" y="564679"/>
                  </a:cubicBezTo>
                  <a:cubicBezTo>
                    <a:pt x="20399" y="519741"/>
                    <a:pt x="27999" y="491064"/>
                    <a:pt x="40320" y="462168"/>
                  </a:cubicBezTo>
                  <a:cubicBezTo>
                    <a:pt x="46606" y="447439"/>
                    <a:pt x="54205" y="432428"/>
                    <a:pt x="66776" y="409256"/>
                  </a:cubicBezTo>
                  <a:cubicBezTo>
                    <a:pt x="70404" y="402532"/>
                    <a:pt x="99362" y="348806"/>
                    <a:pt x="106460" y="335422"/>
                  </a:cubicBezTo>
                  <a:cubicBezTo>
                    <a:pt x="143143" y="266123"/>
                    <a:pt x="160468" y="230597"/>
                    <a:pt x="182515" y="178904"/>
                  </a:cubicBezTo>
                  <a:cubicBezTo>
                    <a:pt x="182921" y="177935"/>
                    <a:pt x="196493" y="145256"/>
                    <a:pt x="202341" y="132059"/>
                  </a:cubicBezTo>
                  <a:cubicBezTo>
                    <a:pt x="214350" y="105008"/>
                    <a:pt x="225670" y="76582"/>
                    <a:pt x="235959" y="47749"/>
                  </a:cubicBezTo>
                  <a:cubicBezTo>
                    <a:pt x="239555" y="37648"/>
                    <a:pt x="248593" y="11129"/>
                    <a:pt x="249187" y="9159"/>
                  </a:cubicBezTo>
                  <a:cubicBezTo>
                    <a:pt x="250282" y="5437"/>
                    <a:pt x="247874" y="1497"/>
                    <a:pt x="244183" y="34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852787" y="2608072"/>
              <a:ext cx="685331" cy="98135"/>
            </a:xfrm>
            <a:custGeom>
              <a:avLst/>
              <a:gdLst/>
              <a:ahLst/>
              <a:cxnLst/>
              <a:rect l="l" t="t" r="r" b="b"/>
              <a:pathLst>
                <a:path w="685331" h="98135" extrusionOk="0">
                  <a:moveTo>
                    <a:pt x="0" y="18138"/>
                  </a:moveTo>
                  <a:lnTo>
                    <a:pt x="357911" y="17231"/>
                  </a:lnTo>
                  <a:lnTo>
                    <a:pt x="685331" y="0"/>
                  </a:lnTo>
                  <a:cubicBezTo>
                    <a:pt x="685331" y="0"/>
                    <a:pt x="625288" y="102729"/>
                    <a:pt x="489629" y="97976"/>
                  </a:cubicBezTo>
                  <a:cubicBezTo>
                    <a:pt x="353970" y="93254"/>
                    <a:pt x="254525" y="68236"/>
                    <a:pt x="208211" y="55852"/>
                  </a:cubicBezTo>
                  <a:cubicBezTo>
                    <a:pt x="161896" y="43468"/>
                    <a:pt x="0" y="18138"/>
                    <a:pt x="0" y="18138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423030" y="2090079"/>
              <a:ext cx="429757" cy="541666"/>
            </a:xfrm>
            <a:custGeom>
              <a:avLst/>
              <a:gdLst/>
              <a:ahLst/>
              <a:cxnLst/>
              <a:rect l="l" t="t" r="r" b="b"/>
              <a:pathLst>
                <a:path w="429757" h="541666" extrusionOk="0">
                  <a:moveTo>
                    <a:pt x="429757" y="541666"/>
                  </a:moveTo>
                  <a:lnTo>
                    <a:pt x="203690" y="264219"/>
                  </a:lnTo>
                  <a:lnTo>
                    <a:pt x="9552" y="0"/>
                  </a:lnTo>
                  <a:cubicBezTo>
                    <a:pt x="9552" y="0"/>
                    <a:pt x="-31852" y="111548"/>
                    <a:pt x="57743" y="213496"/>
                  </a:cubicBezTo>
                  <a:cubicBezTo>
                    <a:pt x="147369" y="315443"/>
                    <a:pt x="229740" y="376549"/>
                    <a:pt x="268643" y="404506"/>
                  </a:cubicBezTo>
                  <a:cubicBezTo>
                    <a:pt x="307577" y="432464"/>
                    <a:pt x="429757" y="541666"/>
                    <a:pt x="429757" y="54166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796528" y="2701561"/>
              <a:ext cx="654340" cy="192995"/>
            </a:xfrm>
            <a:custGeom>
              <a:avLst/>
              <a:gdLst/>
              <a:ahLst/>
              <a:cxnLst/>
              <a:rect l="l" t="t" r="r" b="b"/>
              <a:pathLst>
                <a:path w="654340" h="192995" extrusionOk="0">
                  <a:moveTo>
                    <a:pt x="0" y="37291"/>
                  </a:moveTo>
                  <a:cubicBezTo>
                    <a:pt x="0" y="37291"/>
                    <a:pt x="180660" y="-13026"/>
                    <a:pt x="277760" y="3236"/>
                  </a:cubicBezTo>
                  <a:cubicBezTo>
                    <a:pt x="605180" y="58088"/>
                    <a:pt x="654340" y="192996"/>
                    <a:pt x="654340" y="192996"/>
                  </a:cubicBezTo>
                  <a:cubicBezTo>
                    <a:pt x="654340" y="192996"/>
                    <a:pt x="454167" y="125323"/>
                    <a:pt x="354690" y="86045"/>
                  </a:cubicBezTo>
                  <a:cubicBezTo>
                    <a:pt x="260185" y="48706"/>
                    <a:pt x="0" y="37291"/>
                    <a:pt x="0" y="3729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242291" y="2352632"/>
              <a:ext cx="569498" cy="366394"/>
            </a:xfrm>
            <a:custGeom>
              <a:avLst/>
              <a:gdLst/>
              <a:ahLst/>
              <a:cxnLst/>
              <a:rect l="l" t="t" r="r" b="b"/>
              <a:pathLst>
                <a:path w="569498" h="366394" extrusionOk="0">
                  <a:moveTo>
                    <a:pt x="569499" y="366394"/>
                  </a:moveTo>
                  <a:cubicBezTo>
                    <a:pt x="569499" y="366394"/>
                    <a:pt x="478840" y="202215"/>
                    <a:pt x="399221" y="144330"/>
                  </a:cubicBezTo>
                  <a:cubicBezTo>
                    <a:pt x="130718" y="-50934"/>
                    <a:pt x="0" y="8515"/>
                    <a:pt x="0" y="8515"/>
                  </a:cubicBezTo>
                  <a:cubicBezTo>
                    <a:pt x="0" y="8515"/>
                    <a:pt x="188509" y="103958"/>
                    <a:pt x="286235" y="147457"/>
                  </a:cubicBezTo>
                  <a:cubicBezTo>
                    <a:pt x="379082" y="188768"/>
                    <a:pt x="569499" y="366394"/>
                    <a:pt x="569499" y="36639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752153" y="2806300"/>
              <a:ext cx="452227" cy="153521"/>
            </a:xfrm>
            <a:custGeom>
              <a:avLst/>
              <a:gdLst/>
              <a:ahLst/>
              <a:cxnLst/>
              <a:rect l="l" t="t" r="r" b="b"/>
              <a:pathLst>
                <a:path w="452227" h="153521" extrusionOk="0">
                  <a:moveTo>
                    <a:pt x="0" y="14642"/>
                  </a:moveTo>
                  <a:cubicBezTo>
                    <a:pt x="0" y="14642"/>
                    <a:pt x="157706" y="-22071"/>
                    <a:pt x="270505" y="20772"/>
                  </a:cubicBezTo>
                  <a:cubicBezTo>
                    <a:pt x="383304" y="63614"/>
                    <a:pt x="452228" y="153522"/>
                    <a:pt x="452228" y="153522"/>
                  </a:cubicBezTo>
                  <a:cubicBezTo>
                    <a:pt x="452228" y="153522"/>
                    <a:pt x="321385" y="106113"/>
                    <a:pt x="232572" y="62270"/>
                  </a:cubicBezTo>
                  <a:cubicBezTo>
                    <a:pt x="126528" y="9920"/>
                    <a:pt x="0" y="14642"/>
                    <a:pt x="0" y="14642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2358717" y="2543533"/>
              <a:ext cx="415889" cy="227185"/>
            </a:xfrm>
            <a:custGeom>
              <a:avLst/>
              <a:gdLst/>
              <a:ahLst/>
              <a:cxnLst/>
              <a:rect l="l" t="t" r="r" b="b"/>
              <a:pathLst>
                <a:path w="415889" h="227185" extrusionOk="0">
                  <a:moveTo>
                    <a:pt x="415889" y="227186"/>
                  </a:moveTo>
                  <a:cubicBezTo>
                    <a:pt x="415889" y="227186"/>
                    <a:pt x="331642" y="88900"/>
                    <a:pt x="222033" y="38427"/>
                  </a:cubicBezTo>
                  <a:cubicBezTo>
                    <a:pt x="112424" y="-12047"/>
                    <a:pt x="0" y="1713"/>
                    <a:pt x="0" y="1713"/>
                  </a:cubicBezTo>
                  <a:cubicBezTo>
                    <a:pt x="0" y="1713"/>
                    <a:pt x="125495" y="61881"/>
                    <a:pt x="218968" y="94560"/>
                  </a:cubicBezTo>
                  <a:cubicBezTo>
                    <a:pt x="330641" y="133588"/>
                    <a:pt x="415889" y="227186"/>
                    <a:pt x="415889" y="22718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2929397" y="1874738"/>
              <a:ext cx="251311" cy="569744"/>
            </a:xfrm>
            <a:custGeom>
              <a:avLst/>
              <a:gdLst/>
              <a:ahLst/>
              <a:cxnLst/>
              <a:rect l="l" t="t" r="r" b="b"/>
              <a:pathLst>
                <a:path w="251311" h="569744" extrusionOk="0">
                  <a:moveTo>
                    <a:pt x="570" y="564089"/>
                  </a:moveTo>
                  <a:cubicBezTo>
                    <a:pt x="33000" y="600990"/>
                    <a:pt x="49730" y="447193"/>
                    <a:pt x="89978" y="396063"/>
                  </a:cubicBezTo>
                  <a:cubicBezTo>
                    <a:pt x="130225" y="344933"/>
                    <a:pt x="187078" y="239295"/>
                    <a:pt x="198680" y="195670"/>
                  </a:cubicBezTo>
                  <a:cubicBezTo>
                    <a:pt x="210282" y="152046"/>
                    <a:pt x="251311" y="0"/>
                    <a:pt x="251311" y="0"/>
                  </a:cubicBezTo>
                  <a:cubicBezTo>
                    <a:pt x="251311" y="0"/>
                    <a:pt x="170441" y="73427"/>
                    <a:pt x="129787" y="147855"/>
                  </a:cubicBezTo>
                  <a:cubicBezTo>
                    <a:pt x="20710" y="347560"/>
                    <a:pt x="-4308" y="558553"/>
                    <a:pt x="570" y="56408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939661" y="1937278"/>
              <a:ext cx="214406" cy="468744"/>
            </a:xfrm>
            <a:custGeom>
              <a:avLst/>
              <a:gdLst/>
              <a:ahLst/>
              <a:cxnLst/>
              <a:rect l="l" t="t" r="r" b="b"/>
              <a:pathLst>
                <a:path w="214406" h="468744" extrusionOk="0">
                  <a:moveTo>
                    <a:pt x="214027" y="67"/>
                  </a:moveTo>
                  <a:cubicBezTo>
                    <a:pt x="213683" y="-89"/>
                    <a:pt x="213308" y="36"/>
                    <a:pt x="213151" y="349"/>
                  </a:cubicBezTo>
                  <a:cubicBezTo>
                    <a:pt x="202926" y="20801"/>
                    <a:pt x="192137" y="41972"/>
                    <a:pt x="178752" y="67865"/>
                  </a:cubicBezTo>
                  <a:cubicBezTo>
                    <a:pt x="174999" y="75121"/>
                    <a:pt x="153797" y="115993"/>
                    <a:pt x="153828" y="115962"/>
                  </a:cubicBezTo>
                  <a:cubicBezTo>
                    <a:pt x="107107" y="205995"/>
                    <a:pt x="83403" y="253153"/>
                    <a:pt x="58354" y="308286"/>
                  </a:cubicBezTo>
                  <a:cubicBezTo>
                    <a:pt x="54820" y="316073"/>
                    <a:pt x="38121" y="350942"/>
                    <a:pt x="34212" y="359291"/>
                  </a:cubicBezTo>
                  <a:cubicBezTo>
                    <a:pt x="28489" y="371644"/>
                    <a:pt x="23704" y="382527"/>
                    <a:pt x="19451" y="392909"/>
                  </a:cubicBezTo>
                  <a:cubicBezTo>
                    <a:pt x="6817" y="423900"/>
                    <a:pt x="0" y="448730"/>
                    <a:pt x="0" y="468056"/>
                  </a:cubicBezTo>
                  <a:cubicBezTo>
                    <a:pt x="0" y="468432"/>
                    <a:pt x="313" y="468744"/>
                    <a:pt x="688" y="468744"/>
                  </a:cubicBezTo>
                  <a:cubicBezTo>
                    <a:pt x="1063" y="468744"/>
                    <a:pt x="1376" y="468432"/>
                    <a:pt x="1376" y="468056"/>
                  </a:cubicBezTo>
                  <a:cubicBezTo>
                    <a:pt x="1376" y="448949"/>
                    <a:pt x="8162" y="424244"/>
                    <a:pt x="20734" y="393378"/>
                  </a:cubicBezTo>
                  <a:cubicBezTo>
                    <a:pt x="24955" y="383027"/>
                    <a:pt x="29771" y="372207"/>
                    <a:pt x="35494" y="359854"/>
                  </a:cubicBezTo>
                  <a:cubicBezTo>
                    <a:pt x="39372" y="351505"/>
                    <a:pt x="56071" y="316667"/>
                    <a:pt x="59636" y="308849"/>
                  </a:cubicBezTo>
                  <a:cubicBezTo>
                    <a:pt x="84685" y="253748"/>
                    <a:pt x="108296" y="206558"/>
                    <a:pt x="155016" y="116525"/>
                  </a:cubicBezTo>
                  <a:cubicBezTo>
                    <a:pt x="154985" y="116588"/>
                    <a:pt x="176188" y="75809"/>
                    <a:pt x="179940" y="68553"/>
                  </a:cubicBezTo>
                  <a:cubicBezTo>
                    <a:pt x="193325" y="42660"/>
                    <a:pt x="204114" y="21364"/>
                    <a:pt x="214340" y="943"/>
                  </a:cubicBezTo>
                  <a:cubicBezTo>
                    <a:pt x="214496" y="599"/>
                    <a:pt x="214371" y="224"/>
                    <a:pt x="214027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2875541" y="1949426"/>
              <a:ext cx="49609" cy="481520"/>
            </a:xfrm>
            <a:custGeom>
              <a:avLst/>
              <a:gdLst/>
              <a:ahLst/>
              <a:cxnLst/>
              <a:rect l="l" t="t" r="r" b="b"/>
              <a:pathLst>
                <a:path w="49609" h="481520" extrusionOk="0">
                  <a:moveTo>
                    <a:pt x="5110" y="22"/>
                  </a:moveTo>
                  <a:cubicBezTo>
                    <a:pt x="4734" y="-72"/>
                    <a:pt x="4421" y="147"/>
                    <a:pt x="4328" y="522"/>
                  </a:cubicBezTo>
                  <a:cubicBezTo>
                    <a:pt x="-957" y="23382"/>
                    <a:pt x="-1270" y="47055"/>
                    <a:pt x="2670" y="73511"/>
                  </a:cubicBezTo>
                  <a:cubicBezTo>
                    <a:pt x="5641" y="93619"/>
                    <a:pt x="9706" y="110194"/>
                    <a:pt x="19495" y="144937"/>
                  </a:cubicBezTo>
                  <a:cubicBezTo>
                    <a:pt x="26031" y="168110"/>
                    <a:pt x="28501" y="177241"/>
                    <a:pt x="31316" y="189500"/>
                  </a:cubicBezTo>
                  <a:cubicBezTo>
                    <a:pt x="37414" y="215956"/>
                    <a:pt x="39822" y="248104"/>
                    <a:pt x="39822" y="287914"/>
                  </a:cubicBezTo>
                  <a:cubicBezTo>
                    <a:pt x="39822" y="302049"/>
                    <a:pt x="39321" y="313401"/>
                    <a:pt x="37883" y="339013"/>
                  </a:cubicBezTo>
                  <a:cubicBezTo>
                    <a:pt x="37070" y="353398"/>
                    <a:pt x="36726" y="359809"/>
                    <a:pt x="36413" y="367846"/>
                  </a:cubicBezTo>
                  <a:cubicBezTo>
                    <a:pt x="35381" y="394271"/>
                    <a:pt x="35913" y="414879"/>
                    <a:pt x="38759" y="434799"/>
                  </a:cubicBezTo>
                  <a:cubicBezTo>
                    <a:pt x="39040" y="436738"/>
                    <a:pt x="40603" y="451937"/>
                    <a:pt x="41198" y="456596"/>
                  </a:cubicBezTo>
                  <a:cubicBezTo>
                    <a:pt x="43262" y="472983"/>
                    <a:pt x="45388" y="481520"/>
                    <a:pt x="48922" y="481520"/>
                  </a:cubicBezTo>
                  <a:cubicBezTo>
                    <a:pt x="49297" y="481520"/>
                    <a:pt x="49610" y="481208"/>
                    <a:pt x="49610" y="480832"/>
                  </a:cubicBezTo>
                  <a:cubicBezTo>
                    <a:pt x="49610" y="480457"/>
                    <a:pt x="49297" y="480144"/>
                    <a:pt x="48922" y="480144"/>
                  </a:cubicBezTo>
                  <a:cubicBezTo>
                    <a:pt x="46639" y="480144"/>
                    <a:pt x="44450" y="471326"/>
                    <a:pt x="42574" y="456409"/>
                  </a:cubicBezTo>
                  <a:cubicBezTo>
                    <a:pt x="41979" y="451780"/>
                    <a:pt x="40416" y="436613"/>
                    <a:pt x="40134" y="434612"/>
                  </a:cubicBezTo>
                  <a:cubicBezTo>
                    <a:pt x="37289" y="414785"/>
                    <a:pt x="36757" y="394302"/>
                    <a:pt x="37789" y="367971"/>
                  </a:cubicBezTo>
                  <a:cubicBezTo>
                    <a:pt x="38102" y="359965"/>
                    <a:pt x="38446" y="353523"/>
                    <a:pt x="39259" y="339138"/>
                  </a:cubicBezTo>
                  <a:cubicBezTo>
                    <a:pt x="40729" y="313495"/>
                    <a:pt x="41229" y="302111"/>
                    <a:pt x="41198" y="287914"/>
                  </a:cubicBezTo>
                  <a:cubicBezTo>
                    <a:pt x="41198" y="248010"/>
                    <a:pt x="38821" y="215800"/>
                    <a:pt x="32692" y="189219"/>
                  </a:cubicBezTo>
                  <a:cubicBezTo>
                    <a:pt x="29846" y="176929"/>
                    <a:pt x="27407" y="167766"/>
                    <a:pt x="20871" y="144562"/>
                  </a:cubicBezTo>
                  <a:cubicBezTo>
                    <a:pt x="11114" y="109850"/>
                    <a:pt x="7017" y="93338"/>
                    <a:pt x="4046" y="73324"/>
                  </a:cubicBezTo>
                  <a:cubicBezTo>
                    <a:pt x="137" y="47024"/>
                    <a:pt x="387" y="23507"/>
                    <a:pt x="5610" y="804"/>
                  </a:cubicBezTo>
                  <a:cubicBezTo>
                    <a:pt x="5672" y="460"/>
                    <a:pt x="5485" y="115"/>
                    <a:pt x="5110" y="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733098" y="2013930"/>
              <a:ext cx="160812" cy="481261"/>
            </a:xfrm>
            <a:custGeom>
              <a:avLst/>
              <a:gdLst/>
              <a:ahLst/>
              <a:cxnLst/>
              <a:rect l="l" t="t" r="r" b="b"/>
              <a:pathLst>
                <a:path w="160812" h="481261" extrusionOk="0">
                  <a:moveTo>
                    <a:pt x="4295" y="33"/>
                  </a:moveTo>
                  <a:cubicBezTo>
                    <a:pt x="3951" y="-93"/>
                    <a:pt x="3513" y="158"/>
                    <a:pt x="3419" y="533"/>
                  </a:cubicBezTo>
                  <a:cubicBezTo>
                    <a:pt x="-83" y="11634"/>
                    <a:pt x="-771" y="24018"/>
                    <a:pt x="792" y="39342"/>
                  </a:cubicBezTo>
                  <a:cubicBezTo>
                    <a:pt x="1418" y="45565"/>
                    <a:pt x="2293" y="51100"/>
                    <a:pt x="3919" y="61138"/>
                  </a:cubicBezTo>
                  <a:cubicBezTo>
                    <a:pt x="5264" y="69488"/>
                    <a:pt x="5389" y="70708"/>
                    <a:pt x="5858" y="74148"/>
                  </a:cubicBezTo>
                  <a:cubicBezTo>
                    <a:pt x="14458" y="133502"/>
                    <a:pt x="33222" y="194233"/>
                    <a:pt x="58740" y="242517"/>
                  </a:cubicBezTo>
                  <a:cubicBezTo>
                    <a:pt x="64713" y="253838"/>
                    <a:pt x="70811" y="264127"/>
                    <a:pt x="81819" y="281702"/>
                  </a:cubicBezTo>
                  <a:cubicBezTo>
                    <a:pt x="82569" y="282890"/>
                    <a:pt x="83195" y="283984"/>
                    <a:pt x="84664" y="286299"/>
                  </a:cubicBezTo>
                  <a:cubicBezTo>
                    <a:pt x="106836" y="321730"/>
                    <a:pt x="116249" y="338773"/>
                    <a:pt x="124130" y="360758"/>
                  </a:cubicBezTo>
                  <a:cubicBezTo>
                    <a:pt x="128195" y="372078"/>
                    <a:pt x="131135" y="381241"/>
                    <a:pt x="137327" y="401787"/>
                  </a:cubicBezTo>
                  <a:cubicBezTo>
                    <a:pt x="137608" y="402694"/>
                    <a:pt x="146646" y="432246"/>
                    <a:pt x="150617" y="443316"/>
                  </a:cubicBezTo>
                  <a:cubicBezTo>
                    <a:pt x="151837" y="446725"/>
                    <a:pt x="152400" y="450196"/>
                    <a:pt x="153244" y="458077"/>
                  </a:cubicBezTo>
                  <a:cubicBezTo>
                    <a:pt x="153369" y="459140"/>
                    <a:pt x="153369" y="459578"/>
                    <a:pt x="153432" y="460141"/>
                  </a:cubicBezTo>
                  <a:cubicBezTo>
                    <a:pt x="154652" y="471180"/>
                    <a:pt x="156121" y="476809"/>
                    <a:pt x="159686" y="481062"/>
                  </a:cubicBezTo>
                  <a:cubicBezTo>
                    <a:pt x="159937" y="481343"/>
                    <a:pt x="160281" y="481312"/>
                    <a:pt x="160562" y="481062"/>
                  </a:cubicBezTo>
                  <a:cubicBezTo>
                    <a:pt x="160844" y="480812"/>
                    <a:pt x="160906" y="480468"/>
                    <a:pt x="160656" y="480186"/>
                  </a:cubicBezTo>
                  <a:cubicBezTo>
                    <a:pt x="157310" y="476215"/>
                    <a:pt x="155996" y="470711"/>
                    <a:pt x="154777" y="459953"/>
                  </a:cubicBezTo>
                  <a:cubicBezTo>
                    <a:pt x="154714" y="459390"/>
                    <a:pt x="154683" y="458953"/>
                    <a:pt x="154589" y="457889"/>
                  </a:cubicBezTo>
                  <a:cubicBezTo>
                    <a:pt x="153713" y="449884"/>
                    <a:pt x="153119" y="446412"/>
                    <a:pt x="151837" y="442847"/>
                  </a:cubicBezTo>
                  <a:cubicBezTo>
                    <a:pt x="147865" y="431808"/>
                    <a:pt x="144863" y="422208"/>
                    <a:pt x="139141" y="403257"/>
                  </a:cubicBezTo>
                  <a:cubicBezTo>
                    <a:pt x="138859" y="402350"/>
                    <a:pt x="129446" y="371609"/>
                    <a:pt x="125349" y="360257"/>
                  </a:cubicBezTo>
                  <a:cubicBezTo>
                    <a:pt x="117406" y="338148"/>
                    <a:pt x="107993" y="321105"/>
                    <a:pt x="85759" y="285579"/>
                  </a:cubicBezTo>
                  <a:cubicBezTo>
                    <a:pt x="84320" y="283265"/>
                    <a:pt x="83570" y="282171"/>
                    <a:pt x="82819" y="280982"/>
                  </a:cubicBezTo>
                  <a:cubicBezTo>
                    <a:pt x="71843" y="263407"/>
                    <a:pt x="65807" y="253181"/>
                    <a:pt x="59866" y="241892"/>
                  </a:cubicBezTo>
                  <a:cubicBezTo>
                    <a:pt x="34410" y="193733"/>
                    <a:pt x="15772" y="133096"/>
                    <a:pt x="7203" y="73898"/>
                  </a:cubicBezTo>
                  <a:cubicBezTo>
                    <a:pt x="6703" y="70458"/>
                    <a:pt x="6515" y="69269"/>
                    <a:pt x="5139" y="60888"/>
                  </a:cubicBezTo>
                  <a:cubicBezTo>
                    <a:pt x="3513" y="50881"/>
                    <a:pt x="2731" y="45283"/>
                    <a:pt x="2106" y="39092"/>
                  </a:cubicBezTo>
                  <a:cubicBezTo>
                    <a:pt x="573" y="23956"/>
                    <a:pt x="1199" y="11791"/>
                    <a:pt x="4639" y="877"/>
                  </a:cubicBezTo>
                  <a:cubicBezTo>
                    <a:pt x="4795" y="533"/>
                    <a:pt x="4639" y="126"/>
                    <a:pt x="4295" y="3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572973" y="2044732"/>
              <a:ext cx="299899" cy="520122"/>
            </a:xfrm>
            <a:custGeom>
              <a:avLst/>
              <a:gdLst/>
              <a:ahLst/>
              <a:cxnLst/>
              <a:rect l="l" t="t" r="r" b="b"/>
              <a:pathLst>
                <a:path w="299899" h="520122" extrusionOk="0">
                  <a:moveTo>
                    <a:pt x="929" y="3"/>
                  </a:moveTo>
                  <a:cubicBezTo>
                    <a:pt x="553" y="-29"/>
                    <a:pt x="272" y="222"/>
                    <a:pt x="241" y="597"/>
                  </a:cubicBezTo>
                  <a:cubicBezTo>
                    <a:pt x="-2042" y="26490"/>
                    <a:pt x="12155" y="68645"/>
                    <a:pt x="32576" y="109768"/>
                  </a:cubicBezTo>
                  <a:cubicBezTo>
                    <a:pt x="36016" y="116679"/>
                    <a:pt x="38018" y="122496"/>
                    <a:pt x="41864" y="135755"/>
                  </a:cubicBezTo>
                  <a:cubicBezTo>
                    <a:pt x="42083" y="136506"/>
                    <a:pt x="42052" y="136569"/>
                    <a:pt x="42239" y="137319"/>
                  </a:cubicBezTo>
                  <a:cubicBezTo>
                    <a:pt x="46336" y="151360"/>
                    <a:pt x="48932" y="158428"/>
                    <a:pt x="53278" y="166152"/>
                  </a:cubicBezTo>
                  <a:cubicBezTo>
                    <a:pt x="94214" y="238891"/>
                    <a:pt x="145938" y="307096"/>
                    <a:pt x="204073" y="364355"/>
                  </a:cubicBezTo>
                  <a:cubicBezTo>
                    <a:pt x="227590" y="387497"/>
                    <a:pt x="244852" y="414422"/>
                    <a:pt x="272090" y="465302"/>
                  </a:cubicBezTo>
                  <a:cubicBezTo>
                    <a:pt x="273435" y="467835"/>
                    <a:pt x="276969" y="474371"/>
                    <a:pt x="276969" y="474402"/>
                  </a:cubicBezTo>
                  <a:cubicBezTo>
                    <a:pt x="284099" y="487474"/>
                    <a:pt x="287288" y="493447"/>
                    <a:pt x="290760" y="500984"/>
                  </a:cubicBezTo>
                  <a:cubicBezTo>
                    <a:pt x="291479" y="502516"/>
                    <a:pt x="292573" y="505237"/>
                    <a:pt x="294262" y="509396"/>
                  </a:cubicBezTo>
                  <a:cubicBezTo>
                    <a:pt x="294325" y="509552"/>
                    <a:pt x="298171" y="518809"/>
                    <a:pt x="298359" y="519278"/>
                  </a:cubicBezTo>
                  <a:cubicBezTo>
                    <a:pt x="298453" y="519466"/>
                    <a:pt x="298515" y="519559"/>
                    <a:pt x="298547" y="519653"/>
                  </a:cubicBezTo>
                  <a:cubicBezTo>
                    <a:pt x="298547" y="519747"/>
                    <a:pt x="298547" y="519747"/>
                    <a:pt x="298547" y="519747"/>
                  </a:cubicBezTo>
                  <a:cubicBezTo>
                    <a:pt x="298547" y="519778"/>
                    <a:pt x="298547" y="519841"/>
                    <a:pt x="298547" y="519841"/>
                  </a:cubicBezTo>
                  <a:cubicBezTo>
                    <a:pt x="298578" y="519935"/>
                    <a:pt x="298609" y="519903"/>
                    <a:pt x="298828" y="520122"/>
                  </a:cubicBezTo>
                  <a:cubicBezTo>
                    <a:pt x="299923" y="520029"/>
                    <a:pt x="299923" y="520029"/>
                    <a:pt x="299891" y="519528"/>
                  </a:cubicBezTo>
                  <a:cubicBezTo>
                    <a:pt x="299891" y="519403"/>
                    <a:pt x="299797" y="519497"/>
                    <a:pt x="299797" y="519434"/>
                  </a:cubicBezTo>
                  <a:cubicBezTo>
                    <a:pt x="299766" y="519247"/>
                    <a:pt x="299578" y="519247"/>
                    <a:pt x="299422" y="519153"/>
                  </a:cubicBezTo>
                  <a:cubicBezTo>
                    <a:pt x="299547" y="519122"/>
                    <a:pt x="299422" y="519059"/>
                    <a:pt x="299610" y="519059"/>
                  </a:cubicBezTo>
                  <a:cubicBezTo>
                    <a:pt x="299422" y="518621"/>
                    <a:pt x="292605" y="501953"/>
                    <a:pt x="291886" y="500390"/>
                  </a:cubicBezTo>
                  <a:cubicBezTo>
                    <a:pt x="288383" y="492822"/>
                    <a:pt x="285350" y="486911"/>
                    <a:pt x="278188" y="473808"/>
                  </a:cubicBezTo>
                  <a:cubicBezTo>
                    <a:pt x="278188" y="473777"/>
                    <a:pt x="274561" y="467241"/>
                    <a:pt x="273216" y="464708"/>
                  </a:cubicBezTo>
                  <a:cubicBezTo>
                    <a:pt x="245915" y="413703"/>
                    <a:pt x="228622" y="386653"/>
                    <a:pt x="205011" y="363355"/>
                  </a:cubicBezTo>
                  <a:cubicBezTo>
                    <a:pt x="147001" y="306189"/>
                    <a:pt x="95277" y="238172"/>
                    <a:pt x="54404" y="165558"/>
                  </a:cubicBezTo>
                  <a:cubicBezTo>
                    <a:pt x="50120" y="157959"/>
                    <a:pt x="47524" y="150891"/>
                    <a:pt x="43459" y="136913"/>
                  </a:cubicBezTo>
                  <a:cubicBezTo>
                    <a:pt x="43240" y="136162"/>
                    <a:pt x="43271" y="136099"/>
                    <a:pt x="43084" y="135349"/>
                  </a:cubicBezTo>
                  <a:cubicBezTo>
                    <a:pt x="39206" y="122027"/>
                    <a:pt x="37173" y="116148"/>
                    <a:pt x="33702" y="109143"/>
                  </a:cubicBezTo>
                  <a:cubicBezTo>
                    <a:pt x="13375" y="68270"/>
                    <a:pt x="-697" y="26240"/>
                    <a:pt x="1554" y="659"/>
                  </a:cubicBezTo>
                  <a:cubicBezTo>
                    <a:pt x="1648" y="315"/>
                    <a:pt x="1304" y="34"/>
                    <a:pt x="929" y="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434697" y="2102839"/>
              <a:ext cx="395383" cy="507908"/>
            </a:xfrm>
            <a:custGeom>
              <a:avLst/>
              <a:gdLst/>
              <a:ahLst/>
              <a:cxnLst/>
              <a:rect l="l" t="t" r="r" b="b"/>
              <a:pathLst>
                <a:path w="395383" h="507908" extrusionOk="0">
                  <a:moveTo>
                    <a:pt x="418" y="30"/>
                  </a:moveTo>
                  <a:cubicBezTo>
                    <a:pt x="74" y="155"/>
                    <a:pt x="-82" y="468"/>
                    <a:pt x="43" y="812"/>
                  </a:cubicBezTo>
                  <a:cubicBezTo>
                    <a:pt x="2451" y="8567"/>
                    <a:pt x="5390" y="16792"/>
                    <a:pt x="9049" y="25548"/>
                  </a:cubicBezTo>
                  <a:cubicBezTo>
                    <a:pt x="13678" y="36681"/>
                    <a:pt x="19025" y="48064"/>
                    <a:pt x="26437" y="62981"/>
                  </a:cubicBezTo>
                  <a:cubicBezTo>
                    <a:pt x="27625" y="65389"/>
                    <a:pt x="52799" y="115737"/>
                    <a:pt x="55082" y="120240"/>
                  </a:cubicBezTo>
                  <a:cubicBezTo>
                    <a:pt x="86729" y="183316"/>
                    <a:pt x="109714" y="220906"/>
                    <a:pt x="140580" y="254617"/>
                  </a:cubicBezTo>
                  <a:cubicBezTo>
                    <a:pt x="162158" y="278165"/>
                    <a:pt x="180734" y="296053"/>
                    <a:pt x="222388" y="334361"/>
                  </a:cubicBezTo>
                  <a:cubicBezTo>
                    <a:pt x="222857" y="334799"/>
                    <a:pt x="268609" y="377236"/>
                    <a:pt x="285308" y="394154"/>
                  </a:cubicBezTo>
                  <a:cubicBezTo>
                    <a:pt x="292970" y="401941"/>
                    <a:pt x="300757" y="410447"/>
                    <a:pt x="310607" y="421798"/>
                  </a:cubicBezTo>
                  <a:cubicBezTo>
                    <a:pt x="313047" y="424613"/>
                    <a:pt x="325274" y="438936"/>
                    <a:pt x="326931" y="440843"/>
                  </a:cubicBezTo>
                  <a:cubicBezTo>
                    <a:pt x="356327" y="475086"/>
                    <a:pt x="373527" y="492693"/>
                    <a:pt x="394354" y="507797"/>
                  </a:cubicBezTo>
                  <a:cubicBezTo>
                    <a:pt x="394667" y="508016"/>
                    <a:pt x="395011" y="507891"/>
                    <a:pt x="395230" y="507609"/>
                  </a:cubicBezTo>
                  <a:cubicBezTo>
                    <a:pt x="395449" y="507297"/>
                    <a:pt x="395449" y="506953"/>
                    <a:pt x="395136" y="506734"/>
                  </a:cubicBezTo>
                  <a:cubicBezTo>
                    <a:pt x="374434" y="491723"/>
                    <a:pt x="357328" y="474148"/>
                    <a:pt x="327995" y="439999"/>
                  </a:cubicBezTo>
                  <a:cubicBezTo>
                    <a:pt x="326337" y="438091"/>
                    <a:pt x="314110" y="423737"/>
                    <a:pt x="311671" y="420954"/>
                  </a:cubicBezTo>
                  <a:cubicBezTo>
                    <a:pt x="301788" y="409571"/>
                    <a:pt x="293877" y="401002"/>
                    <a:pt x="286152" y="393184"/>
                  </a:cubicBezTo>
                  <a:cubicBezTo>
                    <a:pt x="269422" y="376235"/>
                    <a:pt x="255443" y="362944"/>
                    <a:pt x="224296" y="334268"/>
                  </a:cubicBezTo>
                  <a:cubicBezTo>
                    <a:pt x="223827" y="333830"/>
                    <a:pt x="223796" y="333830"/>
                    <a:pt x="223327" y="333392"/>
                  </a:cubicBezTo>
                  <a:cubicBezTo>
                    <a:pt x="181735" y="295115"/>
                    <a:pt x="163065" y="277258"/>
                    <a:pt x="141518" y="253742"/>
                  </a:cubicBezTo>
                  <a:cubicBezTo>
                    <a:pt x="110747" y="220155"/>
                    <a:pt x="87793" y="182628"/>
                    <a:pt x="56208" y="119646"/>
                  </a:cubicBezTo>
                  <a:cubicBezTo>
                    <a:pt x="53925" y="115143"/>
                    <a:pt x="28845" y="64763"/>
                    <a:pt x="27687" y="62387"/>
                  </a:cubicBezTo>
                  <a:cubicBezTo>
                    <a:pt x="20276" y="47501"/>
                    <a:pt x="14928" y="36056"/>
                    <a:pt x="10300" y="24954"/>
                  </a:cubicBezTo>
                  <a:cubicBezTo>
                    <a:pt x="6672" y="16260"/>
                    <a:pt x="3702" y="8129"/>
                    <a:pt x="1294" y="436"/>
                  </a:cubicBezTo>
                  <a:cubicBezTo>
                    <a:pt x="1200" y="61"/>
                    <a:pt x="793" y="-64"/>
                    <a:pt x="418" y="3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260824" y="2357820"/>
              <a:ext cx="528648" cy="337106"/>
            </a:xfrm>
            <a:custGeom>
              <a:avLst/>
              <a:gdLst/>
              <a:ahLst/>
              <a:cxnLst/>
              <a:rect l="l" t="t" r="r" b="b"/>
              <a:pathLst>
                <a:path w="528648" h="337106" extrusionOk="0">
                  <a:moveTo>
                    <a:pt x="918" y="43"/>
                  </a:moveTo>
                  <a:cubicBezTo>
                    <a:pt x="574" y="-82"/>
                    <a:pt x="168" y="74"/>
                    <a:pt x="43" y="418"/>
                  </a:cubicBezTo>
                  <a:cubicBezTo>
                    <a:pt x="-82" y="762"/>
                    <a:pt x="74" y="1169"/>
                    <a:pt x="418" y="1294"/>
                  </a:cubicBezTo>
                  <a:cubicBezTo>
                    <a:pt x="13427" y="6360"/>
                    <a:pt x="24498" y="9049"/>
                    <a:pt x="49265" y="13990"/>
                  </a:cubicBezTo>
                  <a:cubicBezTo>
                    <a:pt x="52330" y="14616"/>
                    <a:pt x="53237" y="14772"/>
                    <a:pt x="54738" y="15054"/>
                  </a:cubicBezTo>
                  <a:cubicBezTo>
                    <a:pt x="71906" y="18493"/>
                    <a:pt x="82289" y="21026"/>
                    <a:pt x="92953" y="24623"/>
                  </a:cubicBezTo>
                  <a:cubicBezTo>
                    <a:pt x="190022" y="57365"/>
                    <a:pt x="259696" y="89544"/>
                    <a:pt x="318707" y="133482"/>
                  </a:cubicBezTo>
                  <a:cubicBezTo>
                    <a:pt x="350385" y="157061"/>
                    <a:pt x="375622" y="179952"/>
                    <a:pt x="421624" y="224859"/>
                  </a:cubicBezTo>
                  <a:cubicBezTo>
                    <a:pt x="422499" y="225703"/>
                    <a:pt x="432225" y="235241"/>
                    <a:pt x="435102" y="238056"/>
                  </a:cubicBezTo>
                  <a:cubicBezTo>
                    <a:pt x="449644" y="252253"/>
                    <a:pt x="459776" y="261979"/>
                    <a:pt x="470189" y="271674"/>
                  </a:cubicBezTo>
                  <a:cubicBezTo>
                    <a:pt x="473723" y="274957"/>
                    <a:pt x="477320" y="279304"/>
                    <a:pt x="481510" y="285058"/>
                  </a:cubicBezTo>
                  <a:cubicBezTo>
                    <a:pt x="483199" y="287372"/>
                    <a:pt x="484950" y="289843"/>
                    <a:pt x="487076" y="292970"/>
                  </a:cubicBezTo>
                  <a:cubicBezTo>
                    <a:pt x="488234" y="294659"/>
                    <a:pt x="492174" y="300538"/>
                    <a:pt x="492737" y="301382"/>
                  </a:cubicBezTo>
                  <a:cubicBezTo>
                    <a:pt x="507216" y="322679"/>
                    <a:pt x="516160" y="332560"/>
                    <a:pt x="527730" y="337064"/>
                  </a:cubicBezTo>
                  <a:cubicBezTo>
                    <a:pt x="528074" y="337189"/>
                    <a:pt x="528481" y="337032"/>
                    <a:pt x="528606" y="336688"/>
                  </a:cubicBezTo>
                  <a:cubicBezTo>
                    <a:pt x="528731" y="336344"/>
                    <a:pt x="528575" y="335938"/>
                    <a:pt x="528231" y="335813"/>
                  </a:cubicBezTo>
                  <a:cubicBezTo>
                    <a:pt x="517035" y="331466"/>
                    <a:pt x="508154" y="321709"/>
                    <a:pt x="493831" y="300631"/>
                  </a:cubicBezTo>
                  <a:cubicBezTo>
                    <a:pt x="493268" y="299819"/>
                    <a:pt x="489391" y="294002"/>
                    <a:pt x="488265" y="292313"/>
                  </a:cubicBezTo>
                  <a:cubicBezTo>
                    <a:pt x="486107" y="289155"/>
                    <a:pt x="484293" y="286622"/>
                    <a:pt x="482605" y="284307"/>
                  </a:cubicBezTo>
                  <a:cubicBezTo>
                    <a:pt x="478352" y="278460"/>
                    <a:pt x="474661" y="274081"/>
                    <a:pt x="471065" y="270735"/>
                  </a:cubicBezTo>
                  <a:cubicBezTo>
                    <a:pt x="460683" y="261041"/>
                    <a:pt x="450613" y="251315"/>
                    <a:pt x="436071" y="237118"/>
                  </a:cubicBezTo>
                  <a:cubicBezTo>
                    <a:pt x="433194" y="234303"/>
                    <a:pt x="423438" y="224765"/>
                    <a:pt x="422593" y="223921"/>
                  </a:cubicBezTo>
                  <a:cubicBezTo>
                    <a:pt x="376561" y="178951"/>
                    <a:pt x="351324" y="156091"/>
                    <a:pt x="319582" y="132449"/>
                  </a:cubicBezTo>
                  <a:cubicBezTo>
                    <a:pt x="260447" y="88418"/>
                    <a:pt x="190553" y="56176"/>
                    <a:pt x="93359" y="23372"/>
                  </a:cubicBezTo>
                  <a:cubicBezTo>
                    <a:pt x="82633" y="19744"/>
                    <a:pt x="72157" y="17274"/>
                    <a:pt x="54957" y="13803"/>
                  </a:cubicBezTo>
                  <a:cubicBezTo>
                    <a:pt x="53456" y="13490"/>
                    <a:pt x="52549" y="13333"/>
                    <a:pt x="49484" y="12739"/>
                  </a:cubicBezTo>
                  <a:cubicBezTo>
                    <a:pt x="24810" y="7798"/>
                    <a:pt x="13834" y="5046"/>
                    <a:pt x="918" y="4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393560" y="2545579"/>
              <a:ext cx="347241" cy="186969"/>
            </a:xfrm>
            <a:custGeom>
              <a:avLst/>
              <a:gdLst/>
              <a:ahLst/>
              <a:cxnLst/>
              <a:rect l="l" t="t" r="r" b="b"/>
              <a:pathLst>
                <a:path w="347241" h="186969" extrusionOk="0">
                  <a:moveTo>
                    <a:pt x="995" y="106"/>
                  </a:moveTo>
                  <a:cubicBezTo>
                    <a:pt x="682" y="-82"/>
                    <a:pt x="307" y="-19"/>
                    <a:pt x="119" y="293"/>
                  </a:cubicBezTo>
                  <a:cubicBezTo>
                    <a:pt x="-100" y="606"/>
                    <a:pt x="-6" y="981"/>
                    <a:pt x="307" y="1169"/>
                  </a:cubicBezTo>
                  <a:cubicBezTo>
                    <a:pt x="4497" y="3921"/>
                    <a:pt x="8750" y="6047"/>
                    <a:pt x="13410" y="7611"/>
                  </a:cubicBezTo>
                  <a:cubicBezTo>
                    <a:pt x="19008" y="9518"/>
                    <a:pt x="23792" y="10488"/>
                    <a:pt x="33643" y="11927"/>
                  </a:cubicBezTo>
                  <a:cubicBezTo>
                    <a:pt x="43056" y="13303"/>
                    <a:pt x="46746" y="13865"/>
                    <a:pt x="52031" y="15241"/>
                  </a:cubicBezTo>
                  <a:cubicBezTo>
                    <a:pt x="78300" y="22121"/>
                    <a:pt x="105694" y="32160"/>
                    <a:pt x="136091" y="45544"/>
                  </a:cubicBezTo>
                  <a:cubicBezTo>
                    <a:pt x="203013" y="74971"/>
                    <a:pt x="256739" y="112623"/>
                    <a:pt x="346115" y="186769"/>
                  </a:cubicBezTo>
                  <a:cubicBezTo>
                    <a:pt x="346397" y="187020"/>
                    <a:pt x="346866" y="187051"/>
                    <a:pt x="347085" y="186769"/>
                  </a:cubicBezTo>
                  <a:cubicBezTo>
                    <a:pt x="347335" y="186488"/>
                    <a:pt x="347272" y="186019"/>
                    <a:pt x="346991" y="185800"/>
                  </a:cubicBezTo>
                  <a:cubicBezTo>
                    <a:pt x="257552" y="111591"/>
                    <a:pt x="203639" y="73783"/>
                    <a:pt x="136591" y="44293"/>
                  </a:cubicBezTo>
                  <a:cubicBezTo>
                    <a:pt x="106132" y="30909"/>
                    <a:pt x="78800" y="20902"/>
                    <a:pt x="52438" y="13990"/>
                  </a:cubicBezTo>
                  <a:cubicBezTo>
                    <a:pt x="47090" y="12583"/>
                    <a:pt x="43337" y="11958"/>
                    <a:pt x="33862" y="10582"/>
                  </a:cubicBezTo>
                  <a:cubicBezTo>
                    <a:pt x="24074" y="9175"/>
                    <a:pt x="19446" y="8236"/>
                    <a:pt x="13910" y="6391"/>
                  </a:cubicBezTo>
                  <a:cubicBezTo>
                    <a:pt x="9376" y="4828"/>
                    <a:pt x="5123" y="2795"/>
                    <a:pt x="995" y="10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881985" y="2622602"/>
              <a:ext cx="629773" cy="46917"/>
            </a:xfrm>
            <a:custGeom>
              <a:avLst/>
              <a:gdLst/>
              <a:ahLst/>
              <a:cxnLst/>
              <a:rect l="l" t="t" r="r" b="b"/>
              <a:pathLst>
                <a:path w="629773" h="46917" extrusionOk="0">
                  <a:moveTo>
                    <a:pt x="629208" y="75"/>
                  </a:moveTo>
                  <a:cubicBezTo>
                    <a:pt x="619013" y="-582"/>
                    <a:pt x="604003" y="3108"/>
                    <a:pt x="582581" y="10739"/>
                  </a:cubicBezTo>
                  <a:cubicBezTo>
                    <a:pt x="579141" y="11958"/>
                    <a:pt x="575545" y="13303"/>
                    <a:pt x="571448" y="14835"/>
                  </a:cubicBezTo>
                  <a:cubicBezTo>
                    <a:pt x="568259" y="16024"/>
                    <a:pt x="555468" y="20902"/>
                    <a:pt x="552404" y="22059"/>
                  </a:cubicBezTo>
                  <a:cubicBezTo>
                    <a:pt x="545586" y="24623"/>
                    <a:pt x="540614" y="26312"/>
                    <a:pt x="536580" y="27532"/>
                  </a:cubicBezTo>
                  <a:cubicBezTo>
                    <a:pt x="493455" y="40572"/>
                    <a:pt x="438916" y="46232"/>
                    <a:pt x="381094" y="45513"/>
                  </a:cubicBezTo>
                  <a:cubicBezTo>
                    <a:pt x="354794" y="45201"/>
                    <a:pt x="327150" y="43262"/>
                    <a:pt x="296471" y="39947"/>
                  </a:cubicBezTo>
                  <a:cubicBezTo>
                    <a:pt x="268358" y="36913"/>
                    <a:pt x="244685" y="33724"/>
                    <a:pt x="196025" y="26468"/>
                  </a:cubicBezTo>
                  <a:cubicBezTo>
                    <a:pt x="160688" y="21215"/>
                    <a:pt x="147491" y="19307"/>
                    <a:pt x="129290" y="16899"/>
                  </a:cubicBezTo>
                  <a:cubicBezTo>
                    <a:pt x="124318" y="16242"/>
                    <a:pt x="118595" y="15179"/>
                    <a:pt x="111215" y="13678"/>
                  </a:cubicBezTo>
                  <a:cubicBezTo>
                    <a:pt x="108307" y="13084"/>
                    <a:pt x="92889" y="9800"/>
                    <a:pt x="90388" y="9269"/>
                  </a:cubicBezTo>
                  <a:cubicBezTo>
                    <a:pt x="80443" y="7173"/>
                    <a:pt x="73031" y="5735"/>
                    <a:pt x="65745" y="4484"/>
                  </a:cubicBezTo>
                  <a:cubicBezTo>
                    <a:pt x="36568" y="-520"/>
                    <a:pt x="15553" y="-738"/>
                    <a:pt x="355" y="5672"/>
                  </a:cubicBezTo>
                  <a:cubicBezTo>
                    <a:pt x="11" y="5829"/>
                    <a:pt x="-83" y="6204"/>
                    <a:pt x="73" y="6548"/>
                  </a:cubicBezTo>
                  <a:cubicBezTo>
                    <a:pt x="230" y="6892"/>
                    <a:pt x="605" y="7080"/>
                    <a:pt x="949" y="6923"/>
                  </a:cubicBezTo>
                  <a:cubicBezTo>
                    <a:pt x="15803" y="669"/>
                    <a:pt x="36599" y="794"/>
                    <a:pt x="65557" y="5735"/>
                  </a:cubicBezTo>
                  <a:cubicBezTo>
                    <a:pt x="72813" y="6986"/>
                    <a:pt x="80162" y="8424"/>
                    <a:pt x="90075" y="10520"/>
                  </a:cubicBezTo>
                  <a:cubicBezTo>
                    <a:pt x="92577" y="11051"/>
                    <a:pt x="108056" y="14429"/>
                    <a:pt x="110996" y="15023"/>
                  </a:cubicBezTo>
                  <a:cubicBezTo>
                    <a:pt x="118407" y="16524"/>
                    <a:pt x="124162" y="17493"/>
                    <a:pt x="129165" y="18150"/>
                  </a:cubicBezTo>
                  <a:cubicBezTo>
                    <a:pt x="147366" y="20558"/>
                    <a:pt x="160500" y="22466"/>
                    <a:pt x="195806" y="27719"/>
                  </a:cubicBezTo>
                  <a:cubicBezTo>
                    <a:pt x="244497" y="34974"/>
                    <a:pt x="268108" y="38258"/>
                    <a:pt x="296253" y="41292"/>
                  </a:cubicBezTo>
                  <a:cubicBezTo>
                    <a:pt x="326962" y="44606"/>
                    <a:pt x="354607" y="46545"/>
                    <a:pt x="380969" y="46858"/>
                  </a:cubicBezTo>
                  <a:cubicBezTo>
                    <a:pt x="438916" y="47577"/>
                    <a:pt x="493674" y="41854"/>
                    <a:pt x="536955" y="28783"/>
                  </a:cubicBezTo>
                  <a:cubicBezTo>
                    <a:pt x="541020" y="27563"/>
                    <a:pt x="545930" y="25874"/>
                    <a:pt x="552779" y="23310"/>
                  </a:cubicBezTo>
                  <a:cubicBezTo>
                    <a:pt x="555875" y="22153"/>
                    <a:pt x="568759" y="17274"/>
                    <a:pt x="571917" y="16086"/>
                  </a:cubicBezTo>
                  <a:cubicBezTo>
                    <a:pt x="576014" y="14554"/>
                    <a:pt x="579610" y="13209"/>
                    <a:pt x="583050" y="11989"/>
                  </a:cubicBezTo>
                  <a:cubicBezTo>
                    <a:pt x="604284" y="4421"/>
                    <a:pt x="619138" y="794"/>
                    <a:pt x="629083" y="1419"/>
                  </a:cubicBezTo>
                  <a:cubicBezTo>
                    <a:pt x="629458" y="1451"/>
                    <a:pt x="629740" y="1107"/>
                    <a:pt x="629771" y="731"/>
                  </a:cubicBezTo>
                  <a:cubicBezTo>
                    <a:pt x="629802" y="387"/>
                    <a:pt x="629552" y="106"/>
                    <a:pt x="629208" y="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2839212" y="2720545"/>
              <a:ext cx="589332" cy="152623"/>
            </a:xfrm>
            <a:custGeom>
              <a:avLst/>
              <a:gdLst/>
              <a:ahLst/>
              <a:cxnLst/>
              <a:rect l="l" t="t" r="r" b="b"/>
              <a:pathLst>
                <a:path w="589332" h="152623" extrusionOk="0">
                  <a:moveTo>
                    <a:pt x="109174" y="451"/>
                  </a:moveTo>
                  <a:cubicBezTo>
                    <a:pt x="91568" y="1139"/>
                    <a:pt x="72773" y="2672"/>
                    <a:pt x="52102" y="4954"/>
                  </a:cubicBezTo>
                  <a:cubicBezTo>
                    <a:pt x="46629" y="5549"/>
                    <a:pt x="42314" y="6330"/>
                    <a:pt x="32150" y="8582"/>
                  </a:cubicBezTo>
                  <a:cubicBezTo>
                    <a:pt x="29367" y="9208"/>
                    <a:pt x="27991" y="9520"/>
                    <a:pt x="26396" y="9864"/>
                  </a:cubicBezTo>
                  <a:cubicBezTo>
                    <a:pt x="15451" y="12178"/>
                    <a:pt x="8008" y="13085"/>
                    <a:pt x="691" y="12616"/>
                  </a:cubicBezTo>
                  <a:cubicBezTo>
                    <a:pt x="315" y="12585"/>
                    <a:pt x="34" y="12835"/>
                    <a:pt x="3" y="13210"/>
                  </a:cubicBezTo>
                  <a:cubicBezTo>
                    <a:pt x="-29" y="13586"/>
                    <a:pt x="222" y="13961"/>
                    <a:pt x="597" y="13992"/>
                  </a:cubicBezTo>
                  <a:cubicBezTo>
                    <a:pt x="8071" y="14493"/>
                    <a:pt x="15639" y="13586"/>
                    <a:pt x="26678" y="11240"/>
                  </a:cubicBezTo>
                  <a:cubicBezTo>
                    <a:pt x="28304" y="10896"/>
                    <a:pt x="29680" y="10584"/>
                    <a:pt x="32432" y="9958"/>
                  </a:cubicBezTo>
                  <a:cubicBezTo>
                    <a:pt x="42533" y="7738"/>
                    <a:pt x="46786" y="6831"/>
                    <a:pt x="52165" y="6237"/>
                  </a:cubicBezTo>
                  <a:cubicBezTo>
                    <a:pt x="93413" y="1702"/>
                    <a:pt x="127468" y="201"/>
                    <a:pt x="158772" y="2234"/>
                  </a:cubicBezTo>
                  <a:cubicBezTo>
                    <a:pt x="262846" y="9020"/>
                    <a:pt x="356256" y="33788"/>
                    <a:pt x="458985" y="80133"/>
                  </a:cubicBezTo>
                  <a:cubicBezTo>
                    <a:pt x="462175" y="81571"/>
                    <a:pt x="471557" y="85762"/>
                    <a:pt x="473151" y="86481"/>
                  </a:cubicBezTo>
                  <a:cubicBezTo>
                    <a:pt x="517527" y="106183"/>
                    <a:pt x="537072" y="116346"/>
                    <a:pt x="558556" y="133390"/>
                  </a:cubicBezTo>
                  <a:cubicBezTo>
                    <a:pt x="559525" y="134171"/>
                    <a:pt x="561308" y="135203"/>
                    <a:pt x="564310" y="136798"/>
                  </a:cubicBezTo>
                  <a:cubicBezTo>
                    <a:pt x="565686" y="137517"/>
                    <a:pt x="575631" y="142834"/>
                    <a:pt x="576725" y="143428"/>
                  </a:cubicBezTo>
                  <a:cubicBezTo>
                    <a:pt x="584105" y="147525"/>
                    <a:pt x="588140" y="150402"/>
                    <a:pt x="588046" y="151840"/>
                  </a:cubicBezTo>
                  <a:cubicBezTo>
                    <a:pt x="588014" y="152215"/>
                    <a:pt x="588265" y="152591"/>
                    <a:pt x="588640" y="152622"/>
                  </a:cubicBezTo>
                  <a:cubicBezTo>
                    <a:pt x="589015" y="152653"/>
                    <a:pt x="589297" y="152309"/>
                    <a:pt x="589328" y="151934"/>
                  </a:cubicBezTo>
                  <a:cubicBezTo>
                    <a:pt x="589484" y="149651"/>
                    <a:pt x="585481" y="146680"/>
                    <a:pt x="577319" y="142177"/>
                  </a:cubicBezTo>
                  <a:cubicBezTo>
                    <a:pt x="576225" y="141583"/>
                    <a:pt x="566374" y="136360"/>
                    <a:pt x="564998" y="135641"/>
                  </a:cubicBezTo>
                  <a:cubicBezTo>
                    <a:pt x="562058" y="134078"/>
                    <a:pt x="560213" y="133014"/>
                    <a:pt x="559338" y="132326"/>
                  </a:cubicBezTo>
                  <a:cubicBezTo>
                    <a:pt x="537729" y="115189"/>
                    <a:pt x="518184" y="104994"/>
                    <a:pt x="473714" y="85230"/>
                  </a:cubicBezTo>
                  <a:cubicBezTo>
                    <a:pt x="472119" y="84511"/>
                    <a:pt x="462738" y="80321"/>
                    <a:pt x="459548" y="78882"/>
                  </a:cubicBezTo>
                  <a:cubicBezTo>
                    <a:pt x="356694" y="32474"/>
                    <a:pt x="263096" y="7675"/>
                    <a:pt x="158834" y="889"/>
                  </a:cubicBezTo>
                  <a:cubicBezTo>
                    <a:pt x="143198" y="-174"/>
                    <a:pt x="126780" y="-237"/>
                    <a:pt x="109174" y="4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797232" y="2809720"/>
              <a:ext cx="374199" cy="130694"/>
            </a:xfrm>
            <a:custGeom>
              <a:avLst/>
              <a:gdLst/>
              <a:ahLst/>
              <a:cxnLst/>
              <a:rect l="l" t="t" r="r" b="b"/>
              <a:pathLst>
                <a:path w="374199" h="130694" extrusionOk="0">
                  <a:moveTo>
                    <a:pt x="109312" y="308"/>
                  </a:moveTo>
                  <a:cubicBezTo>
                    <a:pt x="102151" y="-161"/>
                    <a:pt x="94552" y="-67"/>
                    <a:pt x="86358" y="402"/>
                  </a:cubicBezTo>
                  <a:cubicBezTo>
                    <a:pt x="77758" y="903"/>
                    <a:pt x="70660" y="1559"/>
                    <a:pt x="55586" y="3342"/>
                  </a:cubicBezTo>
                  <a:cubicBezTo>
                    <a:pt x="49613" y="4061"/>
                    <a:pt x="47362" y="4374"/>
                    <a:pt x="44266" y="4718"/>
                  </a:cubicBezTo>
                  <a:cubicBezTo>
                    <a:pt x="35791" y="5656"/>
                    <a:pt x="26691" y="6219"/>
                    <a:pt x="16809" y="6563"/>
                  </a:cubicBezTo>
                  <a:cubicBezTo>
                    <a:pt x="16809" y="6563"/>
                    <a:pt x="10961" y="6719"/>
                    <a:pt x="9085" y="6751"/>
                  </a:cubicBezTo>
                  <a:cubicBezTo>
                    <a:pt x="6364" y="6813"/>
                    <a:pt x="4175" y="6938"/>
                    <a:pt x="2736" y="7032"/>
                  </a:cubicBezTo>
                  <a:cubicBezTo>
                    <a:pt x="1861" y="7094"/>
                    <a:pt x="1267" y="7126"/>
                    <a:pt x="891" y="7220"/>
                  </a:cubicBezTo>
                  <a:cubicBezTo>
                    <a:pt x="516" y="7313"/>
                    <a:pt x="266" y="7438"/>
                    <a:pt x="109" y="7720"/>
                  </a:cubicBezTo>
                  <a:cubicBezTo>
                    <a:pt x="-203" y="8314"/>
                    <a:pt x="203" y="8595"/>
                    <a:pt x="704" y="8783"/>
                  </a:cubicBezTo>
                  <a:cubicBezTo>
                    <a:pt x="891" y="8877"/>
                    <a:pt x="1016" y="8689"/>
                    <a:pt x="1204" y="8595"/>
                  </a:cubicBezTo>
                  <a:cubicBezTo>
                    <a:pt x="1329" y="8533"/>
                    <a:pt x="1548" y="8658"/>
                    <a:pt x="1579" y="8502"/>
                  </a:cubicBezTo>
                  <a:cubicBezTo>
                    <a:pt x="1892" y="8439"/>
                    <a:pt x="2236" y="8345"/>
                    <a:pt x="2861" y="8314"/>
                  </a:cubicBezTo>
                  <a:cubicBezTo>
                    <a:pt x="4300" y="8189"/>
                    <a:pt x="6395" y="8189"/>
                    <a:pt x="9116" y="8126"/>
                  </a:cubicBezTo>
                  <a:cubicBezTo>
                    <a:pt x="10992" y="8064"/>
                    <a:pt x="16934" y="7939"/>
                    <a:pt x="16934" y="7939"/>
                  </a:cubicBezTo>
                  <a:cubicBezTo>
                    <a:pt x="26847" y="7595"/>
                    <a:pt x="35885" y="6907"/>
                    <a:pt x="44391" y="6000"/>
                  </a:cubicBezTo>
                  <a:cubicBezTo>
                    <a:pt x="47518" y="5656"/>
                    <a:pt x="49739" y="5437"/>
                    <a:pt x="55712" y="4718"/>
                  </a:cubicBezTo>
                  <a:cubicBezTo>
                    <a:pt x="70785" y="2935"/>
                    <a:pt x="77852" y="2185"/>
                    <a:pt x="86390" y="1684"/>
                  </a:cubicBezTo>
                  <a:cubicBezTo>
                    <a:pt x="102714" y="746"/>
                    <a:pt x="116474" y="1559"/>
                    <a:pt x="129483" y="4624"/>
                  </a:cubicBezTo>
                  <a:cubicBezTo>
                    <a:pt x="203035" y="21855"/>
                    <a:pt x="266424" y="50751"/>
                    <a:pt x="326123" y="94438"/>
                  </a:cubicBezTo>
                  <a:cubicBezTo>
                    <a:pt x="328437" y="96127"/>
                    <a:pt x="330907" y="97940"/>
                    <a:pt x="333941" y="100004"/>
                  </a:cubicBezTo>
                  <a:cubicBezTo>
                    <a:pt x="336005" y="101412"/>
                    <a:pt x="343479" y="106478"/>
                    <a:pt x="343322" y="106352"/>
                  </a:cubicBezTo>
                  <a:cubicBezTo>
                    <a:pt x="358114" y="116360"/>
                    <a:pt x="366214" y="122739"/>
                    <a:pt x="373031" y="130495"/>
                  </a:cubicBezTo>
                  <a:cubicBezTo>
                    <a:pt x="373281" y="130776"/>
                    <a:pt x="373719" y="130745"/>
                    <a:pt x="374000" y="130495"/>
                  </a:cubicBezTo>
                  <a:cubicBezTo>
                    <a:pt x="374282" y="130245"/>
                    <a:pt x="374251" y="129807"/>
                    <a:pt x="374000" y="129525"/>
                  </a:cubicBezTo>
                  <a:cubicBezTo>
                    <a:pt x="367089" y="121676"/>
                    <a:pt x="358958" y="115265"/>
                    <a:pt x="344104" y="105195"/>
                  </a:cubicBezTo>
                  <a:cubicBezTo>
                    <a:pt x="344260" y="105321"/>
                    <a:pt x="336786" y="100255"/>
                    <a:pt x="334722" y="98847"/>
                  </a:cubicBezTo>
                  <a:cubicBezTo>
                    <a:pt x="331720" y="96783"/>
                    <a:pt x="329218" y="95063"/>
                    <a:pt x="326904" y="93375"/>
                  </a:cubicBezTo>
                  <a:cubicBezTo>
                    <a:pt x="267081" y="49594"/>
                    <a:pt x="203535" y="20667"/>
                    <a:pt x="129796" y="3373"/>
                  </a:cubicBezTo>
                  <a:cubicBezTo>
                    <a:pt x="123166" y="1809"/>
                    <a:pt x="116474" y="777"/>
                    <a:pt x="109312" y="30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894148" y="2432630"/>
              <a:ext cx="524346" cy="140980"/>
            </a:xfrm>
            <a:custGeom>
              <a:avLst/>
              <a:gdLst/>
              <a:ahLst/>
              <a:cxnLst/>
              <a:rect l="l" t="t" r="r" b="b"/>
              <a:pathLst>
                <a:path w="524346" h="140980" extrusionOk="0">
                  <a:moveTo>
                    <a:pt x="523415" y="67"/>
                  </a:moveTo>
                  <a:cubicBezTo>
                    <a:pt x="514002" y="4915"/>
                    <a:pt x="506778" y="9824"/>
                    <a:pt x="491549" y="21082"/>
                  </a:cubicBezTo>
                  <a:cubicBezTo>
                    <a:pt x="491330" y="21239"/>
                    <a:pt x="491267" y="21207"/>
                    <a:pt x="491048" y="21364"/>
                  </a:cubicBezTo>
                  <a:cubicBezTo>
                    <a:pt x="478133" y="30902"/>
                    <a:pt x="472191" y="35092"/>
                    <a:pt x="464467" y="39533"/>
                  </a:cubicBezTo>
                  <a:cubicBezTo>
                    <a:pt x="407051" y="72619"/>
                    <a:pt x="353545" y="92227"/>
                    <a:pt x="299506" y="97199"/>
                  </a:cubicBezTo>
                  <a:cubicBezTo>
                    <a:pt x="277991" y="99169"/>
                    <a:pt x="260385" y="99826"/>
                    <a:pt x="220544" y="100608"/>
                  </a:cubicBezTo>
                  <a:cubicBezTo>
                    <a:pt x="211787" y="100795"/>
                    <a:pt x="207972" y="100889"/>
                    <a:pt x="203156" y="100983"/>
                  </a:cubicBezTo>
                  <a:cubicBezTo>
                    <a:pt x="141050" y="102453"/>
                    <a:pt x="103992" y="106237"/>
                    <a:pt x="66747" y="117495"/>
                  </a:cubicBezTo>
                  <a:cubicBezTo>
                    <a:pt x="63463" y="118495"/>
                    <a:pt x="59679" y="119434"/>
                    <a:pt x="54519" y="120622"/>
                  </a:cubicBezTo>
                  <a:cubicBezTo>
                    <a:pt x="54301" y="120684"/>
                    <a:pt x="41135" y="123686"/>
                    <a:pt x="37226" y="124625"/>
                  </a:cubicBezTo>
                  <a:cubicBezTo>
                    <a:pt x="19057" y="129003"/>
                    <a:pt x="7548" y="133287"/>
                    <a:pt x="200" y="139760"/>
                  </a:cubicBezTo>
                  <a:cubicBezTo>
                    <a:pt x="-82" y="140011"/>
                    <a:pt x="-51" y="140448"/>
                    <a:pt x="200" y="140730"/>
                  </a:cubicBezTo>
                  <a:cubicBezTo>
                    <a:pt x="450" y="141011"/>
                    <a:pt x="794" y="141074"/>
                    <a:pt x="1075" y="140824"/>
                  </a:cubicBezTo>
                  <a:cubicBezTo>
                    <a:pt x="8237" y="134538"/>
                    <a:pt x="19557" y="130191"/>
                    <a:pt x="37539" y="125876"/>
                  </a:cubicBezTo>
                  <a:cubicBezTo>
                    <a:pt x="41448" y="124937"/>
                    <a:pt x="54707" y="121935"/>
                    <a:pt x="54926" y="121873"/>
                  </a:cubicBezTo>
                  <a:cubicBezTo>
                    <a:pt x="60086" y="120684"/>
                    <a:pt x="63839" y="119746"/>
                    <a:pt x="67153" y="118745"/>
                  </a:cubicBezTo>
                  <a:cubicBezTo>
                    <a:pt x="104273" y="107519"/>
                    <a:pt x="141206" y="103672"/>
                    <a:pt x="203188" y="102234"/>
                  </a:cubicBezTo>
                  <a:cubicBezTo>
                    <a:pt x="208004" y="102109"/>
                    <a:pt x="211850" y="102109"/>
                    <a:pt x="220575" y="101952"/>
                  </a:cubicBezTo>
                  <a:cubicBezTo>
                    <a:pt x="260447" y="101139"/>
                    <a:pt x="278053" y="100420"/>
                    <a:pt x="299631" y="98450"/>
                  </a:cubicBezTo>
                  <a:cubicBezTo>
                    <a:pt x="353888" y="93478"/>
                    <a:pt x="407614" y="73870"/>
                    <a:pt x="465186" y="40690"/>
                  </a:cubicBezTo>
                  <a:cubicBezTo>
                    <a:pt x="472973" y="36218"/>
                    <a:pt x="479009" y="31996"/>
                    <a:pt x="491955" y="22427"/>
                  </a:cubicBezTo>
                  <a:cubicBezTo>
                    <a:pt x="492174" y="22271"/>
                    <a:pt x="492112" y="22302"/>
                    <a:pt x="492331" y="22145"/>
                  </a:cubicBezTo>
                  <a:cubicBezTo>
                    <a:pt x="507498" y="10950"/>
                    <a:pt x="514659" y="6134"/>
                    <a:pt x="523978" y="1318"/>
                  </a:cubicBezTo>
                  <a:cubicBezTo>
                    <a:pt x="524322" y="1162"/>
                    <a:pt x="524447" y="661"/>
                    <a:pt x="524260" y="349"/>
                  </a:cubicBezTo>
                  <a:cubicBezTo>
                    <a:pt x="524103" y="36"/>
                    <a:pt x="523728" y="-89"/>
                    <a:pt x="523415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931988" y="2256739"/>
              <a:ext cx="455864" cy="225675"/>
            </a:xfrm>
            <a:custGeom>
              <a:avLst/>
              <a:gdLst/>
              <a:ahLst/>
              <a:cxnLst/>
              <a:rect l="l" t="t" r="r" b="b"/>
              <a:pathLst>
                <a:path w="455864" h="225675" extrusionOk="0">
                  <a:moveTo>
                    <a:pt x="454772" y="146"/>
                  </a:moveTo>
                  <a:cubicBezTo>
                    <a:pt x="447455" y="5682"/>
                    <a:pt x="440669" y="10998"/>
                    <a:pt x="429379" y="19879"/>
                  </a:cubicBezTo>
                  <a:cubicBezTo>
                    <a:pt x="429004" y="20192"/>
                    <a:pt x="423844" y="24257"/>
                    <a:pt x="422343" y="25446"/>
                  </a:cubicBezTo>
                  <a:cubicBezTo>
                    <a:pt x="372777" y="64442"/>
                    <a:pt x="346164" y="82173"/>
                    <a:pt x="310545" y="96590"/>
                  </a:cubicBezTo>
                  <a:cubicBezTo>
                    <a:pt x="296847" y="102125"/>
                    <a:pt x="285214" y="105690"/>
                    <a:pt x="259821" y="112507"/>
                  </a:cubicBezTo>
                  <a:cubicBezTo>
                    <a:pt x="259540" y="112601"/>
                    <a:pt x="232051" y="120075"/>
                    <a:pt x="221794" y="123547"/>
                  </a:cubicBezTo>
                  <a:cubicBezTo>
                    <a:pt x="199122" y="131208"/>
                    <a:pt x="179108" y="140058"/>
                    <a:pt x="145771" y="156383"/>
                  </a:cubicBezTo>
                  <a:cubicBezTo>
                    <a:pt x="143082" y="157696"/>
                    <a:pt x="124725" y="166765"/>
                    <a:pt x="120566" y="168798"/>
                  </a:cubicBezTo>
                  <a:cubicBezTo>
                    <a:pt x="108745" y="174520"/>
                    <a:pt x="97831" y="179117"/>
                    <a:pt x="77973" y="187186"/>
                  </a:cubicBezTo>
                  <a:cubicBezTo>
                    <a:pt x="77035" y="187561"/>
                    <a:pt x="76222" y="187936"/>
                    <a:pt x="74471" y="188655"/>
                  </a:cubicBezTo>
                  <a:cubicBezTo>
                    <a:pt x="52142" y="197724"/>
                    <a:pt x="41885" y="202071"/>
                    <a:pt x="29626" y="208013"/>
                  </a:cubicBezTo>
                  <a:cubicBezTo>
                    <a:pt x="28344" y="208638"/>
                    <a:pt x="28282" y="208701"/>
                    <a:pt x="15366" y="216206"/>
                  </a:cubicBezTo>
                  <a:cubicBezTo>
                    <a:pt x="15272" y="216269"/>
                    <a:pt x="918" y="224431"/>
                    <a:pt x="918" y="224400"/>
                  </a:cubicBezTo>
                  <a:cubicBezTo>
                    <a:pt x="574" y="224274"/>
                    <a:pt x="168" y="224431"/>
                    <a:pt x="43" y="224775"/>
                  </a:cubicBezTo>
                  <a:cubicBezTo>
                    <a:pt x="-82" y="225119"/>
                    <a:pt x="74" y="225525"/>
                    <a:pt x="418" y="225650"/>
                  </a:cubicBezTo>
                  <a:cubicBezTo>
                    <a:pt x="1106" y="225901"/>
                    <a:pt x="4014" y="224337"/>
                    <a:pt x="15866" y="217457"/>
                  </a:cubicBezTo>
                  <a:cubicBezTo>
                    <a:pt x="15960" y="217394"/>
                    <a:pt x="29001" y="209764"/>
                    <a:pt x="30221" y="209139"/>
                  </a:cubicBezTo>
                  <a:cubicBezTo>
                    <a:pt x="42448" y="203228"/>
                    <a:pt x="52768" y="198913"/>
                    <a:pt x="75065" y="189875"/>
                  </a:cubicBezTo>
                  <a:cubicBezTo>
                    <a:pt x="76816" y="189156"/>
                    <a:pt x="77567" y="188781"/>
                    <a:pt x="78474" y="188405"/>
                  </a:cubicBezTo>
                  <a:cubicBezTo>
                    <a:pt x="98394" y="180337"/>
                    <a:pt x="109308" y="175677"/>
                    <a:pt x="121191" y="169923"/>
                  </a:cubicBezTo>
                  <a:cubicBezTo>
                    <a:pt x="125382" y="167891"/>
                    <a:pt x="143707" y="158947"/>
                    <a:pt x="146397" y="157602"/>
                  </a:cubicBezTo>
                  <a:cubicBezTo>
                    <a:pt x="179670" y="141309"/>
                    <a:pt x="199747" y="132428"/>
                    <a:pt x="222326" y="124766"/>
                  </a:cubicBezTo>
                  <a:cubicBezTo>
                    <a:pt x="232521" y="121326"/>
                    <a:pt x="240870" y="118981"/>
                    <a:pt x="259665" y="113915"/>
                  </a:cubicBezTo>
                  <a:cubicBezTo>
                    <a:pt x="259946" y="113852"/>
                    <a:pt x="259853" y="113790"/>
                    <a:pt x="260165" y="113727"/>
                  </a:cubicBezTo>
                  <a:cubicBezTo>
                    <a:pt x="285621" y="106879"/>
                    <a:pt x="297317" y="103376"/>
                    <a:pt x="311076" y="97810"/>
                  </a:cubicBezTo>
                  <a:cubicBezTo>
                    <a:pt x="346852" y="83330"/>
                    <a:pt x="373527" y="65474"/>
                    <a:pt x="423156" y="26384"/>
                  </a:cubicBezTo>
                  <a:cubicBezTo>
                    <a:pt x="424657" y="25195"/>
                    <a:pt x="448299" y="6713"/>
                    <a:pt x="455617" y="1178"/>
                  </a:cubicBezTo>
                  <a:cubicBezTo>
                    <a:pt x="455929" y="959"/>
                    <a:pt x="455929" y="490"/>
                    <a:pt x="455711" y="209"/>
                  </a:cubicBezTo>
                  <a:cubicBezTo>
                    <a:pt x="455429" y="-41"/>
                    <a:pt x="455085" y="-73"/>
                    <a:pt x="454772" y="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935491" y="2111508"/>
              <a:ext cx="420084" cy="333991"/>
            </a:xfrm>
            <a:custGeom>
              <a:avLst/>
              <a:gdLst/>
              <a:ahLst/>
              <a:cxnLst/>
              <a:rect l="l" t="t" r="r" b="b"/>
              <a:pathLst>
                <a:path w="420084" h="333991" extrusionOk="0">
                  <a:moveTo>
                    <a:pt x="419028" y="86"/>
                  </a:moveTo>
                  <a:cubicBezTo>
                    <a:pt x="408489" y="5184"/>
                    <a:pt x="401391" y="11594"/>
                    <a:pt x="387756" y="26574"/>
                  </a:cubicBezTo>
                  <a:cubicBezTo>
                    <a:pt x="387162" y="27230"/>
                    <a:pt x="387162" y="27199"/>
                    <a:pt x="386567" y="27856"/>
                  </a:cubicBezTo>
                  <a:cubicBezTo>
                    <a:pt x="381720" y="33172"/>
                    <a:pt x="379094" y="36018"/>
                    <a:pt x="375998" y="38989"/>
                  </a:cubicBezTo>
                  <a:cubicBezTo>
                    <a:pt x="350198" y="64132"/>
                    <a:pt x="320833" y="89869"/>
                    <a:pt x="287654" y="116982"/>
                  </a:cubicBezTo>
                  <a:cubicBezTo>
                    <a:pt x="273706" y="128365"/>
                    <a:pt x="260540" y="136371"/>
                    <a:pt x="232740" y="151288"/>
                  </a:cubicBezTo>
                  <a:cubicBezTo>
                    <a:pt x="231520" y="151944"/>
                    <a:pt x="231426" y="151913"/>
                    <a:pt x="230206" y="152570"/>
                  </a:cubicBezTo>
                  <a:cubicBezTo>
                    <a:pt x="213288" y="161670"/>
                    <a:pt x="205314" y="166236"/>
                    <a:pt x="196088" y="172021"/>
                  </a:cubicBezTo>
                  <a:cubicBezTo>
                    <a:pt x="172822" y="186656"/>
                    <a:pt x="154246" y="201260"/>
                    <a:pt x="119378" y="231157"/>
                  </a:cubicBezTo>
                  <a:cubicBezTo>
                    <a:pt x="118158" y="232189"/>
                    <a:pt x="105899" y="242759"/>
                    <a:pt x="102866" y="245323"/>
                  </a:cubicBezTo>
                  <a:cubicBezTo>
                    <a:pt x="67341" y="275532"/>
                    <a:pt x="48202" y="292138"/>
                    <a:pt x="27218" y="311370"/>
                  </a:cubicBezTo>
                  <a:cubicBezTo>
                    <a:pt x="25967" y="312496"/>
                    <a:pt x="24247" y="313809"/>
                    <a:pt x="21840" y="315373"/>
                  </a:cubicBezTo>
                  <a:cubicBezTo>
                    <a:pt x="20870" y="315998"/>
                    <a:pt x="15616" y="319251"/>
                    <a:pt x="14803" y="319782"/>
                  </a:cubicBezTo>
                  <a:cubicBezTo>
                    <a:pt x="5766" y="325474"/>
                    <a:pt x="1419" y="329101"/>
                    <a:pt x="43" y="333073"/>
                  </a:cubicBezTo>
                  <a:cubicBezTo>
                    <a:pt x="-82" y="333417"/>
                    <a:pt x="74" y="333824"/>
                    <a:pt x="418" y="333949"/>
                  </a:cubicBezTo>
                  <a:cubicBezTo>
                    <a:pt x="762" y="334074"/>
                    <a:pt x="1169" y="333917"/>
                    <a:pt x="1294" y="333573"/>
                  </a:cubicBezTo>
                  <a:cubicBezTo>
                    <a:pt x="2544" y="330008"/>
                    <a:pt x="6829" y="326474"/>
                    <a:pt x="15554" y="320971"/>
                  </a:cubicBezTo>
                  <a:cubicBezTo>
                    <a:pt x="16367" y="320470"/>
                    <a:pt x="21527" y="317218"/>
                    <a:pt x="22496" y="316561"/>
                  </a:cubicBezTo>
                  <a:cubicBezTo>
                    <a:pt x="24967" y="314935"/>
                    <a:pt x="26749" y="313653"/>
                    <a:pt x="28063" y="312465"/>
                  </a:cubicBezTo>
                  <a:cubicBezTo>
                    <a:pt x="49015" y="293232"/>
                    <a:pt x="68185" y="276595"/>
                    <a:pt x="103710" y="246418"/>
                  </a:cubicBezTo>
                  <a:cubicBezTo>
                    <a:pt x="106744" y="243853"/>
                    <a:pt x="119002" y="233283"/>
                    <a:pt x="120222" y="232251"/>
                  </a:cubicBezTo>
                  <a:cubicBezTo>
                    <a:pt x="155028" y="202418"/>
                    <a:pt x="173541" y="187720"/>
                    <a:pt x="196745" y="173115"/>
                  </a:cubicBezTo>
                  <a:cubicBezTo>
                    <a:pt x="205908" y="167361"/>
                    <a:pt x="213945" y="162952"/>
                    <a:pt x="230863" y="153852"/>
                  </a:cubicBezTo>
                  <a:cubicBezTo>
                    <a:pt x="232083" y="153195"/>
                    <a:pt x="232083" y="153132"/>
                    <a:pt x="233302" y="152476"/>
                  </a:cubicBezTo>
                  <a:cubicBezTo>
                    <a:pt x="261166" y="137496"/>
                    <a:pt x="274488" y="129553"/>
                    <a:pt x="288529" y="118076"/>
                  </a:cubicBezTo>
                  <a:cubicBezTo>
                    <a:pt x="321740" y="90963"/>
                    <a:pt x="351042" y="65164"/>
                    <a:pt x="376873" y="39990"/>
                  </a:cubicBezTo>
                  <a:cubicBezTo>
                    <a:pt x="379969" y="36988"/>
                    <a:pt x="382658" y="34110"/>
                    <a:pt x="387537" y="28763"/>
                  </a:cubicBezTo>
                  <a:cubicBezTo>
                    <a:pt x="388131" y="28106"/>
                    <a:pt x="388131" y="28137"/>
                    <a:pt x="388725" y="27481"/>
                  </a:cubicBezTo>
                  <a:cubicBezTo>
                    <a:pt x="402266" y="12658"/>
                    <a:pt x="409365" y="6309"/>
                    <a:pt x="419716" y="1275"/>
                  </a:cubicBezTo>
                  <a:cubicBezTo>
                    <a:pt x="420060" y="1118"/>
                    <a:pt x="420185" y="743"/>
                    <a:pt x="419997" y="399"/>
                  </a:cubicBezTo>
                  <a:cubicBezTo>
                    <a:pt x="419841" y="24"/>
                    <a:pt x="419372" y="-101"/>
                    <a:pt x="419028" y="8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4"/>
          <p:cNvGrpSpPr/>
          <p:nvPr/>
        </p:nvGrpSpPr>
        <p:grpSpPr>
          <a:xfrm>
            <a:off x="10735146" y="4310785"/>
            <a:ext cx="2400392" cy="2877571"/>
            <a:chOff x="3501179" y="3927572"/>
            <a:chExt cx="656060" cy="786458"/>
          </a:xfrm>
        </p:grpSpPr>
        <p:sp>
          <p:nvSpPr>
            <p:cNvPr id="249" name="Google Shape;249;p4"/>
            <p:cNvSpPr/>
            <p:nvPr/>
          </p:nvSpPr>
          <p:spPr>
            <a:xfrm>
              <a:off x="3675715" y="4167246"/>
              <a:ext cx="308681" cy="546784"/>
            </a:xfrm>
            <a:custGeom>
              <a:avLst/>
              <a:gdLst/>
              <a:ahLst/>
              <a:cxnLst/>
              <a:rect l="l" t="t" r="r" b="b"/>
              <a:pathLst>
                <a:path w="308681" h="546784" extrusionOk="0">
                  <a:moveTo>
                    <a:pt x="1690" y="123"/>
                  </a:moveTo>
                  <a:cubicBezTo>
                    <a:pt x="501" y="498"/>
                    <a:pt x="-281" y="1811"/>
                    <a:pt x="95" y="3031"/>
                  </a:cubicBezTo>
                  <a:cubicBezTo>
                    <a:pt x="251" y="3531"/>
                    <a:pt x="2722" y="11005"/>
                    <a:pt x="3785" y="14101"/>
                  </a:cubicBezTo>
                  <a:cubicBezTo>
                    <a:pt x="6787" y="22983"/>
                    <a:pt x="10164" y="32958"/>
                    <a:pt x="14073" y="43622"/>
                  </a:cubicBezTo>
                  <a:cubicBezTo>
                    <a:pt x="25206" y="74081"/>
                    <a:pt x="37528" y="104290"/>
                    <a:pt x="50725" y="132748"/>
                  </a:cubicBezTo>
                  <a:cubicBezTo>
                    <a:pt x="67924" y="169837"/>
                    <a:pt x="85405" y="200671"/>
                    <a:pt x="102668" y="223187"/>
                  </a:cubicBezTo>
                  <a:cubicBezTo>
                    <a:pt x="123401" y="250269"/>
                    <a:pt x="129937" y="258087"/>
                    <a:pt x="170435" y="303588"/>
                  </a:cubicBezTo>
                  <a:cubicBezTo>
                    <a:pt x="173999" y="307622"/>
                    <a:pt x="177033" y="311094"/>
                    <a:pt x="179941" y="314408"/>
                  </a:cubicBezTo>
                  <a:cubicBezTo>
                    <a:pt x="205178" y="343210"/>
                    <a:pt x="224004" y="367321"/>
                    <a:pt x="245582" y="400094"/>
                  </a:cubicBezTo>
                  <a:cubicBezTo>
                    <a:pt x="255120" y="414573"/>
                    <a:pt x="265283" y="435526"/>
                    <a:pt x="275634" y="461513"/>
                  </a:cubicBezTo>
                  <a:cubicBezTo>
                    <a:pt x="282890" y="479776"/>
                    <a:pt x="289801" y="499415"/>
                    <a:pt x="296212" y="518992"/>
                  </a:cubicBezTo>
                  <a:cubicBezTo>
                    <a:pt x="298432" y="525840"/>
                    <a:pt x="303998" y="543790"/>
                    <a:pt x="304374" y="545104"/>
                  </a:cubicBezTo>
                  <a:cubicBezTo>
                    <a:pt x="304718" y="546323"/>
                    <a:pt x="305812" y="547043"/>
                    <a:pt x="307000" y="546699"/>
                  </a:cubicBezTo>
                  <a:cubicBezTo>
                    <a:pt x="308220" y="546355"/>
                    <a:pt x="308939" y="545010"/>
                    <a:pt x="308595" y="543790"/>
                  </a:cubicBezTo>
                  <a:cubicBezTo>
                    <a:pt x="308220" y="542477"/>
                    <a:pt x="302653" y="524558"/>
                    <a:pt x="300433" y="517678"/>
                  </a:cubicBezTo>
                  <a:cubicBezTo>
                    <a:pt x="294022" y="498039"/>
                    <a:pt x="287174" y="478275"/>
                    <a:pt x="279856" y="459950"/>
                  </a:cubicBezTo>
                  <a:cubicBezTo>
                    <a:pt x="269411" y="433681"/>
                    <a:pt x="258998" y="412228"/>
                    <a:pt x="249272" y="397468"/>
                  </a:cubicBezTo>
                  <a:cubicBezTo>
                    <a:pt x="227569" y="364507"/>
                    <a:pt x="208743" y="340208"/>
                    <a:pt x="183350" y="311250"/>
                  </a:cubicBezTo>
                  <a:cubicBezTo>
                    <a:pt x="180442" y="307935"/>
                    <a:pt x="177440" y="304464"/>
                    <a:pt x="173843" y="300430"/>
                  </a:cubicBezTo>
                  <a:cubicBezTo>
                    <a:pt x="133439" y="254991"/>
                    <a:pt x="126747" y="247486"/>
                    <a:pt x="106076" y="220529"/>
                  </a:cubicBezTo>
                  <a:cubicBezTo>
                    <a:pt x="89064" y="198326"/>
                    <a:pt x="71989" y="167710"/>
                    <a:pt x="54915" y="130872"/>
                  </a:cubicBezTo>
                  <a:cubicBezTo>
                    <a:pt x="41781" y="102570"/>
                    <a:pt x="29616" y="72361"/>
                    <a:pt x="18514" y="42027"/>
                  </a:cubicBezTo>
                  <a:cubicBezTo>
                    <a:pt x="14636" y="31395"/>
                    <a:pt x="10946" y="21356"/>
                    <a:pt x="7975" y="12506"/>
                  </a:cubicBezTo>
                  <a:cubicBezTo>
                    <a:pt x="6943" y="9410"/>
                    <a:pt x="4723" y="1936"/>
                    <a:pt x="4535" y="1436"/>
                  </a:cubicBezTo>
                  <a:cubicBezTo>
                    <a:pt x="4223" y="248"/>
                    <a:pt x="2878" y="-253"/>
                    <a:pt x="1690" y="12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724832" y="4264406"/>
              <a:ext cx="8987" cy="42717"/>
            </a:xfrm>
            <a:custGeom>
              <a:avLst/>
              <a:gdLst/>
              <a:ahLst/>
              <a:cxnLst/>
              <a:rect l="l" t="t" r="r" b="b"/>
              <a:pathLst>
                <a:path w="8987" h="42717" extrusionOk="0">
                  <a:moveTo>
                    <a:pt x="2139" y="0"/>
                  </a:moveTo>
                  <a:cubicBezTo>
                    <a:pt x="2139" y="0"/>
                    <a:pt x="1107" y="4816"/>
                    <a:pt x="825" y="6848"/>
                  </a:cubicBezTo>
                  <a:cubicBezTo>
                    <a:pt x="544" y="8756"/>
                    <a:pt x="450" y="10601"/>
                    <a:pt x="294" y="12384"/>
                  </a:cubicBezTo>
                  <a:cubicBezTo>
                    <a:pt x="137" y="14354"/>
                    <a:pt x="-50" y="16137"/>
                    <a:pt x="12" y="17669"/>
                  </a:cubicBezTo>
                  <a:cubicBezTo>
                    <a:pt x="262" y="22954"/>
                    <a:pt x="888" y="27988"/>
                    <a:pt x="1857" y="32711"/>
                  </a:cubicBezTo>
                  <a:cubicBezTo>
                    <a:pt x="2295" y="34869"/>
                    <a:pt x="2952" y="36807"/>
                    <a:pt x="3452" y="38496"/>
                  </a:cubicBezTo>
                  <a:cubicBezTo>
                    <a:pt x="3734" y="39528"/>
                    <a:pt x="4766" y="42718"/>
                    <a:pt x="4766" y="42718"/>
                  </a:cubicBezTo>
                  <a:lnTo>
                    <a:pt x="8987" y="41404"/>
                  </a:lnTo>
                  <a:lnTo>
                    <a:pt x="8206" y="39309"/>
                  </a:lnTo>
                  <a:cubicBezTo>
                    <a:pt x="7737" y="37965"/>
                    <a:pt x="7080" y="35431"/>
                    <a:pt x="6361" y="31929"/>
                  </a:cubicBezTo>
                  <a:cubicBezTo>
                    <a:pt x="5454" y="27457"/>
                    <a:pt x="4766" y="22485"/>
                    <a:pt x="4516" y="17418"/>
                  </a:cubicBezTo>
                  <a:cubicBezTo>
                    <a:pt x="4453" y="16105"/>
                    <a:pt x="4641" y="14479"/>
                    <a:pt x="4766" y="12665"/>
                  </a:cubicBezTo>
                  <a:cubicBezTo>
                    <a:pt x="4891" y="11008"/>
                    <a:pt x="5047" y="9225"/>
                    <a:pt x="5297" y="7380"/>
                  </a:cubicBezTo>
                  <a:cubicBezTo>
                    <a:pt x="5579" y="5410"/>
                    <a:pt x="6611" y="782"/>
                    <a:pt x="6611" y="782"/>
                  </a:cubicBezTo>
                  <a:lnTo>
                    <a:pt x="2139" y="0"/>
                  </a:ln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687943" y="4281011"/>
              <a:ext cx="49285" cy="34274"/>
            </a:xfrm>
            <a:custGeom>
              <a:avLst/>
              <a:gdLst/>
              <a:ahLst/>
              <a:cxnLst/>
              <a:rect l="l" t="t" r="r" b="b"/>
              <a:pathLst>
                <a:path w="49285" h="34274" extrusionOk="0">
                  <a:moveTo>
                    <a:pt x="250" y="0"/>
                  </a:moveTo>
                  <a:lnTo>
                    <a:pt x="0" y="4753"/>
                  </a:lnTo>
                  <a:cubicBezTo>
                    <a:pt x="1220" y="4816"/>
                    <a:pt x="3628" y="5066"/>
                    <a:pt x="6849" y="6067"/>
                  </a:cubicBezTo>
                  <a:cubicBezTo>
                    <a:pt x="12290" y="7756"/>
                    <a:pt x="18044" y="10539"/>
                    <a:pt x="23986" y="14761"/>
                  </a:cubicBezTo>
                  <a:cubicBezTo>
                    <a:pt x="30053" y="19076"/>
                    <a:pt x="35400" y="23673"/>
                    <a:pt x="40060" y="28208"/>
                  </a:cubicBezTo>
                  <a:cubicBezTo>
                    <a:pt x="42843" y="30928"/>
                    <a:pt x="44876" y="33118"/>
                    <a:pt x="45845" y="34275"/>
                  </a:cubicBezTo>
                  <a:lnTo>
                    <a:pt x="49285" y="31366"/>
                  </a:lnTo>
                  <a:cubicBezTo>
                    <a:pt x="49004" y="31022"/>
                    <a:pt x="48472" y="30366"/>
                    <a:pt x="47690" y="29521"/>
                  </a:cubicBezTo>
                  <a:cubicBezTo>
                    <a:pt x="46439" y="28145"/>
                    <a:pt x="44907" y="26675"/>
                    <a:pt x="43218" y="25049"/>
                  </a:cubicBezTo>
                  <a:cubicBezTo>
                    <a:pt x="38371" y="20358"/>
                    <a:pt x="32867" y="15543"/>
                    <a:pt x="26613" y="11070"/>
                  </a:cubicBezTo>
                  <a:cubicBezTo>
                    <a:pt x="20265" y="6536"/>
                    <a:pt x="14041" y="3659"/>
                    <a:pt x="8162" y="1845"/>
                  </a:cubicBezTo>
                  <a:cubicBezTo>
                    <a:pt x="4597" y="751"/>
                    <a:pt x="1845" y="94"/>
                    <a:pt x="25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3760182" y="4398060"/>
              <a:ext cx="49035" cy="27710"/>
            </a:xfrm>
            <a:custGeom>
              <a:avLst/>
              <a:gdLst/>
              <a:ahLst/>
              <a:cxnLst/>
              <a:rect l="l" t="t" r="r" b="b"/>
              <a:pathLst>
                <a:path w="49035" h="27710" extrusionOk="0">
                  <a:moveTo>
                    <a:pt x="0" y="35"/>
                  </a:moveTo>
                  <a:lnTo>
                    <a:pt x="250" y="4506"/>
                  </a:lnTo>
                  <a:cubicBezTo>
                    <a:pt x="250" y="4506"/>
                    <a:pt x="12196" y="6164"/>
                    <a:pt x="20546" y="11105"/>
                  </a:cubicBezTo>
                  <a:cubicBezTo>
                    <a:pt x="22047" y="11981"/>
                    <a:pt x="27176" y="15233"/>
                    <a:pt x="28208" y="15858"/>
                  </a:cubicBezTo>
                  <a:cubicBezTo>
                    <a:pt x="32398" y="18485"/>
                    <a:pt x="45564" y="26991"/>
                    <a:pt x="46658" y="27711"/>
                  </a:cubicBezTo>
                  <a:lnTo>
                    <a:pt x="49035" y="24021"/>
                  </a:lnTo>
                  <a:cubicBezTo>
                    <a:pt x="47941" y="23270"/>
                    <a:pt x="35056" y="14545"/>
                    <a:pt x="30835" y="11887"/>
                  </a:cubicBezTo>
                  <a:cubicBezTo>
                    <a:pt x="29834" y="11261"/>
                    <a:pt x="24455" y="8040"/>
                    <a:pt x="22923" y="7134"/>
                  </a:cubicBezTo>
                  <a:cubicBezTo>
                    <a:pt x="13791" y="1724"/>
                    <a:pt x="5754" y="-90"/>
                    <a:pt x="250" y="3"/>
                  </a:cubicBezTo>
                  <a:cubicBezTo>
                    <a:pt x="219" y="35"/>
                    <a:pt x="31" y="35"/>
                    <a:pt x="0" y="3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3838796" y="4423144"/>
              <a:ext cx="8417" cy="42467"/>
            </a:xfrm>
            <a:custGeom>
              <a:avLst/>
              <a:gdLst/>
              <a:ahLst/>
              <a:cxnLst/>
              <a:rect l="l" t="t" r="r" b="b"/>
              <a:pathLst>
                <a:path w="8417" h="42467" extrusionOk="0">
                  <a:moveTo>
                    <a:pt x="4196" y="0"/>
                  </a:moveTo>
                  <a:cubicBezTo>
                    <a:pt x="4039" y="407"/>
                    <a:pt x="3695" y="1344"/>
                    <a:pt x="3414" y="2377"/>
                  </a:cubicBezTo>
                  <a:cubicBezTo>
                    <a:pt x="2913" y="4096"/>
                    <a:pt x="2569" y="5785"/>
                    <a:pt x="2100" y="7912"/>
                  </a:cubicBezTo>
                  <a:cubicBezTo>
                    <a:pt x="881" y="13478"/>
                    <a:pt x="99" y="19608"/>
                    <a:pt x="5" y="25580"/>
                  </a:cubicBezTo>
                  <a:cubicBezTo>
                    <a:pt x="-26" y="26894"/>
                    <a:pt x="99" y="28301"/>
                    <a:pt x="255" y="29803"/>
                  </a:cubicBezTo>
                  <a:cubicBezTo>
                    <a:pt x="505" y="32179"/>
                    <a:pt x="974" y="34618"/>
                    <a:pt x="1568" y="37183"/>
                  </a:cubicBezTo>
                  <a:cubicBezTo>
                    <a:pt x="2132" y="39559"/>
                    <a:pt x="2507" y="41310"/>
                    <a:pt x="2882" y="42468"/>
                  </a:cubicBezTo>
                  <a:lnTo>
                    <a:pt x="7354" y="41154"/>
                  </a:lnTo>
                  <a:cubicBezTo>
                    <a:pt x="7010" y="40122"/>
                    <a:pt x="6322" y="38371"/>
                    <a:pt x="5759" y="36151"/>
                  </a:cubicBezTo>
                  <a:cubicBezTo>
                    <a:pt x="5196" y="33774"/>
                    <a:pt x="4946" y="31460"/>
                    <a:pt x="4696" y="29302"/>
                  </a:cubicBezTo>
                  <a:cubicBezTo>
                    <a:pt x="4571" y="27988"/>
                    <a:pt x="4414" y="26706"/>
                    <a:pt x="4446" y="25612"/>
                  </a:cubicBezTo>
                  <a:cubicBezTo>
                    <a:pt x="4540" y="19952"/>
                    <a:pt x="5384" y="14323"/>
                    <a:pt x="6572" y="9006"/>
                  </a:cubicBezTo>
                  <a:cubicBezTo>
                    <a:pt x="7323" y="5567"/>
                    <a:pt x="7917" y="3002"/>
                    <a:pt x="8417" y="1626"/>
                  </a:cubicBezTo>
                  <a:lnTo>
                    <a:pt x="4196" y="0"/>
                  </a:ln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3901501" y="4568935"/>
              <a:ext cx="34774" cy="19232"/>
            </a:xfrm>
            <a:custGeom>
              <a:avLst/>
              <a:gdLst/>
              <a:ahLst/>
              <a:cxnLst/>
              <a:rect l="l" t="t" r="r" b="b"/>
              <a:pathLst>
                <a:path w="34774" h="19232" extrusionOk="0">
                  <a:moveTo>
                    <a:pt x="1314" y="0"/>
                  </a:moveTo>
                  <a:lnTo>
                    <a:pt x="0" y="4222"/>
                  </a:lnTo>
                  <a:cubicBezTo>
                    <a:pt x="813" y="4440"/>
                    <a:pt x="2345" y="4941"/>
                    <a:pt x="4222" y="5535"/>
                  </a:cubicBezTo>
                  <a:cubicBezTo>
                    <a:pt x="7349" y="6536"/>
                    <a:pt x="10539" y="7568"/>
                    <a:pt x="13447" y="8694"/>
                  </a:cubicBezTo>
                  <a:cubicBezTo>
                    <a:pt x="14198" y="8975"/>
                    <a:pt x="14854" y="9444"/>
                    <a:pt x="15542" y="9757"/>
                  </a:cubicBezTo>
                  <a:cubicBezTo>
                    <a:pt x="17481" y="10570"/>
                    <a:pt x="19514" y="11414"/>
                    <a:pt x="21327" y="12384"/>
                  </a:cubicBezTo>
                  <a:cubicBezTo>
                    <a:pt x="24236" y="13916"/>
                    <a:pt x="26675" y="15480"/>
                    <a:pt x="28958" y="17137"/>
                  </a:cubicBezTo>
                  <a:cubicBezTo>
                    <a:pt x="30303" y="18107"/>
                    <a:pt x="31397" y="18826"/>
                    <a:pt x="31866" y="19232"/>
                  </a:cubicBezTo>
                  <a:lnTo>
                    <a:pt x="34775" y="15792"/>
                  </a:lnTo>
                  <a:cubicBezTo>
                    <a:pt x="34212" y="15292"/>
                    <a:pt x="33086" y="14479"/>
                    <a:pt x="31616" y="13416"/>
                  </a:cubicBezTo>
                  <a:cubicBezTo>
                    <a:pt x="29177" y="11664"/>
                    <a:pt x="26519" y="9788"/>
                    <a:pt x="23454" y="8131"/>
                  </a:cubicBezTo>
                  <a:cubicBezTo>
                    <a:pt x="21515" y="7099"/>
                    <a:pt x="19451" y="6348"/>
                    <a:pt x="17387" y="5504"/>
                  </a:cubicBezTo>
                  <a:cubicBezTo>
                    <a:pt x="16668" y="5191"/>
                    <a:pt x="15793" y="4753"/>
                    <a:pt x="15011" y="4440"/>
                  </a:cubicBezTo>
                  <a:cubicBezTo>
                    <a:pt x="12008" y="3283"/>
                    <a:pt x="8725" y="2283"/>
                    <a:pt x="5504" y="1282"/>
                  </a:cubicBezTo>
                  <a:cubicBezTo>
                    <a:pt x="3628" y="719"/>
                    <a:pt x="2189" y="250"/>
                    <a:pt x="1314" y="0"/>
                  </a:cubicBezTo>
                  <a:close/>
                </a:path>
              </a:pathLst>
            </a:custGeom>
            <a:solidFill>
              <a:srgbClr val="929561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3949754" y="4593202"/>
              <a:ext cx="6848" cy="36682"/>
            </a:xfrm>
            <a:custGeom>
              <a:avLst/>
              <a:gdLst/>
              <a:ahLst/>
              <a:cxnLst/>
              <a:rect l="l" t="t" r="r" b="b"/>
              <a:pathLst>
                <a:path w="6848" h="36682" extrusionOk="0">
                  <a:moveTo>
                    <a:pt x="2377" y="0"/>
                  </a:moveTo>
                  <a:cubicBezTo>
                    <a:pt x="2095" y="1032"/>
                    <a:pt x="1751" y="2689"/>
                    <a:pt x="1314" y="4753"/>
                  </a:cubicBezTo>
                  <a:cubicBezTo>
                    <a:pt x="970" y="6442"/>
                    <a:pt x="720" y="7943"/>
                    <a:pt x="532" y="9506"/>
                  </a:cubicBezTo>
                  <a:cubicBezTo>
                    <a:pt x="313" y="11164"/>
                    <a:pt x="0" y="12915"/>
                    <a:pt x="0" y="14260"/>
                  </a:cubicBezTo>
                  <a:cubicBezTo>
                    <a:pt x="63" y="19295"/>
                    <a:pt x="532" y="24236"/>
                    <a:pt x="1064" y="29302"/>
                  </a:cubicBezTo>
                  <a:cubicBezTo>
                    <a:pt x="1407" y="32585"/>
                    <a:pt x="1626" y="35244"/>
                    <a:pt x="1845" y="36682"/>
                  </a:cubicBezTo>
                  <a:lnTo>
                    <a:pt x="6317" y="35900"/>
                  </a:lnTo>
                  <a:cubicBezTo>
                    <a:pt x="6098" y="34524"/>
                    <a:pt x="5848" y="32241"/>
                    <a:pt x="5535" y="29052"/>
                  </a:cubicBezTo>
                  <a:cubicBezTo>
                    <a:pt x="5035" y="24142"/>
                    <a:pt x="4785" y="18888"/>
                    <a:pt x="4753" y="14010"/>
                  </a:cubicBezTo>
                  <a:cubicBezTo>
                    <a:pt x="4753" y="12884"/>
                    <a:pt x="4847" y="11790"/>
                    <a:pt x="5004" y="10320"/>
                  </a:cubicBezTo>
                  <a:cubicBezTo>
                    <a:pt x="5191" y="8881"/>
                    <a:pt x="5473" y="7161"/>
                    <a:pt x="5786" y="5567"/>
                  </a:cubicBezTo>
                  <a:cubicBezTo>
                    <a:pt x="6192" y="3627"/>
                    <a:pt x="6599" y="2033"/>
                    <a:pt x="6849" y="1094"/>
                  </a:cubicBezTo>
                  <a:lnTo>
                    <a:pt x="2377" y="0"/>
                  </a:lnTo>
                  <a:close/>
                </a:path>
              </a:pathLst>
            </a:custGeom>
            <a:solidFill>
              <a:srgbClr val="929561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3501179" y="4180675"/>
              <a:ext cx="191172" cy="150408"/>
            </a:xfrm>
            <a:custGeom>
              <a:avLst/>
              <a:gdLst/>
              <a:ahLst/>
              <a:cxnLst/>
              <a:rect l="l" t="t" r="r" b="b"/>
              <a:pathLst>
                <a:path w="191172" h="150408" extrusionOk="0">
                  <a:moveTo>
                    <a:pt x="188640" y="107091"/>
                  </a:moveTo>
                  <a:cubicBezTo>
                    <a:pt x="177351" y="132547"/>
                    <a:pt x="138417" y="160160"/>
                    <a:pt x="77123" y="147026"/>
                  </a:cubicBezTo>
                  <a:cubicBezTo>
                    <a:pt x="26275" y="136112"/>
                    <a:pt x="-10282" y="88078"/>
                    <a:pt x="2602" y="49801"/>
                  </a:cubicBezTo>
                  <a:cubicBezTo>
                    <a:pt x="15486" y="11523"/>
                    <a:pt x="59142" y="-3487"/>
                    <a:pt x="97419" y="672"/>
                  </a:cubicBezTo>
                  <a:cubicBezTo>
                    <a:pt x="174161" y="9021"/>
                    <a:pt x="199930" y="81635"/>
                    <a:pt x="188640" y="10709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3675736" y="4517532"/>
              <a:ext cx="235299" cy="193428"/>
            </a:xfrm>
            <a:custGeom>
              <a:avLst/>
              <a:gdLst/>
              <a:ahLst/>
              <a:cxnLst/>
              <a:rect l="l" t="t" r="r" b="b"/>
              <a:pathLst>
                <a:path w="235299" h="193428" extrusionOk="0">
                  <a:moveTo>
                    <a:pt x="233771" y="58939"/>
                  </a:moveTo>
                  <a:cubicBezTo>
                    <a:pt x="241245" y="92964"/>
                    <a:pt x="222513" y="149629"/>
                    <a:pt x="150993" y="181808"/>
                  </a:cubicBezTo>
                  <a:cubicBezTo>
                    <a:pt x="91670" y="208483"/>
                    <a:pt x="19243" y="187156"/>
                    <a:pt x="3857" y="139028"/>
                  </a:cubicBezTo>
                  <a:cubicBezTo>
                    <a:pt x="-11529" y="90900"/>
                    <a:pt x="21339" y="43459"/>
                    <a:pt x="63024" y="19255"/>
                  </a:cubicBezTo>
                  <a:cubicBezTo>
                    <a:pt x="146490" y="-29155"/>
                    <a:pt x="226297" y="24915"/>
                    <a:pt x="233771" y="58939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3574312" y="3927572"/>
              <a:ext cx="198631" cy="241898"/>
            </a:xfrm>
            <a:custGeom>
              <a:avLst/>
              <a:gdLst/>
              <a:ahLst/>
              <a:cxnLst/>
              <a:rect l="l" t="t" r="r" b="b"/>
              <a:pathLst>
                <a:path w="198631" h="241898" extrusionOk="0">
                  <a:moveTo>
                    <a:pt x="103844" y="240797"/>
                  </a:moveTo>
                  <a:cubicBezTo>
                    <a:pt x="54903" y="251899"/>
                    <a:pt x="-6829" y="176877"/>
                    <a:pt x="614" y="112675"/>
                  </a:cubicBezTo>
                  <a:cubicBezTo>
                    <a:pt x="8057" y="48473"/>
                    <a:pt x="39485" y="-281"/>
                    <a:pt x="99903" y="1"/>
                  </a:cubicBezTo>
                  <a:cubicBezTo>
                    <a:pt x="160321" y="283"/>
                    <a:pt x="192219" y="56541"/>
                    <a:pt x="196910" y="94756"/>
                  </a:cubicBezTo>
                  <a:cubicBezTo>
                    <a:pt x="209262" y="195890"/>
                    <a:pt x="152753" y="229696"/>
                    <a:pt x="103844" y="240797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3939645" y="4412933"/>
              <a:ext cx="217594" cy="209184"/>
            </a:xfrm>
            <a:custGeom>
              <a:avLst/>
              <a:gdLst/>
              <a:ahLst/>
              <a:cxnLst/>
              <a:rect l="l" t="t" r="r" b="b"/>
              <a:pathLst>
                <a:path w="217594" h="209184" extrusionOk="0">
                  <a:moveTo>
                    <a:pt x="11611" y="180801"/>
                  </a:moveTo>
                  <a:cubicBezTo>
                    <a:pt x="-6996" y="151343"/>
                    <a:pt x="-8623" y="91675"/>
                    <a:pt x="47667" y="37105"/>
                  </a:cubicBezTo>
                  <a:cubicBezTo>
                    <a:pt x="94388" y="-8146"/>
                    <a:pt x="169754" y="-12712"/>
                    <a:pt x="200589" y="27286"/>
                  </a:cubicBezTo>
                  <a:cubicBezTo>
                    <a:pt x="231423" y="67314"/>
                    <a:pt x="216631" y="123104"/>
                    <a:pt x="185672" y="160036"/>
                  </a:cubicBezTo>
                  <a:cubicBezTo>
                    <a:pt x="123628" y="233964"/>
                    <a:pt x="30218" y="210228"/>
                    <a:pt x="11611" y="18080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707586" y="4115275"/>
              <a:ext cx="164798" cy="171100"/>
            </a:xfrm>
            <a:custGeom>
              <a:avLst/>
              <a:gdLst/>
              <a:ahLst/>
              <a:cxnLst/>
              <a:rect l="l" t="t" r="r" b="b"/>
              <a:pathLst>
                <a:path w="164798" h="171100" extrusionOk="0">
                  <a:moveTo>
                    <a:pt x="27767" y="158138"/>
                  </a:moveTo>
                  <a:cubicBezTo>
                    <a:pt x="12099" y="144221"/>
                    <a:pt x="-26053" y="105006"/>
                    <a:pt x="27892" y="56190"/>
                  </a:cubicBezTo>
                  <a:cubicBezTo>
                    <a:pt x="81836" y="7374"/>
                    <a:pt x="112202" y="-8700"/>
                    <a:pt x="142942" y="4341"/>
                  </a:cubicBezTo>
                  <a:cubicBezTo>
                    <a:pt x="173714" y="17381"/>
                    <a:pt x="166897" y="78519"/>
                    <a:pt x="153387" y="104600"/>
                  </a:cubicBezTo>
                  <a:cubicBezTo>
                    <a:pt x="139877" y="130649"/>
                    <a:pt x="111138" y="159513"/>
                    <a:pt x="85652" y="167488"/>
                  </a:cubicBezTo>
                  <a:cubicBezTo>
                    <a:pt x="64637" y="174055"/>
                    <a:pt x="43434" y="172085"/>
                    <a:pt x="27767" y="158138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582023" y="4338289"/>
              <a:ext cx="183205" cy="149280"/>
            </a:xfrm>
            <a:custGeom>
              <a:avLst/>
              <a:gdLst/>
              <a:ahLst/>
              <a:cxnLst/>
              <a:rect l="l" t="t" r="r" b="b"/>
              <a:pathLst>
                <a:path w="183205" h="149280" extrusionOk="0">
                  <a:moveTo>
                    <a:pt x="183194" y="74191"/>
                  </a:moveTo>
                  <a:cubicBezTo>
                    <a:pt x="183538" y="50549"/>
                    <a:pt x="176471" y="826"/>
                    <a:pt x="109173" y="13"/>
                  </a:cubicBezTo>
                  <a:cubicBezTo>
                    <a:pt x="41875" y="-800"/>
                    <a:pt x="-4690" y="35914"/>
                    <a:pt x="377" y="81665"/>
                  </a:cubicBezTo>
                  <a:cubicBezTo>
                    <a:pt x="5412" y="127416"/>
                    <a:pt x="48536" y="153529"/>
                    <a:pt x="93161" y="148712"/>
                  </a:cubicBezTo>
                  <a:cubicBezTo>
                    <a:pt x="163587" y="141145"/>
                    <a:pt x="182850" y="97833"/>
                    <a:pt x="183194" y="7419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824855" y="4255865"/>
              <a:ext cx="200825" cy="197159"/>
            </a:xfrm>
            <a:custGeom>
              <a:avLst/>
              <a:gdLst/>
              <a:ahLst/>
              <a:cxnLst/>
              <a:rect l="l" t="t" r="r" b="b"/>
              <a:pathLst>
                <a:path w="200825" h="197159" extrusionOk="0">
                  <a:moveTo>
                    <a:pt x="10725" y="157741"/>
                  </a:moveTo>
                  <a:cubicBezTo>
                    <a:pt x="25610" y="180101"/>
                    <a:pt x="64450" y="221974"/>
                    <a:pt x="130810" y="177568"/>
                  </a:cubicBezTo>
                  <a:cubicBezTo>
                    <a:pt x="197170" y="133161"/>
                    <a:pt x="219092" y="67521"/>
                    <a:pt x="184754" y="28024"/>
                  </a:cubicBezTo>
                  <a:cubicBezTo>
                    <a:pt x="150386" y="-11473"/>
                    <a:pt x="91438" y="-6970"/>
                    <a:pt x="50910" y="27461"/>
                  </a:cubicBezTo>
                  <a:cubicBezTo>
                    <a:pt x="-13136" y="81875"/>
                    <a:pt x="-4130" y="135381"/>
                    <a:pt x="10725" y="15774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655702" y="3972980"/>
              <a:ext cx="23829" cy="193392"/>
            </a:xfrm>
            <a:custGeom>
              <a:avLst/>
              <a:gdLst/>
              <a:ahLst/>
              <a:cxnLst/>
              <a:rect l="l" t="t" r="r" b="b"/>
              <a:pathLst>
                <a:path w="23829" h="193392" extrusionOk="0">
                  <a:moveTo>
                    <a:pt x="23423" y="190229"/>
                  </a:moveTo>
                  <a:lnTo>
                    <a:pt x="21390" y="187415"/>
                  </a:lnTo>
                  <a:lnTo>
                    <a:pt x="19514" y="184506"/>
                  </a:lnTo>
                  <a:lnTo>
                    <a:pt x="17763" y="181473"/>
                  </a:lnTo>
                  <a:lnTo>
                    <a:pt x="16105" y="178314"/>
                  </a:lnTo>
                  <a:lnTo>
                    <a:pt x="14573" y="175031"/>
                  </a:lnTo>
                  <a:lnTo>
                    <a:pt x="13134" y="171622"/>
                  </a:lnTo>
                  <a:lnTo>
                    <a:pt x="11790" y="168120"/>
                  </a:lnTo>
                  <a:lnTo>
                    <a:pt x="10539" y="164524"/>
                  </a:lnTo>
                  <a:lnTo>
                    <a:pt x="9413" y="160802"/>
                  </a:lnTo>
                  <a:lnTo>
                    <a:pt x="8350" y="157018"/>
                  </a:lnTo>
                  <a:lnTo>
                    <a:pt x="7380" y="153140"/>
                  </a:lnTo>
                  <a:lnTo>
                    <a:pt x="6505" y="149169"/>
                  </a:lnTo>
                  <a:lnTo>
                    <a:pt x="5723" y="145135"/>
                  </a:lnTo>
                  <a:lnTo>
                    <a:pt x="5035" y="141007"/>
                  </a:lnTo>
                  <a:lnTo>
                    <a:pt x="4441" y="136816"/>
                  </a:lnTo>
                  <a:lnTo>
                    <a:pt x="3940" y="132563"/>
                  </a:lnTo>
                  <a:lnTo>
                    <a:pt x="3503" y="128247"/>
                  </a:lnTo>
                  <a:lnTo>
                    <a:pt x="3159" y="123901"/>
                  </a:lnTo>
                  <a:lnTo>
                    <a:pt x="2908" y="119491"/>
                  </a:lnTo>
                  <a:lnTo>
                    <a:pt x="2752" y="115051"/>
                  </a:lnTo>
                  <a:lnTo>
                    <a:pt x="2658" y="110579"/>
                  </a:lnTo>
                  <a:lnTo>
                    <a:pt x="2627" y="106107"/>
                  </a:lnTo>
                  <a:lnTo>
                    <a:pt x="2690" y="101603"/>
                  </a:lnTo>
                  <a:lnTo>
                    <a:pt x="2815" y="97100"/>
                  </a:lnTo>
                  <a:lnTo>
                    <a:pt x="3065" y="92566"/>
                  </a:lnTo>
                  <a:lnTo>
                    <a:pt x="3284" y="88031"/>
                  </a:lnTo>
                  <a:lnTo>
                    <a:pt x="3659" y="83528"/>
                  </a:lnTo>
                  <a:lnTo>
                    <a:pt x="4034" y="79025"/>
                  </a:lnTo>
                  <a:lnTo>
                    <a:pt x="4535" y="74553"/>
                  </a:lnTo>
                  <a:lnTo>
                    <a:pt x="5035" y="70081"/>
                  </a:lnTo>
                  <a:lnTo>
                    <a:pt x="5629" y="65640"/>
                  </a:lnTo>
                  <a:lnTo>
                    <a:pt x="6223" y="61200"/>
                  </a:lnTo>
                  <a:lnTo>
                    <a:pt x="6943" y="56853"/>
                  </a:lnTo>
                  <a:lnTo>
                    <a:pt x="7662" y="52506"/>
                  </a:lnTo>
                  <a:lnTo>
                    <a:pt x="8475" y="48253"/>
                  </a:lnTo>
                  <a:lnTo>
                    <a:pt x="9288" y="44000"/>
                  </a:lnTo>
                  <a:lnTo>
                    <a:pt x="10163" y="39841"/>
                  </a:lnTo>
                  <a:lnTo>
                    <a:pt x="11070" y="35744"/>
                  </a:lnTo>
                  <a:lnTo>
                    <a:pt x="12009" y="31741"/>
                  </a:lnTo>
                  <a:lnTo>
                    <a:pt x="12978" y="27801"/>
                  </a:lnTo>
                  <a:lnTo>
                    <a:pt x="13979" y="23955"/>
                  </a:lnTo>
                  <a:lnTo>
                    <a:pt x="15011" y="20202"/>
                  </a:lnTo>
                  <a:lnTo>
                    <a:pt x="16074" y="16543"/>
                  </a:lnTo>
                  <a:lnTo>
                    <a:pt x="17169" y="13009"/>
                  </a:lnTo>
                  <a:lnTo>
                    <a:pt x="18294" y="9569"/>
                  </a:lnTo>
                  <a:lnTo>
                    <a:pt x="19451" y="6254"/>
                  </a:lnTo>
                  <a:lnTo>
                    <a:pt x="20608" y="3065"/>
                  </a:lnTo>
                  <a:lnTo>
                    <a:pt x="21797" y="0"/>
                  </a:lnTo>
                  <a:lnTo>
                    <a:pt x="20546" y="3034"/>
                  </a:lnTo>
                  <a:lnTo>
                    <a:pt x="19295" y="6223"/>
                  </a:lnTo>
                  <a:lnTo>
                    <a:pt x="18075" y="9538"/>
                  </a:lnTo>
                  <a:lnTo>
                    <a:pt x="16856" y="12947"/>
                  </a:lnTo>
                  <a:lnTo>
                    <a:pt x="15667" y="16481"/>
                  </a:lnTo>
                  <a:lnTo>
                    <a:pt x="14510" y="20108"/>
                  </a:lnTo>
                  <a:lnTo>
                    <a:pt x="13385" y="23829"/>
                  </a:lnTo>
                  <a:lnTo>
                    <a:pt x="12290" y="27645"/>
                  </a:lnTo>
                  <a:lnTo>
                    <a:pt x="11227" y="31554"/>
                  </a:lnTo>
                  <a:lnTo>
                    <a:pt x="10195" y="35557"/>
                  </a:lnTo>
                  <a:lnTo>
                    <a:pt x="9194" y="39622"/>
                  </a:lnTo>
                  <a:lnTo>
                    <a:pt x="8225" y="43781"/>
                  </a:lnTo>
                  <a:lnTo>
                    <a:pt x="7318" y="48003"/>
                  </a:lnTo>
                  <a:lnTo>
                    <a:pt x="6411" y="52225"/>
                  </a:lnTo>
                  <a:lnTo>
                    <a:pt x="5598" y="56572"/>
                  </a:lnTo>
                  <a:lnTo>
                    <a:pt x="4785" y="60919"/>
                  </a:lnTo>
                  <a:lnTo>
                    <a:pt x="4066" y="65359"/>
                  </a:lnTo>
                  <a:lnTo>
                    <a:pt x="3377" y="69800"/>
                  </a:lnTo>
                  <a:lnTo>
                    <a:pt x="2783" y="74303"/>
                  </a:lnTo>
                  <a:lnTo>
                    <a:pt x="2189" y="78806"/>
                  </a:lnTo>
                  <a:lnTo>
                    <a:pt x="1720" y="83341"/>
                  </a:lnTo>
                  <a:lnTo>
                    <a:pt x="1251" y="87875"/>
                  </a:lnTo>
                  <a:lnTo>
                    <a:pt x="907" y="92410"/>
                  </a:lnTo>
                  <a:lnTo>
                    <a:pt x="563" y="96944"/>
                  </a:lnTo>
                  <a:lnTo>
                    <a:pt x="313" y="101510"/>
                  </a:lnTo>
                  <a:lnTo>
                    <a:pt x="125" y="106044"/>
                  </a:lnTo>
                  <a:lnTo>
                    <a:pt x="31" y="110579"/>
                  </a:lnTo>
                  <a:lnTo>
                    <a:pt x="0" y="115082"/>
                  </a:lnTo>
                  <a:lnTo>
                    <a:pt x="63" y="119554"/>
                  </a:lnTo>
                  <a:lnTo>
                    <a:pt x="219" y="123994"/>
                  </a:lnTo>
                  <a:lnTo>
                    <a:pt x="438" y="128404"/>
                  </a:lnTo>
                  <a:lnTo>
                    <a:pt x="751" y="132782"/>
                  </a:lnTo>
                  <a:lnTo>
                    <a:pt x="1157" y="137098"/>
                  </a:lnTo>
                  <a:lnTo>
                    <a:pt x="1626" y="141382"/>
                  </a:lnTo>
                  <a:lnTo>
                    <a:pt x="2220" y="145604"/>
                  </a:lnTo>
                  <a:lnTo>
                    <a:pt x="2908" y="149763"/>
                  </a:lnTo>
                  <a:lnTo>
                    <a:pt x="3690" y="153860"/>
                  </a:lnTo>
                  <a:lnTo>
                    <a:pt x="4566" y="157893"/>
                  </a:lnTo>
                  <a:lnTo>
                    <a:pt x="5567" y="161834"/>
                  </a:lnTo>
                  <a:lnTo>
                    <a:pt x="6692" y="165681"/>
                  </a:lnTo>
                  <a:lnTo>
                    <a:pt x="7943" y="169433"/>
                  </a:lnTo>
                  <a:lnTo>
                    <a:pt x="9319" y="173092"/>
                  </a:lnTo>
                  <a:lnTo>
                    <a:pt x="10789" y="176657"/>
                  </a:lnTo>
                  <a:lnTo>
                    <a:pt x="12415" y="180097"/>
                  </a:lnTo>
                  <a:lnTo>
                    <a:pt x="14166" y="183412"/>
                  </a:lnTo>
                  <a:lnTo>
                    <a:pt x="16043" y="186602"/>
                  </a:lnTo>
                  <a:lnTo>
                    <a:pt x="18044" y="189666"/>
                  </a:lnTo>
                  <a:lnTo>
                    <a:pt x="20139" y="192543"/>
                  </a:lnTo>
                  <a:cubicBezTo>
                    <a:pt x="20796" y="193450"/>
                    <a:pt x="22109" y="193669"/>
                    <a:pt x="23017" y="193013"/>
                  </a:cubicBezTo>
                  <a:cubicBezTo>
                    <a:pt x="23892" y="192449"/>
                    <a:pt x="24111" y="191167"/>
                    <a:pt x="23423" y="19022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3588341" y="4038245"/>
              <a:ext cx="70750" cy="79030"/>
            </a:xfrm>
            <a:custGeom>
              <a:avLst/>
              <a:gdLst/>
              <a:ahLst/>
              <a:cxnLst/>
              <a:rect l="l" t="t" r="r" b="b"/>
              <a:pathLst>
                <a:path w="70750" h="79030" extrusionOk="0">
                  <a:moveTo>
                    <a:pt x="70050" y="75241"/>
                  </a:moveTo>
                  <a:lnTo>
                    <a:pt x="67016" y="72614"/>
                  </a:lnTo>
                  <a:lnTo>
                    <a:pt x="63983" y="69894"/>
                  </a:lnTo>
                  <a:lnTo>
                    <a:pt x="60950" y="67110"/>
                  </a:lnTo>
                  <a:lnTo>
                    <a:pt x="57885" y="64265"/>
                  </a:lnTo>
                  <a:lnTo>
                    <a:pt x="54758" y="61419"/>
                  </a:lnTo>
                  <a:lnTo>
                    <a:pt x="51662" y="58479"/>
                  </a:lnTo>
                  <a:lnTo>
                    <a:pt x="48566" y="55446"/>
                  </a:lnTo>
                  <a:lnTo>
                    <a:pt x="45470" y="52412"/>
                  </a:lnTo>
                  <a:lnTo>
                    <a:pt x="42405" y="49285"/>
                  </a:lnTo>
                  <a:lnTo>
                    <a:pt x="39341" y="46158"/>
                  </a:lnTo>
                  <a:lnTo>
                    <a:pt x="36307" y="42937"/>
                  </a:lnTo>
                  <a:lnTo>
                    <a:pt x="33274" y="39716"/>
                  </a:lnTo>
                  <a:lnTo>
                    <a:pt x="30303" y="36432"/>
                  </a:lnTo>
                  <a:lnTo>
                    <a:pt x="27332" y="33149"/>
                  </a:lnTo>
                  <a:lnTo>
                    <a:pt x="24424" y="29834"/>
                  </a:lnTo>
                  <a:lnTo>
                    <a:pt x="21515" y="26519"/>
                  </a:lnTo>
                  <a:lnTo>
                    <a:pt x="18701" y="23173"/>
                  </a:lnTo>
                  <a:lnTo>
                    <a:pt x="15886" y="19827"/>
                  </a:lnTo>
                  <a:lnTo>
                    <a:pt x="13134" y="16481"/>
                  </a:lnTo>
                  <a:lnTo>
                    <a:pt x="10382" y="13135"/>
                  </a:lnTo>
                  <a:lnTo>
                    <a:pt x="7724" y="9820"/>
                  </a:lnTo>
                  <a:lnTo>
                    <a:pt x="5066" y="6505"/>
                  </a:lnTo>
                  <a:lnTo>
                    <a:pt x="2533" y="3252"/>
                  </a:lnTo>
                  <a:lnTo>
                    <a:pt x="0" y="0"/>
                  </a:lnTo>
                  <a:lnTo>
                    <a:pt x="2408" y="3378"/>
                  </a:lnTo>
                  <a:lnTo>
                    <a:pt x="4816" y="6755"/>
                  </a:lnTo>
                  <a:lnTo>
                    <a:pt x="7318" y="10195"/>
                  </a:lnTo>
                  <a:lnTo>
                    <a:pt x="9820" y="13635"/>
                  </a:lnTo>
                  <a:lnTo>
                    <a:pt x="12415" y="17106"/>
                  </a:lnTo>
                  <a:lnTo>
                    <a:pt x="15011" y="20577"/>
                  </a:lnTo>
                  <a:lnTo>
                    <a:pt x="17700" y="24049"/>
                  </a:lnTo>
                  <a:lnTo>
                    <a:pt x="20390" y="27520"/>
                  </a:lnTo>
                  <a:lnTo>
                    <a:pt x="23142" y="30991"/>
                  </a:lnTo>
                  <a:lnTo>
                    <a:pt x="25893" y="34462"/>
                  </a:lnTo>
                  <a:lnTo>
                    <a:pt x="28708" y="37902"/>
                  </a:lnTo>
                  <a:lnTo>
                    <a:pt x="31522" y="41342"/>
                  </a:lnTo>
                  <a:lnTo>
                    <a:pt x="34399" y="44719"/>
                  </a:lnTo>
                  <a:lnTo>
                    <a:pt x="37276" y="48097"/>
                  </a:lnTo>
                  <a:lnTo>
                    <a:pt x="40185" y="51412"/>
                  </a:lnTo>
                  <a:lnTo>
                    <a:pt x="43093" y="54726"/>
                  </a:lnTo>
                  <a:lnTo>
                    <a:pt x="46033" y="57948"/>
                  </a:lnTo>
                  <a:lnTo>
                    <a:pt x="48972" y="61169"/>
                  </a:lnTo>
                  <a:lnTo>
                    <a:pt x="51943" y="64296"/>
                  </a:lnTo>
                  <a:lnTo>
                    <a:pt x="54914" y="67361"/>
                  </a:lnTo>
                  <a:lnTo>
                    <a:pt x="57979" y="70300"/>
                  </a:lnTo>
                  <a:lnTo>
                    <a:pt x="61043" y="73146"/>
                  </a:lnTo>
                  <a:lnTo>
                    <a:pt x="64139" y="75898"/>
                  </a:lnTo>
                  <a:lnTo>
                    <a:pt x="67204" y="78525"/>
                  </a:lnTo>
                  <a:cubicBezTo>
                    <a:pt x="68080" y="79275"/>
                    <a:pt x="69362" y="79182"/>
                    <a:pt x="70112" y="78306"/>
                  </a:cubicBezTo>
                  <a:cubicBezTo>
                    <a:pt x="71019" y="77305"/>
                    <a:pt x="70925" y="75992"/>
                    <a:pt x="70050" y="7524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3632842" y="3957625"/>
              <a:ext cx="27949" cy="96356"/>
            </a:xfrm>
            <a:custGeom>
              <a:avLst/>
              <a:gdLst/>
              <a:ahLst/>
              <a:cxnLst/>
              <a:rect l="l" t="t" r="r" b="b"/>
              <a:pathLst>
                <a:path w="27949" h="96356" extrusionOk="0">
                  <a:moveTo>
                    <a:pt x="27613" y="93222"/>
                  </a:moveTo>
                  <a:lnTo>
                    <a:pt x="25393" y="89782"/>
                  </a:lnTo>
                  <a:lnTo>
                    <a:pt x="23267" y="86280"/>
                  </a:lnTo>
                  <a:lnTo>
                    <a:pt x="21234" y="82746"/>
                  </a:lnTo>
                  <a:lnTo>
                    <a:pt x="19232" y="79150"/>
                  </a:lnTo>
                  <a:lnTo>
                    <a:pt x="17262" y="75553"/>
                  </a:lnTo>
                  <a:lnTo>
                    <a:pt x="15386" y="71895"/>
                  </a:lnTo>
                  <a:lnTo>
                    <a:pt x="13604" y="68173"/>
                  </a:lnTo>
                  <a:lnTo>
                    <a:pt x="11915" y="64421"/>
                  </a:lnTo>
                  <a:lnTo>
                    <a:pt x="10351" y="60606"/>
                  </a:lnTo>
                  <a:lnTo>
                    <a:pt x="8881" y="56759"/>
                  </a:lnTo>
                  <a:lnTo>
                    <a:pt x="7537" y="52850"/>
                  </a:lnTo>
                  <a:lnTo>
                    <a:pt x="6286" y="48910"/>
                  </a:lnTo>
                  <a:lnTo>
                    <a:pt x="5160" y="44938"/>
                  </a:lnTo>
                  <a:lnTo>
                    <a:pt x="4159" y="40935"/>
                  </a:lnTo>
                  <a:lnTo>
                    <a:pt x="3284" y="36901"/>
                  </a:lnTo>
                  <a:lnTo>
                    <a:pt x="2502" y="32867"/>
                  </a:lnTo>
                  <a:lnTo>
                    <a:pt x="1845" y="28802"/>
                  </a:lnTo>
                  <a:lnTo>
                    <a:pt x="1345" y="24705"/>
                  </a:lnTo>
                  <a:lnTo>
                    <a:pt x="969" y="20608"/>
                  </a:lnTo>
                  <a:lnTo>
                    <a:pt x="719" y="16511"/>
                  </a:lnTo>
                  <a:lnTo>
                    <a:pt x="625" y="12384"/>
                  </a:lnTo>
                  <a:lnTo>
                    <a:pt x="657" y="8256"/>
                  </a:lnTo>
                  <a:lnTo>
                    <a:pt x="844" y="4128"/>
                  </a:lnTo>
                  <a:lnTo>
                    <a:pt x="1188" y="0"/>
                  </a:lnTo>
                  <a:lnTo>
                    <a:pt x="688" y="4096"/>
                  </a:lnTo>
                  <a:lnTo>
                    <a:pt x="313" y="8225"/>
                  </a:lnTo>
                  <a:lnTo>
                    <a:pt x="94" y="12352"/>
                  </a:lnTo>
                  <a:lnTo>
                    <a:pt x="0" y="16481"/>
                  </a:lnTo>
                  <a:lnTo>
                    <a:pt x="63" y="20608"/>
                  </a:lnTo>
                  <a:lnTo>
                    <a:pt x="282" y="24736"/>
                  </a:lnTo>
                  <a:lnTo>
                    <a:pt x="625" y="28864"/>
                  </a:lnTo>
                  <a:lnTo>
                    <a:pt x="1095" y="32992"/>
                  </a:lnTo>
                  <a:lnTo>
                    <a:pt x="1689" y="37120"/>
                  </a:lnTo>
                  <a:lnTo>
                    <a:pt x="2408" y="41248"/>
                  </a:lnTo>
                  <a:lnTo>
                    <a:pt x="3252" y="45345"/>
                  </a:lnTo>
                  <a:lnTo>
                    <a:pt x="4222" y="49410"/>
                  </a:lnTo>
                  <a:lnTo>
                    <a:pt x="5285" y="53475"/>
                  </a:lnTo>
                  <a:lnTo>
                    <a:pt x="6473" y="57510"/>
                  </a:lnTo>
                  <a:lnTo>
                    <a:pt x="7756" y="61512"/>
                  </a:lnTo>
                  <a:lnTo>
                    <a:pt x="9163" y="65484"/>
                  </a:lnTo>
                  <a:lnTo>
                    <a:pt x="10664" y="69424"/>
                  </a:lnTo>
                  <a:lnTo>
                    <a:pt x="12259" y="73333"/>
                  </a:lnTo>
                  <a:lnTo>
                    <a:pt x="13947" y="77180"/>
                  </a:lnTo>
                  <a:lnTo>
                    <a:pt x="15730" y="80995"/>
                  </a:lnTo>
                  <a:lnTo>
                    <a:pt x="17700" y="84716"/>
                  </a:lnTo>
                  <a:lnTo>
                    <a:pt x="19764" y="88375"/>
                  </a:lnTo>
                  <a:lnTo>
                    <a:pt x="21953" y="91940"/>
                  </a:lnTo>
                  <a:lnTo>
                    <a:pt x="24205" y="95412"/>
                  </a:lnTo>
                  <a:cubicBezTo>
                    <a:pt x="24830" y="96381"/>
                    <a:pt x="26112" y="96631"/>
                    <a:pt x="27051" y="96037"/>
                  </a:cubicBezTo>
                  <a:cubicBezTo>
                    <a:pt x="27957" y="95443"/>
                    <a:pt x="28239" y="94161"/>
                    <a:pt x="27613" y="932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3656590" y="4009131"/>
              <a:ext cx="85579" cy="81655"/>
            </a:xfrm>
            <a:custGeom>
              <a:avLst/>
              <a:gdLst/>
              <a:ahLst/>
              <a:cxnLst/>
              <a:rect l="l" t="t" r="r" b="b"/>
              <a:pathLst>
                <a:path w="85579" h="81655" extrusionOk="0">
                  <a:moveTo>
                    <a:pt x="2802" y="81558"/>
                  </a:moveTo>
                  <a:lnTo>
                    <a:pt x="4991" y="80839"/>
                  </a:lnTo>
                  <a:lnTo>
                    <a:pt x="7180" y="80026"/>
                  </a:lnTo>
                  <a:lnTo>
                    <a:pt x="9338" y="79150"/>
                  </a:lnTo>
                  <a:lnTo>
                    <a:pt x="11496" y="78181"/>
                  </a:lnTo>
                  <a:lnTo>
                    <a:pt x="13622" y="77149"/>
                  </a:lnTo>
                  <a:lnTo>
                    <a:pt x="15749" y="76023"/>
                  </a:lnTo>
                  <a:lnTo>
                    <a:pt x="19845" y="73615"/>
                  </a:lnTo>
                  <a:lnTo>
                    <a:pt x="23848" y="70863"/>
                  </a:lnTo>
                  <a:lnTo>
                    <a:pt x="27757" y="67892"/>
                  </a:lnTo>
                  <a:lnTo>
                    <a:pt x="31572" y="64702"/>
                  </a:lnTo>
                  <a:lnTo>
                    <a:pt x="35294" y="61325"/>
                  </a:lnTo>
                  <a:lnTo>
                    <a:pt x="38953" y="57791"/>
                  </a:lnTo>
                  <a:lnTo>
                    <a:pt x="42549" y="54132"/>
                  </a:lnTo>
                  <a:lnTo>
                    <a:pt x="46052" y="50380"/>
                  </a:lnTo>
                  <a:lnTo>
                    <a:pt x="49492" y="46502"/>
                  </a:lnTo>
                  <a:lnTo>
                    <a:pt x="52869" y="42561"/>
                  </a:lnTo>
                  <a:lnTo>
                    <a:pt x="56184" y="38559"/>
                  </a:lnTo>
                  <a:lnTo>
                    <a:pt x="59405" y="34525"/>
                  </a:lnTo>
                  <a:lnTo>
                    <a:pt x="62563" y="30490"/>
                  </a:lnTo>
                  <a:lnTo>
                    <a:pt x="65659" y="26456"/>
                  </a:lnTo>
                  <a:lnTo>
                    <a:pt x="68693" y="22453"/>
                  </a:lnTo>
                  <a:lnTo>
                    <a:pt x="71663" y="18482"/>
                  </a:lnTo>
                  <a:lnTo>
                    <a:pt x="74572" y="14573"/>
                  </a:lnTo>
                  <a:lnTo>
                    <a:pt x="77417" y="10757"/>
                  </a:lnTo>
                  <a:lnTo>
                    <a:pt x="80201" y="7036"/>
                  </a:lnTo>
                  <a:lnTo>
                    <a:pt x="82921" y="3440"/>
                  </a:lnTo>
                  <a:lnTo>
                    <a:pt x="85580" y="0"/>
                  </a:lnTo>
                  <a:lnTo>
                    <a:pt x="82797" y="3346"/>
                  </a:lnTo>
                  <a:lnTo>
                    <a:pt x="79951" y="6817"/>
                  </a:lnTo>
                  <a:lnTo>
                    <a:pt x="77011" y="10445"/>
                  </a:lnTo>
                  <a:lnTo>
                    <a:pt x="74040" y="14166"/>
                  </a:lnTo>
                  <a:lnTo>
                    <a:pt x="70976" y="17950"/>
                  </a:lnTo>
                  <a:lnTo>
                    <a:pt x="67848" y="21797"/>
                  </a:lnTo>
                  <a:lnTo>
                    <a:pt x="64659" y="25674"/>
                  </a:lnTo>
                  <a:lnTo>
                    <a:pt x="61406" y="29583"/>
                  </a:lnTo>
                  <a:lnTo>
                    <a:pt x="58091" y="33492"/>
                  </a:lnTo>
                  <a:lnTo>
                    <a:pt x="54714" y="37370"/>
                  </a:lnTo>
                  <a:lnTo>
                    <a:pt x="51274" y="41217"/>
                  </a:lnTo>
                  <a:lnTo>
                    <a:pt x="47771" y="44969"/>
                  </a:lnTo>
                  <a:lnTo>
                    <a:pt x="44207" y="48659"/>
                  </a:lnTo>
                  <a:lnTo>
                    <a:pt x="40579" y="52224"/>
                  </a:lnTo>
                  <a:lnTo>
                    <a:pt x="36889" y="55665"/>
                  </a:lnTo>
                  <a:lnTo>
                    <a:pt x="33136" y="58948"/>
                  </a:lnTo>
                  <a:lnTo>
                    <a:pt x="29321" y="62044"/>
                  </a:lnTo>
                  <a:lnTo>
                    <a:pt x="25475" y="64952"/>
                  </a:lnTo>
                  <a:lnTo>
                    <a:pt x="21566" y="67642"/>
                  </a:lnTo>
                  <a:lnTo>
                    <a:pt x="17625" y="70112"/>
                  </a:lnTo>
                  <a:lnTo>
                    <a:pt x="13622" y="72395"/>
                  </a:lnTo>
                  <a:lnTo>
                    <a:pt x="11652" y="73427"/>
                  </a:lnTo>
                  <a:lnTo>
                    <a:pt x="9651" y="74397"/>
                  </a:lnTo>
                  <a:lnTo>
                    <a:pt x="7618" y="75303"/>
                  </a:lnTo>
                  <a:lnTo>
                    <a:pt x="5585" y="76148"/>
                  </a:lnTo>
                  <a:lnTo>
                    <a:pt x="3521" y="76898"/>
                  </a:lnTo>
                  <a:lnTo>
                    <a:pt x="1426" y="77586"/>
                  </a:lnTo>
                  <a:cubicBezTo>
                    <a:pt x="332" y="77931"/>
                    <a:pt x="-263" y="79119"/>
                    <a:pt x="113" y="80182"/>
                  </a:cubicBezTo>
                  <a:cubicBezTo>
                    <a:pt x="550" y="81308"/>
                    <a:pt x="1708" y="81902"/>
                    <a:pt x="2802" y="8155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3665376" y="4099038"/>
              <a:ext cx="44083" cy="41667"/>
            </a:xfrm>
            <a:custGeom>
              <a:avLst/>
              <a:gdLst/>
              <a:ahLst/>
              <a:cxnLst/>
              <a:rect l="l" t="t" r="r" b="b"/>
              <a:pathLst>
                <a:path w="44083" h="41667" extrusionOk="0">
                  <a:moveTo>
                    <a:pt x="3335" y="41248"/>
                  </a:moveTo>
                  <a:lnTo>
                    <a:pt x="7182" y="38308"/>
                  </a:lnTo>
                  <a:lnTo>
                    <a:pt x="10903" y="35181"/>
                  </a:lnTo>
                  <a:lnTo>
                    <a:pt x="14437" y="31835"/>
                  </a:lnTo>
                  <a:lnTo>
                    <a:pt x="17877" y="28426"/>
                  </a:lnTo>
                  <a:lnTo>
                    <a:pt x="21286" y="24955"/>
                  </a:lnTo>
                  <a:lnTo>
                    <a:pt x="24632" y="21453"/>
                  </a:lnTo>
                  <a:lnTo>
                    <a:pt x="27915" y="17888"/>
                  </a:lnTo>
                  <a:lnTo>
                    <a:pt x="31199" y="14323"/>
                  </a:lnTo>
                  <a:lnTo>
                    <a:pt x="34420" y="10726"/>
                  </a:lnTo>
                  <a:lnTo>
                    <a:pt x="37641" y="7130"/>
                  </a:lnTo>
                  <a:lnTo>
                    <a:pt x="40862" y="3565"/>
                  </a:lnTo>
                  <a:lnTo>
                    <a:pt x="44083" y="0"/>
                  </a:lnTo>
                  <a:lnTo>
                    <a:pt x="40612" y="3315"/>
                  </a:lnTo>
                  <a:lnTo>
                    <a:pt x="37141" y="6630"/>
                  </a:lnTo>
                  <a:lnTo>
                    <a:pt x="33638" y="9976"/>
                  </a:lnTo>
                  <a:lnTo>
                    <a:pt x="30136" y="13291"/>
                  </a:lnTo>
                  <a:lnTo>
                    <a:pt x="26602" y="16574"/>
                  </a:lnTo>
                  <a:lnTo>
                    <a:pt x="23068" y="19826"/>
                  </a:lnTo>
                  <a:lnTo>
                    <a:pt x="19472" y="23016"/>
                  </a:lnTo>
                  <a:lnTo>
                    <a:pt x="15813" y="26144"/>
                  </a:lnTo>
                  <a:lnTo>
                    <a:pt x="12092" y="29177"/>
                  </a:lnTo>
                  <a:lnTo>
                    <a:pt x="8308" y="32117"/>
                  </a:lnTo>
                  <a:lnTo>
                    <a:pt x="4586" y="35087"/>
                  </a:lnTo>
                  <a:lnTo>
                    <a:pt x="802" y="38027"/>
                  </a:lnTo>
                  <a:cubicBezTo>
                    <a:pt x="-105" y="38715"/>
                    <a:pt x="-261" y="40029"/>
                    <a:pt x="427" y="40904"/>
                  </a:cubicBezTo>
                  <a:cubicBezTo>
                    <a:pt x="1146" y="41748"/>
                    <a:pt x="2429" y="41936"/>
                    <a:pt x="3335" y="4124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3731834" y="4148917"/>
              <a:ext cx="133985" cy="118618"/>
            </a:xfrm>
            <a:custGeom>
              <a:avLst/>
              <a:gdLst/>
              <a:ahLst/>
              <a:cxnLst/>
              <a:rect l="l" t="t" r="r" b="b"/>
              <a:pathLst>
                <a:path w="133985" h="118618" extrusionOk="0">
                  <a:moveTo>
                    <a:pt x="3956" y="117083"/>
                  </a:moveTo>
                  <a:lnTo>
                    <a:pt x="4800" y="114019"/>
                  </a:lnTo>
                  <a:lnTo>
                    <a:pt x="5801" y="110985"/>
                  </a:lnTo>
                  <a:lnTo>
                    <a:pt x="6958" y="107952"/>
                  </a:lnTo>
                  <a:lnTo>
                    <a:pt x="8240" y="104918"/>
                  </a:lnTo>
                  <a:lnTo>
                    <a:pt x="9679" y="101885"/>
                  </a:lnTo>
                  <a:lnTo>
                    <a:pt x="11242" y="98851"/>
                  </a:lnTo>
                  <a:lnTo>
                    <a:pt x="12931" y="95818"/>
                  </a:lnTo>
                  <a:lnTo>
                    <a:pt x="14745" y="92785"/>
                  </a:lnTo>
                  <a:lnTo>
                    <a:pt x="16683" y="89752"/>
                  </a:lnTo>
                  <a:lnTo>
                    <a:pt x="18716" y="86718"/>
                  </a:lnTo>
                  <a:lnTo>
                    <a:pt x="20874" y="83685"/>
                  </a:lnTo>
                  <a:lnTo>
                    <a:pt x="23126" y="80683"/>
                  </a:lnTo>
                  <a:lnTo>
                    <a:pt x="25471" y="77680"/>
                  </a:lnTo>
                  <a:lnTo>
                    <a:pt x="27941" y="74709"/>
                  </a:lnTo>
                  <a:lnTo>
                    <a:pt x="30506" y="71739"/>
                  </a:lnTo>
                  <a:lnTo>
                    <a:pt x="33164" y="68799"/>
                  </a:lnTo>
                  <a:lnTo>
                    <a:pt x="35885" y="65891"/>
                  </a:lnTo>
                  <a:lnTo>
                    <a:pt x="38699" y="63014"/>
                  </a:lnTo>
                  <a:lnTo>
                    <a:pt x="41576" y="60168"/>
                  </a:lnTo>
                  <a:lnTo>
                    <a:pt x="44516" y="57354"/>
                  </a:lnTo>
                  <a:lnTo>
                    <a:pt x="47549" y="54570"/>
                  </a:lnTo>
                  <a:lnTo>
                    <a:pt x="50614" y="51818"/>
                  </a:lnTo>
                  <a:lnTo>
                    <a:pt x="53741" y="49098"/>
                  </a:lnTo>
                  <a:lnTo>
                    <a:pt x="56931" y="46440"/>
                  </a:lnTo>
                  <a:lnTo>
                    <a:pt x="60183" y="43844"/>
                  </a:lnTo>
                  <a:lnTo>
                    <a:pt x="63436" y="41248"/>
                  </a:lnTo>
                  <a:lnTo>
                    <a:pt x="66719" y="38746"/>
                  </a:lnTo>
                  <a:lnTo>
                    <a:pt x="70034" y="36245"/>
                  </a:lnTo>
                  <a:lnTo>
                    <a:pt x="73380" y="33837"/>
                  </a:lnTo>
                  <a:lnTo>
                    <a:pt x="76726" y="31429"/>
                  </a:lnTo>
                  <a:lnTo>
                    <a:pt x="80104" y="29115"/>
                  </a:lnTo>
                  <a:lnTo>
                    <a:pt x="83481" y="26801"/>
                  </a:lnTo>
                  <a:lnTo>
                    <a:pt x="86859" y="24611"/>
                  </a:lnTo>
                  <a:lnTo>
                    <a:pt x="90236" y="22422"/>
                  </a:lnTo>
                  <a:lnTo>
                    <a:pt x="93582" y="20390"/>
                  </a:lnTo>
                  <a:lnTo>
                    <a:pt x="96928" y="18357"/>
                  </a:lnTo>
                  <a:lnTo>
                    <a:pt x="100243" y="16449"/>
                  </a:lnTo>
                  <a:lnTo>
                    <a:pt x="103558" y="14542"/>
                  </a:lnTo>
                  <a:lnTo>
                    <a:pt x="106810" y="12759"/>
                  </a:lnTo>
                  <a:lnTo>
                    <a:pt x="110062" y="10977"/>
                  </a:lnTo>
                  <a:lnTo>
                    <a:pt x="113221" y="9350"/>
                  </a:lnTo>
                  <a:lnTo>
                    <a:pt x="116379" y="7725"/>
                  </a:lnTo>
                  <a:lnTo>
                    <a:pt x="119475" y="6223"/>
                  </a:lnTo>
                  <a:lnTo>
                    <a:pt x="122509" y="4816"/>
                  </a:lnTo>
                  <a:lnTo>
                    <a:pt x="125480" y="3471"/>
                  </a:lnTo>
                  <a:lnTo>
                    <a:pt x="128388" y="2221"/>
                  </a:lnTo>
                  <a:lnTo>
                    <a:pt x="131234" y="1064"/>
                  </a:lnTo>
                  <a:lnTo>
                    <a:pt x="133986" y="0"/>
                  </a:lnTo>
                  <a:lnTo>
                    <a:pt x="131202" y="1001"/>
                  </a:lnTo>
                  <a:lnTo>
                    <a:pt x="128326" y="2095"/>
                  </a:lnTo>
                  <a:lnTo>
                    <a:pt x="125386" y="3284"/>
                  </a:lnTo>
                  <a:lnTo>
                    <a:pt x="122384" y="4535"/>
                  </a:lnTo>
                  <a:lnTo>
                    <a:pt x="119319" y="5879"/>
                  </a:lnTo>
                  <a:lnTo>
                    <a:pt x="116192" y="7318"/>
                  </a:lnTo>
                  <a:lnTo>
                    <a:pt x="112971" y="8850"/>
                  </a:lnTo>
                  <a:lnTo>
                    <a:pt x="109750" y="10383"/>
                  </a:lnTo>
                  <a:lnTo>
                    <a:pt x="106466" y="12071"/>
                  </a:lnTo>
                  <a:lnTo>
                    <a:pt x="103151" y="13760"/>
                  </a:lnTo>
                  <a:lnTo>
                    <a:pt x="99774" y="15605"/>
                  </a:lnTo>
                  <a:lnTo>
                    <a:pt x="96428" y="17450"/>
                  </a:lnTo>
                  <a:lnTo>
                    <a:pt x="93019" y="19420"/>
                  </a:lnTo>
                  <a:lnTo>
                    <a:pt x="89611" y="21390"/>
                  </a:lnTo>
                  <a:lnTo>
                    <a:pt x="86171" y="23485"/>
                  </a:lnTo>
                  <a:lnTo>
                    <a:pt x="82730" y="25581"/>
                  </a:lnTo>
                  <a:lnTo>
                    <a:pt x="79291" y="27801"/>
                  </a:lnTo>
                  <a:lnTo>
                    <a:pt x="75851" y="30022"/>
                  </a:lnTo>
                  <a:lnTo>
                    <a:pt x="72442" y="32336"/>
                  </a:lnTo>
                  <a:lnTo>
                    <a:pt x="69033" y="34650"/>
                  </a:lnTo>
                  <a:lnTo>
                    <a:pt x="65656" y="37089"/>
                  </a:lnTo>
                  <a:lnTo>
                    <a:pt x="62279" y="39528"/>
                  </a:lnTo>
                  <a:lnTo>
                    <a:pt x="58964" y="42061"/>
                  </a:lnTo>
                  <a:lnTo>
                    <a:pt x="55649" y="44594"/>
                  </a:lnTo>
                  <a:lnTo>
                    <a:pt x="52365" y="47190"/>
                  </a:lnTo>
                  <a:lnTo>
                    <a:pt x="49144" y="49848"/>
                  </a:lnTo>
                  <a:lnTo>
                    <a:pt x="45954" y="52538"/>
                  </a:lnTo>
                  <a:lnTo>
                    <a:pt x="42827" y="55258"/>
                  </a:lnTo>
                  <a:lnTo>
                    <a:pt x="39762" y="58041"/>
                  </a:lnTo>
                  <a:lnTo>
                    <a:pt x="36760" y="60856"/>
                  </a:lnTo>
                  <a:lnTo>
                    <a:pt x="33821" y="63702"/>
                  </a:lnTo>
                  <a:lnTo>
                    <a:pt x="30975" y="66579"/>
                  </a:lnTo>
                  <a:lnTo>
                    <a:pt x="28192" y="69487"/>
                  </a:lnTo>
                  <a:lnTo>
                    <a:pt x="25502" y="72427"/>
                  </a:lnTo>
                  <a:lnTo>
                    <a:pt x="22907" y="75397"/>
                  </a:lnTo>
                  <a:lnTo>
                    <a:pt x="20405" y="78400"/>
                  </a:lnTo>
                  <a:lnTo>
                    <a:pt x="17997" y="81433"/>
                  </a:lnTo>
                  <a:lnTo>
                    <a:pt x="15683" y="84466"/>
                  </a:lnTo>
                  <a:lnTo>
                    <a:pt x="13494" y="87531"/>
                  </a:lnTo>
                  <a:lnTo>
                    <a:pt x="11430" y="90627"/>
                  </a:lnTo>
                  <a:lnTo>
                    <a:pt x="9522" y="93754"/>
                  </a:lnTo>
                  <a:lnTo>
                    <a:pt x="7740" y="96913"/>
                  </a:lnTo>
                  <a:lnTo>
                    <a:pt x="6082" y="100071"/>
                  </a:lnTo>
                  <a:lnTo>
                    <a:pt x="4581" y="103261"/>
                  </a:lnTo>
                  <a:lnTo>
                    <a:pt x="3237" y="106451"/>
                  </a:lnTo>
                  <a:lnTo>
                    <a:pt x="2017" y="109641"/>
                  </a:lnTo>
                  <a:lnTo>
                    <a:pt x="954" y="112862"/>
                  </a:lnTo>
                  <a:lnTo>
                    <a:pt x="78" y="116020"/>
                  </a:lnTo>
                  <a:cubicBezTo>
                    <a:pt x="-235" y="117115"/>
                    <a:pt x="422" y="118240"/>
                    <a:pt x="1516" y="118553"/>
                  </a:cubicBezTo>
                  <a:cubicBezTo>
                    <a:pt x="2517" y="118834"/>
                    <a:pt x="3674" y="118178"/>
                    <a:pt x="3956" y="11708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3848433" y="4284451"/>
              <a:ext cx="151326" cy="138348"/>
            </a:xfrm>
            <a:custGeom>
              <a:avLst/>
              <a:gdLst/>
              <a:ahLst/>
              <a:cxnLst/>
              <a:rect l="l" t="t" r="r" b="b"/>
              <a:pathLst>
                <a:path w="151326" h="138348" extrusionOk="0">
                  <a:moveTo>
                    <a:pt x="4910" y="135596"/>
                  </a:moveTo>
                  <a:lnTo>
                    <a:pt x="4566" y="134439"/>
                  </a:lnTo>
                  <a:lnTo>
                    <a:pt x="4316" y="133344"/>
                  </a:lnTo>
                  <a:lnTo>
                    <a:pt x="4159" y="132219"/>
                  </a:lnTo>
                  <a:lnTo>
                    <a:pt x="4065" y="131062"/>
                  </a:lnTo>
                  <a:lnTo>
                    <a:pt x="4065" y="129873"/>
                  </a:lnTo>
                  <a:lnTo>
                    <a:pt x="4159" y="128654"/>
                  </a:lnTo>
                  <a:lnTo>
                    <a:pt x="4316" y="127403"/>
                  </a:lnTo>
                  <a:lnTo>
                    <a:pt x="4566" y="126121"/>
                  </a:lnTo>
                  <a:lnTo>
                    <a:pt x="4878" y="124807"/>
                  </a:lnTo>
                  <a:lnTo>
                    <a:pt x="5285" y="123463"/>
                  </a:lnTo>
                  <a:lnTo>
                    <a:pt x="5754" y="122087"/>
                  </a:lnTo>
                  <a:lnTo>
                    <a:pt x="6317" y="120679"/>
                  </a:lnTo>
                  <a:lnTo>
                    <a:pt x="6942" y="119241"/>
                  </a:lnTo>
                  <a:lnTo>
                    <a:pt x="7630" y="117771"/>
                  </a:lnTo>
                  <a:lnTo>
                    <a:pt x="8412" y="116270"/>
                  </a:lnTo>
                  <a:lnTo>
                    <a:pt x="9256" y="114769"/>
                  </a:lnTo>
                  <a:lnTo>
                    <a:pt x="10163" y="113237"/>
                  </a:lnTo>
                  <a:lnTo>
                    <a:pt x="11133" y="111704"/>
                  </a:lnTo>
                  <a:lnTo>
                    <a:pt x="13291" y="108514"/>
                  </a:lnTo>
                  <a:lnTo>
                    <a:pt x="15667" y="105293"/>
                  </a:lnTo>
                  <a:lnTo>
                    <a:pt x="18263" y="101979"/>
                  </a:lnTo>
                  <a:lnTo>
                    <a:pt x="21077" y="98601"/>
                  </a:lnTo>
                  <a:lnTo>
                    <a:pt x="24111" y="95192"/>
                  </a:lnTo>
                  <a:lnTo>
                    <a:pt x="27332" y="91753"/>
                  </a:lnTo>
                  <a:lnTo>
                    <a:pt x="30740" y="88281"/>
                  </a:lnTo>
                  <a:lnTo>
                    <a:pt x="34306" y="84779"/>
                  </a:lnTo>
                  <a:lnTo>
                    <a:pt x="38027" y="81276"/>
                  </a:lnTo>
                  <a:lnTo>
                    <a:pt x="41874" y="77743"/>
                  </a:lnTo>
                  <a:lnTo>
                    <a:pt x="45876" y="74209"/>
                  </a:lnTo>
                  <a:lnTo>
                    <a:pt x="49973" y="70706"/>
                  </a:lnTo>
                  <a:lnTo>
                    <a:pt x="54163" y="67204"/>
                  </a:lnTo>
                  <a:lnTo>
                    <a:pt x="58448" y="63702"/>
                  </a:lnTo>
                  <a:lnTo>
                    <a:pt x="62795" y="60230"/>
                  </a:lnTo>
                  <a:lnTo>
                    <a:pt x="67204" y="56821"/>
                  </a:lnTo>
                  <a:lnTo>
                    <a:pt x="71613" y="53413"/>
                  </a:lnTo>
                  <a:lnTo>
                    <a:pt x="76085" y="50067"/>
                  </a:lnTo>
                  <a:lnTo>
                    <a:pt x="80557" y="46721"/>
                  </a:lnTo>
                  <a:lnTo>
                    <a:pt x="85029" y="43499"/>
                  </a:lnTo>
                  <a:lnTo>
                    <a:pt x="89501" y="40279"/>
                  </a:lnTo>
                  <a:lnTo>
                    <a:pt x="93942" y="37151"/>
                  </a:lnTo>
                  <a:lnTo>
                    <a:pt x="98320" y="34086"/>
                  </a:lnTo>
                  <a:lnTo>
                    <a:pt x="102667" y="31116"/>
                  </a:lnTo>
                  <a:lnTo>
                    <a:pt x="106920" y="28207"/>
                  </a:lnTo>
                  <a:lnTo>
                    <a:pt x="111110" y="25393"/>
                  </a:lnTo>
                  <a:lnTo>
                    <a:pt x="115175" y="22704"/>
                  </a:lnTo>
                  <a:lnTo>
                    <a:pt x="119147" y="20108"/>
                  </a:lnTo>
                  <a:lnTo>
                    <a:pt x="122994" y="17606"/>
                  </a:lnTo>
                  <a:lnTo>
                    <a:pt x="126684" y="15230"/>
                  </a:lnTo>
                  <a:lnTo>
                    <a:pt x="130218" y="12978"/>
                  </a:lnTo>
                  <a:lnTo>
                    <a:pt x="133595" y="10851"/>
                  </a:lnTo>
                  <a:lnTo>
                    <a:pt x="136785" y="8850"/>
                  </a:lnTo>
                  <a:lnTo>
                    <a:pt x="139787" y="6974"/>
                  </a:lnTo>
                  <a:lnTo>
                    <a:pt x="142570" y="5254"/>
                  </a:lnTo>
                  <a:lnTo>
                    <a:pt x="145134" y="3690"/>
                  </a:lnTo>
                  <a:lnTo>
                    <a:pt x="146323" y="2971"/>
                  </a:lnTo>
                  <a:lnTo>
                    <a:pt x="147448" y="2283"/>
                  </a:lnTo>
                  <a:lnTo>
                    <a:pt x="148512" y="1657"/>
                  </a:lnTo>
                  <a:lnTo>
                    <a:pt x="149512" y="1063"/>
                  </a:lnTo>
                  <a:lnTo>
                    <a:pt x="150451" y="500"/>
                  </a:lnTo>
                  <a:lnTo>
                    <a:pt x="151326" y="0"/>
                  </a:lnTo>
                  <a:lnTo>
                    <a:pt x="150451" y="500"/>
                  </a:lnTo>
                  <a:lnTo>
                    <a:pt x="149512" y="1032"/>
                  </a:lnTo>
                  <a:lnTo>
                    <a:pt x="148480" y="1626"/>
                  </a:lnTo>
                  <a:lnTo>
                    <a:pt x="147386" y="2252"/>
                  </a:lnTo>
                  <a:lnTo>
                    <a:pt x="146229" y="2908"/>
                  </a:lnTo>
                  <a:lnTo>
                    <a:pt x="145009" y="3596"/>
                  </a:lnTo>
                  <a:lnTo>
                    <a:pt x="142413" y="5097"/>
                  </a:lnTo>
                  <a:lnTo>
                    <a:pt x="139599" y="6755"/>
                  </a:lnTo>
                  <a:lnTo>
                    <a:pt x="136566" y="8569"/>
                  </a:lnTo>
                  <a:lnTo>
                    <a:pt x="133345" y="10507"/>
                  </a:lnTo>
                  <a:lnTo>
                    <a:pt x="129936" y="12571"/>
                  </a:lnTo>
                  <a:lnTo>
                    <a:pt x="126340" y="14760"/>
                  </a:lnTo>
                  <a:lnTo>
                    <a:pt x="122587" y="17075"/>
                  </a:lnTo>
                  <a:lnTo>
                    <a:pt x="118709" y="19483"/>
                  </a:lnTo>
                  <a:lnTo>
                    <a:pt x="114675" y="22015"/>
                  </a:lnTo>
                  <a:lnTo>
                    <a:pt x="110547" y="24643"/>
                  </a:lnTo>
                  <a:lnTo>
                    <a:pt x="106326" y="27363"/>
                  </a:lnTo>
                  <a:lnTo>
                    <a:pt x="101979" y="30177"/>
                  </a:lnTo>
                  <a:lnTo>
                    <a:pt x="97569" y="33055"/>
                  </a:lnTo>
                  <a:lnTo>
                    <a:pt x="93097" y="36025"/>
                  </a:lnTo>
                  <a:lnTo>
                    <a:pt x="88594" y="39059"/>
                  </a:lnTo>
                  <a:lnTo>
                    <a:pt x="84060" y="42186"/>
                  </a:lnTo>
                  <a:lnTo>
                    <a:pt x="79525" y="45313"/>
                  </a:lnTo>
                  <a:lnTo>
                    <a:pt x="74959" y="48565"/>
                  </a:lnTo>
                  <a:lnTo>
                    <a:pt x="70394" y="51818"/>
                  </a:lnTo>
                  <a:lnTo>
                    <a:pt x="65890" y="55164"/>
                  </a:lnTo>
                  <a:lnTo>
                    <a:pt x="61387" y="58479"/>
                  </a:lnTo>
                  <a:lnTo>
                    <a:pt x="56947" y="61856"/>
                  </a:lnTo>
                  <a:lnTo>
                    <a:pt x="52568" y="65265"/>
                  </a:lnTo>
                  <a:lnTo>
                    <a:pt x="48253" y="68674"/>
                  </a:lnTo>
                  <a:lnTo>
                    <a:pt x="44031" y="72114"/>
                  </a:lnTo>
                  <a:lnTo>
                    <a:pt x="39935" y="75553"/>
                  </a:lnTo>
                  <a:lnTo>
                    <a:pt x="35963" y="78994"/>
                  </a:lnTo>
                  <a:lnTo>
                    <a:pt x="32085" y="82434"/>
                  </a:lnTo>
                  <a:lnTo>
                    <a:pt x="28364" y="85873"/>
                  </a:lnTo>
                  <a:lnTo>
                    <a:pt x="24830" y="89313"/>
                  </a:lnTo>
                  <a:lnTo>
                    <a:pt x="21453" y="92722"/>
                  </a:lnTo>
                  <a:lnTo>
                    <a:pt x="18263" y="96131"/>
                  </a:lnTo>
                  <a:lnTo>
                    <a:pt x="15292" y="99508"/>
                  </a:lnTo>
                  <a:lnTo>
                    <a:pt x="12509" y="102854"/>
                  </a:lnTo>
                  <a:lnTo>
                    <a:pt x="9976" y="106169"/>
                  </a:lnTo>
                  <a:lnTo>
                    <a:pt x="7724" y="109453"/>
                  </a:lnTo>
                  <a:lnTo>
                    <a:pt x="6661" y="111110"/>
                  </a:lnTo>
                  <a:lnTo>
                    <a:pt x="5691" y="112736"/>
                  </a:lnTo>
                  <a:lnTo>
                    <a:pt x="4784" y="114331"/>
                  </a:lnTo>
                  <a:lnTo>
                    <a:pt x="3940" y="115926"/>
                  </a:lnTo>
                  <a:lnTo>
                    <a:pt x="3190" y="117521"/>
                  </a:lnTo>
                  <a:lnTo>
                    <a:pt x="2502" y="119085"/>
                  </a:lnTo>
                  <a:lnTo>
                    <a:pt x="1908" y="120648"/>
                  </a:lnTo>
                  <a:lnTo>
                    <a:pt x="1376" y="122212"/>
                  </a:lnTo>
                  <a:lnTo>
                    <a:pt x="938" y="123744"/>
                  </a:lnTo>
                  <a:lnTo>
                    <a:pt x="563" y="125276"/>
                  </a:lnTo>
                  <a:lnTo>
                    <a:pt x="281" y="126809"/>
                  </a:lnTo>
                  <a:lnTo>
                    <a:pt x="94" y="128310"/>
                  </a:lnTo>
                  <a:lnTo>
                    <a:pt x="0" y="129811"/>
                  </a:lnTo>
                  <a:lnTo>
                    <a:pt x="0" y="131281"/>
                  </a:lnTo>
                  <a:lnTo>
                    <a:pt x="94" y="132719"/>
                  </a:lnTo>
                  <a:lnTo>
                    <a:pt x="281" y="134158"/>
                  </a:lnTo>
                  <a:lnTo>
                    <a:pt x="594" y="135565"/>
                  </a:lnTo>
                  <a:lnTo>
                    <a:pt x="1001" y="136878"/>
                  </a:lnTo>
                  <a:cubicBezTo>
                    <a:pt x="1313" y="137973"/>
                    <a:pt x="2470" y="138598"/>
                    <a:pt x="3565" y="138254"/>
                  </a:cubicBezTo>
                  <a:cubicBezTo>
                    <a:pt x="4597" y="137848"/>
                    <a:pt x="5222" y="136691"/>
                    <a:pt x="4910" y="13559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3955804" y="4472335"/>
              <a:ext cx="148967" cy="123131"/>
            </a:xfrm>
            <a:custGeom>
              <a:avLst/>
              <a:gdLst/>
              <a:ahLst/>
              <a:cxnLst/>
              <a:rect l="l" t="t" r="r" b="b"/>
              <a:pathLst>
                <a:path w="148967" h="123131" extrusionOk="0">
                  <a:moveTo>
                    <a:pt x="3989" y="121649"/>
                  </a:moveTo>
                  <a:lnTo>
                    <a:pt x="4959" y="118271"/>
                  </a:lnTo>
                  <a:lnTo>
                    <a:pt x="6053" y="114957"/>
                  </a:lnTo>
                  <a:lnTo>
                    <a:pt x="7335" y="111642"/>
                  </a:lnTo>
                  <a:lnTo>
                    <a:pt x="8743" y="108327"/>
                  </a:lnTo>
                  <a:lnTo>
                    <a:pt x="10306" y="105012"/>
                  </a:lnTo>
                  <a:lnTo>
                    <a:pt x="12026" y="101729"/>
                  </a:lnTo>
                  <a:lnTo>
                    <a:pt x="13871" y="98445"/>
                  </a:lnTo>
                  <a:lnTo>
                    <a:pt x="15841" y="95162"/>
                  </a:lnTo>
                  <a:lnTo>
                    <a:pt x="17937" y="91909"/>
                  </a:lnTo>
                  <a:lnTo>
                    <a:pt x="20126" y="88657"/>
                  </a:lnTo>
                  <a:lnTo>
                    <a:pt x="22440" y="85404"/>
                  </a:lnTo>
                  <a:lnTo>
                    <a:pt x="24879" y="82184"/>
                  </a:lnTo>
                  <a:lnTo>
                    <a:pt x="27412" y="78962"/>
                  </a:lnTo>
                  <a:lnTo>
                    <a:pt x="30070" y="75773"/>
                  </a:lnTo>
                  <a:lnTo>
                    <a:pt x="32822" y="72614"/>
                  </a:lnTo>
                  <a:lnTo>
                    <a:pt x="35668" y="69487"/>
                  </a:lnTo>
                  <a:lnTo>
                    <a:pt x="38608" y="66422"/>
                  </a:lnTo>
                  <a:lnTo>
                    <a:pt x="41641" y="63389"/>
                  </a:lnTo>
                  <a:lnTo>
                    <a:pt x="44768" y="60386"/>
                  </a:lnTo>
                  <a:lnTo>
                    <a:pt x="47958" y="57416"/>
                  </a:lnTo>
                  <a:lnTo>
                    <a:pt x="51242" y="54508"/>
                  </a:lnTo>
                  <a:lnTo>
                    <a:pt x="54588" y="51630"/>
                  </a:lnTo>
                  <a:lnTo>
                    <a:pt x="57997" y="48816"/>
                  </a:lnTo>
                  <a:lnTo>
                    <a:pt x="61468" y="46033"/>
                  </a:lnTo>
                  <a:lnTo>
                    <a:pt x="64970" y="43312"/>
                  </a:lnTo>
                  <a:lnTo>
                    <a:pt x="68535" y="40654"/>
                  </a:lnTo>
                  <a:lnTo>
                    <a:pt x="72131" y="38058"/>
                  </a:lnTo>
                  <a:lnTo>
                    <a:pt x="75790" y="35494"/>
                  </a:lnTo>
                  <a:lnTo>
                    <a:pt x="79481" y="32992"/>
                  </a:lnTo>
                  <a:lnTo>
                    <a:pt x="83202" y="30584"/>
                  </a:lnTo>
                  <a:lnTo>
                    <a:pt x="86923" y="28239"/>
                  </a:lnTo>
                  <a:lnTo>
                    <a:pt x="90676" y="25893"/>
                  </a:lnTo>
                  <a:lnTo>
                    <a:pt x="94428" y="23704"/>
                  </a:lnTo>
                  <a:lnTo>
                    <a:pt x="98181" y="21515"/>
                  </a:lnTo>
                  <a:lnTo>
                    <a:pt x="101934" y="19483"/>
                  </a:lnTo>
                  <a:lnTo>
                    <a:pt x="105718" y="17450"/>
                  </a:lnTo>
                  <a:lnTo>
                    <a:pt x="109471" y="15511"/>
                  </a:lnTo>
                  <a:lnTo>
                    <a:pt x="113223" y="13666"/>
                  </a:lnTo>
                  <a:lnTo>
                    <a:pt x="116945" y="11915"/>
                  </a:lnTo>
                  <a:lnTo>
                    <a:pt x="120666" y="10226"/>
                  </a:lnTo>
                  <a:lnTo>
                    <a:pt x="124356" y="8631"/>
                  </a:lnTo>
                  <a:lnTo>
                    <a:pt x="128015" y="7130"/>
                  </a:lnTo>
                  <a:lnTo>
                    <a:pt x="131642" y="5691"/>
                  </a:lnTo>
                  <a:lnTo>
                    <a:pt x="135208" y="4347"/>
                  </a:lnTo>
                  <a:lnTo>
                    <a:pt x="138741" y="3127"/>
                  </a:lnTo>
                  <a:lnTo>
                    <a:pt x="142212" y="1970"/>
                  </a:lnTo>
                  <a:lnTo>
                    <a:pt x="145621" y="938"/>
                  </a:lnTo>
                  <a:lnTo>
                    <a:pt x="148967" y="0"/>
                  </a:lnTo>
                  <a:lnTo>
                    <a:pt x="145590" y="876"/>
                  </a:lnTo>
                  <a:lnTo>
                    <a:pt x="142150" y="1845"/>
                  </a:lnTo>
                  <a:lnTo>
                    <a:pt x="138647" y="2908"/>
                  </a:lnTo>
                  <a:lnTo>
                    <a:pt x="135082" y="4066"/>
                  </a:lnTo>
                  <a:lnTo>
                    <a:pt x="131486" y="5316"/>
                  </a:lnTo>
                  <a:lnTo>
                    <a:pt x="127827" y="6661"/>
                  </a:lnTo>
                  <a:lnTo>
                    <a:pt x="124137" y="8099"/>
                  </a:lnTo>
                  <a:lnTo>
                    <a:pt x="120416" y="9632"/>
                  </a:lnTo>
                  <a:lnTo>
                    <a:pt x="116663" y="11227"/>
                  </a:lnTo>
                  <a:lnTo>
                    <a:pt x="112879" y="12915"/>
                  </a:lnTo>
                  <a:lnTo>
                    <a:pt x="109064" y="14698"/>
                  </a:lnTo>
                  <a:lnTo>
                    <a:pt x="105249" y="16543"/>
                  </a:lnTo>
                  <a:lnTo>
                    <a:pt x="101434" y="18513"/>
                  </a:lnTo>
                  <a:lnTo>
                    <a:pt x="97618" y="20483"/>
                  </a:lnTo>
                  <a:lnTo>
                    <a:pt x="93803" y="22610"/>
                  </a:lnTo>
                  <a:lnTo>
                    <a:pt x="89957" y="24736"/>
                  </a:lnTo>
                  <a:lnTo>
                    <a:pt x="86142" y="26988"/>
                  </a:lnTo>
                  <a:lnTo>
                    <a:pt x="82326" y="29239"/>
                  </a:lnTo>
                  <a:lnTo>
                    <a:pt x="78542" y="31585"/>
                  </a:lnTo>
                  <a:lnTo>
                    <a:pt x="74790" y="33993"/>
                  </a:lnTo>
                  <a:lnTo>
                    <a:pt x="71068" y="36464"/>
                  </a:lnTo>
                  <a:lnTo>
                    <a:pt x="67378" y="38996"/>
                  </a:lnTo>
                  <a:lnTo>
                    <a:pt x="63719" y="41592"/>
                  </a:lnTo>
                  <a:lnTo>
                    <a:pt x="60123" y="44250"/>
                  </a:lnTo>
                  <a:lnTo>
                    <a:pt x="56558" y="46971"/>
                  </a:lnTo>
                  <a:lnTo>
                    <a:pt x="53055" y="49723"/>
                  </a:lnTo>
                  <a:lnTo>
                    <a:pt x="49615" y="52538"/>
                  </a:lnTo>
                  <a:lnTo>
                    <a:pt x="46238" y="55383"/>
                  </a:lnTo>
                  <a:lnTo>
                    <a:pt x="42923" y="58291"/>
                  </a:lnTo>
                  <a:lnTo>
                    <a:pt x="39671" y="61262"/>
                  </a:lnTo>
                  <a:lnTo>
                    <a:pt x="36513" y="64265"/>
                  </a:lnTo>
                  <a:lnTo>
                    <a:pt x="33417" y="67298"/>
                  </a:lnTo>
                  <a:lnTo>
                    <a:pt x="30414" y="70363"/>
                  </a:lnTo>
                  <a:lnTo>
                    <a:pt x="27506" y="73490"/>
                  </a:lnTo>
                  <a:lnTo>
                    <a:pt x="24692" y="76648"/>
                  </a:lnTo>
                  <a:lnTo>
                    <a:pt x="22002" y="79838"/>
                  </a:lnTo>
                  <a:lnTo>
                    <a:pt x="19406" y="83059"/>
                  </a:lnTo>
                  <a:lnTo>
                    <a:pt x="16936" y="86311"/>
                  </a:lnTo>
                  <a:lnTo>
                    <a:pt x="14591" y="89595"/>
                  </a:lnTo>
                  <a:lnTo>
                    <a:pt x="12370" y="92941"/>
                  </a:lnTo>
                  <a:lnTo>
                    <a:pt x="10306" y="96319"/>
                  </a:lnTo>
                  <a:lnTo>
                    <a:pt x="8399" y="99727"/>
                  </a:lnTo>
                  <a:lnTo>
                    <a:pt x="6616" y="103136"/>
                  </a:lnTo>
                  <a:lnTo>
                    <a:pt x="4990" y="106576"/>
                  </a:lnTo>
                  <a:lnTo>
                    <a:pt x="3520" y="110047"/>
                  </a:lnTo>
                  <a:lnTo>
                    <a:pt x="2207" y="113518"/>
                  </a:lnTo>
                  <a:lnTo>
                    <a:pt x="1050" y="117021"/>
                  </a:lnTo>
                  <a:lnTo>
                    <a:pt x="80" y="120492"/>
                  </a:lnTo>
                  <a:cubicBezTo>
                    <a:pt x="-232" y="121586"/>
                    <a:pt x="393" y="122712"/>
                    <a:pt x="1519" y="123025"/>
                  </a:cubicBezTo>
                  <a:cubicBezTo>
                    <a:pt x="2520" y="123400"/>
                    <a:pt x="3677" y="122744"/>
                    <a:pt x="3989" y="12164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3720216" y="4567277"/>
              <a:ext cx="193050" cy="100477"/>
            </a:xfrm>
            <a:custGeom>
              <a:avLst/>
              <a:gdLst/>
              <a:ahLst/>
              <a:cxnLst/>
              <a:rect l="l" t="t" r="r" b="b"/>
              <a:pathLst>
                <a:path w="193050" h="100477" extrusionOk="0">
                  <a:moveTo>
                    <a:pt x="191824" y="6067"/>
                  </a:moveTo>
                  <a:lnTo>
                    <a:pt x="189916" y="5223"/>
                  </a:lnTo>
                  <a:lnTo>
                    <a:pt x="187946" y="4441"/>
                  </a:lnTo>
                  <a:lnTo>
                    <a:pt x="185945" y="3722"/>
                  </a:lnTo>
                  <a:lnTo>
                    <a:pt x="183943" y="3065"/>
                  </a:lnTo>
                  <a:lnTo>
                    <a:pt x="181911" y="2471"/>
                  </a:lnTo>
                  <a:lnTo>
                    <a:pt x="179816" y="1939"/>
                  </a:lnTo>
                  <a:lnTo>
                    <a:pt x="175656" y="1063"/>
                  </a:lnTo>
                  <a:lnTo>
                    <a:pt x="171403" y="469"/>
                  </a:lnTo>
                  <a:lnTo>
                    <a:pt x="167056" y="125"/>
                  </a:lnTo>
                  <a:lnTo>
                    <a:pt x="162647" y="0"/>
                  </a:lnTo>
                  <a:lnTo>
                    <a:pt x="158175" y="94"/>
                  </a:lnTo>
                  <a:lnTo>
                    <a:pt x="153672" y="438"/>
                  </a:lnTo>
                  <a:lnTo>
                    <a:pt x="149106" y="1001"/>
                  </a:lnTo>
                  <a:lnTo>
                    <a:pt x="144509" y="1783"/>
                  </a:lnTo>
                  <a:lnTo>
                    <a:pt x="139881" y="2752"/>
                  </a:lnTo>
                  <a:lnTo>
                    <a:pt x="135253" y="3878"/>
                  </a:lnTo>
                  <a:lnTo>
                    <a:pt x="130593" y="5191"/>
                  </a:lnTo>
                  <a:lnTo>
                    <a:pt x="125902" y="6661"/>
                  </a:lnTo>
                  <a:lnTo>
                    <a:pt x="121211" y="8287"/>
                  </a:lnTo>
                  <a:lnTo>
                    <a:pt x="116521" y="10070"/>
                  </a:lnTo>
                  <a:lnTo>
                    <a:pt x="111830" y="12008"/>
                  </a:lnTo>
                  <a:lnTo>
                    <a:pt x="107139" y="14073"/>
                  </a:lnTo>
                  <a:lnTo>
                    <a:pt x="102448" y="16261"/>
                  </a:lnTo>
                  <a:lnTo>
                    <a:pt x="97789" y="18576"/>
                  </a:lnTo>
                  <a:lnTo>
                    <a:pt x="93160" y="21015"/>
                  </a:lnTo>
                  <a:lnTo>
                    <a:pt x="88563" y="23548"/>
                  </a:lnTo>
                  <a:lnTo>
                    <a:pt x="83997" y="26175"/>
                  </a:lnTo>
                  <a:lnTo>
                    <a:pt x="79463" y="28896"/>
                  </a:lnTo>
                  <a:lnTo>
                    <a:pt x="74960" y="31710"/>
                  </a:lnTo>
                  <a:lnTo>
                    <a:pt x="70519" y="34619"/>
                  </a:lnTo>
                  <a:lnTo>
                    <a:pt x="66141" y="37589"/>
                  </a:lnTo>
                  <a:lnTo>
                    <a:pt x="61825" y="40623"/>
                  </a:lnTo>
                  <a:lnTo>
                    <a:pt x="57572" y="43719"/>
                  </a:lnTo>
                  <a:lnTo>
                    <a:pt x="53413" y="46846"/>
                  </a:lnTo>
                  <a:lnTo>
                    <a:pt x="49317" y="50036"/>
                  </a:lnTo>
                  <a:lnTo>
                    <a:pt x="45314" y="53257"/>
                  </a:lnTo>
                  <a:lnTo>
                    <a:pt x="41405" y="56478"/>
                  </a:lnTo>
                  <a:lnTo>
                    <a:pt x="37589" y="59730"/>
                  </a:lnTo>
                  <a:lnTo>
                    <a:pt x="33899" y="62982"/>
                  </a:lnTo>
                  <a:lnTo>
                    <a:pt x="30303" y="66266"/>
                  </a:lnTo>
                  <a:lnTo>
                    <a:pt x="26832" y="69549"/>
                  </a:lnTo>
                  <a:lnTo>
                    <a:pt x="23486" y="72802"/>
                  </a:lnTo>
                  <a:lnTo>
                    <a:pt x="20265" y="76054"/>
                  </a:lnTo>
                  <a:lnTo>
                    <a:pt x="17200" y="79275"/>
                  </a:lnTo>
                  <a:lnTo>
                    <a:pt x="14260" y="82465"/>
                  </a:lnTo>
                  <a:lnTo>
                    <a:pt x="11477" y="85623"/>
                  </a:lnTo>
                  <a:lnTo>
                    <a:pt x="8850" y="88719"/>
                  </a:lnTo>
                  <a:lnTo>
                    <a:pt x="6380" y="91753"/>
                  </a:lnTo>
                  <a:lnTo>
                    <a:pt x="4066" y="94724"/>
                  </a:lnTo>
                  <a:lnTo>
                    <a:pt x="1939" y="97632"/>
                  </a:lnTo>
                  <a:lnTo>
                    <a:pt x="0" y="100478"/>
                  </a:lnTo>
                  <a:lnTo>
                    <a:pt x="2001" y="97694"/>
                  </a:lnTo>
                  <a:lnTo>
                    <a:pt x="4191" y="94818"/>
                  </a:lnTo>
                  <a:lnTo>
                    <a:pt x="6536" y="91878"/>
                  </a:lnTo>
                  <a:lnTo>
                    <a:pt x="9038" y="88876"/>
                  </a:lnTo>
                  <a:lnTo>
                    <a:pt x="11727" y="85842"/>
                  </a:lnTo>
                  <a:lnTo>
                    <a:pt x="14573" y="82746"/>
                  </a:lnTo>
                  <a:lnTo>
                    <a:pt x="17544" y="79619"/>
                  </a:lnTo>
                  <a:lnTo>
                    <a:pt x="20671" y="76460"/>
                  </a:lnTo>
                  <a:lnTo>
                    <a:pt x="23954" y="73302"/>
                  </a:lnTo>
                  <a:lnTo>
                    <a:pt x="27332" y="70112"/>
                  </a:lnTo>
                  <a:lnTo>
                    <a:pt x="30866" y="66923"/>
                  </a:lnTo>
                  <a:lnTo>
                    <a:pt x="34493" y="63733"/>
                  </a:lnTo>
                  <a:lnTo>
                    <a:pt x="38246" y="60543"/>
                  </a:lnTo>
                  <a:lnTo>
                    <a:pt x="42092" y="57384"/>
                  </a:lnTo>
                  <a:lnTo>
                    <a:pt x="46064" y="54226"/>
                  </a:lnTo>
                  <a:lnTo>
                    <a:pt x="50098" y="51099"/>
                  </a:lnTo>
                  <a:lnTo>
                    <a:pt x="54226" y="48034"/>
                  </a:lnTo>
                  <a:lnTo>
                    <a:pt x="58448" y="45001"/>
                  </a:lnTo>
                  <a:lnTo>
                    <a:pt x="62732" y="42030"/>
                  </a:lnTo>
                  <a:lnTo>
                    <a:pt x="67079" y="39090"/>
                  </a:lnTo>
                  <a:lnTo>
                    <a:pt x="71488" y="36244"/>
                  </a:lnTo>
                  <a:lnTo>
                    <a:pt x="75960" y="33461"/>
                  </a:lnTo>
                  <a:lnTo>
                    <a:pt x="80464" y="30772"/>
                  </a:lnTo>
                  <a:lnTo>
                    <a:pt x="85029" y="28145"/>
                  </a:lnTo>
                  <a:lnTo>
                    <a:pt x="89626" y="25612"/>
                  </a:lnTo>
                  <a:lnTo>
                    <a:pt x="94255" y="23204"/>
                  </a:lnTo>
                  <a:lnTo>
                    <a:pt x="98914" y="20890"/>
                  </a:lnTo>
                  <a:lnTo>
                    <a:pt x="103574" y="18701"/>
                  </a:lnTo>
                  <a:lnTo>
                    <a:pt x="108233" y="16637"/>
                  </a:lnTo>
                  <a:lnTo>
                    <a:pt x="112924" y="14698"/>
                  </a:lnTo>
                  <a:lnTo>
                    <a:pt x="117584" y="12884"/>
                  </a:lnTo>
                  <a:lnTo>
                    <a:pt x="122243" y="11227"/>
                  </a:lnTo>
                  <a:lnTo>
                    <a:pt x="126903" y="9726"/>
                  </a:lnTo>
                  <a:lnTo>
                    <a:pt x="131531" y="8381"/>
                  </a:lnTo>
                  <a:lnTo>
                    <a:pt x="136128" y="7224"/>
                  </a:lnTo>
                  <a:lnTo>
                    <a:pt x="140694" y="6254"/>
                  </a:lnTo>
                  <a:lnTo>
                    <a:pt x="145197" y="5441"/>
                  </a:lnTo>
                  <a:lnTo>
                    <a:pt x="149669" y="4816"/>
                  </a:lnTo>
                  <a:lnTo>
                    <a:pt x="154079" y="4378"/>
                  </a:lnTo>
                  <a:lnTo>
                    <a:pt x="158425" y="4097"/>
                  </a:lnTo>
                  <a:lnTo>
                    <a:pt x="162678" y="4034"/>
                  </a:lnTo>
                  <a:lnTo>
                    <a:pt x="166869" y="4190"/>
                  </a:lnTo>
                  <a:lnTo>
                    <a:pt x="170965" y="4534"/>
                  </a:lnTo>
                  <a:lnTo>
                    <a:pt x="174999" y="5097"/>
                  </a:lnTo>
                  <a:lnTo>
                    <a:pt x="178971" y="5910"/>
                  </a:lnTo>
                  <a:lnTo>
                    <a:pt x="180879" y="6380"/>
                  </a:lnTo>
                  <a:lnTo>
                    <a:pt x="182786" y="6942"/>
                  </a:lnTo>
                  <a:lnTo>
                    <a:pt x="184662" y="7568"/>
                  </a:lnTo>
                  <a:lnTo>
                    <a:pt x="186508" y="8256"/>
                  </a:lnTo>
                  <a:lnTo>
                    <a:pt x="188321" y="9006"/>
                  </a:lnTo>
                  <a:lnTo>
                    <a:pt x="190166" y="9820"/>
                  </a:lnTo>
                  <a:cubicBezTo>
                    <a:pt x="191199" y="10289"/>
                    <a:pt x="192418" y="9820"/>
                    <a:pt x="192887" y="8788"/>
                  </a:cubicBezTo>
                  <a:cubicBezTo>
                    <a:pt x="193325" y="7755"/>
                    <a:pt x="192856" y="6536"/>
                    <a:pt x="191824" y="60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3627869" y="4396812"/>
              <a:ext cx="135290" cy="30459"/>
            </a:xfrm>
            <a:custGeom>
              <a:avLst/>
              <a:gdLst/>
              <a:ahLst/>
              <a:cxnLst/>
              <a:rect l="l" t="t" r="r" b="b"/>
              <a:pathLst>
                <a:path w="135290" h="30459" extrusionOk="0">
                  <a:moveTo>
                    <a:pt x="133376" y="626"/>
                  </a:moveTo>
                  <a:lnTo>
                    <a:pt x="127560" y="188"/>
                  </a:lnTo>
                  <a:lnTo>
                    <a:pt x="121743" y="0"/>
                  </a:lnTo>
                  <a:lnTo>
                    <a:pt x="115957" y="63"/>
                  </a:lnTo>
                  <a:lnTo>
                    <a:pt x="110203" y="344"/>
                  </a:lnTo>
                  <a:lnTo>
                    <a:pt x="104480" y="907"/>
                  </a:lnTo>
                  <a:lnTo>
                    <a:pt x="98789" y="1658"/>
                  </a:lnTo>
                  <a:lnTo>
                    <a:pt x="93129" y="2596"/>
                  </a:lnTo>
                  <a:lnTo>
                    <a:pt x="87500" y="3690"/>
                  </a:lnTo>
                  <a:lnTo>
                    <a:pt x="81902" y="4910"/>
                  </a:lnTo>
                  <a:lnTo>
                    <a:pt x="76335" y="6254"/>
                  </a:lnTo>
                  <a:lnTo>
                    <a:pt x="70800" y="7693"/>
                  </a:lnTo>
                  <a:lnTo>
                    <a:pt x="65265" y="9256"/>
                  </a:lnTo>
                  <a:lnTo>
                    <a:pt x="59761" y="10883"/>
                  </a:lnTo>
                  <a:lnTo>
                    <a:pt x="54257" y="12571"/>
                  </a:lnTo>
                  <a:lnTo>
                    <a:pt x="48785" y="14323"/>
                  </a:lnTo>
                  <a:lnTo>
                    <a:pt x="43343" y="16137"/>
                  </a:lnTo>
                  <a:lnTo>
                    <a:pt x="37902" y="17982"/>
                  </a:lnTo>
                  <a:lnTo>
                    <a:pt x="32461" y="19826"/>
                  </a:lnTo>
                  <a:lnTo>
                    <a:pt x="27050" y="21672"/>
                  </a:lnTo>
                  <a:lnTo>
                    <a:pt x="21640" y="23517"/>
                  </a:lnTo>
                  <a:lnTo>
                    <a:pt x="16230" y="25299"/>
                  </a:lnTo>
                  <a:lnTo>
                    <a:pt x="10820" y="27082"/>
                  </a:lnTo>
                  <a:lnTo>
                    <a:pt x="5410" y="28771"/>
                  </a:lnTo>
                  <a:lnTo>
                    <a:pt x="0" y="30459"/>
                  </a:lnTo>
                  <a:lnTo>
                    <a:pt x="5441" y="28958"/>
                  </a:lnTo>
                  <a:lnTo>
                    <a:pt x="10914" y="27457"/>
                  </a:lnTo>
                  <a:lnTo>
                    <a:pt x="16387" y="25831"/>
                  </a:lnTo>
                  <a:lnTo>
                    <a:pt x="21859" y="24205"/>
                  </a:lnTo>
                  <a:lnTo>
                    <a:pt x="27332" y="22547"/>
                  </a:lnTo>
                  <a:lnTo>
                    <a:pt x="32805" y="20890"/>
                  </a:lnTo>
                  <a:lnTo>
                    <a:pt x="38277" y="19232"/>
                  </a:lnTo>
                  <a:lnTo>
                    <a:pt x="43781" y="17575"/>
                  </a:lnTo>
                  <a:lnTo>
                    <a:pt x="49285" y="15949"/>
                  </a:lnTo>
                  <a:lnTo>
                    <a:pt x="54789" y="14385"/>
                  </a:lnTo>
                  <a:lnTo>
                    <a:pt x="60324" y="12884"/>
                  </a:lnTo>
                  <a:lnTo>
                    <a:pt x="65859" y="11446"/>
                  </a:lnTo>
                  <a:lnTo>
                    <a:pt x="71395" y="10101"/>
                  </a:lnTo>
                  <a:lnTo>
                    <a:pt x="76930" y="8881"/>
                  </a:lnTo>
                  <a:lnTo>
                    <a:pt x="82496" y="7755"/>
                  </a:lnTo>
                  <a:lnTo>
                    <a:pt x="88063" y="6755"/>
                  </a:lnTo>
                  <a:lnTo>
                    <a:pt x="93629" y="5910"/>
                  </a:lnTo>
                  <a:lnTo>
                    <a:pt x="99227" y="5254"/>
                  </a:lnTo>
                  <a:lnTo>
                    <a:pt x="104825" y="4753"/>
                  </a:lnTo>
                  <a:lnTo>
                    <a:pt x="110422" y="4441"/>
                  </a:lnTo>
                  <a:lnTo>
                    <a:pt x="116051" y="4253"/>
                  </a:lnTo>
                  <a:lnTo>
                    <a:pt x="121680" y="4222"/>
                  </a:lnTo>
                  <a:lnTo>
                    <a:pt x="127340" y="4409"/>
                  </a:lnTo>
                  <a:lnTo>
                    <a:pt x="133064" y="4847"/>
                  </a:lnTo>
                  <a:cubicBezTo>
                    <a:pt x="134189" y="4941"/>
                    <a:pt x="135190" y="4097"/>
                    <a:pt x="135284" y="2940"/>
                  </a:cubicBezTo>
                  <a:cubicBezTo>
                    <a:pt x="135378" y="1689"/>
                    <a:pt x="134502" y="688"/>
                    <a:pt x="133376" y="62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3504594" y="4237449"/>
              <a:ext cx="180501" cy="44730"/>
            </a:xfrm>
            <a:custGeom>
              <a:avLst/>
              <a:gdLst/>
              <a:ahLst/>
              <a:cxnLst/>
              <a:rect l="l" t="t" r="r" b="b"/>
              <a:pathLst>
                <a:path w="180501" h="44730" extrusionOk="0">
                  <a:moveTo>
                    <a:pt x="179784" y="41029"/>
                  </a:moveTo>
                  <a:lnTo>
                    <a:pt x="177157" y="38840"/>
                  </a:lnTo>
                  <a:lnTo>
                    <a:pt x="174374" y="36714"/>
                  </a:lnTo>
                  <a:lnTo>
                    <a:pt x="171497" y="34649"/>
                  </a:lnTo>
                  <a:lnTo>
                    <a:pt x="168526" y="32679"/>
                  </a:lnTo>
                  <a:lnTo>
                    <a:pt x="165430" y="30772"/>
                  </a:lnTo>
                  <a:lnTo>
                    <a:pt x="162240" y="28927"/>
                  </a:lnTo>
                  <a:lnTo>
                    <a:pt x="158957" y="27175"/>
                  </a:lnTo>
                  <a:lnTo>
                    <a:pt x="155579" y="25487"/>
                  </a:lnTo>
                  <a:lnTo>
                    <a:pt x="152108" y="23892"/>
                  </a:lnTo>
                  <a:lnTo>
                    <a:pt x="148543" y="22391"/>
                  </a:lnTo>
                  <a:lnTo>
                    <a:pt x="144915" y="20952"/>
                  </a:lnTo>
                  <a:lnTo>
                    <a:pt x="141225" y="19576"/>
                  </a:lnTo>
                  <a:lnTo>
                    <a:pt x="137473" y="18263"/>
                  </a:lnTo>
                  <a:lnTo>
                    <a:pt x="133657" y="17012"/>
                  </a:lnTo>
                  <a:lnTo>
                    <a:pt x="129780" y="15824"/>
                  </a:lnTo>
                  <a:lnTo>
                    <a:pt x="125871" y="14666"/>
                  </a:lnTo>
                  <a:lnTo>
                    <a:pt x="121899" y="13572"/>
                  </a:lnTo>
                  <a:lnTo>
                    <a:pt x="117896" y="12540"/>
                  </a:lnTo>
                  <a:lnTo>
                    <a:pt x="113831" y="11571"/>
                  </a:lnTo>
                  <a:lnTo>
                    <a:pt x="109765" y="10601"/>
                  </a:lnTo>
                  <a:lnTo>
                    <a:pt x="105638" y="9757"/>
                  </a:lnTo>
                  <a:lnTo>
                    <a:pt x="101510" y="8913"/>
                  </a:lnTo>
                  <a:lnTo>
                    <a:pt x="97350" y="8162"/>
                  </a:lnTo>
                  <a:lnTo>
                    <a:pt x="93191" y="7412"/>
                  </a:lnTo>
                  <a:lnTo>
                    <a:pt x="89001" y="6724"/>
                  </a:lnTo>
                  <a:lnTo>
                    <a:pt x="84810" y="6035"/>
                  </a:lnTo>
                  <a:lnTo>
                    <a:pt x="80620" y="5441"/>
                  </a:lnTo>
                  <a:lnTo>
                    <a:pt x="76429" y="4847"/>
                  </a:lnTo>
                  <a:lnTo>
                    <a:pt x="72239" y="4347"/>
                  </a:lnTo>
                  <a:lnTo>
                    <a:pt x="68080" y="3846"/>
                  </a:lnTo>
                  <a:lnTo>
                    <a:pt x="63920" y="3409"/>
                  </a:lnTo>
                  <a:lnTo>
                    <a:pt x="59761" y="2971"/>
                  </a:lnTo>
                  <a:lnTo>
                    <a:pt x="55665" y="2595"/>
                  </a:lnTo>
                  <a:lnTo>
                    <a:pt x="51568" y="2220"/>
                  </a:lnTo>
                  <a:lnTo>
                    <a:pt x="47534" y="1908"/>
                  </a:lnTo>
                  <a:lnTo>
                    <a:pt x="43500" y="1595"/>
                  </a:lnTo>
                  <a:lnTo>
                    <a:pt x="39559" y="1344"/>
                  </a:lnTo>
                  <a:lnTo>
                    <a:pt x="35619" y="1094"/>
                  </a:lnTo>
                  <a:lnTo>
                    <a:pt x="31773" y="907"/>
                  </a:lnTo>
                  <a:lnTo>
                    <a:pt x="27926" y="719"/>
                  </a:lnTo>
                  <a:lnTo>
                    <a:pt x="24205" y="563"/>
                  </a:lnTo>
                  <a:lnTo>
                    <a:pt x="20483" y="407"/>
                  </a:lnTo>
                  <a:lnTo>
                    <a:pt x="16856" y="281"/>
                  </a:lnTo>
                  <a:lnTo>
                    <a:pt x="13322" y="187"/>
                  </a:lnTo>
                  <a:lnTo>
                    <a:pt x="9851" y="125"/>
                  </a:lnTo>
                  <a:lnTo>
                    <a:pt x="6473" y="63"/>
                  </a:lnTo>
                  <a:lnTo>
                    <a:pt x="3190" y="31"/>
                  </a:lnTo>
                  <a:lnTo>
                    <a:pt x="0" y="0"/>
                  </a:lnTo>
                  <a:lnTo>
                    <a:pt x="3190" y="94"/>
                  </a:lnTo>
                  <a:lnTo>
                    <a:pt x="6473" y="219"/>
                  </a:lnTo>
                  <a:lnTo>
                    <a:pt x="9851" y="344"/>
                  </a:lnTo>
                  <a:lnTo>
                    <a:pt x="13291" y="500"/>
                  </a:lnTo>
                  <a:lnTo>
                    <a:pt x="16824" y="657"/>
                  </a:lnTo>
                  <a:lnTo>
                    <a:pt x="20421" y="844"/>
                  </a:lnTo>
                  <a:lnTo>
                    <a:pt x="24111" y="1063"/>
                  </a:lnTo>
                  <a:lnTo>
                    <a:pt x="27801" y="1282"/>
                  </a:lnTo>
                  <a:lnTo>
                    <a:pt x="31616" y="1564"/>
                  </a:lnTo>
                  <a:lnTo>
                    <a:pt x="35431" y="1845"/>
                  </a:lnTo>
                  <a:lnTo>
                    <a:pt x="39372" y="2189"/>
                  </a:lnTo>
                  <a:lnTo>
                    <a:pt x="43312" y="2533"/>
                  </a:lnTo>
                  <a:lnTo>
                    <a:pt x="47315" y="2939"/>
                  </a:lnTo>
                  <a:lnTo>
                    <a:pt x="51318" y="3346"/>
                  </a:lnTo>
                  <a:lnTo>
                    <a:pt x="55383" y="3815"/>
                  </a:lnTo>
                  <a:lnTo>
                    <a:pt x="59448" y="4284"/>
                  </a:lnTo>
                  <a:lnTo>
                    <a:pt x="63576" y="4816"/>
                  </a:lnTo>
                  <a:lnTo>
                    <a:pt x="67704" y="5347"/>
                  </a:lnTo>
                  <a:lnTo>
                    <a:pt x="71864" y="5973"/>
                  </a:lnTo>
                  <a:lnTo>
                    <a:pt x="76023" y="6598"/>
                  </a:lnTo>
                  <a:lnTo>
                    <a:pt x="80182" y="7286"/>
                  </a:lnTo>
                  <a:lnTo>
                    <a:pt x="84341" y="7974"/>
                  </a:lnTo>
                  <a:lnTo>
                    <a:pt x="88469" y="8756"/>
                  </a:lnTo>
                  <a:lnTo>
                    <a:pt x="92597" y="9538"/>
                  </a:lnTo>
                  <a:lnTo>
                    <a:pt x="96725" y="10414"/>
                  </a:lnTo>
                  <a:lnTo>
                    <a:pt x="100853" y="11289"/>
                  </a:lnTo>
                  <a:lnTo>
                    <a:pt x="104918" y="12258"/>
                  </a:lnTo>
                  <a:lnTo>
                    <a:pt x="108984" y="13228"/>
                  </a:lnTo>
                  <a:lnTo>
                    <a:pt x="112986" y="14291"/>
                  </a:lnTo>
                  <a:lnTo>
                    <a:pt x="116989" y="15355"/>
                  </a:lnTo>
                  <a:lnTo>
                    <a:pt x="120930" y="16481"/>
                  </a:lnTo>
                  <a:lnTo>
                    <a:pt x="124807" y="17669"/>
                  </a:lnTo>
                  <a:lnTo>
                    <a:pt x="128654" y="18919"/>
                  </a:lnTo>
                  <a:lnTo>
                    <a:pt x="132438" y="20233"/>
                  </a:lnTo>
                  <a:lnTo>
                    <a:pt x="136159" y="21578"/>
                  </a:lnTo>
                  <a:lnTo>
                    <a:pt x="139818" y="22985"/>
                  </a:lnTo>
                  <a:lnTo>
                    <a:pt x="143383" y="24455"/>
                  </a:lnTo>
                  <a:lnTo>
                    <a:pt x="146886" y="25987"/>
                  </a:lnTo>
                  <a:lnTo>
                    <a:pt x="150294" y="27582"/>
                  </a:lnTo>
                  <a:lnTo>
                    <a:pt x="153640" y="29208"/>
                  </a:lnTo>
                  <a:lnTo>
                    <a:pt x="156893" y="30866"/>
                  </a:lnTo>
                  <a:lnTo>
                    <a:pt x="160051" y="32585"/>
                  </a:lnTo>
                  <a:lnTo>
                    <a:pt x="163116" y="34368"/>
                  </a:lnTo>
                  <a:lnTo>
                    <a:pt x="166087" y="36213"/>
                  </a:lnTo>
                  <a:lnTo>
                    <a:pt x="168964" y="38121"/>
                  </a:lnTo>
                  <a:lnTo>
                    <a:pt x="171747" y="40091"/>
                  </a:lnTo>
                  <a:lnTo>
                    <a:pt x="174405" y="42124"/>
                  </a:lnTo>
                  <a:lnTo>
                    <a:pt x="176969" y="44250"/>
                  </a:lnTo>
                  <a:cubicBezTo>
                    <a:pt x="177845" y="44969"/>
                    <a:pt x="179159" y="44876"/>
                    <a:pt x="179878" y="44000"/>
                  </a:cubicBezTo>
                  <a:cubicBezTo>
                    <a:pt x="180785" y="43062"/>
                    <a:pt x="180660" y="41748"/>
                    <a:pt x="179784" y="4102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3737134" y="4188258"/>
              <a:ext cx="8880" cy="54988"/>
            </a:xfrm>
            <a:custGeom>
              <a:avLst/>
              <a:gdLst/>
              <a:ahLst/>
              <a:cxnLst/>
              <a:rect l="l" t="t" r="r" b="b"/>
              <a:pathLst>
                <a:path w="8880" h="54988" extrusionOk="0">
                  <a:moveTo>
                    <a:pt x="8600" y="51849"/>
                  </a:moveTo>
                  <a:lnTo>
                    <a:pt x="7474" y="49910"/>
                  </a:lnTo>
                  <a:lnTo>
                    <a:pt x="6536" y="48003"/>
                  </a:lnTo>
                  <a:lnTo>
                    <a:pt x="5723" y="46033"/>
                  </a:lnTo>
                  <a:lnTo>
                    <a:pt x="5004" y="44031"/>
                  </a:lnTo>
                  <a:lnTo>
                    <a:pt x="4347" y="41998"/>
                  </a:lnTo>
                  <a:lnTo>
                    <a:pt x="3816" y="39903"/>
                  </a:lnTo>
                  <a:lnTo>
                    <a:pt x="3378" y="37777"/>
                  </a:lnTo>
                  <a:lnTo>
                    <a:pt x="3065" y="35619"/>
                  </a:lnTo>
                  <a:lnTo>
                    <a:pt x="2877" y="33399"/>
                  </a:lnTo>
                  <a:lnTo>
                    <a:pt x="2783" y="31147"/>
                  </a:lnTo>
                  <a:lnTo>
                    <a:pt x="2783" y="28896"/>
                  </a:lnTo>
                  <a:lnTo>
                    <a:pt x="2877" y="26613"/>
                  </a:lnTo>
                  <a:lnTo>
                    <a:pt x="3034" y="24330"/>
                  </a:lnTo>
                  <a:lnTo>
                    <a:pt x="3284" y="22047"/>
                  </a:lnTo>
                  <a:lnTo>
                    <a:pt x="3596" y="19764"/>
                  </a:lnTo>
                  <a:lnTo>
                    <a:pt x="3972" y="17481"/>
                  </a:lnTo>
                  <a:lnTo>
                    <a:pt x="4378" y="15198"/>
                  </a:lnTo>
                  <a:lnTo>
                    <a:pt x="4847" y="12947"/>
                  </a:lnTo>
                  <a:lnTo>
                    <a:pt x="5879" y="8475"/>
                  </a:lnTo>
                  <a:lnTo>
                    <a:pt x="7005" y="4159"/>
                  </a:lnTo>
                  <a:lnTo>
                    <a:pt x="8162" y="0"/>
                  </a:lnTo>
                  <a:lnTo>
                    <a:pt x="6692" y="4065"/>
                  </a:lnTo>
                  <a:lnTo>
                    <a:pt x="5223" y="8287"/>
                  </a:lnTo>
                  <a:lnTo>
                    <a:pt x="3847" y="12665"/>
                  </a:lnTo>
                  <a:lnTo>
                    <a:pt x="3190" y="14917"/>
                  </a:lnTo>
                  <a:lnTo>
                    <a:pt x="2565" y="17168"/>
                  </a:lnTo>
                  <a:lnTo>
                    <a:pt x="2001" y="19451"/>
                  </a:lnTo>
                  <a:lnTo>
                    <a:pt x="1501" y="21765"/>
                  </a:lnTo>
                  <a:lnTo>
                    <a:pt x="1064" y="24079"/>
                  </a:lnTo>
                  <a:lnTo>
                    <a:pt x="688" y="26425"/>
                  </a:lnTo>
                  <a:lnTo>
                    <a:pt x="375" y="28770"/>
                  </a:lnTo>
                  <a:lnTo>
                    <a:pt x="157" y="31116"/>
                  </a:lnTo>
                  <a:lnTo>
                    <a:pt x="31" y="33461"/>
                  </a:lnTo>
                  <a:lnTo>
                    <a:pt x="0" y="35807"/>
                  </a:lnTo>
                  <a:lnTo>
                    <a:pt x="94" y="38152"/>
                  </a:lnTo>
                  <a:lnTo>
                    <a:pt x="313" y="40497"/>
                  </a:lnTo>
                  <a:lnTo>
                    <a:pt x="657" y="42843"/>
                  </a:lnTo>
                  <a:lnTo>
                    <a:pt x="1157" y="45188"/>
                  </a:lnTo>
                  <a:lnTo>
                    <a:pt x="1877" y="47471"/>
                  </a:lnTo>
                  <a:lnTo>
                    <a:pt x="2783" y="49723"/>
                  </a:lnTo>
                  <a:lnTo>
                    <a:pt x="3878" y="51912"/>
                  </a:lnTo>
                  <a:lnTo>
                    <a:pt x="5097" y="53976"/>
                  </a:lnTo>
                  <a:cubicBezTo>
                    <a:pt x="5660" y="54945"/>
                    <a:pt x="6943" y="55289"/>
                    <a:pt x="7912" y="54695"/>
                  </a:cubicBezTo>
                  <a:cubicBezTo>
                    <a:pt x="8850" y="54101"/>
                    <a:pt x="9163" y="52819"/>
                    <a:pt x="8600" y="5184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3778383" y="4142350"/>
              <a:ext cx="10319" cy="57090"/>
            </a:xfrm>
            <a:custGeom>
              <a:avLst/>
              <a:gdLst/>
              <a:ahLst/>
              <a:cxnLst/>
              <a:rect l="l" t="t" r="r" b="b"/>
              <a:pathLst>
                <a:path w="10319" h="57090" extrusionOk="0">
                  <a:moveTo>
                    <a:pt x="6504" y="54351"/>
                  </a:moveTo>
                  <a:lnTo>
                    <a:pt x="5785" y="52225"/>
                  </a:lnTo>
                  <a:lnTo>
                    <a:pt x="5191" y="50129"/>
                  </a:lnTo>
                  <a:lnTo>
                    <a:pt x="4691" y="47971"/>
                  </a:lnTo>
                  <a:lnTo>
                    <a:pt x="4253" y="45783"/>
                  </a:lnTo>
                  <a:lnTo>
                    <a:pt x="3846" y="43594"/>
                  </a:lnTo>
                  <a:lnTo>
                    <a:pt x="3534" y="41342"/>
                  </a:lnTo>
                  <a:lnTo>
                    <a:pt x="3283" y="39059"/>
                  </a:lnTo>
                  <a:lnTo>
                    <a:pt x="3159" y="36745"/>
                  </a:lnTo>
                  <a:lnTo>
                    <a:pt x="3127" y="34399"/>
                  </a:lnTo>
                  <a:lnTo>
                    <a:pt x="3159" y="32054"/>
                  </a:lnTo>
                  <a:lnTo>
                    <a:pt x="3283" y="29677"/>
                  </a:lnTo>
                  <a:lnTo>
                    <a:pt x="3471" y="27332"/>
                  </a:lnTo>
                  <a:lnTo>
                    <a:pt x="4065" y="22578"/>
                  </a:lnTo>
                  <a:lnTo>
                    <a:pt x="4941" y="17856"/>
                  </a:lnTo>
                  <a:lnTo>
                    <a:pt x="6035" y="13197"/>
                  </a:lnTo>
                  <a:lnTo>
                    <a:pt x="7318" y="8631"/>
                  </a:lnTo>
                  <a:lnTo>
                    <a:pt x="8756" y="4222"/>
                  </a:lnTo>
                  <a:lnTo>
                    <a:pt x="10320" y="0"/>
                  </a:lnTo>
                  <a:lnTo>
                    <a:pt x="8443" y="4097"/>
                  </a:lnTo>
                  <a:lnTo>
                    <a:pt x="6661" y="8412"/>
                  </a:lnTo>
                  <a:lnTo>
                    <a:pt x="5035" y="12884"/>
                  </a:lnTo>
                  <a:lnTo>
                    <a:pt x="3565" y="17481"/>
                  </a:lnTo>
                  <a:lnTo>
                    <a:pt x="2283" y="22203"/>
                  </a:lnTo>
                  <a:lnTo>
                    <a:pt x="1282" y="26988"/>
                  </a:lnTo>
                  <a:lnTo>
                    <a:pt x="876" y="29427"/>
                  </a:lnTo>
                  <a:lnTo>
                    <a:pt x="532" y="31867"/>
                  </a:lnTo>
                  <a:lnTo>
                    <a:pt x="281" y="34306"/>
                  </a:lnTo>
                  <a:lnTo>
                    <a:pt x="94" y="36745"/>
                  </a:lnTo>
                  <a:lnTo>
                    <a:pt x="0" y="39184"/>
                  </a:lnTo>
                  <a:lnTo>
                    <a:pt x="0" y="41624"/>
                  </a:lnTo>
                  <a:lnTo>
                    <a:pt x="94" y="44031"/>
                  </a:lnTo>
                  <a:lnTo>
                    <a:pt x="281" y="46439"/>
                  </a:lnTo>
                  <a:lnTo>
                    <a:pt x="688" y="48816"/>
                  </a:lnTo>
                  <a:lnTo>
                    <a:pt x="1220" y="51161"/>
                  </a:lnTo>
                  <a:lnTo>
                    <a:pt x="1876" y="53475"/>
                  </a:lnTo>
                  <a:lnTo>
                    <a:pt x="2658" y="55696"/>
                  </a:lnTo>
                  <a:cubicBezTo>
                    <a:pt x="3033" y="56759"/>
                    <a:pt x="4190" y="57353"/>
                    <a:pt x="5285" y="56978"/>
                  </a:cubicBezTo>
                  <a:cubicBezTo>
                    <a:pt x="6317" y="56603"/>
                    <a:pt x="6880" y="55414"/>
                    <a:pt x="6504" y="543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3823508" y="4127621"/>
              <a:ext cx="12258" cy="41969"/>
            </a:xfrm>
            <a:custGeom>
              <a:avLst/>
              <a:gdLst/>
              <a:ahLst/>
              <a:cxnLst/>
              <a:rect l="l" t="t" r="r" b="b"/>
              <a:pathLst>
                <a:path w="12258" h="41969" extrusionOk="0">
                  <a:moveTo>
                    <a:pt x="5066" y="39340"/>
                  </a:moveTo>
                  <a:lnTo>
                    <a:pt x="4722" y="37996"/>
                  </a:lnTo>
                  <a:lnTo>
                    <a:pt x="4472" y="36651"/>
                  </a:lnTo>
                  <a:lnTo>
                    <a:pt x="4284" y="35213"/>
                  </a:lnTo>
                  <a:lnTo>
                    <a:pt x="4159" y="33712"/>
                  </a:lnTo>
                  <a:lnTo>
                    <a:pt x="4066" y="32148"/>
                  </a:lnTo>
                  <a:lnTo>
                    <a:pt x="4003" y="30522"/>
                  </a:lnTo>
                  <a:lnTo>
                    <a:pt x="4003" y="28833"/>
                  </a:lnTo>
                  <a:lnTo>
                    <a:pt x="4097" y="27113"/>
                  </a:lnTo>
                  <a:lnTo>
                    <a:pt x="4253" y="25330"/>
                  </a:lnTo>
                  <a:lnTo>
                    <a:pt x="4472" y="23548"/>
                  </a:lnTo>
                  <a:lnTo>
                    <a:pt x="4753" y="21734"/>
                  </a:lnTo>
                  <a:lnTo>
                    <a:pt x="5097" y="19920"/>
                  </a:lnTo>
                  <a:lnTo>
                    <a:pt x="5942" y="16261"/>
                  </a:lnTo>
                  <a:lnTo>
                    <a:pt x="6974" y="12665"/>
                  </a:lnTo>
                  <a:lnTo>
                    <a:pt x="8162" y="9194"/>
                  </a:lnTo>
                  <a:lnTo>
                    <a:pt x="9444" y="5879"/>
                  </a:lnTo>
                  <a:lnTo>
                    <a:pt x="10820" y="2783"/>
                  </a:lnTo>
                  <a:lnTo>
                    <a:pt x="12259" y="0"/>
                  </a:lnTo>
                  <a:lnTo>
                    <a:pt x="10539" y="2627"/>
                  </a:lnTo>
                  <a:lnTo>
                    <a:pt x="8819" y="5567"/>
                  </a:lnTo>
                  <a:lnTo>
                    <a:pt x="7161" y="8756"/>
                  </a:lnTo>
                  <a:lnTo>
                    <a:pt x="5598" y="12134"/>
                  </a:lnTo>
                  <a:lnTo>
                    <a:pt x="4159" y="15667"/>
                  </a:lnTo>
                  <a:lnTo>
                    <a:pt x="2877" y="19295"/>
                  </a:lnTo>
                  <a:lnTo>
                    <a:pt x="2283" y="21140"/>
                  </a:lnTo>
                  <a:lnTo>
                    <a:pt x="1751" y="22985"/>
                  </a:lnTo>
                  <a:lnTo>
                    <a:pt x="1282" y="24830"/>
                  </a:lnTo>
                  <a:lnTo>
                    <a:pt x="876" y="26675"/>
                  </a:lnTo>
                  <a:lnTo>
                    <a:pt x="532" y="28489"/>
                  </a:lnTo>
                  <a:lnTo>
                    <a:pt x="250" y="30303"/>
                  </a:lnTo>
                  <a:lnTo>
                    <a:pt x="63" y="32085"/>
                  </a:lnTo>
                  <a:lnTo>
                    <a:pt x="0" y="33868"/>
                  </a:lnTo>
                  <a:lnTo>
                    <a:pt x="94" y="35588"/>
                  </a:lnTo>
                  <a:lnTo>
                    <a:pt x="282" y="37276"/>
                  </a:lnTo>
                  <a:lnTo>
                    <a:pt x="594" y="38934"/>
                  </a:lnTo>
                  <a:lnTo>
                    <a:pt x="1001" y="40435"/>
                  </a:lnTo>
                  <a:cubicBezTo>
                    <a:pt x="1282" y="41530"/>
                    <a:pt x="2439" y="42186"/>
                    <a:pt x="3534" y="41905"/>
                  </a:cubicBezTo>
                  <a:cubicBezTo>
                    <a:pt x="4722" y="41561"/>
                    <a:pt x="5379" y="40435"/>
                    <a:pt x="5066" y="3934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3799183" y="4183252"/>
              <a:ext cx="47904" cy="14544"/>
            </a:xfrm>
            <a:custGeom>
              <a:avLst/>
              <a:gdLst/>
              <a:ahLst/>
              <a:cxnLst/>
              <a:rect l="l" t="t" r="r" b="b"/>
              <a:pathLst>
                <a:path w="47904" h="14544" extrusionOk="0">
                  <a:moveTo>
                    <a:pt x="871" y="3724"/>
                  </a:moveTo>
                  <a:lnTo>
                    <a:pt x="2341" y="4756"/>
                  </a:lnTo>
                  <a:lnTo>
                    <a:pt x="3968" y="5757"/>
                  </a:lnTo>
                  <a:lnTo>
                    <a:pt x="5687" y="6695"/>
                  </a:lnTo>
                  <a:lnTo>
                    <a:pt x="7470" y="7539"/>
                  </a:lnTo>
                  <a:lnTo>
                    <a:pt x="9346" y="8259"/>
                  </a:lnTo>
                  <a:lnTo>
                    <a:pt x="11285" y="8915"/>
                  </a:lnTo>
                  <a:lnTo>
                    <a:pt x="13287" y="9509"/>
                  </a:lnTo>
                  <a:lnTo>
                    <a:pt x="15319" y="10041"/>
                  </a:lnTo>
                  <a:lnTo>
                    <a:pt x="17383" y="10542"/>
                  </a:lnTo>
                  <a:lnTo>
                    <a:pt x="19478" y="11010"/>
                  </a:lnTo>
                  <a:lnTo>
                    <a:pt x="21605" y="11417"/>
                  </a:lnTo>
                  <a:lnTo>
                    <a:pt x="23731" y="11792"/>
                  </a:lnTo>
                  <a:lnTo>
                    <a:pt x="27984" y="12449"/>
                  </a:lnTo>
                  <a:lnTo>
                    <a:pt x="32237" y="13012"/>
                  </a:lnTo>
                  <a:lnTo>
                    <a:pt x="36397" y="13481"/>
                  </a:lnTo>
                  <a:lnTo>
                    <a:pt x="40462" y="13888"/>
                  </a:lnTo>
                  <a:lnTo>
                    <a:pt x="44308" y="14232"/>
                  </a:lnTo>
                  <a:lnTo>
                    <a:pt x="47905" y="14544"/>
                  </a:lnTo>
                  <a:lnTo>
                    <a:pt x="44340" y="13919"/>
                  </a:lnTo>
                  <a:lnTo>
                    <a:pt x="40525" y="13231"/>
                  </a:lnTo>
                  <a:lnTo>
                    <a:pt x="36522" y="12481"/>
                  </a:lnTo>
                  <a:lnTo>
                    <a:pt x="32425" y="11636"/>
                  </a:lnTo>
                  <a:lnTo>
                    <a:pt x="28297" y="10698"/>
                  </a:lnTo>
                  <a:lnTo>
                    <a:pt x="24169" y="9635"/>
                  </a:lnTo>
                  <a:lnTo>
                    <a:pt x="22137" y="9040"/>
                  </a:lnTo>
                  <a:lnTo>
                    <a:pt x="20135" y="8415"/>
                  </a:lnTo>
                  <a:lnTo>
                    <a:pt x="18165" y="7758"/>
                  </a:lnTo>
                  <a:lnTo>
                    <a:pt x="16257" y="7070"/>
                  </a:lnTo>
                  <a:lnTo>
                    <a:pt x="14381" y="6320"/>
                  </a:lnTo>
                  <a:lnTo>
                    <a:pt x="12567" y="5538"/>
                  </a:lnTo>
                  <a:lnTo>
                    <a:pt x="10847" y="4725"/>
                  </a:lnTo>
                  <a:lnTo>
                    <a:pt x="9190" y="3881"/>
                  </a:lnTo>
                  <a:lnTo>
                    <a:pt x="7595" y="3068"/>
                  </a:lnTo>
                  <a:lnTo>
                    <a:pt x="6063" y="2223"/>
                  </a:lnTo>
                  <a:lnTo>
                    <a:pt x="4655" y="1347"/>
                  </a:lnTo>
                  <a:lnTo>
                    <a:pt x="3279" y="378"/>
                  </a:lnTo>
                  <a:cubicBezTo>
                    <a:pt x="2341" y="-279"/>
                    <a:pt x="1059" y="-60"/>
                    <a:pt x="403" y="878"/>
                  </a:cubicBezTo>
                  <a:cubicBezTo>
                    <a:pt x="-286" y="1785"/>
                    <a:pt x="-67" y="3068"/>
                    <a:pt x="871" y="372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3760492" y="4217540"/>
              <a:ext cx="56574" cy="15906"/>
            </a:xfrm>
            <a:custGeom>
              <a:avLst/>
              <a:gdLst/>
              <a:ahLst/>
              <a:cxnLst/>
              <a:rect l="l" t="t" r="r" b="b"/>
              <a:pathLst>
                <a:path w="56574" h="15906" extrusionOk="0">
                  <a:moveTo>
                    <a:pt x="972" y="3898"/>
                  </a:moveTo>
                  <a:lnTo>
                    <a:pt x="2911" y="5086"/>
                  </a:lnTo>
                  <a:lnTo>
                    <a:pt x="4975" y="6181"/>
                  </a:lnTo>
                  <a:lnTo>
                    <a:pt x="7102" y="7181"/>
                  </a:lnTo>
                  <a:lnTo>
                    <a:pt x="9291" y="8088"/>
                  </a:lnTo>
                  <a:lnTo>
                    <a:pt x="11542" y="8839"/>
                  </a:lnTo>
                  <a:lnTo>
                    <a:pt x="13825" y="9495"/>
                  </a:lnTo>
                  <a:lnTo>
                    <a:pt x="16139" y="10090"/>
                  </a:lnTo>
                  <a:lnTo>
                    <a:pt x="18516" y="10621"/>
                  </a:lnTo>
                  <a:lnTo>
                    <a:pt x="20893" y="11090"/>
                  </a:lnTo>
                  <a:lnTo>
                    <a:pt x="23301" y="11528"/>
                  </a:lnTo>
                  <a:lnTo>
                    <a:pt x="25740" y="11934"/>
                  </a:lnTo>
                  <a:lnTo>
                    <a:pt x="28179" y="12278"/>
                  </a:lnTo>
                  <a:lnTo>
                    <a:pt x="33058" y="12935"/>
                  </a:lnTo>
                  <a:lnTo>
                    <a:pt x="37936" y="13498"/>
                  </a:lnTo>
                  <a:lnTo>
                    <a:pt x="42752" y="14030"/>
                  </a:lnTo>
                  <a:lnTo>
                    <a:pt x="47505" y="14593"/>
                  </a:lnTo>
                  <a:lnTo>
                    <a:pt x="52134" y="15187"/>
                  </a:lnTo>
                  <a:lnTo>
                    <a:pt x="56574" y="15906"/>
                  </a:lnTo>
                  <a:lnTo>
                    <a:pt x="52196" y="14843"/>
                  </a:lnTo>
                  <a:lnTo>
                    <a:pt x="47631" y="13873"/>
                  </a:lnTo>
                  <a:lnTo>
                    <a:pt x="42940" y="12967"/>
                  </a:lnTo>
                  <a:lnTo>
                    <a:pt x="38186" y="12060"/>
                  </a:lnTo>
                  <a:lnTo>
                    <a:pt x="33402" y="11090"/>
                  </a:lnTo>
                  <a:lnTo>
                    <a:pt x="28617" y="10058"/>
                  </a:lnTo>
                  <a:lnTo>
                    <a:pt x="26271" y="9495"/>
                  </a:lnTo>
                  <a:lnTo>
                    <a:pt x="23926" y="8901"/>
                  </a:lnTo>
                  <a:lnTo>
                    <a:pt x="21612" y="8276"/>
                  </a:lnTo>
                  <a:lnTo>
                    <a:pt x="19360" y="7588"/>
                  </a:lnTo>
                  <a:lnTo>
                    <a:pt x="17140" y="6837"/>
                  </a:lnTo>
                  <a:lnTo>
                    <a:pt x="14982" y="6024"/>
                  </a:lnTo>
                  <a:lnTo>
                    <a:pt x="12887" y="5180"/>
                  </a:lnTo>
                  <a:lnTo>
                    <a:pt x="10854" y="4273"/>
                  </a:lnTo>
                  <a:lnTo>
                    <a:pt x="8853" y="3366"/>
                  </a:lnTo>
                  <a:lnTo>
                    <a:pt x="6914" y="2428"/>
                  </a:lnTo>
                  <a:lnTo>
                    <a:pt x="5038" y="1427"/>
                  </a:lnTo>
                  <a:lnTo>
                    <a:pt x="3193" y="301"/>
                  </a:lnTo>
                  <a:cubicBezTo>
                    <a:pt x="2223" y="-293"/>
                    <a:pt x="941" y="20"/>
                    <a:pt x="347" y="989"/>
                  </a:cubicBezTo>
                  <a:cubicBezTo>
                    <a:pt x="-310" y="2021"/>
                    <a:pt x="3" y="3303"/>
                    <a:pt x="972" y="389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3934309" y="4324491"/>
              <a:ext cx="65136" cy="8025"/>
            </a:xfrm>
            <a:custGeom>
              <a:avLst/>
              <a:gdLst/>
              <a:ahLst/>
              <a:cxnLst/>
              <a:rect l="l" t="t" r="r" b="b"/>
              <a:pathLst>
                <a:path w="65136" h="8025" extrusionOk="0">
                  <a:moveTo>
                    <a:pt x="1748" y="4148"/>
                  </a:moveTo>
                  <a:lnTo>
                    <a:pt x="7002" y="4867"/>
                  </a:lnTo>
                  <a:lnTo>
                    <a:pt x="12287" y="5430"/>
                  </a:lnTo>
                  <a:lnTo>
                    <a:pt x="17603" y="5712"/>
                  </a:lnTo>
                  <a:lnTo>
                    <a:pt x="22888" y="5930"/>
                  </a:lnTo>
                  <a:lnTo>
                    <a:pt x="28173" y="6149"/>
                  </a:lnTo>
                  <a:lnTo>
                    <a:pt x="33458" y="6337"/>
                  </a:lnTo>
                  <a:lnTo>
                    <a:pt x="38743" y="6524"/>
                  </a:lnTo>
                  <a:lnTo>
                    <a:pt x="44028" y="6712"/>
                  </a:lnTo>
                  <a:lnTo>
                    <a:pt x="49313" y="6962"/>
                  </a:lnTo>
                  <a:lnTo>
                    <a:pt x="54598" y="7213"/>
                  </a:lnTo>
                  <a:lnTo>
                    <a:pt x="59852" y="7619"/>
                  </a:lnTo>
                  <a:lnTo>
                    <a:pt x="65137" y="8026"/>
                  </a:lnTo>
                  <a:lnTo>
                    <a:pt x="59914" y="7275"/>
                  </a:lnTo>
                  <a:lnTo>
                    <a:pt x="54660" y="6524"/>
                  </a:lnTo>
                  <a:lnTo>
                    <a:pt x="49407" y="5899"/>
                  </a:lnTo>
                  <a:lnTo>
                    <a:pt x="44153" y="5274"/>
                  </a:lnTo>
                  <a:lnTo>
                    <a:pt x="38899" y="4679"/>
                  </a:lnTo>
                  <a:lnTo>
                    <a:pt x="33646" y="4085"/>
                  </a:lnTo>
                  <a:lnTo>
                    <a:pt x="28392" y="3491"/>
                  </a:lnTo>
                  <a:lnTo>
                    <a:pt x="23169" y="2866"/>
                  </a:lnTo>
                  <a:lnTo>
                    <a:pt x="17947" y="2147"/>
                  </a:lnTo>
                  <a:lnTo>
                    <a:pt x="12756" y="1365"/>
                  </a:lnTo>
                  <a:lnTo>
                    <a:pt x="7565" y="708"/>
                  </a:lnTo>
                  <a:lnTo>
                    <a:pt x="2342" y="20"/>
                  </a:lnTo>
                  <a:cubicBezTo>
                    <a:pt x="1216" y="-136"/>
                    <a:pt x="184" y="646"/>
                    <a:pt x="28" y="1771"/>
                  </a:cubicBezTo>
                  <a:cubicBezTo>
                    <a:pt x="-160" y="2960"/>
                    <a:pt x="622" y="3991"/>
                    <a:pt x="1748" y="414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889922" y="4358339"/>
              <a:ext cx="63522" cy="14143"/>
            </a:xfrm>
            <a:custGeom>
              <a:avLst/>
              <a:gdLst/>
              <a:ahLst/>
              <a:cxnLst/>
              <a:rect l="l" t="t" r="r" b="b"/>
              <a:pathLst>
                <a:path w="63522" h="14143" extrusionOk="0">
                  <a:moveTo>
                    <a:pt x="822" y="3668"/>
                  </a:moveTo>
                  <a:lnTo>
                    <a:pt x="2573" y="5013"/>
                  </a:lnTo>
                  <a:lnTo>
                    <a:pt x="4606" y="6264"/>
                  </a:lnTo>
                  <a:lnTo>
                    <a:pt x="6795" y="7389"/>
                  </a:lnTo>
                  <a:lnTo>
                    <a:pt x="9140" y="8390"/>
                  </a:lnTo>
                  <a:lnTo>
                    <a:pt x="11642" y="9234"/>
                  </a:lnTo>
                  <a:lnTo>
                    <a:pt x="14269" y="9922"/>
                  </a:lnTo>
                  <a:lnTo>
                    <a:pt x="16990" y="10516"/>
                  </a:lnTo>
                  <a:lnTo>
                    <a:pt x="19773" y="11017"/>
                  </a:lnTo>
                  <a:lnTo>
                    <a:pt x="22619" y="11454"/>
                  </a:lnTo>
                  <a:lnTo>
                    <a:pt x="25527" y="11830"/>
                  </a:lnTo>
                  <a:lnTo>
                    <a:pt x="28467" y="12143"/>
                  </a:lnTo>
                  <a:lnTo>
                    <a:pt x="31438" y="12424"/>
                  </a:lnTo>
                  <a:lnTo>
                    <a:pt x="37379" y="12862"/>
                  </a:lnTo>
                  <a:lnTo>
                    <a:pt x="43259" y="13143"/>
                  </a:lnTo>
                  <a:lnTo>
                    <a:pt x="48919" y="13362"/>
                  </a:lnTo>
                  <a:lnTo>
                    <a:pt x="51639" y="13456"/>
                  </a:lnTo>
                  <a:lnTo>
                    <a:pt x="54266" y="13550"/>
                  </a:lnTo>
                  <a:lnTo>
                    <a:pt x="56768" y="13675"/>
                  </a:lnTo>
                  <a:lnTo>
                    <a:pt x="59176" y="13800"/>
                  </a:lnTo>
                  <a:lnTo>
                    <a:pt x="61427" y="13956"/>
                  </a:lnTo>
                  <a:lnTo>
                    <a:pt x="63523" y="14144"/>
                  </a:lnTo>
                  <a:lnTo>
                    <a:pt x="61459" y="13831"/>
                  </a:lnTo>
                  <a:lnTo>
                    <a:pt x="59207" y="13519"/>
                  </a:lnTo>
                  <a:lnTo>
                    <a:pt x="56831" y="13237"/>
                  </a:lnTo>
                  <a:lnTo>
                    <a:pt x="54329" y="12955"/>
                  </a:lnTo>
                  <a:lnTo>
                    <a:pt x="51702" y="12674"/>
                  </a:lnTo>
                  <a:lnTo>
                    <a:pt x="48981" y="12393"/>
                  </a:lnTo>
                  <a:lnTo>
                    <a:pt x="43352" y="11767"/>
                  </a:lnTo>
                  <a:lnTo>
                    <a:pt x="37536" y="11048"/>
                  </a:lnTo>
                  <a:lnTo>
                    <a:pt x="31688" y="10203"/>
                  </a:lnTo>
                  <a:lnTo>
                    <a:pt x="28811" y="9703"/>
                  </a:lnTo>
                  <a:lnTo>
                    <a:pt x="25965" y="9172"/>
                  </a:lnTo>
                  <a:lnTo>
                    <a:pt x="23182" y="8578"/>
                  </a:lnTo>
                  <a:lnTo>
                    <a:pt x="20461" y="7921"/>
                  </a:lnTo>
                  <a:lnTo>
                    <a:pt x="17834" y="7201"/>
                  </a:lnTo>
                  <a:lnTo>
                    <a:pt x="15332" y="6388"/>
                  </a:lnTo>
                  <a:lnTo>
                    <a:pt x="12956" y="5513"/>
                  </a:lnTo>
                  <a:lnTo>
                    <a:pt x="10704" y="4637"/>
                  </a:lnTo>
                  <a:lnTo>
                    <a:pt x="8609" y="3699"/>
                  </a:lnTo>
                  <a:lnTo>
                    <a:pt x="6670" y="2698"/>
                  </a:lnTo>
                  <a:lnTo>
                    <a:pt x="4919" y="1635"/>
                  </a:lnTo>
                  <a:lnTo>
                    <a:pt x="3293" y="416"/>
                  </a:lnTo>
                  <a:cubicBezTo>
                    <a:pt x="2385" y="-273"/>
                    <a:pt x="1104" y="-85"/>
                    <a:pt x="415" y="822"/>
                  </a:cubicBezTo>
                  <a:cubicBezTo>
                    <a:pt x="-273" y="1729"/>
                    <a:pt x="-85" y="2980"/>
                    <a:pt x="822" y="366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855099" y="4396105"/>
              <a:ext cx="75298" cy="17531"/>
            </a:xfrm>
            <a:custGeom>
              <a:avLst/>
              <a:gdLst/>
              <a:ahLst/>
              <a:cxnLst/>
              <a:rect l="l" t="t" r="r" b="b"/>
              <a:pathLst>
                <a:path w="75298" h="17531" extrusionOk="0">
                  <a:moveTo>
                    <a:pt x="1183" y="3929"/>
                  </a:moveTo>
                  <a:lnTo>
                    <a:pt x="4060" y="5336"/>
                  </a:lnTo>
                  <a:lnTo>
                    <a:pt x="7000" y="6649"/>
                  </a:lnTo>
                  <a:lnTo>
                    <a:pt x="9971" y="7838"/>
                  </a:lnTo>
                  <a:lnTo>
                    <a:pt x="12973" y="8932"/>
                  </a:lnTo>
                  <a:lnTo>
                    <a:pt x="16038" y="9839"/>
                  </a:lnTo>
                  <a:lnTo>
                    <a:pt x="19102" y="10684"/>
                  </a:lnTo>
                  <a:lnTo>
                    <a:pt x="22167" y="11434"/>
                  </a:lnTo>
                  <a:lnTo>
                    <a:pt x="25263" y="12122"/>
                  </a:lnTo>
                  <a:lnTo>
                    <a:pt x="28359" y="12747"/>
                  </a:lnTo>
                  <a:lnTo>
                    <a:pt x="31455" y="13310"/>
                  </a:lnTo>
                  <a:lnTo>
                    <a:pt x="34582" y="13811"/>
                  </a:lnTo>
                  <a:lnTo>
                    <a:pt x="37709" y="14280"/>
                  </a:lnTo>
                  <a:lnTo>
                    <a:pt x="40836" y="14686"/>
                  </a:lnTo>
                  <a:lnTo>
                    <a:pt x="43963" y="15093"/>
                  </a:lnTo>
                  <a:lnTo>
                    <a:pt x="47122" y="15406"/>
                  </a:lnTo>
                  <a:lnTo>
                    <a:pt x="50249" y="15718"/>
                  </a:lnTo>
                  <a:lnTo>
                    <a:pt x="53408" y="15968"/>
                  </a:lnTo>
                  <a:lnTo>
                    <a:pt x="56566" y="16218"/>
                  </a:lnTo>
                  <a:lnTo>
                    <a:pt x="59693" y="16438"/>
                  </a:lnTo>
                  <a:lnTo>
                    <a:pt x="62821" y="16656"/>
                  </a:lnTo>
                  <a:lnTo>
                    <a:pt x="65948" y="16875"/>
                  </a:lnTo>
                  <a:lnTo>
                    <a:pt x="69075" y="17094"/>
                  </a:lnTo>
                  <a:lnTo>
                    <a:pt x="75298" y="17532"/>
                  </a:lnTo>
                  <a:lnTo>
                    <a:pt x="69106" y="16750"/>
                  </a:lnTo>
                  <a:lnTo>
                    <a:pt x="65979" y="16375"/>
                  </a:lnTo>
                  <a:lnTo>
                    <a:pt x="62883" y="16000"/>
                  </a:lnTo>
                  <a:lnTo>
                    <a:pt x="59756" y="15593"/>
                  </a:lnTo>
                  <a:lnTo>
                    <a:pt x="56629" y="15187"/>
                  </a:lnTo>
                  <a:lnTo>
                    <a:pt x="53502" y="14749"/>
                  </a:lnTo>
                  <a:lnTo>
                    <a:pt x="50406" y="14311"/>
                  </a:lnTo>
                  <a:lnTo>
                    <a:pt x="47310" y="13811"/>
                  </a:lnTo>
                  <a:lnTo>
                    <a:pt x="44214" y="13310"/>
                  </a:lnTo>
                  <a:lnTo>
                    <a:pt x="41118" y="12716"/>
                  </a:lnTo>
                  <a:lnTo>
                    <a:pt x="38053" y="12122"/>
                  </a:lnTo>
                  <a:lnTo>
                    <a:pt x="34988" y="11465"/>
                  </a:lnTo>
                  <a:lnTo>
                    <a:pt x="31955" y="10746"/>
                  </a:lnTo>
                  <a:lnTo>
                    <a:pt x="28953" y="9995"/>
                  </a:lnTo>
                  <a:lnTo>
                    <a:pt x="25951" y="9182"/>
                  </a:lnTo>
                  <a:lnTo>
                    <a:pt x="22980" y="8275"/>
                  </a:lnTo>
                  <a:lnTo>
                    <a:pt x="20040" y="7306"/>
                  </a:lnTo>
                  <a:lnTo>
                    <a:pt x="17132" y="6274"/>
                  </a:lnTo>
                  <a:lnTo>
                    <a:pt x="14255" y="5148"/>
                  </a:lnTo>
                  <a:lnTo>
                    <a:pt x="11378" y="4023"/>
                  </a:lnTo>
                  <a:lnTo>
                    <a:pt x="8532" y="2834"/>
                  </a:lnTo>
                  <a:lnTo>
                    <a:pt x="5718" y="1583"/>
                  </a:lnTo>
                  <a:lnTo>
                    <a:pt x="2903" y="207"/>
                  </a:lnTo>
                  <a:cubicBezTo>
                    <a:pt x="1871" y="-293"/>
                    <a:pt x="651" y="145"/>
                    <a:pt x="151" y="1177"/>
                  </a:cubicBezTo>
                  <a:cubicBezTo>
                    <a:pt x="-256" y="2177"/>
                    <a:pt x="182" y="3428"/>
                    <a:pt x="1183" y="392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912165" y="4293458"/>
              <a:ext cx="14166" cy="48001"/>
            </a:xfrm>
            <a:custGeom>
              <a:avLst/>
              <a:gdLst/>
              <a:ahLst/>
              <a:cxnLst/>
              <a:rect l="l" t="t" r="r" b="b"/>
              <a:pathLst>
                <a:path w="14166" h="48001" extrusionOk="0">
                  <a:moveTo>
                    <a:pt x="6004" y="44969"/>
                  </a:moveTo>
                  <a:lnTo>
                    <a:pt x="5285" y="43687"/>
                  </a:lnTo>
                  <a:lnTo>
                    <a:pt x="4784" y="42374"/>
                  </a:lnTo>
                  <a:lnTo>
                    <a:pt x="4409" y="40904"/>
                  </a:lnTo>
                  <a:lnTo>
                    <a:pt x="4128" y="39278"/>
                  </a:lnTo>
                  <a:lnTo>
                    <a:pt x="3971" y="37527"/>
                  </a:lnTo>
                  <a:lnTo>
                    <a:pt x="3846" y="35650"/>
                  </a:lnTo>
                  <a:lnTo>
                    <a:pt x="3846" y="33680"/>
                  </a:lnTo>
                  <a:lnTo>
                    <a:pt x="3971" y="31616"/>
                  </a:lnTo>
                  <a:lnTo>
                    <a:pt x="4190" y="29489"/>
                  </a:lnTo>
                  <a:lnTo>
                    <a:pt x="4503" y="27301"/>
                  </a:lnTo>
                  <a:lnTo>
                    <a:pt x="4910" y="25080"/>
                  </a:lnTo>
                  <a:lnTo>
                    <a:pt x="5410" y="22860"/>
                  </a:lnTo>
                  <a:lnTo>
                    <a:pt x="6630" y="18388"/>
                  </a:lnTo>
                  <a:lnTo>
                    <a:pt x="8037" y="14041"/>
                  </a:lnTo>
                  <a:lnTo>
                    <a:pt x="9569" y="9913"/>
                  </a:lnTo>
                  <a:lnTo>
                    <a:pt x="10351" y="7974"/>
                  </a:lnTo>
                  <a:lnTo>
                    <a:pt x="11133" y="6129"/>
                  </a:lnTo>
                  <a:lnTo>
                    <a:pt x="11915" y="4409"/>
                  </a:lnTo>
                  <a:lnTo>
                    <a:pt x="12696" y="2783"/>
                  </a:lnTo>
                  <a:lnTo>
                    <a:pt x="13447" y="1313"/>
                  </a:lnTo>
                  <a:lnTo>
                    <a:pt x="14166" y="0"/>
                  </a:lnTo>
                  <a:lnTo>
                    <a:pt x="13353" y="1251"/>
                  </a:lnTo>
                  <a:lnTo>
                    <a:pt x="12478" y="2658"/>
                  </a:lnTo>
                  <a:lnTo>
                    <a:pt x="11571" y="4222"/>
                  </a:lnTo>
                  <a:lnTo>
                    <a:pt x="10632" y="5879"/>
                  </a:lnTo>
                  <a:lnTo>
                    <a:pt x="9663" y="7662"/>
                  </a:lnTo>
                  <a:lnTo>
                    <a:pt x="8693" y="9538"/>
                  </a:lnTo>
                  <a:lnTo>
                    <a:pt x="6786" y="13541"/>
                  </a:lnTo>
                  <a:lnTo>
                    <a:pt x="4941" y="17825"/>
                  </a:lnTo>
                  <a:lnTo>
                    <a:pt x="3283" y="22235"/>
                  </a:lnTo>
                  <a:lnTo>
                    <a:pt x="2533" y="24486"/>
                  </a:lnTo>
                  <a:lnTo>
                    <a:pt x="1876" y="26738"/>
                  </a:lnTo>
                  <a:lnTo>
                    <a:pt x="1282" y="28958"/>
                  </a:lnTo>
                  <a:lnTo>
                    <a:pt x="782" y="31178"/>
                  </a:lnTo>
                  <a:lnTo>
                    <a:pt x="407" y="33367"/>
                  </a:lnTo>
                  <a:lnTo>
                    <a:pt x="125" y="35525"/>
                  </a:lnTo>
                  <a:lnTo>
                    <a:pt x="0" y="37652"/>
                  </a:lnTo>
                  <a:lnTo>
                    <a:pt x="94" y="39716"/>
                  </a:lnTo>
                  <a:lnTo>
                    <a:pt x="375" y="41686"/>
                  </a:lnTo>
                  <a:lnTo>
                    <a:pt x="844" y="43593"/>
                  </a:lnTo>
                  <a:lnTo>
                    <a:pt x="1532" y="45407"/>
                  </a:lnTo>
                  <a:lnTo>
                    <a:pt x="2377" y="46939"/>
                  </a:lnTo>
                  <a:cubicBezTo>
                    <a:pt x="2939" y="47940"/>
                    <a:pt x="4190" y="48284"/>
                    <a:pt x="5191" y="47752"/>
                  </a:cubicBezTo>
                  <a:cubicBezTo>
                    <a:pt x="6192" y="47221"/>
                    <a:pt x="6567" y="45939"/>
                    <a:pt x="6004" y="4496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867634" y="4305122"/>
              <a:ext cx="21108" cy="72392"/>
            </a:xfrm>
            <a:custGeom>
              <a:avLst/>
              <a:gdLst/>
              <a:ahLst/>
              <a:cxnLst/>
              <a:rect l="l" t="t" r="r" b="b"/>
              <a:pathLst>
                <a:path w="21108" h="72392" extrusionOk="0">
                  <a:moveTo>
                    <a:pt x="7693" y="69268"/>
                  </a:moveTo>
                  <a:lnTo>
                    <a:pt x="7036" y="68173"/>
                  </a:lnTo>
                  <a:lnTo>
                    <a:pt x="6473" y="67079"/>
                  </a:lnTo>
                  <a:lnTo>
                    <a:pt x="5973" y="65953"/>
                  </a:lnTo>
                  <a:lnTo>
                    <a:pt x="5535" y="64765"/>
                  </a:lnTo>
                  <a:lnTo>
                    <a:pt x="5128" y="63545"/>
                  </a:lnTo>
                  <a:lnTo>
                    <a:pt x="4784" y="62325"/>
                  </a:lnTo>
                  <a:lnTo>
                    <a:pt x="4222" y="59636"/>
                  </a:lnTo>
                  <a:lnTo>
                    <a:pt x="3846" y="56821"/>
                  </a:lnTo>
                  <a:lnTo>
                    <a:pt x="3627" y="53882"/>
                  </a:lnTo>
                  <a:lnTo>
                    <a:pt x="3565" y="50817"/>
                  </a:lnTo>
                  <a:lnTo>
                    <a:pt x="3721" y="47659"/>
                  </a:lnTo>
                  <a:lnTo>
                    <a:pt x="4065" y="44406"/>
                  </a:lnTo>
                  <a:lnTo>
                    <a:pt x="4534" y="41092"/>
                  </a:lnTo>
                  <a:lnTo>
                    <a:pt x="5160" y="37745"/>
                  </a:lnTo>
                  <a:lnTo>
                    <a:pt x="5941" y="34399"/>
                  </a:lnTo>
                  <a:lnTo>
                    <a:pt x="6848" y="31053"/>
                  </a:lnTo>
                  <a:lnTo>
                    <a:pt x="7849" y="27738"/>
                  </a:lnTo>
                  <a:lnTo>
                    <a:pt x="8944" y="24455"/>
                  </a:lnTo>
                  <a:lnTo>
                    <a:pt x="10132" y="21234"/>
                  </a:lnTo>
                  <a:lnTo>
                    <a:pt x="11383" y="18106"/>
                  </a:lnTo>
                  <a:lnTo>
                    <a:pt x="12696" y="15073"/>
                  </a:lnTo>
                  <a:lnTo>
                    <a:pt x="14073" y="12165"/>
                  </a:lnTo>
                  <a:lnTo>
                    <a:pt x="15480" y="9382"/>
                  </a:lnTo>
                  <a:lnTo>
                    <a:pt x="16887" y="6755"/>
                  </a:lnTo>
                  <a:lnTo>
                    <a:pt x="18294" y="4284"/>
                  </a:lnTo>
                  <a:lnTo>
                    <a:pt x="19701" y="2033"/>
                  </a:lnTo>
                  <a:lnTo>
                    <a:pt x="21109" y="0"/>
                  </a:lnTo>
                  <a:lnTo>
                    <a:pt x="19607" y="1970"/>
                  </a:lnTo>
                  <a:lnTo>
                    <a:pt x="18075" y="4159"/>
                  </a:lnTo>
                  <a:lnTo>
                    <a:pt x="16511" y="6536"/>
                  </a:lnTo>
                  <a:lnTo>
                    <a:pt x="14948" y="9069"/>
                  </a:lnTo>
                  <a:lnTo>
                    <a:pt x="13384" y="11790"/>
                  </a:lnTo>
                  <a:lnTo>
                    <a:pt x="11852" y="14635"/>
                  </a:lnTo>
                  <a:lnTo>
                    <a:pt x="10351" y="17606"/>
                  </a:lnTo>
                  <a:lnTo>
                    <a:pt x="8881" y="20702"/>
                  </a:lnTo>
                  <a:lnTo>
                    <a:pt x="7474" y="23892"/>
                  </a:lnTo>
                  <a:lnTo>
                    <a:pt x="6161" y="27144"/>
                  </a:lnTo>
                  <a:lnTo>
                    <a:pt x="4941" y="30459"/>
                  </a:lnTo>
                  <a:lnTo>
                    <a:pt x="3815" y="33805"/>
                  </a:lnTo>
                  <a:lnTo>
                    <a:pt x="2814" y="37183"/>
                  </a:lnTo>
                  <a:lnTo>
                    <a:pt x="1939" y="40560"/>
                  </a:lnTo>
                  <a:lnTo>
                    <a:pt x="1219" y="43937"/>
                  </a:lnTo>
                  <a:lnTo>
                    <a:pt x="625" y="47284"/>
                  </a:lnTo>
                  <a:lnTo>
                    <a:pt x="219" y="50598"/>
                  </a:lnTo>
                  <a:lnTo>
                    <a:pt x="0" y="53882"/>
                  </a:lnTo>
                  <a:lnTo>
                    <a:pt x="0" y="57103"/>
                  </a:lnTo>
                  <a:lnTo>
                    <a:pt x="250" y="60230"/>
                  </a:lnTo>
                  <a:lnTo>
                    <a:pt x="813" y="63201"/>
                  </a:lnTo>
                  <a:lnTo>
                    <a:pt x="1188" y="64702"/>
                  </a:lnTo>
                  <a:lnTo>
                    <a:pt x="1657" y="66141"/>
                  </a:lnTo>
                  <a:lnTo>
                    <a:pt x="2189" y="67517"/>
                  </a:lnTo>
                  <a:lnTo>
                    <a:pt x="2783" y="68862"/>
                  </a:lnTo>
                  <a:lnTo>
                    <a:pt x="3471" y="70175"/>
                  </a:lnTo>
                  <a:lnTo>
                    <a:pt x="4190" y="71394"/>
                  </a:lnTo>
                  <a:cubicBezTo>
                    <a:pt x="4784" y="72364"/>
                    <a:pt x="6035" y="72677"/>
                    <a:pt x="7005" y="72114"/>
                  </a:cubicBezTo>
                  <a:cubicBezTo>
                    <a:pt x="7943" y="71520"/>
                    <a:pt x="8287" y="70237"/>
                    <a:pt x="7693" y="6926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043962" y="4495099"/>
              <a:ext cx="85889" cy="13636"/>
            </a:xfrm>
            <a:custGeom>
              <a:avLst/>
              <a:gdLst/>
              <a:ahLst/>
              <a:cxnLst/>
              <a:rect l="l" t="t" r="r" b="b"/>
              <a:pathLst>
                <a:path w="85889" h="13636" extrusionOk="0">
                  <a:moveTo>
                    <a:pt x="1267" y="3911"/>
                  </a:moveTo>
                  <a:lnTo>
                    <a:pt x="4863" y="5381"/>
                  </a:lnTo>
                  <a:lnTo>
                    <a:pt x="8460" y="6757"/>
                  </a:lnTo>
                  <a:lnTo>
                    <a:pt x="12025" y="7976"/>
                  </a:lnTo>
                  <a:lnTo>
                    <a:pt x="15590" y="9040"/>
                  </a:lnTo>
                  <a:lnTo>
                    <a:pt x="19124" y="9915"/>
                  </a:lnTo>
                  <a:lnTo>
                    <a:pt x="22626" y="10666"/>
                  </a:lnTo>
                  <a:lnTo>
                    <a:pt x="26129" y="11354"/>
                  </a:lnTo>
                  <a:lnTo>
                    <a:pt x="29600" y="11917"/>
                  </a:lnTo>
                  <a:lnTo>
                    <a:pt x="33040" y="12417"/>
                  </a:lnTo>
                  <a:lnTo>
                    <a:pt x="36480" y="12824"/>
                  </a:lnTo>
                  <a:lnTo>
                    <a:pt x="39919" y="13136"/>
                  </a:lnTo>
                  <a:lnTo>
                    <a:pt x="43360" y="13356"/>
                  </a:lnTo>
                  <a:lnTo>
                    <a:pt x="46800" y="13512"/>
                  </a:lnTo>
                  <a:lnTo>
                    <a:pt x="50239" y="13606"/>
                  </a:lnTo>
                  <a:lnTo>
                    <a:pt x="53679" y="13637"/>
                  </a:lnTo>
                  <a:lnTo>
                    <a:pt x="57150" y="13606"/>
                  </a:lnTo>
                  <a:lnTo>
                    <a:pt x="60622" y="13512"/>
                  </a:lnTo>
                  <a:lnTo>
                    <a:pt x="64124" y="13356"/>
                  </a:lnTo>
                  <a:lnTo>
                    <a:pt x="67658" y="13136"/>
                  </a:lnTo>
                  <a:lnTo>
                    <a:pt x="71192" y="12918"/>
                  </a:lnTo>
                  <a:lnTo>
                    <a:pt x="74819" y="12605"/>
                  </a:lnTo>
                  <a:lnTo>
                    <a:pt x="78447" y="12292"/>
                  </a:lnTo>
                  <a:lnTo>
                    <a:pt x="82168" y="11885"/>
                  </a:lnTo>
                  <a:lnTo>
                    <a:pt x="85890" y="11479"/>
                  </a:lnTo>
                  <a:lnTo>
                    <a:pt x="82168" y="11698"/>
                  </a:lnTo>
                  <a:lnTo>
                    <a:pt x="78447" y="11917"/>
                  </a:lnTo>
                  <a:lnTo>
                    <a:pt x="74819" y="12042"/>
                  </a:lnTo>
                  <a:lnTo>
                    <a:pt x="71192" y="12167"/>
                  </a:lnTo>
                  <a:lnTo>
                    <a:pt x="67658" y="12229"/>
                  </a:lnTo>
                  <a:lnTo>
                    <a:pt x="64124" y="12292"/>
                  </a:lnTo>
                  <a:lnTo>
                    <a:pt x="60622" y="12261"/>
                  </a:lnTo>
                  <a:lnTo>
                    <a:pt x="57150" y="12167"/>
                  </a:lnTo>
                  <a:lnTo>
                    <a:pt x="53711" y="12011"/>
                  </a:lnTo>
                  <a:lnTo>
                    <a:pt x="50302" y="11823"/>
                  </a:lnTo>
                  <a:lnTo>
                    <a:pt x="46924" y="11542"/>
                  </a:lnTo>
                  <a:lnTo>
                    <a:pt x="43547" y="11198"/>
                  </a:lnTo>
                  <a:lnTo>
                    <a:pt x="40201" y="10791"/>
                  </a:lnTo>
                  <a:lnTo>
                    <a:pt x="36855" y="10291"/>
                  </a:lnTo>
                  <a:lnTo>
                    <a:pt x="33509" y="9697"/>
                  </a:lnTo>
                  <a:lnTo>
                    <a:pt x="30162" y="9009"/>
                  </a:lnTo>
                  <a:lnTo>
                    <a:pt x="26817" y="8227"/>
                  </a:lnTo>
                  <a:lnTo>
                    <a:pt x="23470" y="7351"/>
                  </a:lnTo>
                  <a:lnTo>
                    <a:pt x="20124" y="6350"/>
                  </a:lnTo>
                  <a:lnTo>
                    <a:pt x="16747" y="5256"/>
                  </a:lnTo>
                  <a:lnTo>
                    <a:pt x="13338" y="4130"/>
                  </a:lnTo>
                  <a:lnTo>
                    <a:pt x="9898" y="2910"/>
                  </a:lnTo>
                  <a:lnTo>
                    <a:pt x="6396" y="1597"/>
                  </a:lnTo>
                  <a:lnTo>
                    <a:pt x="2831" y="158"/>
                  </a:lnTo>
                  <a:cubicBezTo>
                    <a:pt x="1767" y="-279"/>
                    <a:pt x="579" y="221"/>
                    <a:pt x="141" y="1284"/>
                  </a:cubicBezTo>
                  <a:cubicBezTo>
                    <a:pt x="-265" y="2254"/>
                    <a:pt x="235" y="3473"/>
                    <a:pt x="1267" y="391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988817" y="4540062"/>
              <a:ext cx="107447" cy="21711"/>
            </a:xfrm>
            <a:custGeom>
              <a:avLst/>
              <a:gdLst/>
              <a:ahLst/>
              <a:cxnLst/>
              <a:rect l="l" t="t" r="r" b="b"/>
              <a:pathLst>
                <a:path w="107447" h="21711" extrusionOk="0">
                  <a:moveTo>
                    <a:pt x="809" y="3762"/>
                  </a:moveTo>
                  <a:lnTo>
                    <a:pt x="2655" y="5138"/>
                  </a:lnTo>
                  <a:lnTo>
                    <a:pt x="4562" y="6482"/>
                  </a:lnTo>
                  <a:lnTo>
                    <a:pt x="6501" y="7764"/>
                  </a:lnTo>
                  <a:lnTo>
                    <a:pt x="8471" y="8984"/>
                  </a:lnTo>
                  <a:lnTo>
                    <a:pt x="10473" y="10141"/>
                  </a:lnTo>
                  <a:lnTo>
                    <a:pt x="12536" y="11236"/>
                  </a:lnTo>
                  <a:lnTo>
                    <a:pt x="16665" y="13206"/>
                  </a:lnTo>
                  <a:lnTo>
                    <a:pt x="20980" y="14895"/>
                  </a:lnTo>
                  <a:lnTo>
                    <a:pt x="25358" y="16364"/>
                  </a:lnTo>
                  <a:lnTo>
                    <a:pt x="29799" y="17615"/>
                  </a:lnTo>
                  <a:lnTo>
                    <a:pt x="34302" y="18678"/>
                  </a:lnTo>
                  <a:lnTo>
                    <a:pt x="38868" y="19554"/>
                  </a:lnTo>
                  <a:lnTo>
                    <a:pt x="43465" y="20273"/>
                  </a:lnTo>
                  <a:lnTo>
                    <a:pt x="48124" y="20836"/>
                  </a:lnTo>
                  <a:lnTo>
                    <a:pt x="52784" y="21243"/>
                  </a:lnTo>
                  <a:lnTo>
                    <a:pt x="57475" y="21524"/>
                  </a:lnTo>
                  <a:lnTo>
                    <a:pt x="62166" y="21680"/>
                  </a:lnTo>
                  <a:lnTo>
                    <a:pt x="66857" y="21712"/>
                  </a:lnTo>
                  <a:lnTo>
                    <a:pt x="71547" y="21649"/>
                  </a:lnTo>
                  <a:lnTo>
                    <a:pt x="76207" y="21462"/>
                  </a:lnTo>
                  <a:lnTo>
                    <a:pt x="80835" y="21211"/>
                  </a:lnTo>
                  <a:lnTo>
                    <a:pt x="85432" y="20867"/>
                  </a:lnTo>
                  <a:lnTo>
                    <a:pt x="89966" y="20461"/>
                  </a:lnTo>
                  <a:lnTo>
                    <a:pt x="94439" y="19992"/>
                  </a:lnTo>
                  <a:lnTo>
                    <a:pt x="98848" y="19460"/>
                  </a:lnTo>
                  <a:lnTo>
                    <a:pt x="103195" y="18897"/>
                  </a:lnTo>
                  <a:lnTo>
                    <a:pt x="107448" y="18303"/>
                  </a:lnTo>
                  <a:lnTo>
                    <a:pt x="103195" y="18741"/>
                  </a:lnTo>
                  <a:lnTo>
                    <a:pt x="98848" y="19116"/>
                  </a:lnTo>
                  <a:lnTo>
                    <a:pt x="94407" y="19460"/>
                  </a:lnTo>
                  <a:lnTo>
                    <a:pt x="89904" y="19742"/>
                  </a:lnTo>
                  <a:lnTo>
                    <a:pt x="85370" y="19961"/>
                  </a:lnTo>
                  <a:lnTo>
                    <a:pt x="80773" y="20117"/>
                  </a:lnTo>
                  <a:lnTo>
                    <a:pt x="76144" y="20211"/>
                  </a:lnTo>
                  <a:lnTo>
                    <a:pt x="71516" y="20179"/>
                  </a:lnTo>
                  <a:lnTo>
                    <a:pt x="66857" y="20054"/>
                  </a:lnTo>
                  <a:lnTo>
                    <a:pt x="62197" y="19836"/>
                  </a:lnTo>
                  <a:lnTo>
                    <a:pt x="57568" y="19492"/>
                  </a:lnTo>
                  <a:lnTo>
                    <a:pt x="52972" y="19022"/>
                  </a:lnTo>
                  <a:lnTo>
                    <a:pt x="48406" y="18397"/>
                  </a:lnTo>
                  <a:lnTo>
                    <a:pt x="43871" y="17647"/>
                  </a:lnTo>
                  <a:lnTo>
                    <a:pt x="39399" y="16708"/>
                  </a:lnTo>
                  <a:lnTo>
                    <a:pt x="34990" y="15614"/>
                  </a:lnTo>
                  <a:lnTo>
                    <a:pt x="30674" y="14363"/>
                  </a:lnTo>
                  <a:lnTo>
                    <a:pt x="26453" y="12893"/>
                  </a:lnTo>
                  <a:lnTo>
                    <a:pt x="22325" y="11267"/>
                  </a:lnTo>
                  <a:lnTo>
                    <a:pt x="18322" y="9453"/>
                  </a:lnTo>
                  <a:lnTo>
                    <a:pt x="14382" y="7483"/>
                  </a:lnTo>
                  <a:lnTo>
                    <a:pt x="12474" y="6451"/>
                  </a:lnTo>
                  <a:lnTo>
                    <a:pt x="10598" y="5356"/>
                  </a:lnTo>
                  <a:lnTo>
                    <a:pt x="8753" y="4199"/>
                  </a:lnTo>
                  <a:lnTo>
                    <a:pt x="6908" y="3011"/>
                  </a:lnTo>
                  <a:lnTo>
                    <a:pt x="5125" y="1760"/>
                  </a:lnTo>
                  <a:lnTo>
                    <a:pt x="3343" y="416"/>
                  </a:lnTo>
                  <a:cubicBezTo>
                    <a:pt x="2436" y="-273"/>
                    <a:pt x="1154" y="-85"/>
                    <a:pt x="465" y="822"/>
                  </a:cubicBezTo>
                  <a:cubicBezTo>
                    <a:pt x="-285" y="1760"/>
                    <a:pt x="-97" y="3074"/>
                    <a:pt x="809" y="37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065777" y="4432744"/>
              <a:ext cx="49782" cy="54486"/>
            </a:xfrm>
            <a:custGeom>
              <a:avLst/>
              <a:gdLst/>
              <a:ahLst/>
              <a:cxnLst/>
              <a:rect l="l" t="t" r="r" b="b"/>
              <a:pathLst>
                <a:path w="49782" h="54486" extrusionOk="0">
                  <a:moveTo>
                    <a:pt x="3938" y="53475"/>
                  </a:moveTo>
                  <a:lnTo>
                    <a:pt x="7003" y="48316"/>
                  </a:lnTo>
                  <a:lnTo>
                    <a:pt x="10130" y="43250"/>
                  </a:lnTo>
                  <a:lnTo>
                    <a:pt x="13257" y="38215"/>
                  </a:lnTo>
                  <a:lnTo>
                    <a:pt x="16541" y="33305"/>
                  </a:lnTo>
                  <a:lnTo>
                    <a:pt x="20012" y="28552"/>
                  </a:lnTo>
                  <a:lnTo>
                    <a:pt x="23671" y="23955"/>
                  </a:lnTo>
                  <a:lnTo>
                    <a:pt x="27517" y="19514"/>
                  </a:lnTo>
                  <a:lnTo>
                    <a:pt x="31551" y="15230"/>
                  </a:lnTo>
                  <a:lnTo>
                    <a:pt x="35804" y="11133"/>
                  </a:lnTo>
                  <a:lnTo>
                    <a:pt x="40245" y="7224"/>
                  </a:lnTo>
                  <a:lnTo>
                    <a:pt x="44905" y="3502"/>
                  </a:lnTo>
                  <a:lnTo>
                    <a:pt x="49783" y="0"/>
                  </a:lnTo>
                  <a:lnTo>
                    <a:pt x="44686" y="3221"/>
                  </a:lnTo>
                  <a:lnTo>
                    <a:pt x="39776" y="6661"/>
                  </a:lnTo>
                  <a:lnTo>
                    <a:pt x="35054" y="10320"/>
                  </a:lnTo>
                  <a:lnTo>
                    <a:pt x="30520" y="14166"/>
                  </a:lnTo>
                  <a:lnTo>
                    <a:pt x="26141" y="18232"/>
                  </a:lnTo>
                  <a:lnTo>
                    <a:pt x="21951" y="22485"/>
                  </a:lnTo>
                  <a:lnTo>
                    <a:pt x="17917" y="26894"/>
                  </a:lnTo>
                  <a:lnTo>
                    <a:pt x="14039" y="31460"/>
                  </a:lnTo>
                  <a:lnTo>
                    <a:pt x="10286" y="36182"/>
                  </a:lnTo>
                  <a:lnTo>
                    <a:pt x="6659" y="41029"/>
                  </a:lnTo>
                  <a:lnTo>
                    <a:pt x="3344" y="46127"/>
                  </a:lnTo>
                  <a:lnTo>
                    <a:pt x="279" y="51349"/>
                  </a:lnTo>
                  <a:cubicBezTo>
                    <a:pt x="-284" y="52318"/>
                    <a:pt x="29" y="53601"/>
                    <a:pt x="998" y="54164"/>
                  </a:cubicBezTo>
                  <a:cubicBezTo>
                    <a:pt x="2093" y="54789"/>
                    <a:pt x="3375" y="54476"/>
                    <a:pt x="3938" y="534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3999509" y="4440250"/>
              <a:ext cx="49222" cy="90845"/>
            </a:xfrm>
            <a:custGeom>
              <a:avLst/>
              <a:gdLst/>
              <a:ahLst/>
              <a:cxnLst/>
              <a:rect l="l" t="t" r="r" b="b"/>
              <a:pathLst>
                <a:path w="49222" h="90845" extrusionOk="0">
                  <a:moveTo>
                    <a:pt x="4222" y="88719"/>
                  </a:moveTo>
                  <a:lnTo>
                    <a:pt x="4222" y="84529"/>
                  </a:lnTo>
                  <a:lnTo>
                    <a:pt x="4441" y="80401"/>
                  </a:lnTo>
                  <a:lnTo>
                    <a:pt x="4847" y="76242"/>
                  </a:lnTo>
                  <a:lnTo>
                    <a:pt x="5410" y="72083"/>
                  </a:lnTo>
                  <a:lnTo>
                    <a:pt x="6098" y="67923"/>
                  </a:lnTo>
                  <a:lnTo>
                    <a:pt x="7005" y="63764"/>
                  </a:lnTo>
                  <a:lnTo>
                    <a:pt x="8068" y="59636"/>
                  </a:lnTo>
                  <a:lnTo>
                    <a:pt x="9319" y="55540"/>
                  </a:lnTo>
                  <a:lnTo>
                    <a:pt x="10758" y="51474"/>
                  </a:lnTo>
                  <a:lnTo>
                    <a:pt x="12353" y="47440"/>
                  </a:lnTo>
                  <a:lnTo>
                    <a:pt x="14104" y="43468"/>
                  </a:lnTo>
                  <a:lnTo>
                    <a:pt x="16011" y="39559"/>
                  </a:lnTo>
                  <a:lnTo>
                    <a:pt x="18075" y="35713"/>
                  </a:lnTo>
                  <a:lnTo>
                    <a:pt x="20296" y="31929"/>
                  </a:lnTo>
                  <a:lnTo>
                    <a:pt x="22672" y="28239"/>
                  </a:lnTo>
                  <a:lnTo>
                    <a:pt x="25143" y="24643"/>
                  </a:lnTo>
                  <a:lnTo>
                    <a:pt x="27770" y="21140"/>
                  </a:lnTo>
                  <a:lnTo>
                    <a:pt x="30522" y="17731"/>
                  </a:lnTo>
                  <a:lnTo>
                    <a:pt x="33368" y="14448"/>
                  </a:lnTo>
                  <a:lnTo>
                    <a:pt x="36338" y="11289"/>
                  </a:lnTo>
                  <a:lnTo>
                    <a:pt x="39434" y="8256"/>
                  </a:lnTo>
                  <a:lnTo>
                    <a:pt x="42593" y="5347"/>
                  </a:lnTo>
                  <a:lnTo>
                    <a:pt x="45877" y="2595"/>
                  </a:lnTo>
                  <a:lnTo>
                    <a:pt x="49222" y="0"/>
                  </a:lnTo>
                  <a:lnTo>
                    <a:pt x="45751" y="2471"/>
                  </a:lnTo>
                  <a:lnTo>
                    <a:pt x="42374" y="5097"/>
                  </a:lnTo>
                  <a:lnTo>
                    <a:pt x="39059" y="7881"/>
                  </a:lnTo>
                  <a:lnTo>
                    <a:pt x="35838" y="10789"/>
                  </a:lnTo>
                  <a:lnTo>
                    <a:pt x="32711" y="13854"/>
                  </a:lnTo>
                  <a:lnTo>
                    <a:pt x="29709" y="17043"/>
                  </a:lnTo>
                  <a:lnTo>
                    <a:pt x="26801" y="20358"/>
                  </a:lnTo>
                  <a:lnTo>
                    <a:pt x="23986" y="23798"/>
                  </a:lnTo>
                  <a:lnTo>
                    <a:pt x="21297" y="27332"/>
                  </a:lnTo>
                  <a:lnTo>
                    <a:pt x="18732" y="30960"/>
                  </a:lnTo>
                  <a:lnTo>
                    <a:pt x="16324" y="34712"/>
                  </a:lnTo>
                  <a:lnTo>
                    <a:pt x="14041" y="38527"/>
                  </a:lnTo>
                  <a:lnTo>
                    <a:pt x="11884" y="42436"/>
                  </a:lnTo>
                  <a:lnTo>
                    <a:pt x="9882" y="46408"/>
                  </a:lnTo>
                  <a:lnTo>
                    <a:pt x="8037" y="50473"/>
                  </a:lnTo>
                  <a:lnTo>
                    <a:pt x="6348" y="54570"/>
                  </a:lnTo>
                  <a:lnTo>
                    <a:pt x="4847" y="58729"/>
                  </a:lnTo>
                  <a:lnTo>
                    <a:pt x="3502" y="62951"/>
                  </a:lnTo>
                  <a:lnTo>
                    <a:pt x="2345" y="67204"/>
                  </a:lnTo>
                  <a:lnTo>
                    <a:pt x="1376" y="71488"/>
                  </a:lnTo>
                  <a:lnTo>
                    <a:pt x="688" y="75804"/>
                  </a:lnTo>
                  <a:lnTo>
                    <a:pt x="219" y="80151"/>
                  </a:lnTo>
                  <a:lnTo>
                    <a:pt x="0" y="84498"/>
                  </a:lnTo>
                  <a:lnTo>
                    <a:pt x="0" y="88782"/>
                  </a:lnTo>
                  <a:cubicBezTo>
                    <a:pt x="0" y="89908"/>
                    <a:pt x="938" y="90846"/>
                    <a:pt x="2064" y="90846"/>
                  </a:cubicBezTo>
                  <a:cubicBezTo>
                    <a:pt x="3315" y="90783"/>
                    <a:pt x="4222" y="89876"/>
                    <a:pt x="4222" y="8871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3956384" y="4494194"/>
              <a:ext cx="29739" cy="82150"/>
            </a:xfrm>
            <a:custGeom>
              <a:avLst/>
              <a:gdLst/>
              <a:ahLst/>
              <a:cxnLst/>
              <a:rect l="l" t="t" r="r" b="b"/>
              <a:pathLst>
                <a:path w="29739" h="82150" extrusionOk="0">
                  <a:moveTo>
                    <a:pt x="9163" y="79088"/>
                  </a:moveTo>
                  <a:lnTo>
                    <a:pt x="8287" y="77493"/>
                  </a:lnTo>
                  <a:lnTo>
                    <a:pt x="7505" y="75898"/>
                  </a:lnTo>
                  <a:lnTo>
                    <a:pt x="6817" y="74303"/>
                  </a:lnTo>
                  <a:lnTo>
                    <a:pt x="6192" y="72677"/>
                  </a:lnTo>
                  <a:lnTo>
                    <a:pt x="5660" y="71050"/>
                  </a:lnTo>
                  <a:lnTo>
                    <a:pt x="5191" y="69393"/>
                  </a:lnTo>
                  <a:lnTo>
                    <a:pt x="4784" y="67736"/>
                  </a:lnTo>
                  <a:lnTo>
                    <a:pt x="4440" y="66078"/>
                  </a:lnTo>
                  <a:lnTo>
                    <a:pt x="4159" y="64389"/>
                  </a:lnTo>
                  <a:lnTo>
                    <a:pt x="3909" y="62701"/>
                  </a:lnTo>
                  <a:lnTo>
                    <a:pt x="3753" y="60981"/>
                  </a:lnTo>
                  <a:lnTo>
                    <a:pt x="3659" y="59292"/>
                  </a:lnTo>
                  <a:lnTo>
                    <a:pt x="3627" y="55758"/>
                  </a:lnTo>
                  <a:lnTo>
                    <a:pt x="3846" y="52224"/>
                  </a:lnTo>
                  <a:lnTo>
                    <a:pt x="4315" y="48660"/>
                  </a:lnTo>
                  <a:lnTo>
                    <a:pt x="5003" y="45063"/>
                  </a:lnTo>
                  <a:lnTo>
                    <a:pt x="5910" y="41467"/>
                  </a:lnTo>
                  <a:lnTo>
                    <a:pt x="7005" y="37902"/>
                  </a:lnTo>
                  <a:lnTo>
                    <a:pt x="8287" y="34337"/>
                  </a:lnTo>
                  <a:lnTo>
                    <a:pt x="9726" y="30834"/>
                  </a:lnTo>
                  <a:lnTo>
                    <a:pt x="11321" y="27363"/>
                  </a:lnTo>
                  <a:lnTo>
                    <a:pt x="13040" y="23955"/>
                  </a:lnTo>
                  <a:lnTo>
                    <a:pt x="14885" y="20608"/>
                  </a:lnTo>
                  <a:lnTo>
                    <a:pt x="16824" y="17356"/>
                  </a:lnTo>
                  <a:lnTo>
                    <a:pt x="18857" y="14166"/>
                  </a:lnTo>
                  <a:lnTo>
                    <a:pt x="20952" y="11102"/>
                  </a:lnTo>
                  <a:lnTo>
                    <a:pt x="23110" y="8131"/>
                  </a:lnTo>
                  <a:lnTo>
                    <a:pt x="25299" y="5285"/>
                  </a:lnTo>
                  <a:lnTo>
                    <a:pt x="27519" y="2564"/>
                  </a:lnTo>
                  <a:lnTo>
                    <a:pt x="29740" y="0"/>
                  </a:lnTo>
                  <a:lnTo>
                    <a:pt x="27394" y="2471"/>
                  </a:lnTo>
                  <a:lnTo>
                    <a:pt x="25049" y="5066"/>
                  </a:lnTo>
                  <a:lnTo>
                    <a:pt x="22703" y="7818"/>
                  </a:lnTo>
                  <a:lnTo>
                    <a:pt x="20389" y="10695"/>
                  </a:lnTo>
                  <a:lnTo>
                    <a:pt x="18138" y="13697"/>
                  </a:lnTo>
                  <a:lnTo>
                    <a:pt x="15949" y="16793"/>
                  </a:lnTo>
                  <a:lnTo>
                    <a:pt x="13822" y="19983"/>
                  </a:lnTo>
                  <a:lnTo>
                    <a:pt x="11789" y="23267"/>
                  </a:lnTo>
                  <a:lnTo>
                    <a:pt x="9882" y="26644"/>
                  </a:lnTo>
                  <a:lnTo>
                    <a:pt x="8068" y="30084"/>
                  </a:lnTo>
                  <a:lnTo>
                    <a:pt x="6411" y="33586"/>
                  </a:lnTo>
                  <a:lnTo>
                    <a:pt x="4910" y="37151"/>
                  </a:lnTo>
                  <a:lnTo>
                    <a:pt x="3565" y="40748"/>
                  </a:lnTo>
                  <a:lnTo>
                    <a:pt x="2408" y="44406"/>
                  </a:lnTo>
                  <a:lnTo>
                    <a:pt x="1470" y="48097"/>
                  </a:lnTo>
                  <a:lnTo>
                    <a:pt x="751" y="51818"/>
                  </a:lnTo>
                  <a:lnTo>
                    <a:pt x="250" y="55540"/>
                  </a:lnTo>
                  <a:lnTo>
                    <a:pt x="31" y="59230"/>
                  </a:lnTo>
                  <a:lnTo>
                    <a:pt x="0" y="61137"/>
                  </a:lnTo>
                  <a:lnTo>
                    <a:pt x="62" y="63014"/>
                  </a:lnTo>
                  <a:lnTo>
                    <a:pt x="187" y="64890"/>
                  </a:lnTo>
                  <a:lnTo>
                    <a:pt x="406" y="66766"/>
                  </a:lnTo>
                  <a:lnTo>
                    <a:pt x="719" y="68611"/>
                  </a:lnTo>
                  <a:lnTo>
                    <a:pt x="1126" y="70456"/>
                  </a:lnTo>
                  <a:lnTo>
                    <a:pt x="1626" y="72270"/>
                  </a:lnTo>
                  <a:lnTo>
                    <a:pt x="2220" y="74084"/>
                  </a:lnTo>
                  <a:lnTo>
                    <a:pt x="2908" y="75866"/>
                  </a:lnTo>
                  <a:lnTo>
                    <a:pt x="3690" y="77649"/>
                  </a:lnTo>
                  <a:lnTo>
                    <a:pt x="4566" y="79400"/>
                  </a:lnTo>
                  <a:lnTo>
                    <a:pt x="5504" y="81089"/>
                  </a:lnTo>
                  <a:cubicBezTo>
                    <a:pt x="6067" y="82090"/>
                    <a:pt x="7318" y="82434"/>
                    <a:pt x="8318" y="81902"/>
                  </a:cubicBezTo>
                  <a:cubicBezTo>
                    <a:pt x="9350" y="81339"/>
                    <a:pt x="9726" y="80088"/>
                    <a:pt x="9163" y="7908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765936" y="4541415"/>
              <a:ext cx="94527" cy="32264"/>
            </a:xfrm>
            <a:custGeom>
              <a:avLst/>
              <a:gdLst/>
              <a:ahLst/>
              <a:cxnLst/>
              <a:rect l="l" t="t" r="r" b="b"/>
              <a:pathLst>
                <a:path w="94527" h="32264" extrusionOk="0">
                  <a:moveTo>
                    <a:pt x="94286" y="29146"/>
                  </a:moveTo>
                  <a:lnTo>
                    <a:pt x="93504" y="27676"/>
                  </a:lnTo>
                  <a:lnTo>
                    <a:pt x="92566" y="26175"/>
                  </a:lnTo>
                  <a:lnTo>
                    <a:pt x="91503" y="24736"/>
                  </a:lnTo>
                  <a:lnTo>
                    <a:pt x="90346" y="23329"/>
                  </a:lnTo>
                  <a:lnTo>
                    <a:pt x="89063" y="21984"/>
                  </a:lnTo>
                  <a:lnTo>
                    <a:pt x="87687" y="20702"/>
                  </a:lnTo>
                  <a:lnTo>
                    <a:pt x="86217" y="19451"/>
                  </a:lnTo>
                  <a:lnTo>
                    <a:pt x="84654" y="18232"/>
                  </a:lnTo>
                  <a:lnTo>
                    <a:pt x="82996" y="17075"/>
                  </a:lnTo>
                  <a:lnTo>
                    <a:pt x="81277" y="15949"/>
                  </a:lnTo>
                  <a:lnTo>
                    <a:pt x="79462" y="14917"/>
                  </a:lnTo>
                  <a:lnTo>
                    <a:pt x="77586" y="13916"/>
                  </a:lnTo>
                  <a:lnTo>
                    <a:pt x="75647" y="12947"/>
                  </a:lnTo>
                  <a:lnTo>
                    <a:pt x="73646" y="12040"/>
                  </a:lnTo>
                  <a:lnTo>
                    <a:pt x="71582" y="11164"/>
                  </a:lnTo>
                  <a:lnTo>
                    <a:pt x="69487" y="10320"/>
                  </a:lnTo>
                  <a:lnTo>
                    <a:pt x="67329" y="9507"/>
                  </a:lnTo>
                  <a:lnTo>
                    <a:pt x="65109" y="8725"/>
                  </a:lnTo>
                  <a:lnTo>
                    <a:pt x="60637" y="7255"/>
                  </a:lnTo>
                  <a:lnTo>
                    <a:pt x="56008" y="5942"/>
                  </a:lnTo>
                  <a:lnTo>
                    <a:pt x="51287" y="4753"/>
                  </a:lnTo>
                  <a:lnTo>
                    <a:pt x="46502" y="3690"/>
                  </a:lnTo>
                  <a:lnTo>
                    <a:pt x="41717" y="2783"/>
                  </a:lnTo>
                  <a:lnTo>
                    <a:pt x="36932" y="2001"/>
                  </a:lnTo>
                  <a:lnTo>
                    <a:pt x="32179" y="1345"/>
                  </a:lnTo>
                  <a:lnTo>
                    <a:pt x="27519" y="813"/>
                  </a:lnTo>
                  <a:lnTo>
                    <a:pt x="22985" y="407"/>
                  </a:lnTo>
                  <a:lnTo>
                    <a:pt x="18576" y="125"/>
                  </a:lnTo>
                  <a:lnTo>
                    <a:pt x="14354" y="0"/>
                  </a:lnTo>
                  <a:lnTo>
                    <a:pt x="10351" y="0"/>
                  </a:lnTo>
                  <a:lnTo>
                    <a:pt x="6598" y="125"/>
                  </a:lnTo>
                  <a:lnTo>
                    <a:pt x="3127" y="375"/>
                  </a:lnTo>
                  <a:lnTo>
                    <a:pt x="0" y="751"/>
                  </a:lnTo>
                  <a:lnTo>
                    <a:pt x="3127" y="500"/>
                  </a:lnTo>
                  <a:lnTo>
                    <a:pt x="6598" y="407"/>
                  </a:lnTo>
                  <a:lnTo>
                    <a:pt x="10351" y="469"/>
                  </a:lnTo>
                  <a:lnTo>
                    <a:pt x="14323" y="657"/>
                  </a:lnTo>
                  <a:lnTo>
                    <a:pt x="18513" y="970"/>
                  </a:lnTo>
                  <a:lnTo>
                    <a:pt x="22891" y="1439"/>
                  </a:lnTo>
                  <a:lnTo>
                    <a:pt x="27395" y="2033"/>
                  </a:lnTo>
                  <a:lnTo>
                    <a:pt x="31991" y="2752"/>
                  </a:lnTo>
                  <a:lnTo>
                    <a:pt x="36651" y="3628"/>
                  </a:lnTo>
                  <a:lnTo>
                    <a:pt x="41373" y="4628"/>
                  </a:lnTo>
                  <a:lnTo>
                    <a:pt x="46064" y="5754"/>
                  </a:lnTo>
                  <a:lnTo>
                    <a:pt x="50723" y="7005"/>
                  </a:lnTo>
                  <a:lnTo>
                    <a:pt x="55320" y="8412"/>
                  </a:lnTo>
                  <a:lnTo>
                    <a:pt x="59792" y="9945"/>
                  </a:lnTo>
                  <a:lnTo>
                    <a:pt x="64139" y="11602"/>
                  </a:lnTo>
                  <a:lnTo>
                    <a:pt x="66234" y="12478"/>
                  </a:lnTo>
                  <a:lnTo>
                    <a:pt x="68267" y="13385"/>
                  </a:lnTo>
                  <a:lnTo>
                    <a:pt x="70237" y="14323"/>
                  </a:lnTo>
                  <a:lnTo>
                    <a:pt x="72176" y="15292"/>
                  </a:lnTo>
                  <a:lnTo>
                    <a:pt x="74021" y="16293"/>
                  </a:lnTo>
                  <a:lnTo>
                    <a:pt x="75804" y="17325"/>
                  </a:lnTo>
                  <a:lnTo>
                    <a:pt x="77524" y="18357"/>
                  </a:lnTo>
                  <a:lnTo>
                    <a:pt x="79150" y="19451"/>
                  </a:lnTo>
                  <a:lnTo>
                    <a:pt x="80713" y="20546"/>
                  </a:lnTo>
                  <a:lnTo>
                    <a:pt x="82214" y="21641"/>
                  </a:lnTo>
                  <a:lnTo>
                    <a:pt x="83622" y="22766"/>
                  </a:lnTo>
                  <a:lnTo>
                    <a:pt x="84935" y="23892"/>
                  </a:lnTo>
                  <a:lnTo>
                    <a:pt x="86155" y="25049"/>
                  </a:lnTo>
                  <a:lnTo>
                    <a:pt x="87250" y="26237"/>
                  </a:lnTo>
                  <a:lnTo>
                    <a:pt x="88250" y="27426"/>
                  </a:lnTo>
                  <a:lnTo>
                    <a:pt x="89157" y="28645"/>
                  </a:lnTo>
                  <a:lnTo>
                    <a:pt x="89939" y="29865"/>
                  </a:lnTo>
                  <a:lnTo>
                    <a:pt x="90658" y="31178"/>
                  </a:lnTo>
                  <a:cubicBezTo>
                    <a:pt x="91190" y="32179"/>
                    <a:pt x="92441" y="32554"/>
                    <a:pt x="93441" y="32023"/>
                  </a:cubicBezTo>
                  <a:cubicBezTo>
                    <a:pt x="94442" y="31397"/>
                    <a:pt x="94817" y="30146"/>
                    <a:pt x="94286" y="29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714900" y="4579442"/>
              <a:ext cx="99515" cy="14896"/>
            </a:xfrm>
            <a:custGeom>
              <a:avLst/>
              <a:gdLst/>
              <a:ahLst/>
              <a:cxnLst/>
              <a:rect l="l" t="t" r="r" b="b"/>
              <a:pathLst>
                <a:path w="99515" h="14896" extrusionOk="0">
                  <a:moveTo>
                    <a:pt x="99008" y="11571"/>
                  </a:moveTo>
                  <a:lnTo>
                    <a:pt x="97851" y="10195"/>
                  </a:lnTo>
                  <a:lnTo>
                    <a:pt x="96506" y="8850"/>
                  </a:lnTo>
                  <a:lnTo>
                    <a:pt x="95067" y="7630"/>
                  </a:lnTo>
                  <a:lnTo>
                    <a:pt x="93535" y="6504"/>
                  </a:lnTo>
                  <a:lnTo>
                    <a:pt x="91878" y="5473"/>
                  </a:lnTo>
                  <a:lnTo>
                    <a:pt x="90158" y="4534"/>
                  </a:lnTo>
                  <a:lnTo>
                    <a:pt x="88375" y="3690"/>
                  </a:lnTo>
                  <a:lnTo>
                    <a:pt x="86499" y="2939"/>
                  </a:lnTo>
                  <a:lnTo>
                    <a:pt x="84560" y="2283"/>
                  </a:lnTo>
                  <a:lnTo>
                    <a:pt x="82559" y="1720"/>
                  </a:lnTo>
                  <a:lnTo>
                    <a:pt x="80463" y="1282"/>
                  </a:lnTo>
                  <a:lnTo>
                    <a:pt x="78337" y="876"/>
                  </a:lnTo>
                  <a:lnTo>
                    <a:pt x="76148" y="563"/>
                  </a:lnTo>
                  <a:lnTo>
                    <a:pt x="73927" y="344"/>
                  </a:lnTo>
                  <a:lnTo>
                    <a:pt x="71676" y="187"/>
                  </a:lnTo>
                  <a:lnTo>
                    <a:pt x="69362" y="63"/>
                  </a:lnTo>
                  <a:lnTo>
                    <a:pt x="67016" y="0"/>
                  </a:lnTo>
                  <a:lnTo>
                    <a:pt x="64640" y="0"/>
                  </a:lnTo>
                  <a:lnTo>
                    <a:pt x="59855" y="157"/>
                  </a:lnTo>
                  <a:lnTo>
                    <a:pt x="54977" y="500"/>
                  </a:lnTo>
                  <a:lnTo>
                    <a:pt x="50035" y="1032"/>
                  </a:lnTo>
                  <a:lnTo>
                    <a:pt x="45095" y="1689"/>
                  </a:lnTo>
                  <a:lnTo>
                    <a:pt x="40185" y="2471"/>
                  </a:lnTo>
                  <a:lnTo>
                    <a:pt x="35338" y="3377"/>
                  </a:lnTo>
                  <a:lnTo>
                    <a:pt x="30584" y="4378"/>
                  </a:lnTo>
                  <a:lnTo>
                    <a:pt x="25956" y="5441"/>
                  </a:lnTo>
                  <a:lnTo>
                    <a:pt x="21484" y="6567"/>
                  </a:lnTo>
                  <a:lnTo>
                    <a:pt x="17200" y="7724"/>
                  </a:lnTo>
                  <a:lnTo>
                    <a:pt x="13165" y="8881"/>
                  </a:lnTo>
                  <a:lnTo>
                    <a:pt x="9413" y="10038"/>
                  </a:lnTo>
                  <a:lnTo>
                    <a:pt x="7630" y="10601"/>
                  </a:lnTo>
                  <a:lnTo>
                    <a:pt x="5942" y="11164"/>
                  </a:lnTo>
                  <a:lnTo>
                    <a:pt x="4315" y="11696"/>
                  </a:lnTo>
                  <a:lnTo>
                    <a:pt x="2783" y="12228"/>
                  </a:lnTo>
                  <a:lnTo>
                    <a:pt x="1345" y="12759"/>
                  </a:lnTo>
                  <a:lnTo>
                    <a:pt x="0" y="13259"/>
                  </a:lnTo>
                  <a:lnTo>
                    <a:pt x="1345" y="12822"/>
                  </a:lnTo>
                  <a:lnTo>
                    <a:pt x="2783" y="12352"/>
                  </a:lnTo>
                  <a:lnTo>
                    <a:pt x="4315" y="11884"/>
                  </a:lnTo>
                  <a:lnTo>
                    <a:pt x="5942" y="11414"/>
                  </a:lnTo>
                  <a:lnTo>
                    <a:pt x="7662" y="10914"/>
                  </a:lnTo>
                  <a:lnTo>
                    <a:pt x="9475" y="10414"/>
                  </a:lnTo>
                  <a:lnTo>
                    <a:pt x="13291" y="9413"/>
                  </a:lnTo>
                  <a:lnTo>
                    <a:pt x="17356" y="8443"/>
                  </a:lnTo>
                  <a:lnTo>
                    <a:pt x="21672" y="7474"/>
                  </a:lnTo>
                  <a:lnTo>
                    <a:pt x="26175" y="6567"/>
                  </a:lnTo>
                  <a:lnTo>
                    <a:pt x="30834" y="5723"/>
                  </a:lnTo>
                  <a:lnTo>
                    <a:pt x="35619" y="4941"/>
                  </a:lnTo>
                  <a:lnTo>
                    <a:pt x="40466" y="4253"/>
                  </a:lnTo>
                  <a:lnTo>
                    <a:pt x="45376" y="3690"/>
                  </a:lnTo>
                  <a:lnTo>
                    <a:pt x="50286" y="3252"/>
                  </a:lnTo>
                  <a:lnTo>
                    <a:pt x="55164" y="2971"/>
                  </a:lnTo>
                  <a:lnTo>
                    <a:pt x="59980" y="2877"/>
                  </a:lnTo>
                  <a:lnTo>
                    <a:pt x="64702" y="2971"/>
                  </a:lnTo>
                  <a:lnTo>
                    <a:pt x="66985" y="3096"/>
                  </a:lnTo>
                  <a:lnTo>
                    <a:pt x="69237" y="3284"/>
                  </a:lnTo>
                  <a:lnTo>
                    <a:pt x="71457" y="3502"/>
                  </a:lnTo>
                  <a:lnTo>
                    <a:pt x="73615" y="3784"/>
                  </a:lnTo>
                  <a:lnTo>
                    <a:pt x="75710" y="4128"/>
                  </a:lnTo>
                  <a:lnTo>
                    <a:pt x="77743" y="4534"/>
                  </a:lnTo>
                  <a:lnTo>
                    <a:pt x="79713" y="4972"/>
                  </a:lnTo>
                  <a:lnTo>
                    <a:pt x="81589" y="5535"/>
                  </a:lnTo>
                  <a:lnTo>
                    <a:pt x="83403" y="6098"/>
                  </a:lnTo>
                  <a:lnTo>
                    <a:pt x="85154" y="6724"/>
                  </a:lnTo>
                  <a:lnTo>
                    <a:pt x="86812" y="7412"/>
                  </a:lnTo>
                  <a:lnTo>
                    <a:pt x="88406" y="8162"/>
                  </a:lnTo>
                  <a:lnTo>
                    <a:pt x="89907" y="8975"/>
                  </a:lnTo>
                  <a:lnTo>
                    <a:pt x="91315" y="9851"/>
                  </a:lnTo>
                  <a:lnTo>
                    <a:pt x="92628" y="10789"/>
                  </a:lnTo>
                  <a:lnTo>
                    <a:pt x="93848" y="11821"/>
                  </a:lnTo>
                  <a:lnTo>
                    <a:pt x="94942" y="12915"/>
                  </a:lnTo>
                  <a:lnTo>
                    <a:pt x="96006" y="14166"/>
                  </a:lnTo>
                  <a:cubicBezTo>
                    <a:pt x="96756" y="15042"/>
                    <a:pt x="98038" y="15136"/>
                    <a:pt x="98914" y="14416"/>
                  </a:cubicBezTo>
                  <a:cubicBezTo>
                    <a:pt x="99633" y="13760"/>
                    <a:pt x="99758" y="12446"/>
                    <a:pt x="99008" y="1157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687912" y="4619158"/>
              <a:ext cx="79310" cy="24861"/>
            </a:xfrm>
            <a:custGeom>
              <a:avLst/>
              <a:gdLst/>
              <a:ahLst/>
              <a:cxnLst/>
              <a:rect l="l" t="t" r="r" b="b"/>
              <a:pathLst>
                <a:path w="79310" h="24861" extrusionOk="0">
                  <a:moveTo>
                    <a:pt x="77899" y="2752"/>
                  </a:moveTo>
                  <a:lnTo>
                    <a:pt x="74647" y="1689"/>
                  </a:lnTo>
                  <a:lnTo>
                    <a:pt x="71269" y="876"/>
                  </a:lnTo>
                  <a:lnTo>
                    <a:pt x="67829" y="313"/>
                  </a:lnTo>
                  <a:lnTo>
                    <a:pt x="64358" y="0"/>
                  </a:lnTo>
                  <a:lnTo>
                    <a:pt x="60887" y="0"/>
                  </a:lnTo>
                  <a:lnTo>
                    <a:pt x="57416" y="219"/>
                  </a:lnTo>
                  <a:lnTo>
                    <a:pt x="53944" y="626"/>
                  </a:lnTo>
                  <a:lnTo>
                    <a:pt x="50473" y="1220"/>
                  </a:lnTo>
                  <a:lnTo>
                    <a:pt x="47002" y="1970"/>
                  </a:lnTo>
                  <a:lnTo>
                    <a:pt x="43562" y="2877"/>
                  </a:lnTo>
                  <a:lnTo>
                    <a:pt x="40122" y="3909"/>
                  </a:lnTo>
                  <a:lnTo>
                    <a:pt x="36714" y="5097"/>
                  </a:lnTo>
                  <a:lnTo>
                    <a:pt x="33336" y="6380"/>
                  </a:lnTo>
                  <a:lnTo>
                    <a:pt x="29990" y="7756"/>
                  </a:lnTo>
                  <a:lnTo>
                    <a:pt x="26706" y="9257"/>
                  </a:lnTo>
                  <a:lnTo>
                    <a:pt x="23454" y="10820"/>
                  </a:lnTo>
                  <a:lnTo>
                    <a:pt x="20264" y="12447"/>
                  </a:lnTo>
                  <a:lnTo>
                    <a:pt x="17137" y="14135"/>
                  </a:lnTo>
                  <a:lnTo>
                    <a:pt x="14073" y="15887"/>
                  </a:lnTo>
                  <a:lnTo>
                    <a:pt x="11070" y="17669"/>
                  </a:lnTo>
                  <a:lnTo>
                    <a:pt x="8162" y="19452"/>
                  </a:lnTo>
                  <a:lnTo>
                    <a:pt x="5347" y="21265"/>
                  </a:lnTo>
                  <a:lnTo>
                    <a:pt x="2627" y="23079"/>
                  </a:lnTo>
                  <a:lnTo>
                    <a:pt x="0" y="24862"/>
                  </a:lnTo>
                  <a:lnTo>
                    <a:pt x="2721" y="23204"/>
                  </a:lnTo>
                  <a:lnTo>
                    <a:pt x="5535" y="21547"/>
                  </a:lnTo>
                  <a:lnTo>
                    <a:pt x="8443" y="19889"/>
                  </a:lnTo>
                  <a:lnTo>
                    <a:pt x="11446" y="18263"/>
                  </a:lnTo>
                  <a:lnTo>
                    <a:pt x="14510" y="16668"/>
                  </a:lnTo>
                  <a:lnTo>
                    <a:pt x="17637" y="15105"/>
                  </a:lnTo>
                  <a:lnTo>
                    <a:pt x="20827" y="13604"/>
                  </a:lnTo>
                  <a:lnTo>
                    <a:pt x="24079" y="12165"/>
                  </a:lnTo>
                  <a:lnTo>
                    <a:pt x="27363" y="10789"/>
                  </a:lnTo>
                  <a:lnTo>
                    <a:pt x="30678" y="9507"/>
                  </a:lnTo>
                  <a:lnTo>
                    <a:pt x="34024" y="8319"/>
                  </a:lnTo>
                  <a:lnTo>
                    <a:pt x="37401" y="7255"/>
                  </a:lnTo>
                  <a:lnTo>
                    <a:pt x="40779" y="6317"/>
                  </a:lnTo>
                  <a:lnTo>
                    <a:pt x="44156" y="5504"/>
                  </a:lnTo>
                  <a:lnTo>
                    <a:pt x="47534" y="4847"/>
                  </a:lnTo>
                  <a:lnTo>
                    <a:pt x="50911" y="4347"/>
                  </a:lnTo>
                  <a:lnTo>
                    <a:pt x="54257" y="4003"/>
                  </a:lnTo>
                  <a:lnTo>
                    <a:pt x="57572" y="3847"/>
                  </a:lnTo>
                  <a:lnTo>
                    <a:pt x="60856" y="3878"/>
                  </a:lnTo>
                  <a:lnTo>
                    <a:pt x="64077" y="4097"/>
                  </a:lnTo>
                  <a:lnTo>
                    <a:pt x="67266" y="4441"/>
                  </a:lnTo>
                  <a:lnTo>
                    <a:pt x="70425" y="4973"/>
                  </a:lnTo>
                  <a:lnTo>
                    <a:pt x="73521" y="5723"/>
                  </a:lnTo>
                  <a:lnTo>
                    <a:pt x="76617" y="6724"/>
                  </a:lnTo>
                  <a:cubicBezTo>
                    <a:pt x="77712" y="7068"/>
                    <a:pt x="78869" y="6474"/>
                    <a:pt x="79213" y="5410"/>
                  </a:cubicBezTo>
                  <a:cubicBezTo>
                    <a:pt x="79557" y="4284"/>
                    <a:pt x="78962" y="3096"/>
                    <a:pt x="77899" y="275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3836017" y="4576375"/>
              <a:ext cx="10945" cy="67144"/>
            </a:xfrm>
            <a:custGeom>
              <a:avLst/>
              <a:gdLst/>
              <a:ahLst/>
              <a:cxnLst/>
              <a:rect l="l" t="t" r="r" b="b"/>
              <a:pathLst>
                <a:path w="10945" h="67144" extrusionOk="0">
                  <a:moveTo>
                    <a:pt x="6348" y="2161"/>
                  </a:moveTo>
                  <a:lnTo>
                    <a:pt x="6630" y="7540"/>
                  </a:lnTo>
                  <a:lnTo>
                    <a:pt x="6880" y="12981"/>
                  </a:lnTo>
                  <a:lnTo>
                    <a:pt x="7193" y="18485"/>
                  </a:lnTo>
                  <a:lnTo>
                    <a:pt x="7349" y="24020"/>
                  </a:lnTo>
                  <a:lnTo>
                    <a:pt x="7318" y="29587"/>
                  </a:lnTo>
                  <a:lnTo>
                    <a:pt x="7068" y="35153"/>
                  </a:lnTo>
                  <a:lnTo>
                    <a:pt x="6599" y="40688"/>
                  </a:lnTo>
                  <a:lnTo>
                    <a:pt x="5879" y="46161"/>
                  </a:lnTo>
                  <a:lnTo>
                    <a:pt x="4879" y="51571"/>
                  </a:lnTo>
                  <a:lnTo>
                    <a:pt x="4284" y="54229"/>
                  </a:lnTo>
                  <a:lnTo>
                    <a:pt x="3596" y="56887"/>
                  </a:lnTo>
                  <a:lnTo>
                    <a:pt x="2815" y="59514"/>
                  </a:lnTo>
                  <a:lnTo>
                    <a:pt x="1970" y="62110"/>
                  </a:lnTo>
                  <a:lnTo>
                    <a:pt x="1032" y="64643"/>
                  </a:lnTo>
                  <a:lnTo>
                    <a:pt x="0" y="67145"/>
                  </a:lnTo>
                  <a:lnTo>
                    <a:pt x="1188" y="64705"/>
                  </a:lnTo>
                  <a:lnTo>
                    <a:pt x="2283" y="62204"/>
                  </a:lnTo>
                  <a:lnTo>
                    <a:pt x="3315" y="59670"/>
                  </a:lnTo>
                  <a:lnTo>
                    <a:pt x="4253" y="57106"/>
                  </a:lnTo>
                  <a:lnTo>
                    <a:pt x="5129" y="54479"/>
                  </a:lnTo>
                  <a:lnTo>
                    <a:pt x="5910" y="51821"/>
                  </a:lnTo>
                  <a:lnTo>
                    <a:pt x="7287" y="46442"/>
                  </a:lnTo>
                  <a:lnTo>
                    <a:pt x="8412" y="40938"/>
                  </a:lnTo>
                  <a:lnTo>
                    <a:pt x="9288" y="35372"/>
                  </a:lnTo>
                  <a:lnTo>
                    <a:pt x="9976" y="29743"/>
                  </a:lnTo>
                  <a:lnTo>
                    <a:pt x="10445" y="24114"/>
                  </a:lnTo>
                  <a:lnTo>
                    <a:pt x="10758" y="18485"/>
                  </a:lnTo>
                  <a:lnTo>
                    <a:pt x="10945" y="12887"/>
                  </a:lnTo>
                  <a:lnTo>
                    <a:pt x="10789" y="7352"/>
                  </a:lnTo>
                  <a:lnTo>
                    <a:pt x="10477" y="1942"/>
                  </a:lnTo>
                  <a:cubicBezTo>
                    <a:pt x="10414" y="816"/>
                    <a:pt x="9444" y="-59"/>
                    <a:pt x="8319" y="3"/>
                  </a:cubicBezTo>
                  <a:cubicBezTo>
                    <a:pt x="7161" y="66"/>
                    <a:pt x="6286" y="1035"/>
                    <a:pt x="6348" y="216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771409" y="4607880"/>
              <a:ext cx="16073" cy="66066"/>
            </a:xfrm>
            <a:custGeom>
              <a:avLst/>
              <a:gdLst/>
              <a:ahLst/>
              <a:cxnLst/>
              <a:rect l="l" t="t" r="r" b="b"/>
              <a:pathLst>
                <a:path w="16073" h="66066" extrusionOk="0">
                  <a:moveTo>
                    <a:pt x="10726" y="2491"/>
                  </a:moveTo>
                  <a:lnTo>
                    <a:pt x="11289" y="5023"/>
                  </a:lnTo>
                  <a:lnTo>
                    <a:pt x="11696" y="7525"/>
                  </a:lnTo>
                  <a:lnTo>
                    <a:pt x="11977" y="10090"/>
                  </a:lnTo>
                  <a:lnTo>
                    <a:pt x="12165" y="12685"/>
                  </a:lnTo>
                  <a:lnTo>
                    <a:pt x="12321" y="15312"/>
                  </a:lnTo>
                  <a:lnTo>
                    <a:pt x="12352" y="18001"/>
                  </a:lnTo>
                  <a:lnTo>
                    <a:pt x="12290" y="20722"/>
                  </a:lnTo>
                  <a:lnTo>
                    <a:pt x="12134" y="23443"/>
                  </a:lnTo>
                  <a:lnTo>
                    <a:pt x="11852" y="26195"/>
                  </a:lnTo>
                  <a:lnTo>
                    <a:pt x="11477" y="28978"/>
                  </a:lnTo>
                  <a:lnTo>
                    <a:pt x="11008" y="31761"/>
                  </a:lnTo>
                  <a:lnTo>
                    <a:pt x="10476" y="34545"/>
                  </a:lnTo>
                  <a:lnTo>
                    <a:pt x="9851" y="37328"/>
                  </a:lnTo>
                  <a:lnTo>
                    <a:pt x="9163" y="40080"/>
                  </a:lnTo>
                  <a:lnTo>
                    <a:pt x="8412" y="42832"/>
                  </a:lnTo>
                  <a:lnTo>
                    <a:pt x="7599" y="45552"/>
                  </a:lnTo>
                  <a:lnTo>
                    <a:pt x="6755" y="48273"/>
                  </a:lnTo>
                  <a:lnTo>
                    <a:pt x="5848" y="50931"/>
                  </a:lnTo>
                  <a:lnTo>
                    <a:pt x="3972" y="56185"/>
                  </a:lnTo>
                  <a:lnTo>
                    <a:pt x="2001" y="61251"/>
                  </a:lnTo>
                  <a:lnTo>
                    <a:pt x="0" y="66067"/>
                  </a:lnTo>
                  <a:lnTo>
                    <a:pt x="2314" y="61376"/>
                  </a:lnTo>
                  <a:lnTo>
                    <a:pt x="4628" y="56435"/>
                  </a:lnTo>
                  <a:lnTo>
                    <a:pt x="6848" y="51306"/>
                  </a:lnTo>
                  <a:lnTo>
                    <a:pt x="7912" y="48680"/>
                  </a:lnTo>
                  <a:lnTo>
                    <a:pt x="8944" y="46021"/>
                  </a:lnTo>
                  <a:lnTo>
                    <a:pt x="9944" y="43332"/>
                  </a:lnTo>
                  <a:lnTo>
                    <a:pt x="10883" y="40611"/>
                  </a:lnTo>
                  <a:lnTo>
                    <a:pt x="11758" y="37859"/>
                  </a:lnTo>
                  <a:lnTo>
                    <a:pt x="12571" y="35076"/>
                  </a:lnTo>
                  <a:lnTo>
                    <a:pt x="13322" y="32293"/>
                  </a:lnTo>
                  <a:lnTo>
                    <a:pt x="14010" y="29479"/>
                  </a:lnTo>
                  <a:lnTo>
                    <a:pt x="14604" y="26664"/>
                  </a:lnTo>
                  <a:lnTo>
                    <a:pt x="15104" y="23849"/>
                  </a:lnTo>
                  <a:lnTo>
                    <a:pt x="15511" y="21035"/>
                  </a:lnTo>
                  <a:lnTo>
                    <a:pt x="15824" y="18221"/>
                  </a:lnTo>
                  <a:lnTo>
                    <a:pt x="16011" y="15406"/>
                  </a:lnTo>
                  <a:lnTo>
                    <a:pt x="16074" y="12591"/>
                  </a:lnTo>
                  <a:lnTo>
                    <a:pt x="15949" y="9808"/>
                  </a:lnTo>
                  <a:lnTo>
                    <a:pt x="15667" y="7025"/>
                  </a:lnTo>
                  <a:lnTo>
                    <a:pt x="15198" y="4273"/>
                  </a:lnTo>
                  <a:lnTo>
                    <a:pt x="14604" y="1615"/>
                  </a:lnTo>
                  <a:cubicBezTo>
                    <a:pt x="14354" y="489"/>
                    <a:pt x="13259" y="-199"/>
                    <a:pt x="12134" y="51"/>
                  </a:cubicBezTo>
                  <a:cubicBezTo>
                    <a:pt x="11008" y="301"/>
                    <a:pt x="10476" y="1396"/>
                    <a:pt x="10726" y="249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655483" y="4362757"/>
              <a:ext cx="81892" cy="37808"/>
            </a:xfrm>
            <a:custGeom>
              <a:avLst/>
              <a:gdLst/>
              <a:ahLst/>
              <a:cxnLst/>
              <a:rect l="l" t="t" r="r" b="b"/>
              <a:pathLst>
                <a:path w="81892" h="37808" extrusionOk="0">
                  <a:moveTo>
                    <a:pt x="81683" y="34837"/>
                  </a:moveTo>
                  <a:lnTo>
                    <a:pt x="80964" y="33274"/>
                  </a:lnTo>
                  <a:lnTo>
                    <a:pt x="80119" y="31679"/>
                  </a:lnTo>
                  <a:lnTo>
                    <a:pt x="79181" y="30146"/>
                  </a:lnTo>
                  <a:lnTo>
                    <a:pt x="78149" y="28677"/>
                  </a:lnTo>
                  <a:lnTo>
                    <a:pt x="77023" y="27238"/>
                  </a:lnTo>
                  <a:lnTo>
                    <a:pt x="75835" y="25862"/>
                  </a:lnTo>
                  <a:lnTo>
                    <a:pt x="74584" y="24518"/>
                  </a:lnTo>
                  <a:lnTo>
                    <a:pt x="73240" y="23235"/>
                  </a:lnTo>
                  <a:lnTo>
                    <a:pt x="71832" y="22016"/>
                  </a:lnTo>
                  <a:lnTo>
                    <a:pt x="70331" y="20859"/>
                  </a:lnTo>
                  <a:lnTo>
                    <a:pt x="68768" y="19733"/>
                  </a:lnTo>
                  <a:lnTo>
                    <a:pt x="67141" y="18639"/>
                  </a:lnTo>
                  <a:lnTo>
                    <a:pt x="63827" y="16637"/>
                  </a:lnTo>
                  <a:lnTo>
                    <a:pt x="60293" y="14761"/>
                  </a:lnTo>
                  <a:lnTo>
                    <a:pt x="56634" y="13041"/>
                  </a:lnTo>
                  <a:lnTo>
                    <a:pt x="52850" y="11446"/>
                  </a:lnTo>
                  <a:lnTo>
                    <a:pt x="48941" y="9976"/>
                  </a:lnTo>
                  <a:lnTo>
                    <a:pt x="44969" y="8631"/>
                  </a:lnTo>
                  <a:lnTo>
                    <a:pt x="40935" y="7412"/>
                  </a:lnTo>
                  <a:lnTo>
                    <a:pt x="36870" y="6286"/>
                  </a:lnTo>
                  <a:lnTo>
                    <a:pt x="32805" y="5285"/>
                  </a:lnTo>
                  <a:lnTo>
                    <a:pt x="28770" y="4378"/>
                  </a:lnTo>
                  <a:lnTo>
                    <a:pt x="24768" y="3565"/>
                  </a:lnTo>
                  <a:lnTo>
                    <a:pt x="20827" y="2846"/>
                  </a:lnTo>
                  <a:lnTo>
                    <a:pt x="16981" y="2189"/>
                  </a:lnTo>
                  <a:lnTo>
                    <a:pt x="13259" y="1626"/>
                  </a:lnTo>
                  <a:lnTo>
                    <a:pt x="9663" y="1126"/>
                  </a:lnTo>
                  <a:lnTo>
                    <a:pt x="6223" y="688"/>
                  </a:lnTo>
                  <a:lnTo>
                    <a:pt x="3002" y="313"/>
                  </a:lnTo>
                  <a:lnTo>
                    <a:pt x="0" y="0"/>
                  </a:lnTo>
                  <a:lnTo>
                    <a:pt x="3002" y="438"/>
                  </a:lnTo>
                  <a:lnTo>
                    <a:pt x="6223" y="970"/>
                  </a:lnTo>
                  <a:lnTo>
                    <a:pt x="9632" y="1564"/>
                  </a:lnTo>
                  <a:lnTo>
                    <a:pt x="13197" y="2221"/>
                  </a:lnTo>
                  <a:lnTo>
                    <a:pt x="16887" y="2971"/>
                  </a:lnTo>
                  <a:lnTo>
                    <a:pt x="20702" y="3816"/>
                  </a:lnTo>
                  <a:lnTo>
                    <a:pt x="24580" y="4722"/>
                  </a:lnTo>
                  <a:lnTo>
                    <a:pt x="28520" y="5723"/>
                  </a:lnTo>
                  <a:lnTo>
                    <a:pt x="32492" y="6818"/>
                  </a:lnTo>
                  <a:lnTo>
                    <a:pt x="36463" y="8006"/>
                  </a:lnTo>
                  <a:lnTo>
                    <a:pt x="40404" y="9319"/>
                  </a:lnTo>
                  <a:lnTo>
                    <a:pt x="44313" y="10727"/>
                  </a:lnTo>
                  <a:lnTo>
                    <a:pt x="48128" y="12259"/>
                  </a:lnTo>
                  <a:lnTo>
                    <a:pt x="51849" y="13885"/>
                  </a:lnTo>
                  <a:lnTo>
                    <a:pt x="55446" y="15636"/>
                  </a:lnTo>
                  <a:lnTo>
                    <a:pt x="58885" y="17512"/>
                  </a:lnTo>
                  <a:lnTo>
                    <a:pt x="62138" y="19514"/>
                  </a:lnTo>
                  <a:lnTo>
                    <a:pt x="65203" y="21641"/>
                  </a:lnTo>
                  <a:lnTo>
                    <a:pt x="66610" y="22735"/>
                  </a:lnTo>
                  <a:lnTo>
                    <a:pt x="67986" y="23861"/>
                  </a:lnTo>
                  <a:lnTo>
                    <a:pt x="69299" y="25018"/>
                  </a:lnTo>
                  <a:lnTo>
                    <a:pt x="70550" y="26175"/>
                  </a:lnTo>
                  <a:lnTo>
                    <a:pt x="71739" y="27363"/>
                  </a:lnTo>
                  <a:lnTo>
                    <a:pt x="72864" y="28583"/>
                  </a:lnTo>
                  <a:lnTo>
                    <a:pt x="73927" y="29834"/>
                  </a:lnTo>
                  <a:lnTo>
                    <a:pt x="74897" y="31116"/>
                  </a:lnTo>
                  <a:lnTo>
                    <a:pt x="75804" y="32429"/>
                  </a:lnTo>
                  <a:lnTo>
                    <a:pt x="76648" y="33774"/>
                  </a:lnTo>
                  <a:lnTo>
                    <a:pt x="77399" y="35150"/>
                  </a:lnTo>
                  <a:lnTo>
                    <a:pt x="78087" y="36620"/>
                  </a:lnTo>
                  <a:cubicBezTo>
                    <a:pt x="78587" y="37652"/>
                    <a:pt x="79807" y="38090"/>
                    <a:pt x="80838" y="37621"/>
                  </a:cubicBezTo>
                  <a:cubicBezTo>
                    <a:pt x="81745" y="37089"/>
                    <a:pt x="82183" y="35870"/>
                    <a:pt x="81683" y="3483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630590" y="4390214"/>
              <a:ext cx="66946" cy="17527"/>
            </a:xfrm>
            <a:custGeom>
              <a:avLst/>
              <a:gdLst/>
              <a:ahLst/>
              <a:cxnLst/>
              <a:rect l="l" t="t" r="r" b="b"/>
              <a:pathLst>
                <a:path w="66946" h="17527" extrusionOk="0">
                  <a:moveTo>
                    <a:pt x="65421" y="13416"/>
                  </a:moveTo>
                  <a:lnTo>
                    <a:pt x="59918" y="11884"/>
                  </a:lnTo>
                  <a:lnTo>
                    <a:pt x="54507" y="10351"/>
                  </a:lnTo>
                  <a:lnTo>
                    <a:pt x="49097" y="9006"/>
                  </a:lnTo>
                  <a:lnTo>
                    <a:pt x="43750" y="7631"/>
                  </a:lnTo>
                  <a:lnTo>
                    <a:pt x="38434" y="6286"/>
                  </a:lnTo>
                  <a:lnTo>
                    <a:pt x="33117" y="4972"/>
                  </a:lnTo>
                  <a:lnTo>
                    <a:pt x="27770" y="3753"/>
                  </a:lnTo>
                  <a:lnTo>
                    <a:pt x="22391" y="2658"/>
                  </a:lnTo>
                  <a:lnTo>
                    <a:pt x="16949" y="1720"/>
                  </a:lnTo>
                  <a:lnTo>
                    <a:pt x="11414" y="938"/>
                  </a:lnTo>
                  <a:lnTo>
                    <a:pt x="5785" y="344"/>
                  </a:lnTo>
                  <a:lnTo>
                    <a:pt x="0" y="0"/>
                  </a:lnTo>
                  <a:lnTo>
                    <a:pt x="5723" y="719"/>
                  </a:lnTo>
                  <a:lnTo>
                    <a:pt x="11289" y="1658"/>
                  </a:lnTo>
                  <a:lnTo>
                    <a:pt x="16731" y="2783"/>
                  </a:lnTo>
                  <a:lnTo>
                    <a:pt x="22078" y="4097"/>
                  </a:lnTo>
                  <a:lnTo>
                    <a:pt x="27332" y="5567"/>
                  </a:lnTo>
                  <a:lnTo>
                    <a:pt x="32554" y="7161"/>
                  </a:lnTo>
                  <a:lnTo>
                    <a:pt x="37746" y="8850"/>
                  </a:lnTo>
                  <a:lnTo>
                    <a:pt x="42937" y="10601"/>
                  </a:lnTo>
                  <a:lnTo>
                    <a:pt x="48159" y="12415"/>
                  </a:lnTo>
                  <a:lnTo>
                    <a:pt x="53413" y="14260"/>
                  </a:lnTo>
                  <a:lnTo>
                    <a:pt x="58823" y="15917"/>
                  </a:lnTo>
                  <a:lnTo>
                    <a:pt x="64358" y="17450"/>
                  </a:lnTo>
                  <a:cubicBezTo>
                    <a:pt x="65453" y="17763"/>
                    <a:pt x="66579" y="17106"/>
                    <a:pt x="66891" y="16011"/>
                  </a:cubicBezTo>
                  <a:cubicBezTo>
                    <a:pt x="67141" y="14854"/>
                    <a:pt x="66516" y="13729"/>
                    <a:pt x="65421" y="1341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644350" y="4414341"/>
              <a:ext cx="31089" cy="34383"/>
            </a:xfrm>
            <a:custGeom>
              <a:avLst/>
              <a:gdLst/>
              <a:ahLst/>
              <a:cxnLst/>
              <a:rect l="l" t="t" r="r" b="b"/>
              <a:pathLst>
                <a:path w="31089" h="34383" extrusionOk="0">
                  <a:moveTo>
                    <a:pt x="27050" y="1516"/>
                  </a:moveTo>
                  <a:lnTo>
                    <a:pt x="26613" y="3111"/>
                  </a:lnTo>
                  <a:lnTo>
                    <a:pt x="26081" y="4581"/>
                  </a:lnTo>
                  <a:lnTo>
                    <a:pt x="25455" y="6020"/>
                  </a:lnTo>
                  <a:lnTo>
                    <a:pt x="24736" y="7458"/>
                  </a:lnTo>
                  <a:lnTo>
                    <a:pt x="23954" y="8928"/>
                  </a:lnTo>
                  <a:lnTo>
                    <a:pt x="23079" y="10398"/>
                  </a:lnTo>
                  <a:lnTo>
                    <a:pt x="22141" y="11868"/>
                  </a:lnTo>
                  <a:lnTo>
                    <a:pt x="21077" y="13306"/>
                  </a:lnTo>
                  <a:lnTo>
                    <a:pt x="19952" y="14714"/>
                  </a:lnTo>
                  <a:lnTo>
                    <a:pt x="18732" y="16121"/>
                  </a:lnTo>
                  <a:lnTo>
                    <a:pt x="17450" y="17497"/>
                  </a:lnTo>
                  <a:lnTo>
                    <a:pt x="16136" y="18873"/>
                  </a:lnTo>
                  <a:lnTo>
                    <a:pt x="13384" y="21562"/>
                  </a:lnTo>
                  <a:lnTo>
                    <a:pt x="10570" y="24189"/>
                  </a:lnTo>
                  <a:lnTo>
                    <a:pt x="7724" y="26785"/>
                  </a:lnTo>
                  <a:lnTo>
                    <a:pt x="4972" y="29349"/>
                  </a:lnTo>
                  <a:lnTo>
                    <a:pt x="2377" y="31882"/>
                  </a:lnTo>
                  <a:lnTo>
                    <a:pt x="0" y="34384"/>
                  </a:lnTo>
                  <a:lnTo>
                    <a:pt x="2595" y="32132"/>
                  </a:lnTo>
                  <a:lnTo>
                    <a:pt x="5441" y="29881"/>
                  </a:lnTo>
                  <a:lnTo>
                    <a:pt x="8443" y="27629"/>
                  </a:lnTo>
                  <a:lnTo>
                    <a:pt x="11508" y="25346"/>
                  </a:lnTo>
                  <a:lnTo>
                    <a:pt x="14635" y="23000"/>
                  </a:lnTo>
                  <a:lnTo>
                    <a:pt x="17700" y="20593"/>
                  </a:lnTo>
                  <a:lnTo>
                    <a:pt x="19201" y="19342"/>
                  </a:lnTo>
                  <a:lnTo>
                    <a:pt x="20671" y="18060"/>
                  </a:lnTo>
                  <a:lnTo>
                    <a:pt x="22078" y="16746"/>
                  </a:lnTo>
                  <a:lnTo>
                    <a:pt x="23454" y="15401"/>
                  </a:lnTo>
                  <a:lnTo>
                    <a:pt x="24768" y="14025"/>
                  </a:lnTo>
                  <a:lnTo>
                    <a:pt x="26018" y="12587"/>
                  </a:lnTo>
                  <a:lnTo>
                    <a:pt x="27175" y="11086"/>
                  </a:lnTo>
                  <a:lnTo>
                    <a:pt x="28239" y="9522"/>
                  </a:lnTo>
                  <a:lnTo>
                    <a:pt x="29146" y="7865"/>
                  </a:lnTo>
                  <a:lnTo>
                    <a:pt x="29927" y="6145"/>
                  </a:lnTo>
                  <a:lnTo>
                    <a:pt x="30553" y="4362"/>
                  </a:lnTo>
                  <a:lnTo>
                    <a:pt x="31022" y="2611"/>
                  </a:lnTo>
                  <a:cubicBezTo>
                    <a:pt x="31303" y="1516"/>
                    <a:pt x="30678" y="391"/>
                    <a:pt x="29552" y="78"/>
                  </a:cubicBezTo>
                  <a:cubicBezTo>
                    <a:pt x="28426" y="-235"/>
                    <a:pt x="27332" y="422"/>
                    <a:pt x="27050" y="151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678749" y="4400278"/>
              <a:ext cx="42582" cy="59297"/>
            </a:xfrm>
            <a:custGeom>
              <a:avLst/>
              <a:gdLst/>
              <a:ahLst/>
              <a:cxnLst/>
              <a:rect l="l" t="t" r="r" b="b"/>
              <a:pathLst>
                <a:path w="42582" h="59297" extrusionOk="0">
                  <a:moveTo>
                    <a:pt x="38496" y="1726"/>
                  </a:moveTo>
                  <a:lnTo>
                    <a:pt x="38058" y="4509"/>
                  </a:lnTo>
                  <a:lnTo>
                    <a:pt x="37464" y="7198"/>
                  </a:lnTo>
                  <a:lnTo>
                    <a:pt x="36714" y="9888"/>
                  </a:lnTo>
                  <a:lnTo>
                    <a:pt x="35838" y="12546"/>
                  </a:lnTo>
                  <a:lnTo>
                    <a:pt x="34900" y="15204"/>
                  </a:lnTo>
                  <a:lnTo>
                    <a:pt x="33805" y="17831"/>
                  </a:lnTo>
                  <a:lnTo>
                    <a:pt x="32586" y="20458"/>
                  </a:lnTo>
                  <a:lnTo>
                    <a:pt x="31241" y="23053"/>
                  </a:lnTo>
                  <a:lnTo>
                    <a:pt x="29771" y="25618"/>
                  </a:lnTo>
                  <a:lnTo>
                    <a:pt x="28176" y="28150"/>
                  </a:lnTo>
                  <a:lnTo>
                    <a:pt x="26487" y="30652"/>
                  </a:lnTo>
                  <a:lnTo>
                    <a:pt x="24705" y="33123"/>
                  </a:lnTo>
                  <a:lnTo>
                    <a:pt x="22860" y="35531"/>
                  </a:lnTo>
                  <a:lnTo>
                    <a:pt x="20921" y="37907"/>
                  </a:lnTo>
                  <a:lnTo>
                    <a:pt x="18920" y="40253"/>
                  </a:lnTo>
                  <a:lnTo>
                    <a:pt x="16887" y="42567"/>
                  </a:lnTo>
                  <a:lnTo>
                    <a:pt x="14823" y="44819"/>
                  </a:lnTo>
                  <a:lnTo>
                    <a:pt x="12728" y="47039"/>
                  </a:lnTo>
                  <a:lnTo>
                    <a:pt x="8475" y="51323"/>
                  </a:lnTo>
                  <a:lnTo>
                    <a:pt x="4190" y="55420"/>
                  </a:lnTo>
                  <a:lnTo>
                    <a:pt x="0" y="59298"/>
                  </a:lnTo>
                  <a:lnTo>
                    <a:pt x="4409" y="55670"/>
                  </a:lnTo>
                  <a:lnTo>
                    <a:pt x="8913" y="51824"/>
                  </a:lnTo>
                  <a:lnTo>
                    <a:pt x="13447" y="47790"/>
                  </a:lnTo>
                  <a:lnTo>
                    <a:pt x="15699" y="45694"/>
                  </a:lnTo>
                  <a:lnTo>
                    <a:pt x="17919" y="43568"/>
                  </a:lnTo>
                  <a:lnTo>
                    <a:pt x="20108" y="41379"/>
                  </a:lnTo>
                  <a:lnTo>
                    <a:pt x="22266" y="39158"/>
                  </a:lnTo>
                  <a:lnTo>
                    <a:pt x="24361" y="36876"/>
                  </a:lnTo>
                  <a:lnTo>
                    <a:pt x="26425" y="34530"/>
                  </a:lnTo>
                  <a:lnTo>
                    <a:pt x="28426" y="32153"/>
                  </a:lnTo>
                  <a:lnTo>
                    <a:pt x="30334" y="29714"/>
                  </a:lnTo>
                  <a:lnTo>
                    <a:pt x="32148" y="27213"/>
                  </a:lnTo>
                  <a:lnTo>
                    <a:pt x="33868" y="24679"/>
                  </a:lnTo>
                  <a:lnTo>
                    <a:pt x="35494" y="22084"/>
                  </a:lnTo>
                  <a:lnTo>
                    <a:pt x="36995" y="19457"/>
                  </a:lnTo>
                  <a:lnTo>
                    <a:pt x="38371" y="16767"/>
                  </a:lnTo>
                  <a:lnTo>
                    <a:pt x="39622" y="14015"/>
                  </a:lnTo>
                  <a:lnTo>
                    <a:pt x="40623" y="11170"/>
                  </a:lnTo>
                  <a:lnTo>
                    <a:pt x="41467" y="8261"/>
                  </a:lnTo>
                  <a:lnTo>
                    <a:pt x="42124" y="5322"/>
                  </a:lnTo>
                  <a:lnTo>
                    <a:pt x="42561" y="2382"/>
                  </a:lnTo>
                  <a:cubicBezTo>
                    <a:pt x="42718" y="1256"/>
                    <a:pt x="41967" y="193"/>
                    <a:pt x="40842" y="37"/>
                  </a:cubicBezTo>
                  <a:cubicBezTo>
                    <a:pt x="39716" y="-182"/>
                    <a:pt x="38684" y="600"/>
                    <a:pt x="38496" y="172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594627" y="4202237"/>
              <a:ext cx="59986" cy="60249"/>
            </a:xfrm>
            <a:custGeom>
              <a:avLst/>
              <a:gdLst/>
              <a:ahLst/>
              <a:cxnLst/>
              <a:rect l="l" t="t" r="r" b="b"/>
              <a:pathLst>
                <a:path w="59986" h="60249" extrusionOk="0">
                  <a:moveTo>
                    <a:pt x="59792" y="57259"/>
                  </a:moveTo>
                  <a:lnTo>
                    <a:pt x="58260" y="54039"/>
                  </a:lnTo>
                  <a:lnTo>
                    <a:pt x="56571" y="50880"/>
                  </a:lnTo>
                  <a:lnTo>
                    <a:pt x="54758" y="47815"/>
                  </a:lnTo>
                  <a:lnTo>
                    <a:pt x="52819" y="44844"/>
                  </a:lnTo>
                  <a:lnTo>
                    <a:pt x="50723" y="41998"/>
                  </a:lnTo>
                  <a:lnTo>
                    <a:pt x="48535" y="39247"/>
                  </a:lnTo>
                  <a:lnTo>
                    <a:pt x="46283" y="36557"/>
                  </a:lnTo>
                  <a:lnTo>
                    <a:pt x="43937" y="33962"/>
                  </a:lnTo>
                  <a:lnTo>
                    <a:pt x="41529" y="31429"/>
                  </a:lnTo>
                  <a:lnTo>
                    <a:pt x="39059" y="28958"/>
                  </a:lnTo>
                  <a:lnTo>
                    <a:pt x="36526" y="26550"/>
                  </a:lnTo>
                  <a:lnTo>
                    <a:pt x="33930" y="24205"/>
                  </a:lnTo>
                  <a:lnTo>
                    <a:pt x="31304" y="21922"/>
                  </a:lnTo>
                  <a:lnTo>
                    <a:pt x="28614" y="19702"/>
                  </a:lnTo>
                  <a:lnTo>
                    <a:pt x="25893" y="17544"/>
                  </a:lnTo>
                  <a:lnTo>
                    <a:pt x="23110" y="15417"/>
                  </a:lnTo>
                  <a:lnTo>
                    <a:pt x="20296" y="13353"/>
                  </a:lnTo>
                  <a:lnTo>
                    <a:pt x="17450" y="11321"/>
                  </a:lnTo>
                  <a:lnTo>
                    <a:pt x="14573" y="9350"/>
                  </a:lnTo>
                  <a:lnTo>
                    <a:pt x="11696" y="7380"/>
                  </a:lnTo>
                  <a:lnTo>
                    <a:pt x="8787" y="5504"/>
                  </a:lnTo>
                  <a:lnTo>
                    <a:pt x="5879" y="3628"/>
                  </a:lnTo>
                  <a:lnTo>
                    <a:pt x="2940" y="1814"/>
                  </a:lnTo>
                  <a:lnTo>
                    <a:pt x="0" y="0"/>
                  </a:lnTo>
                  <a:lnTo>
                    <a:pt x="2846" y="1970"/>
                  </a:lnTo>
                  <a:lnTo>
                    <a:pt x="5692" y="3940"/>
                  </a:lnTo>
                  <a:lnTo>
                    <a:pt x="8506" y="5973"/>
                  </a:lnTo>
                  <a:lnTo>
                    <a:pt x="11321" y="8005"/>
                  </a:lnTo>
                  <a:lnTo>
                    <a:pt x="14073" y="10101"/>
                  </a:lnTo>
                  <a:lnTo>
                    <a:pt x="16824" y="12196"/>
                  </a:lnTo>
                  <a:lnTo>
                    <a:pt x="19545" y="14354"/>
                  </a:lnTo>
                  <a:lnTo>
                    <a:pt x="22235" y="16574"/>
                  </a:lnTo>
                  <a:lnTo>
                    <a:pt x="24861" y="18826"/>
                  </a:lnTo>
                  <a:lnTo>
                    <a:pt x="27457" y="21109"/>
                  </a:lnTo>
                  <a:lnTo>
                    <a:pt x="29990" y="23454"/>
                  </a:lnTo>
                  <a:lnTo>
                    <a:pt x="32461" y="25862"/>
                  </a:lnTo>
                  <a:lnTo>
                    <a:pt x="34869" y="28302"/>
                  </a:lnTo>
                  <a:lnTo>
                    <a:pt x="37214" y="30803"/>
                  </a:lnTo>
                  <a:lnTo>
                    <a:pt x="39466" y="33368"/>
                  </a:lnTo>
                  <a:lnTo>
                    <a:pt x="41655" y="35994"/>
                  </a:lnTo>
                  <a:lnTo>
                    <a:pt x="43750" y="38684"/>
                  </a:lnTo>
                  <a:lnTo>
                    <a:pt x="45751" y="41436"/>
                  </a:lnTo>
                  <a:lnTo>
                    <a:pt x="47659" y="44250"/>
                  </a:lnTo>
                  <a:lnTo>
                    <a:pt x="49473" y="47127"/>
                  </a:lnTo>
                  <a:lnTo>
                    <a:pt x="51255" y="50004"/>
                  </a:lnTo>
                  <a:lnTo>
                    <a:pt x="52944" y="52944"/>
                  </a:lnTo>
                  <a:lnTo>
                    <a:pt x="54539" y="55946"/>
                  </a:lnTo>
                  <a:lnTo>
                    <a:pt x="56071" y="59073"/>
                  </a:lnTo>
                  <a:cubicBezTo>
                    <a:pt x="56571" y="60105"/>
                    <a:pt x="57791" y="60543"/>
                    <a:pt x="58823" y="60043"/>
                  </a:cubicBezTo>
                  <a:cubicBezTo>
                    <a:pt x="59855" y="59511"/>
                    <a:pt x="60262" y="58291"/>
                    <a:pt x="59792" y="5725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549220" y="4210086"/>
              <a:ext cx="52767" cy="38321"/>
            </a:xfrm>
            <a:custGeom>
              <a:avLst/>
              <a:gdLst/>
              <a:ahLst/>
              <a:cxnLst/>
              <a:rect l="l" t="t" r="r" b="b"/>
              <a:pathLst>
                <a:path w="52767" h="38321" extrusionOk="0">
                  <a:moveTo>
                    <a:pt x="52319" y="35056"/>
                  </a:moveTo>
                  <a:lnTo>
                    <a:pt x="51099" y="33336"/>
                  </a:lnTo>
                  <a:lnTo>
                    <a:pt x="49692" y="31554"/>
                  </a:lnTo>
                  <a:lnTo>
                    <a:pt x="48128" y="29771"/>
                  </a:lnTo>
                  <a:lnTo>
                    <a:pt x="46408" y="27988"/>
                  </a:lnTo>
                  <a:lnTo>
                    <a:pt x="44532" y="26237"/>
                  </a:lnTo>
                  <a:lnTo>
                    <a:pt x="42499" y="24549"/>
                  </a:lnTo>
                  <a:lnTo>
                    <a:pt x="40373" y="22860"/>
                  </a:lnTo>
                  <a:lnTo>
                    <a:pt x="38152" y="21171"/>
                  </a:lnTo>
                  <a:lnTo>
                    <a:pt x="35869" y="19514"/>
                  </a:lnTo>
                  <a:lnTo>
                    <a:pt x="33524" y="17856"/>
                  </a:lnTo>
                  <a:lnTo>
                    <a:pt x="31116" y="16230"/>
                  </a:lnTo>
                  <a:lnTo>
                    <a:pt x="28645" y="14635"/>
                  </a:lnTo>
                  <a:lnTo>
                    <a:pt x="23642" y="11539"/>
                  </a:lnTo>
                  <a:lnTo>
                    <a:pt x="18607" y="8662"/>
                  </a:lnTo>
                  <a:lnTo>
                    <a:pt x="13635" y="6035"/>
                  </a:lnTo>
                  <a:lnTo>
                    <a:pt x="11196" y="4816"/>
                  </a:lnTo>
                  <a:lnTo>
                    <a:pt x="8819" y="3690"/>
                  </a:lnTo>
                  <a:lnTo>
                    <a:pt x="6505" y="2627"/>
                  </a:lnTo>
                  <a:lnTo>
                    <a:pt x="4253" y="1658"/>
                  </a:lnTo>
                  <a:lnTo>
                    <a:pt x="2064" y="782"/>
                  </a:lnTo>
                  <a:lnTo>
                    <a:pt x="0" y="0"/>
                  </a:lnTo>
                  <a:lnTo>
                    <a:pt x="2001" y="907"/>
                  </a:lnTo>
                  <a:lnTo>
                    <a:pt x="4097" y="1939"/>
                  </a:lnTo>
                  <a:lnTo>
                    <a:pt x="6286" y="3065"/>
                  </a:lnTo>
                  <a:lnTo>
                    <a:pt x="8537" y="4284"/>
                  </a:lnTo>
                  <a:lnTo>
                    <a:pt x="10820" y="5567"/>
                  </a:lnTo>
                  <a:lnTo>
                    <a:pt x="13166" y="6942"/>
                  </a:lnTo>
                  <a:lnTo>
                    <a:pt x="17919" y="9913"/>
                  </a:lnTo>
                  <a:lnTo>
                    <a:pt x="22704" y="13134"/>
                  </a:lnTo>
                  <a:lnTo>
                    <a:pt x="27426" y="16543"/>
                  </a:lnTo>
                  <a:lnTo>
                    <a:pt x="29709" y="18294"/>
                  </a:lnTo>
                  <a:lnTo>
                    <a:pt x="31960" y="20077"/>
                  </a:lnTo>
                  <a:lnTo>
                    <a:pt x="34118" y="21891"/>
                  </a:lnTo>
                  <a:lnTo>
                    <a:pt x="36213" y="23704"/>
                  </a:lnTo>
                  <a:lnTo>
                    <a:pt x="38215" y="25518"/>
                  </a:lnTo>
                  <a:lnTo>
                    <a:pt x="40091" y="27363"/>
                  </a:lnTo>
                  <a:lnTo>
                    <a:pt x="41874" y="29177"/>
                  </a:lnTo>
                  <a:lnTo>
                    <a:pt x="43562" y="30928"/>
                  </a:lnTo>
                  <a:lnTo>
                    <a:pt x="45157" y="32617"/>
                  </a:lnTo>
                  <a:lnTo>
                    <a:pt x="46627" y="34274"/>
                  </a:lnTo>
                  <a:lnTo>
                    <a:pt x="47940" y="35869"/>
                  </a:lnTo>
                  <a:lnTo>
                    <a:pt x="49097" y="37464"/>
                  </a:lnTo>
                  <a:cubicBezTo>
                    <a:pt x="49754" y="38402"/>
                    <a:pt x="51036" y="38590"/>
                    <a:pt x="51974" y="37933"/>
                  </a:cubicBezTo>
                  <a:cubicBezTo>
                    <a:pt x="52913" y="37276"/>
                    <a:pt x="53006" y="35963"/>
                    <a:pt x="52319" y="3505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514570" y="4216997"/>
              <a:ext cx="41245" cy="24666"/>
            </a:xfrm>
            <a:custGeom>
              <a:avLst/>
              <a:gdLst/>
              <a:ahLst/>
              <a:cxnLst/>
              <a:rect l="l" t="t" r="r" b="b"/>
              <a:pathLst>
                <a:path w="41245" h="24666" extrusionOk="0">
                  <a:moveTo>
                    <a:pt x="40779" y="21297"/>
                  </a:moveTo>
                  <a:lnTo>
                    <a:pt x="39653" y="19920"/>
                  </a:lnTo>
                  <a:lnTo>
                    <a:pt x="38402" y="18545"/>
                  </a:lnTo>
                  <a:lnTo>
                    <a:pt x="37058" y="17200"/>
                  </a:lnTo>
                  <a:lnTo>
                    <a:pt x="35650" y="15917"/>
                  </a:lnTo>
                  <a:lnTo>
                    <a:pt x="34118" y="14729"/>
                  </a:lnTo>
                  <a:lnTo>
                    <a:pt x="32492" y="13572"/>
                  </a:lnTo>
                  <a:lnTo>
                    <a:pt x="29177" y="11414"/>
                  </a:lnTo>
                  <a:lnTo>
                    <a:pt x="25674" y="9350"/>
                  </a:lnTo>
                  <a:lnTo>
                    <a:pt x="22047" y="7443"/>
                  </a:lnTo>
                  <a:lnTo>
                    <a:pt x="18357" y="5692"/>
                  </a:lnTo>
                  <a:lnTo>
                    <a:pt x="14604" y="4128"/>
                  </a:lnTo>
                  <a:lnTo>
                    <a:pt x="10851" y="2783"/>
                  </a:lnTo>
                  <a:lnTo>
                    <a:pt x="7130" y="1626"/>
                  </a:lnTo>
                  <a:lnTo>
                    <a:pt x="3502" y="688"/>
                  </a:lnTo>
                  <a:lnTo>
                    <a:pt x="0" y="0"/>
                  </a:lnTo>
                  <a:lnTo>
                    <a:pt x="3409" y="1001"/>
                  </a:lnTo>
                  <a:lnTo>
                    <a:pt x="6911" y="2252"/>
                  </a:lnTo>
                  <a:lnTo>
                    <a:pt x="10445" y="3753"/>
                  </a:lnTo>
                  <a:lnTo>
                    <a:pt x="13979" y="5441"/>
                  </a:lnTo>
                  <a:lnTo>
                    <a:pt x="17481" y="7318"/>
                  </a:lnTo>
                  <a:lnTo>
                    <a:pt x="20890" y="9382"/>
                  </a:lnTo>
                  <a:lnTo>
                    <a:pt x="24205" y="11602"/>
                  </a:lnTo>
                  <a:lnTo>
                    <a:pt x="27332" y="13947"/>
                  </a:lnTo>
                  <a:lnTo>
                    <a:pt x="30240" y="16449"/>
                  </a:lnTo>
                  <a:lnTo>
                    <a:pt x="31585" y="17700"/>
                  </a:lnTo>
                  <a:lnTo>
                    <a:pt x="32867" y="18982"/>
                  </a:lnTo>
                  <a:lnTo>
                    <a:pt x="34149" y="20202"/>
                  </a:lnTo>
                  <a:lnTo>
                    <a:pt x="35369" y="21421"/>
                  </a:lnTo>
                  <a:lnTo>
                    <a:pt x="36495" y="22641"/>
                  </a:lnTo>
                  <a:lnTo>
                    <a:pt x="37589" y="23923"/>
                  </a:lnTo>
                  <a:cubicBezTo>
                    <a:pt x="38308" y="24799"/>
                    <a:pt x="39622" y="24924"/>
                    <a:pt x="40497" y="24173"/>
                  </a:cubicBezTo>
                  <a:cubicBezTo>
                    <a:pt x="41373" y="23454"/>
                    <a:pt x="41498" y="22172"/>
                    <a:pt x="40779" y="2129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573925" y="4254143"/>
              <a:ext cx="59812" cy="49321"/>
            </a:xfrm>
            <a:custGeom>
              <a:avLst/>
              <a:gdLst/>
              <a:ahLst/>
              <a:cxnLst/>
              <a:rect l="l" t="t" r="r" b="b"/>
              <a:pathLst>
                <a:path w="59812" h="49321" extrusionOk="0">
                  <a:moveTo>
                    <a:pt x="55633" y="1726"/>
                  </a:moveTo>
                  <a:lnTo>
                    <a:pt x="55477" y="2851"/>
                  </a:lnTo>
                  <a:lnTo>
                    <a:pt x="55227" y="3914"/>
                  </a:lnTo>
                  <a:lnTo>
                    <a:pt x="54883" y="4978"/>
                  </a:lnTo>
                  <a:lnTo>
                    <a:pt x="54476" y="6041"/>
                  </a:lnTo>
                  <a:lnTo>
                    <a:pt x="53976" y="7136"/>
                  </a:lnTo>
                  <a:lnTo>
                    <a:pt x="53413" y="8230"/>
                  </a:lnTo>
                  <a:lnTo>
                    <a:pt x="52756" y="9325"/>
                  </a:lnTo>
                  <a:lnTo>
                    <a:pt x="52037" y="10419"/>
                  </a:lnTo>
                  <a:lnTo>
                    <a:pt x="51255" y="11545"/>
                  </a:lnTo>
                  <a:lnTo>
                    <a:pt x="50411" y="12671"/>
                  </a:lnTo>
                  <a:lnTo>
                    <a:pt x="49535" y="13828"/>
                  </a:lnTo>
                  <a:lnTo>
                    <a:pt x="48597" y="14954"/>
                  </a:lnTo>
                  <a:lnTo>
                    <a:pt x="46470" y="17268"/>
                  </a:lnTo>
                  <a:lnTo>
                    <a:pt x="44156" y="19551"/>
                  </a:lnTo>
                  <a:lnTo>
                    <a:pt x="41623" y="21833"/>
                  </a:lnTo>
                  <a:lnTo>
                    <a:pt x="38934" y="24085"/>
                  </a:lnTo>
                  <a:lnTo>
                    <a:pt x="36119" y="26274"/>
                  </a:lnTo>
                  <a:lnTo>
                    <a:pt x="33180" y="28432"/>
                  </a:lnTo>
                  <a:lnTo>
                    <a:pt x="30178" y="30559"/>
                  </a:lnTo>
                  <a:lnTo>
                    <a:pt x="27113" y="32623"/>
                  </a:lnTo>
                  <a:lnTo>
                    <a:pt x="24048" y="34624"/>
                  </a:lnTo>
                  <a:lnTo>
                    <a:pt x="20984" y="36563"/>
                  </a:lnTo>
                  <a:lnTo>
                    <a:pt x="17950" y="38439"/>
                  </a:lnTo>
                  <a:lnTo>
                    <a:pt x="14979" y="40253"/>
                  </a:lnTo>
                  <a:lnTo>
                    <a:pt x="12102" y="41973"/>
                  </a:lnTo>
                  <a:lnTo>
                    <a:pt x="9319" y="43630"/>
                  </a:lnTo>
                  <a:lnTo>
                    <a:pt x="6692" y="45194"/>
                  </a:lnTo>
                  <a:lnTo>
                    <a:pt x="4253" y="46664"/>
                  </a:lnTo>
                  <a:lnTo>
                    <a:pt x="2001" y="48040"/>
                  </a:lnTo>
                  <a:lnTo>
                    <a:pt x="0" y="49322"/>
                  </a:lnTo>
                  <a:lnTo>
                    <a:pt x="2095" y="48165"/>
                  </a:lnTo>
                  <a:lnTo>
                    <a:pt x="4409" y="46914"/>
                  </a:lnTo>
                  <a:lnTo>
                    <a:pt x="6942" y="45569"/>
                  </a:lnTo>
                  <a:lnTo>
                    <a:pt x="9632" y="44162"/>
                  </a:lnTo>
                  <a:lnTo>
                    <a:pt x="12478" y="42661"/>
                  </a:lnTo>
                  <a:lnTo>
                    <a:pt x="15448" y="41097"/>
                  </a:lnTo>
                  <a:lnTo>
                    <a:pt x="18513" y="39471"/>
                  </a:lnTo>
                  <a:lnTo>
                    <a:pt x="21672" y="37782"/>
                  </a:lnTo>
                  <a:lnTo>
                    <a:pt x="24861" y="36031"/>
                  </a:lnTo>
                  <a:lnTo>
                    <a:pt x="28082" y="34217"/>
                  </a:lnTo>
                  <a:lnTo>
                    <a:pt x="31304" y="32341"/>
                  </a:lnTo>
                  <a:lnTo>
                    <a:pt x="34462" y="30402"/>
                  </a:lnTo>
                  <a:lnTo>
                    <a:pt x="37589" y="28401"/>
                  </a:lnTo>
                  <a:lnTo>
                    <a:pt x="40623" y="26337"/>
                  </a:lnTo>
                  <a:lnTo>
                    <a:pt x="43531" y="24241"/>
                  </a:lnTo>
                  <a:lnTo>
                    <a:pt x="46314" y="22084"/>
                  </a:lnTo>
                  <a:lnTo>
                    <a:pt x="48941" y="19863"/>
                  </a:lnTo>
                  <a:lnTo>
                    <a:pt x="51349" y="17612"/>
                  </a:lnTo>
                  <a:lnTo>
                    <a:pt x="52506" y="16423"/>
                  </a:lnTo>
                  <a:lnTo>
                    <a:pt x="53601" y="15266"/>
                  </a:lnTo>
                  <a:lnTo>
                    <a:pt x="54601" y="14047"/>
                  </a:lnTo>
                  <a:lnTo>
                    <a:pt x="55508" y="12827"/>
                  </a:lnTo>
                  <a:lnTo>
                    <a:pt x="56353" y="11576"/>
                  </a:lnTo>
                  <a:lnTo>
                    <a:pt x="57103" y="10294"/>
                  </a:lnTo>
                  <a:lnTo>
                    <a:pt x="57791" y="9012"/>
                  </a:lnTo>
                  <a:lnTo>
                    <a:pt x="58385" y="7698"/>
                  </a:lnTo>
                  <a:lnTo>
                    <a:pt x="58886" y="6385"/>
                  </a:lnTo>
                  <a:lnTo>
                    <a:pt x="59292" y="5040"/>
                  </a:lnTo>
                  <a:lnTo>
                    <a:pt x="59605" y="3664"/>
                  </a:lnTo>
                  <a:lnTo>
                    <a:pt x="59792" y="2382"/>
                  </a:lnTo>
                  <a:cubicBezTo>
                    <a:pt x="59949" y="1256"/>
                    <a:pt x="59167" y="193"/>
                    <a:pt x="58041" y="37"/>
                  </a:cubicBezTo>
                  <a:cubicBezTo>
                    <a:pt x="56853" y="-182"/>
                    <a:pt x="55790" y="600"/>
                    <a:pt x="55633" y="172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530926" y="4242724"/>
              <a:ext cx="45852" cy="39538"/>
            </a:xfrm>
            <a:custGeom>
              <a:avLst/>
              <a:gdLst/>
              <a:ahLst/>
              <a:cxnLst/>
              <a:rect l="l" t="t" r="r" b="b"/>
              <a:pathLst>
                <a:path w="45852" h="39538" extrusionOk="0">
                  <a:moveTo>
                    <a:pt x="41905" y="1324"/>
                  </a:moveTo>
                  <a:lnTo>
                    <a:pt x="41092" y="3513"/>
                  </a:lnTo>
                  <a:lnTo>
                    <a:pt x="40185" y="5577"/>
                  </a:lnTo>
                  <a:lnTo>
                    <a:pt x="39153" y="7610"/>
                  </a:lnTo>
                  <a:lnTo>
                    <a:pt x="38027" y="9611"/>
                  </a:lnTo>
                  <a:lnTo>
                    <a:pt x="36839" y="11613"/>
                  </a:lnTo>
                  <a:lnTo>
                    <a:pt x="35525" y="13583"/>
                  </a:lnTo>
                  <a:lnTo>
                    <a:pt x="34118" y="15522"/>
                  </a:lnTo>
                  <a:lnTo>
                    <a:pt x="32586" y="17398"/>
                  </a:lnTo>
                  <a:lnTo>
                    <a:pt x="30959" y="19211"/>
                  </a:lnTo>
                  <a:lnTo>
                    <a:pt x="29239" y="20994"/>
                  </a:lnTo>
                  <a:lnTo>
                    <a:pt x="27426" y="22714"/>
                  </a:lnTo>
                  <a:lnTo>
                    <a:pt x="25549" y="24371"/>
                  </a:lnTo>
                  <a:lnTo>
                    <a:pt x="23610" y="25998"/>
                  </a:lnTo>
                  <a:lnTo>
                    <a:pt x="21609" y="27561"/>
                  </a:lnTo>
                  <a:lnTo>
                    <a:pt x="19545" y="29062"/>
                  </a:lnTo>
                  <a:lnTo>
                    <a:pt x="17450" y="30501"/>
                  </a:lnTo>
                  <a:lnTo>
                    <a:pt x="15323" y="31877"/>
                  </a:lnTo>
                  <a:lnTo>
                    <a:pt x="13165" y="33159"/>
                  </a:lnTo>
                  <a:lnTo>
                    <a:pt x="8787" y="35567"/>
                  </a:lnTo>
                  <a:lnTo>
                    <a:pt x="4378" y="37693"/>
                  </a:lnTo>
                  <a:lnTo>
                    <a:pt x="0" y="39538"/>
                  </a:lnTo>
                  <a:lnTo>
                    <a:pt x="4503" y="38037"/>
                  </a:lnTo>
                  <a:lnTo>
                    <a:pt x="9069" y="36224"/>
                  </a:lnTo>
                  <a:lnTo>
                    <a:pt x="13635" y="34128"/>
                  </a:lnTo>
                  <a:lnTo>
                    <a:pt x="15917" y="32971"/>
                  </a:lnTo>
                  <a:lnTo>
                    <a:pt x="18169" y="31752"/>
                  </a:lnTo>
                  <a:lnTo>
                    <a:pt x="20421" y="30469"/>
                  </a:lnTo>
                  <a:lnTo>
                    <a:pt x="22641" y="29125"/>
                  </a:lnTo>
                  <a:lnTo>
                    <a:pt x="24799" y="27687"/>
                  </a:lnTo>
                  <a:lnTo>
                    <a:pt x="26925" y="26185"/>
                  </a:lnTo>
                  <a:lnTo>
                    <a:pt x="28989" y="24622"/>
                  </a:lnTo>
                  <a:lnTo>
                    <a:pt x="30991" y="22996"/>
                  </a:lnTo>
                  <a:lnTo>
                    <a:pt x="32930" y="21307"/>
                  </a:lnTo>
                  <a:lnTo>
                    <a:pt x="34806" y="19555"/>
                  </a:lnTo>
                  <a:lnTo>
                    <a:pt x="36589" y="17742"/>
                  </a:lnTo>
                  <a:lnTo>
                    <a:pt x="38308" y="15834"/>
                  </a:lnTo>
                  <a:lnTo>
                    <a:pt x="39903" y="13864"/>
                  </a:lnTo>
                  <a:lnTo>
                    <a:pt x="41404" y="11831"/>
                  </a:lnTo>
                  <a:lnTo>
                    <a:pt x="42718" y="9674"/>
                  </a:lnTo>
                  <a:lnTo>
                    <a:pt x="43875" y="7453"/>
                  </a:lnTo>
                  <a:lnTo>
                    <a:pt x="44876" y="5139"/>
                  </a:lnTo>
                  <a:lnTo>
                    <a:pt x="45720" y="2825"/>
                  </a:lnTo>
                  <a:cubicBezTo>
                    <a:pt x="46127" y="1762"/>
                    <a:pt x="45564" y="573"/>
                    <a:pt x="44500" y="167"/>
                  </a:cubicBezTo>
                  <a:cubicBezTo>
                    <a:pt x="43500" y="-302"/>
                    <a:pt x="42311" y="261"/>
                    <a:pt x="41905" y="132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4"/>
          <p:cNvGrpSpPr/>
          <p:nvPr/>
        </p:nvGrpSpPr>
        <p:grpSpPr>
          <a:xfrm flipH="1">
            <a:off x="-161970" y="4698328"/>
            <a:ext cx="1780115" cy="2559663"/>
            <a:chOff x="6125229" y="3093891"/>
            <a:chExt cx="668864" cy="961773"/>
          </a:xfrm>
        </p:grpSpPr>
        <p:sp>
          <p:nvSpPr>
            <p:cNvPr id="304" name="Google Shape;304;p4"/>
            <p:cNvSpPr/>
            <p:nvPr/>
          </p:nvSpPr>
          <p:spPr>
            <a:xfrm>
              <a:off x="6581701" y="3337829"/>
              <a:ext cx="169526" cy="717835"/>
            </a:xfrm>
            <a:custGeom>
              <a:avLst/>
              <a:gdLst/>
              <a:ahLst/>
              <a:cxnLst/>
              <a:rect l="l" t="t" r="r" b="b"/>
              <a:pathLst>
                <a:path w="169526" h="717835" extrusionOk="0">
                  <a:moveTo>
                    <a:pt x="4278" y="505"/>
                  </a:moveTo>
                  <a:cubicBezTo>
                    <a:pt x="963" y="2131"/>
                    <a:pt x="-819" y="7416"/>
                    <a:pt x="369" y="11981"/>
                  </a:cubicBezTo>
                  <a:cubicBezTo>
                    <a:pt x="1119" y="14921"/>
                    <a:pt x="51499" y="215345"/>
                    <a:pt x="52750" y="220411"/>
                  </a:cubicBezTo>
                  <a:cubicBezTo>
                    <a:pt x="68793" y="285926"/>
                    <a:pt x="81270" y="339183"/>
                    <a:pt x="88995" y="375552"/>
                  </a:cubicBezTo>
                  <a:cubicBezTo>
                    <a:pt x="95906" y="408107"/>
                    <a:pt x="135528" y="602589"/>
                    <a:pt x="144816" y="649403"/>
                  </a:cubicBezTo>
                  <a:cubicBezTo>
                    <a:pt x="148068" y="665790"/>
                    <a:pt x="156449" y="708351"/>
                    <a:pt x="157043" y="711447"/>
                  </a:cubicBezTo>
                  <a:cubicBezTo>
                    <a:pt x="157981" y="716138"/>
                    <a:pt x="161484" y="718796"/>
                    <a:pt x="164892" y="717514"/>
                  </a:cubicBezTo>
                  <a:cubicBezTo>
                    <a:pt x="168301" y="716232"/>
                    <a:pt x="170209" y="711416"/>
                    <a:pt x="169302" y="706725"/>
                  </a:cubicBezTo>
                  <a:cubicBezTo>
                    <a:pt x="168676" y="703598"/>
                    <a:pt x="128492" y="502924"/>
                    <a:pt x="127678" y="498984"/>
                  </a:cubicBezTo>
                  <a:cubicBezTo>
                    <a:pt x="117108" y="446697"/>
                    <a:pt x="108165" y="403479"/>
                    <a:pt x="101222" y="370830"/>
                  </a:cubicBezTo>
                  <a:cubicBezTo>
                    <a:pt x="93435" y="334179"/>
                    <a:pt x="81083" y="280735"/>
                    <a:pt x="64977" y="215001"/>
                  </a:cubicBezTo>
                  <a:cubicBezTo>
                    <a:pt x="63726" y="209935"/>
                    <a:pt x="12847" y="8854"/>
                    <a:pt x="12096" y="5883"/>
                  </a:cubicBezTo>
                  <a:cubicBezTo>
                    <a:pt x="10939" y="1318"/>
                    <a:pt x="7593" y="-1122"/>
                    <a:pt x="4278" y="505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6369371" y="3093891"/>
              <a:ext cx="424722" cy="412936"/>
            </a:xfrm>
            <a:custGeom>
              <a:avLst/>
              <a:gdLst/>
              <a:ahLst/>
              <a:cxnLst/>
              <a:rect l="l" t="t" r="r" b="b"/>
              <a:pathLst>
                <a:path w="424722" h="412936" extrusionOk="0">
                  <a:moveTo>
                    <a:pt x="222581" y="118634"/>
                  </a:moveTo>
                  <a:cubicBezTo>
                    <a:pt x="222581" y="118634"/>
                    <a:pt x="269333" y="9619"/>
                    <a:pt x="301169" y="25661"/>
                  </a:cubicBezTo>
                  <a:cubicBezTo>
                    <a:pt x="322684" y="36513"/>
                    <a:pt x="295352" y="77980"/>
                    <a:pt x="295352" y="77980"/>
                  </a:cubicBezTo>
                  <a:cubicBezTo>
                    <a:pt x="295352" y="77980"/>
                    <a:pt x="330596" y="32729"/>
                    <a:pt x="352486" y="54807"/>
                  </a:cubicBezTo>
                  <a:cubicBezTo>
                    <a:pt x="380319" y="82890"/>
                    <a:pt x="282562" y="161665"/>
                    <a:pt x="282562" y="161665"/>
                  </a:cubicBezTo>
                  <a:cubicBezTo>
                    <a:pt x="282562" y="161665"/>
                    <a:pt x="383383" y="87080"/>
                    <a:pt x="397519" y="131080"/>
                  </a:cubicBezTo>
                  <a:cubicBezTo>
                    <a:pt x="410778" y="172391"/>
                    <a:pt x="297697" y="201286"/>
                    <a:pt x="297697" y="201286"/>
                  </a:cubicBezTo>
                  <a:cubicBezTo>
                    <a:pt x="297697" y="201286"/>
                    <a:pt x="426945" y="169670"/>
                    <a:pt x="424694" y="218079"/>
                  </a:cubicBezTo>
                  <a:cubicBezTo>
                    <a:pt x="422442" y="266489"/>
                    <a:pt x="303702" y="241378"/>
                    <a:pt x="303702" y="241378"/>
                  </a:cubicBezTo>
                  <a:cubicBezTo>
                    <a:pt x="303702" y="241378"/>
                    <a:pt x="413061" y="299950"/>
                    <a:pt x="393891" y="326719"/>
                  </a:cubicBezTo>
                  <a:cubicBezTo>
                    <a:pt x="376378" y="351206"/>
                    <a:pt x="344356" y="321028"/>
                    <a:pt x="344356" y="321028"/>
                  </a:cubicBezTo>
                  <a:cubicBezTo>
                    <a:pt x="344356" y="321028"/>
                    <a:pt x="363432" y="368561"/>
                    <a:pt x="339852" y="379475"/>
                  </a:cubicBezTo>
                  <a:cubicBezTo>
                    <a:pt x="317712" y="389733"/>
                    <a:pt x="261547" y="297355"/>
                    <a:pt x="261547" y="297355"/>
                  </a:cubicBezTo>
                  <a:cubicBezTo>
                    <a:pt x="261547" y="297355"/>
                    <a:pt x="318838" y="383197"/>
                    <a:pt x="291724" y="398771"/>
                  </a:cubicBezTo>
                  <a:cubicBezTo>
                    <a:pt x="264612" y="414313"/>
                    <a:pt x="237279" y="345170"/>
                    <a:pt x="237279" y="345170"/>
                  </a:cubicBezTo>
                  <a:cubicBezTo>
                    <a:pt x="237279" y="345170"/>
                    <a:pt x="255949" y="412906"/>
                    <a:pt x="217421" y="412937"/>
                  </a:cubicBezTo>
                  <a:cubicBezTo>
                    <a:pt x="182647" y="412968"/>
                    <a:pt x="191278" y="312741"/>
                    <a:pt x="191278" y="312741"/>
                  </a:cubicBezTo>
                  <a:cubicBezTo>
                    <a:pt x="191278" y="312741"/>
                    <a:pt x="173390" y="405369"/>
                    <a:pt x="144370" y="395143"/>
                  </a:cubicBezTo>
                  <a:cubicBezTo>
                    <a:pt x="115349" y="384948"/>
                    <a:pt x="148404" y="291726"/>
                    <a:pt x="148404" y="291726"/>
                  </a:cubicBezTo>
                  <a:cubicBezTo>
                    <a:pt x="148404" y="291726"/>
                    <a:pt x="107093" y="380038"/>
                    <a:pt x="75883" y="357679"/>
                  </a:cubicBezTo>
                  <a:cubicBezTo>
                    <a:pt x="44142" y="334912"/>
                    <a:pt x="120634" y="264363"/>
                    <a:pt x="120634" y="264363"/>
                  </a:cubicBezTo>
                  <a:cubicBezTo>
                    <a:pt x="120634" y="264363"/>
                    <a:pt x="50678" y="334412"/>
                    <a:pt x="32603" y="306361"/>
                  </a:cubicBezTo>
                  <a:cubicBezTo>
                    <a:pt x="16247" y="280968"/>
                    <a:pt x="103247" y="236499"/>
                    <a:pt x="103247" y="236499"/>
                  </a:cubicBezTo>
                  <a:cubicBezTo>
                    <a:pt x="103247" y="236499"/>
                    <a:pt x="11244" y="280093"/>
                    <a:pt x="799" y="240158"/>
                  </a:cubicBezTo>
                  <a:cubicBezTo>
                    <a:pt x="-10397" y="197409"/>
                    <a:pt x="99807" y="190967"/>
                    <a:pt x="99807" y="190967"/>
                  </a:cubicBezTo>
                  <a:cubicBezTo>
                    <a:pt x="99807" y="190967"/>
                    <a:pt x="1862" y="196908"/>
                    <a:pt x="3395" y="162133"/>
                  </a:cubicBezTo>
                  <a:cubicBezTo>
                    <a:pt x="5740" y="108595"/>
                    <a:pt x="120102" y="151751"/>
                    <a:pt x="120102" y="151751"/>
                  </a:cubicBezTo>
                  <a:cubicBezTo>
                    <a:pt x="120102" y="151751"/>
                    <a:pt x="28631" y="105187"/>
                    <a:pt x="65626" y="64533"/>
                  </a:cubicBezTo>
                  <a:cubicBezTo>
                    <a:pt x="93896" y="33448"/>
                    <a:pt x="142024" y="110597"/>
                    <a:pt x="142024" y="110597"/>
                  </a:cubicBezTo>
                  <a:cubicBezTo>
                    <a:pt x="142024" y="110597"/>
                    <a:pt x="93552" y="39359"/>
                    <a:pt x="129828" y="23097"/>
                  </a:cubicBezTo>
                  <a:cubicBezTo>
                    <a:pt x="164415" y="7618"/>
                    <a:pt x="191122" y="117008"/>
                    <a:pt x="191122" y="117008"/>
                  </a:cubicBezTo>
                  <a:cubicBezTo>
                    <a:pt x="191122" y="117008"/>
                    <a:pt x="157066" y="1738"/>
                    <a:pt x="213450" y="18"/>
                  </a:cubicBezTo>
                  <a:cubicBezTo>
                    <a:pt x="269834" y="-1702"/>
                    <a:pt x="222581" y="118634"/>
                    <a:pt x="222581" y="1186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6548859" y="3267501"/>
              <a:ext cx="65671" cy="65671"/>
            </a:xfrm>
            <a:custGeom>
              <a:avLst/>
              <a:gdLst/>
              <a:ahLst/>
              <a:cxnLst/>
              <a:rect l="l" t="t" r="r" b="b"/>
              <a:pathLst>
                <a:path w="65671" h="65671" extrusionOk="0">
                  <a:moveTo>
                    <a:pt x="65672" y="32836"/>
                  </a:moveTo>
                  <a:cubicBezTo>
                    <a:pt x="65672" y="50970"/>
                    <a:pt x="50970" y="65672"/>
                    <a:pt x="32836" y="65672"/>
                  </a:cubicBezTo>
                  <a:cubicBezTo>
                    <a:pt x="14701" y="65672"/>
                    <a:pt x="0" y="50970"/>
                    <a:pt x="0" y="32836"/>
                  </a:cubicBezTo>
                  <a:cubicBezTo>
                    <a:pt x="0" y="14701"/>
                    <a:pt x="14701" y="0"/>
                    <a:pt x="32836" y="0"/>
                  </a:cubicBezTo>
                  <a:cubicBezTo>
                    <a:pt x="50970" y="0"/>
                    <a:pt x="65672" y="14701"/>
                    <a:pt x="65672" y="328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6370961" y="3639859"/>
              <a:ext cx="360799" cy="415756"/>
            </a:xfrm>
            <a:custGeom>
              <a:avLst/>
              <a:gdLst/>
              <a:ahLst/>
              <a:cxnLst/>
              <a:rect l="l" t="t" r="r" b="b"/>
              <a:pathLst>
                <a:path w="360799" h="415756" extrusionOk="0">
                  <a:moveTo>
                    <a:pt x="1992" y="1659"/>
                  </a:moveTo>
                  <a:cubicBezTo>
                    <a:pt x="-572" y="4067"/>
                    <a:pt x="-666" y="8288"/>
                    <a:pt x="1742" y="10853"/>
                  </a:cubicBezTo>
                  <a:cubicBezTo>
                    <a:pt x="3305" y="12510"/>
                    <a:pt x="107973" y="125653"/>
                    <a:pt x="110600" y="128530"/>
                  </a:cubicBezTo>
                  <a:cubicBezTo>
                    <a:pt x="144437" y="165682"/>
                    <a:pt x="171425" y="196109"/>
                    <a:pt x="189094" y="217218"/>
                  </a:cubicBezTo>
                  <a:cubicBezTo>
                    <a:pt x="204917" y="236106"/>
                    <a:pt x="298015" y="349625"/>
                    <a:pt x="320187" y="377051"/>
                  </a:cubicBezTo>
                  <a:cubicBezTo>
                    <a:pt x="327942" y="386651"/>
                    <a:pt x="348050" y="411606"/>
                    <a:pt x="349520" y="413420"/>
                  </a:cubicBezTo>
                  <a:cubicBezTo>
                    <a:pt x="351741" y="416172"/>
                    <a:pt x="355743" y="416516"/>
                    <a:pt x="358464" y="414327"/>
                  </a:cubicBezTo>
                  <a:cubicBezTo>
                    <a:pt x="361216" y="412107"/>
                    <a:pt x="361560" y="408104"/>
                    <a:pt x="359371" y="405383"/>
                  </a:cubicBezTo>
                  <a:cubicBezTo>
                    <a:pt x="357901" y="403538"/>
                    <a:pt x="262458" y="286142"/>
                    <a:pt x="260582" y="283828"/>
                  </a:cubicBezTo>
                  <a:cubicBezTo>
                    <a:pt x="235627" y="253275"/>
                    <a:pt x="214800" y="228101"/>
                    <a:pt x="198944" y="209150"/>
                  </a:cubicBezTo>
                  <a:cubicBezTo>
                    <a:pt x="181119" y="187885"/>
                    <a:pt x="154194" y="157269"/>
                    <a:pt x="120232" y="119993"/>
                  </a:cubicBezTo>
                  <a:cubicBezTo>
                    <a:pt x="117606" y="117116"/>
                    <a:pt x="12281" y="3723"/>
                    <a:pt x="10717" y="2065"/>
                  </a:cubicBezTo>
                  <a:cubicBezTo>
                    <a:pt x="8340" y="-468"/>
                    <a:pt x="4556" y="-750"/>
                    <a:pt x="1992" y="165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6125229" y="3446356"/>
              <a:ext cx="426151" cy="401379"/>
            </a:xfrm>
            <a:custGeom>
              <a:avLst/>
              <a:gdLst/>
              <a:ahLst/>
              <a:cxnLst/>
              <a:rect l="l" t="t" r="r" b="b"/>
              <a:pathLst>
                <a:path w="426151" h="401379" extrusionOk="0">
                  <a:moveTo>
                    <a:pt x="185461" y="116731"/>
                  </a:moveTo>
                  <a:cubicBezTo>
                    <a:pt x="185461" y="116731"/>
                    <a:pt x="184491" y="-1885"/>
                    <a:pt x="220079" y="23"/>
                  </a:cubicBezTo>
                  <a:cubicBezTo>
                    <a:pt x="244159" y="1305"/>
                    <a:pt x="235778" y="50277"/>
                    <a:pt x="235778" y="50277"/>
                  </a:cubicBezTo>
                  <a:cubicBezTo>
                    <a:pt x="235778" y="50277"/>
                    <a:pt x="249882" y="-5325"/>
                    <a:pt x="278809" y="6121"/>
                  </a:cubicBezTo>
                  <a:cubicBezTo>
                    <a:pt x="315585" y="20663"/>
                    <a:pt x="257669" y="132054"/>
                    <a:pt x="257669" y="132054"/>
                  </a:cubicBezTo>
                  <a:cubicBezTo>
                    <a:pt x="257669" y="132054"/>
                    <a:pt x="320057" y="23258"/>
                    <a:pt x="350672" y="57876"/>
                  </a:cubicBezTo>
                  <a:cubicBezTo>
                    <a:pt x="379411" y="90400"/>
                    <a:pt x="287440" y="162263"/>
                    <a:pt x="287440" y="162263"/>
                  </a:cubicBezTo>
                  <a:cubicBezTo>
                    <a:pt x="287440" y="162263"/>
                    <a:pt x="393108" y="81393"/>
                    <a:pt x="410465" y="126644"/>
                  </a:cubicBezTo>
                  <a:cubicBezTo>
                    <a:pt x="427821" y="171895"/>
                    <a:pt x="309017" y="196569"/>
                    <a:pt x="309017" y="196569"/>
                  </a:cubicBezTo>
                  <a:cubicBezTo>
                    <a:pt x="309017" y="196569"/>
                    <a:pt x="432668" y="206295"/>
                    <a:pt x="425882" y="238536"/>
                  </a:cubicBezTo>
                  <a:cubicBezTo>
                    <a:pt x="419658" y="267995"/>
                    <a:pt x="378223" y="253203"/>
                    <a:pt x="378223" y="253203"/>
                  </a:cubicBezTo>
                  <a:cubicBezTo>
                    <a:pt x="378223" y="253203"/>
                    <a:pt x="414780" y="289072"/>
                    <a:pt x="397549" y="308523"/>
                  </a:cubicBezTo>
                  <a:cubicBezTo>
                    <a:pt x="381381" y="326786"/>
                    <a:pt x="292850" y="264742"/>
                    <a:pt x="292850" y="264742"/>
                  </a:cubicBezTo>
                  <a:cubicBezTo>
                    <a:pt x="292850" y="264742"/>
                    <a:pt x="379786" y="320376"/>
                    <a:pt x="361211" y="345487"/>
                  </a:cubicBezTo>
                  <a:cubicBezTo>
                    <a:pt x="342635" y="370630"/>
                    <a:pt x="289848" y="318249"/>
                    <a:pt x="289848" y="318249"/>
                  </a:cubicBezTo>
                  <a:cubicBezTo>
                    <a:pt x="289848" y="318249"/>
                    <a:pt x="334129" y="372819"/>
                    <a:pt x="298854" y="388299"/>
                  </a:cubicBezTo>
                  <a:cubicBezTo>
                    <a:pt x="267019" y="402277"/>
                    <a:pt x="234684" y="307022"/>
                    <a:pt x="234684" y="307022"/>
                  </a:cubicBezTo>
                  <a:cubicBezTo>
                    <a:pt x="234684" y="307022"/>
                    <a:pt x="255479" y="399025"/>
                    <a:pt x="224801" y="401340"/>
                  </a:cubicBezTo>
                  <a:cubicBezTo>
                    <a:pt x="194123" y="403654"/>
                    <a:pt x="186962" y="304990"/>
                    <a:pt x="186962" y="304990"/>
                  </a:cubicBezTo>
                  <a:cubicBezTo>
                    <a:pt x="186962" y="304990"/>
                    <a:pt x="184585" y="402465"/>
                    <a:pt x="147027" y="394491"/>
                  </a:cubicBezTo>
                  <a:cubicBezTo>
                    <a:pt x="108813" y="386391"/>
                    <a:pt x="150530" y="291074"/>
                    <a:pt x="150530" y="291074"/>
                  </a:cubicBezTo>
                  <a:cubicBezTo>
                    <a:pt x="150530" y="291074"/>
                    <a:pt x="114598" y="383295"/>
                    <a:pt x="86797" y="364876"/>
                  </a:cubicBezTo>
                  <a:cubicBezTo>
                    <a:pt x="61623" y="348208"/>
                    <a:pt x="123448" y="272529"/>
                    <a:pt x="123448" y="272529"/>
                  </a:cubicBezTo>
                  <a:cubicBezTo>
                    <a:pt x="123448" y="272529"/>
                    <a:pt x="56682" y="349396"/>
                    <a:pt x="31070" y="317029"/>
                  </a:cubicBezTo>
                  <a:cubicBezTo>
                    <a:pt x="3676" y="282380"/>
                    <a:pt x="101964" y="232219"/>
                    <a:pt x="101964" y="232219"/>
                  </a:cubicBezTo>
                  <a:cubicBezTo>
                    <a:pt x="101964" y="232219"/>
                    <a:pt x="14652" y="277001"/>
                    <a:pt x="2081" y="244541"/>
                  </a:cubicBezTo>
                  <a:cubicBezTo>
                    <a:pt x="-17277" y="194568"/>
                    <a:pt x="104810" y="188188"/>
                    <a:pt x="104810" y="188188"/>
                  </a:cubicBezTo>
                  <a:cubicBezTo>
                    <a:pt x="104810" y="188188"/>
                    <a:pt x="2331" y="182277"/>
                    <a:pt x="19874" y="130178"/>
                  </a:cubicBezTo>
                  <a:cubicBezTo>
                    <a:pt x="33290" y="90368"/>
                    <a:pt x="108344" y="141655"/>
                    <a:pt x="108344" y="141655"/>
                  </a:cubicBezTo>
                  <a:cubicBezTo>
                    <a:pt x="108344" y="141655"/>
                    <a:pt x="35323" y="95872"/>
                    <a:pt x="62029" y="66414"/>
                  </a:cubicBezTo>
                  <a:cubicBezTo>
                    <a:pt x="87485" y="38331"/>
                    <a:pt x="155877" y="127801"/>
                    <a:pt x="155877" y="127801"/>
                  </a:cubicBezTo>
                  <a:cubicBezTo>
                    <a:pt x="155877" y="127801"/>
                    <a:pt x="78416" y="35892"/>
                    <a:pt x="129327" y="11688"/>
                  </a:cubicBezTo>
                  <a:cubicBezTo>
                    <a:pt x="180332" y="-12486"/>
                    <a:pt x="185461" y="116731"/>
                    <a:pt x="185461" y="116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6303726" y="3614789"/>
              <a:ext cx="65683" cy="65683"/>
            </a:xfrm>
            <a:custGeom>
              <a:avLst/>
              <a:gdLst/>
              <a:ahLst/>
              <a:cxnLst/>
              <a:rect l="l" t="t" r="r" b="b"/>
              <a:pathLst>
                <a:path w="65683" h="65683" extrusionOk="0">
                  <a:moveTo>
                    <a:pt x="2773" y="46023"/>
                  </a:moveTo>
                  <a:cubicBezTo>
                    <a:pt x="-4513" y="29417"/>
                    <a:pt x="3055" y="10029"/>
                    <a:pt x="19660" y="2773"/>
                  </a:cubicBezTo>
                  <a:cubicBezTo>
                    <a:pt x="36266" y="-4513"/>
                    <a:pt x="55623" y="3055"/>
                    <a:pt x="62910" y="19660"/>
                  </a:cubicBezTo>
                  <a:cubicBezTo>
                    <a:pt x="70196" y="36266"/>
                    <a:pt x="62628" y="55655"/>
                    <a:pt x="46023" y="62910"/>
                  </a:cubicBezTo>
                  <a:cubicBezTo>
                    <a:pt x="29417" y="70196"/>
                    <a:pt x="10060" y="62628"/>
                    <a:pt x="2773" y="460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4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5"/>
          <p:cNvGrpSpPr/>
          <p:nvPr/>
        </p:nvGrpSpPr>
        <p:grpSpPr>
          <a:xfrm>
            <a:off x="1719109" y="1020464"/>
            <a:ext cx="8399958" cy="5147921"/>
            <a:chOff x="8129038" y="2533957"/>
            <a:chExt cx="2919998" cy="1789523"/>
          </a:xfrm>
        </p:grpSpPr>
        <p:sp>
          <p:nvSpPr>
            <p:cNvPr id="313" name="Google Shape;313;p5"/>
            <p:cNvSpPr/>
            <p:nvPr/>
          </p:nvSpPr>
          <p:spPr>
            <a:xfrm>
              <a:off x="8129038" y="2533957"/>
              <a:ext cx="2919998" cy="1789523"/>
            </a:xfrm>
            <a:custGeom>
              <a:avLst/>
              <a:gdLst/>
              <a:ahLst/>
              <a:cxnLst/>
              <a:rect l="l" t="t" r="r" b="b"/>
              <a:pathLst>
                <a:path w="2919998" h="1789523" extrusionOk="0">
                  <a:moveTo>
                    <a:pt x="260528" y="0"/>
                  </a:moveTo>
                  <a:cubicBezTo>
                    <a:pt x="260528" y="0"/>
                    <a:pt x="271943" y="122618"/>
                    <a:pt x="213151" y="120805"/>
                  </a:cubicBezTo>
                  <a:cubicBezTo>
                    <a:pt x="152202" y="118928"/>
                    <a:pt x="170715" y="14573"/>
                    <a:pt x="170715" y="14573"/>
                  </a:cubicBezTo>
                  <a:lnTo>
                    <a:pt x="35869" y="19514"/>
                  </a:lnTo>
                  <a:cubicBezTo>
                    <a:pt x="35869" y="19514"/>
                    <a:pt x="9100" y="1459381"/>
                    <a:pt x="0" y="1719347"/>
                  </a:cubicBezTo>
                  <a:cubicBezTo>
                    <a:pt x="82965" y="1813664"/>
                    <a:pt x="2849150" y="1812163"/>
                    <a:pt x="2913540" y="1719347"/>
                  </a:cubicBezTo>
                  <a:cubicBezTo>
                    <a:pt x="2946282" y="1253016"/>
                    <a:pt x="2843897" y="14010"/>
                    <a:pt x="2843897" y="14010"/>
                  </a:cubicBezTo>
                  <a:lnTo>
                    <a:pt x="2693227" y="22923"/>
                  </a:lnTo>
                  <a:cubicBezTo>
                    <a:pt x="2693227" y="22923"/>
                    <a:pt x="2693165" y="113800"/>
                    <a:pt x="2641284" y="115645"/>
                  </a:cubicBezTo>
                  <a:cubicBezTo>
                    <a:pt x="2578958" y="117865"/>
                    <a:pt x="2585744" y="23454"/>
                    <a:pt x="2585744" y="23454"/>
                  </a:cubicBezTo>
                  <a:lnTo>
                    <a:pt x="2491990" y="24486"/>
                  </a:lnTo>
                  <a:cubicBezTo>
                    <a:pt x="2491990" y="24486"/>
                    <a:pt x="2515007" y="131093"/>
                    <a:pt x="2439172" y="120273"/>
                  </a:cubicBezTo>
                  <a:cubicBezTo>
                    <a:pt x="2377002" y="111423"/>
                    <a:pt x="2387635" y="27613"/>
                    <a:pt x="2387635" y="27613"/>
                  </a:cubicBezTo>
                  <a:lnTo>
                    <a:pt x="2271083" y="23048"/>
                  </a:lnTo>
                  <a:cubicBezTo>
                    <a:pt x="2271083" y="23048"/>
                    <a:pt x="2275430" y="135440"/>
                    <a:pt x="2216388" y="128904"/>
                  </a:cubicBezTo>
                  <a:cubicBezTo>
                    <a:pt x="2159816" y="122650"/>
                    <a:pt x="2158628" y="15855"/>
                    <a:pt x="2158628" y="15855"/>
                  </a:cubicBezTo>
                  <a:lnTo>
                    <a:pt x="2031475" y="2471"/>
                  </a:lnTo>
                  <a:cubicBezTo>
                    <a:pt x="2031475" y="2471"/>
                    <a:pt x="2042577" y="115957"/>
                    <a:pt x="1984223" y="123338"/>
                  </a:cubicBezTo>
                  <a:cubicBezTo>
                    <a:pt x="1910671" y="132657"/>
                    <a:pt x="1941599" y="17169"/>
                    <a:pt x="1941599" y="17169"/>
                  </a:cubicBezTo>
                  <a:lnTo>
                    <a:pt x="1807003" y="22172"/>
                  </a:lnTo>
                  <a:cubicBezTo>
                    <a:pt x="1807003" y="22985"/>
                    <a:pt x="1827205" y="117333"/>
                    <a:pt x="1755185" y="113143"/>
                  </a:cubicBezTo>
                  <a:cubicBezTo>
                    <a:pt x="1692922" y="109515"/>
                    <a:pt x="1699646" y="20952"/>
                    <a:pt x="1699646" y="20952"/>
                  </a:cubicBezTo>
                  <a:lnTo>
                    <a:pt x="1605891" y="21984"/>
                  </a:lnTo>
                  <a:cubicBezTo>
                    <a:pt x="1605891" y="21984"/>
                    <a:pt x="1628908" y="128591"/>
                    <a:pt x="1553073" y="117771"/>
                  </a:cubicBezTo>
                  <a:cubicBezTo>
                    <a:pt x="1490904" y="108921"/>
                    <a:pt x="1501536" y="25049"/>
                    <a:pt x="1501536" y="25049"/>
                  </a:cubicBezTo>
                  <a:lnTo>
                    <a:pt x="1384953" y="20483"/>
                  </a:lnTo>
                  <a:cubicBezTo>
                    <a:pt x="1384953" y="20483"/>
                    <a:pt x="1389300" y="132938"/>
                    <a:pt x="1330258" y="126402"/>
                  </a:cubicBezTo>
                  <a:cubicBezTo>
                    <a:pt x="1273655" y="120148"/>
                    <a:pt x="1272498" y="13353"/>
                    <a:pt x="1272498" y="13353"/>
                  </a:cubicBezTo>
                  <a:lnTo>
                    <a:pt x="1145346" y="0"/>
                  </a:lnTo>
                  <a:cubicBezTo>
                    <a:pt x="1145346" y="0"/>
                    <a:pt x="1156853" y="118209"/>
                    <a:pt x="1098093" y="120867"/>
                  </a:cubicBezTo>
                  <a:cubicBezTo>
                    <a:pt x="1035080" y="123713"/>
                    <a:pt x="1055531" y="14698"/>
                    <a:pt x="1055531" y="14698"/>
                  </a:cubicBezTo>
                  <a:lnTo>
                    <a:pt x="922280" y="14385"/>
                  </a:lnTo>
                  <a:cubicBezTo>
                    <a:pt x="922280" y="14385"/>
                    <a:pt x="928097" y="119304"/>
                    <a:pt x="870274" y="113706"/>
                  </a:cubicBezTo>
                  <a:cubicBezTo>
                    <a:pt x="808199" y="107702"/>
                    <a:pt x="814766" y="21453"/>
                    <a:pt x="814766" y="21453"/>
                  </a:cubicBezTo>
                  <a:lnTo>
                    <a:pt x="721012" y="22360"/>
                  </a:lnTo>
                  <a:cubicBezTo>
                    <a:pt x="721012" y="22360"/>
                    <a:pt x="743966" y="128967"/>
                    <a:pt x="668131" y="118084"/>
                  </a:cubicBezTo>
                  <a:cubicBezTo>
                    <a:pt x="605993" y="109171"/>
                    <a:pt x="616657" y="25362"/>
                    <a:pt x="616657" y="25362"/>
                  </a:cubicBezTo>
                  <a:lnTo>
                    <a:pt x="500105" y="20734"/>
                  </a:lnTo>
                  <a:cubicBezTo>
                    <a:pt x="500105" y="20734"/>
                    <a:pt x="504327" y="133189"/>
                    <a:pt x="445285" y="126590"/>
                  </a:cubicBezTo>
                  <a:cubicBezTo>
                    <a:pt x="388713" y="120273"/>
                    <a:pt x="387650" y="13478"/>
                    <a:pt x="387650" y="13478"/>
                  </a:cubicBezTo>
                  <a:lnTo>
                    <a:pt x="260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8480817" y="2788201"/>
              <a:ext cx="16084" cy="1393771"/>
            </a:xfrm>
            <a:custGeom>
              <a:avLst/>
              <a:gdLst/>
              <a:ahLst/>
              <a:cxnLst/>
              <a:rect l="l" t="t" r="r" b="b"/>
              <a:pathLst>
                <a:path w="16084" h="1393771" extrusionOk="0">
                  <a:moveTo>
                    <a:pt x="6914" y="3878"/>
                  </a:moveTo>
                  <a:cubicBezTo>
                    <a:pt x="11135" y="4472"/>
                    <a:pt x="12199" y="17012"/>
                    <a:pt x="12324" y="81339"/>
                  </a:cubicBezTo>
                  <a:cubicBezTo>
                    <a:pt x="12418" y="123744"/>
                    <a:pt x="12574" y="136378"/>
                    <a:pt x="12574" y="138035"/>
                  </a:cubicBezTo>
                  <a:cubicBezTo>
                    <a:pt x="12636" y="142195"/>
                    <a:pt x="12668" y="146416"/>
                    <a:pt x="12730" y="151295"/>
                  </a:cubicBezTo>
                  <a:cubicBezTo>
                    <a:pt x="13168" y="175687"/>
                    <a:pt x="12293" y="194920"/>
                    <a:pt x="8603" y="242547"/>
                  </a:cubicBezTo>
                  <a:cubicBezTo>
                    <a:pt x="8415" y="245049"/>
                    <a:pt x="7257" y="259153"/>
                    <a:pt x="7195" y="260028"/>
                  </a:cubicBezTo>
                  <a:cubicBezTo>
                    <a:pt x="4506" y="296242"/>
                    <a:pt x="3849" y="319790"/>
                    <a:pt x="4818" y="343431"/>
                  </a:cubicBezTo>
                  <a:cubicBezTo>
                    <a:pt x="12543" y="529063"/>
                    <a:pt x="13950" y="724421"/>
                    <a:pt x="9103" y="923969"/>
                  </a:cubicBezTo>
                  <a:cubicBezTo>
                    <a:pt x="7884" y="974224"/>
                    <a:pt x="8227" y="1015784"/>
                    <a:pt x="10447" y="1109163"/>
                  </a:cubicBezTo>
                  <a:cubicBezTo>
                    <a:pt x="10447" y="1109757"/>
                    <a:pt x="10479" y="1111477"/>
                    <a:pt x="10479" y="1112040"/>
                  </a:cubicBezTo>
                  <a:cubicBezTo>
                    <a:pt x="12261" y="1187281"/>
                    <a:pt x="12918" y="1234158"/>
                    <a:pt x="12543" y="1273812"/>
                  </a:cubicBezTo>
                  <a:cubicBezTo>
                    <a:pt x="12136" y="1315779"/>
                    <a:pt x="10698" y="1350397"/>
                    <a:pt x="7571" y="1388956"/>
                  </a:cubicBezTo>
                  <a:cubicBezTo>
                    <a:pt x="7508" y="1389675"/>
                    <a:pt x="7070" y="1390019"/>
                    <a:pt x="6789" y="1389988"/>
                  </a:cubicBezTo>
                  <a:cubicBezTo>
                    <a:pt x="6507" y="1389957"/>
                    <a:pt x="6289" y="1389456"/>
                    <a:pt x="6350" y="1388643"/>
                  </a:cubicBezTo>
                  <a:cubicBezTo>
                    <a:pt x="12261" y="1315497"/>
                    <a:pt x="12793" y="1257706"/>
                    <a:pt x="9322" y="1112197"/>
                  </a:cubicBezTo>
                  <a:cubicBezTo>
                    <a:pt x="9291" y="1111603"/>
                    <a:pt x="9197" y="1109976"/>
                    <a:pt x="9165" y="1109413"/>
                  </a:cubicBezTo>
                  <a:cubicBezTo>
                    <a:pt x="6945" y="1016003"/>
                    <a:pt x="6695" y="974380"/>
                    <a:pt x="7914" y="923969"/>
                  </a:cubicBezTo>
                  <a:cubicBezTo>
                    <a:pt x="12761" y="724640"/>
                    <a:pt x="11323" y="529407"/>
                    <a:pt x="3599" y="343807"/>
                  </a:cubicBezTo>
                  <a:cubicBezTo>
                    <a:pt x="2629" y="320446"/>
                    <a:pt x="3317" y="297336"/>
                    <a:pt x="6101" y="259935"/>
                  </a:cubicBezTo>
                  <a:cubicBezTo>
                    <a:pt x="6444" y="255056"/>
                    <a:pt x="6726" y="251084"/>
                    <a:pt x="7414" y="242203"/>
                  </a:cubicBezTo>
                  <a:cubicBezTo>
                    <a:pt x="10979" y="196139"/>
                    <a:pt x="11948" y="176344"/>
                    <a:pt x="11511" y="151576"/>
                  </a:cubicBezTo>
                  <a:cubicBezTo>
                    <a:pt x="11417" y="146698"/>
                    <a:pt x="11229" y="134877"/>
                    <a:pt x="11229" y="133157"/>
                  </a:cubicBezTo>
                  <a:cubicBezTo>
                    <a:pt x="11135" y="123525"/>
                    <a:pt x="11167" y="125433"/>
                    <a:pt x="11104" y="81495"/>
                  </a:cubicBezTo>
                  <a:cubicBezTo>
                    <a:pt x="11011" y="27113"/>
                    <a:pt x="10135" y="6723"/>
                    <a:pt x="6789" y="6254"/>
                  </a:cubicBezTo>
                  <a:cubicBezTo>
                    <a:pt x="6507" y="6223"/>
                    <a:pt x="6195" y="5723"/>
                    <a:pt x="6257" y="4909"/>
                  </a:cubicBezTo>
                  <a:cubicBezTo>
                    <a:pt x="6413" y="4128"/>
                    <a:pt x="6695" y="3846"/>
                    <a:pt x="6914" y="3878"/>
                  </a:cubicBezTo>
                  <a:close/>
                  <a:moveTo>
                    <a:pt x="7320" y="31"/>
                  </a:moveTo>
                  <a:cubicBezTo>
                    <a:pt x="5100" y="-282"/>
                    <a:pt x="3317" y="1813"/>
                    <a:pt x="3099" y="4597"/>
                  </a:cubicBezTo>
                  <a:cubicBezTo>
                    <a:pt x="2880" y="7349"/>
                    <a:pt x="4287" y="9788"/>
                    <a:pt x="6444" y="10069"/>
                  </a:cubicBezTo>
                  <a:cubicBezTo>
                    <a:pt x="5976" y="10007"/>
                    <a:pt x="5694" y="9788"/>
                    <a:pt x="5569" y="9538"/>
                  </a:cubicBezTo>
                  <a:cubicBezTo>
                    <a:pt x="5600" y="9569"/>
                    <a:pt x="5600" y="9694"/>
                    <a:pt x="5663" y="9913"/>
                  </a:cubicBezTo>
                  <a:cubicBezTo>
                    <a:pt x="5819" y="10539"/>
                    <a:pt x="6038" y="11570"/>
                    <a:pt x="6195" y="12946"/>
                  </a:cubicBezTo>
                  <a:cubicBezTo>
                    <a:pt x="6538" y="15855"/>
                    <a:pt x="6851" y="20233"/>
                    <a:pt x="7070" y="26112"/>
                  </a:cubicBezTo>
                  <a:cubicBezTo>
                    <a:pt x="7571" y="38339"/>
                    <a:pt x="7852" y="56759"/>
                    <a:pt x="7914" y="81526"/>
                  </a:cubicBezTo>
                  <a:cubicBezTo>
                    <a:pt x="8008" y="125464"/>
                    <a:pt x="8039" y="136659"/>
                    <a:pt x="8071" y="138348"/>
                  </a:cubicBezTo>
                  <a:cubicBezTo>
                    <a:pt x="8133" y="142539"/>
                    <a:pt x="8258" y="146823"/>
                    <a:pt x="8321" y="151733"/>
                  </a:cubicBezTo>
                  <a:cubicBezTo>
                    <a:pt x="8758" y="176344"/>
                    <a:pt x="7821" y="195952"/>
                    <a:pt x="4255" y="241890"/>
                  </a:cubicBezTo>
                  <a:cubicBezTo>
                    <a:pt x="3568" y="250803"/>
                    <a:pt x="3317" y="254743"/>
                    <a:pt x="2942" y="259622"/>
                  </a:cubicBezTo>
                  <a:cubicBezTo>
                    <a:pt x="159" y="297180"/>
                    <a:pt x="-561" y="320415"/>
                    <a:pt x="409" y="343963"/>
                  </a:cubicBezTo>
                  <a:cubicBezTo>
                    <a:pt x="8133" y="529470"/>
                    <a:pt x="9572" y="724640"/>
                    <a:pt x="4725" y="923875"/>
                  </a:cubicBezTo>
                  <a:cubicBezTo>
                    <a:pt x="3505" y="974380"/>
                    <a:pt x="3818" y="1016066"/>
                    <a:pt x="6069" y="1109539"/>
                  </a:cubicBezTo>
                  <a:cubicBezTo>
                    <a:pt x="6069" y="1110133"/>
                    <a:pt x="6101" y="1111759"/>
                    <a:pt x="6101" y="1112322"/>
                  </a:cubicBezTo>
                  <a:cubicBezTo>
                    <a:pt x="9572" y="1257675"/>
                    <a:pt x="9072" y="1315341"/>
                    <a:pt x="3161" y="1388268"/>
                  </a:cubicBezTo>
                  <a:cubicBezTo>
                    <a:pt x="2942" y="1391020"/>
                    <a:pt x="4255" y="1393459"/>
                    <a:pt x="6413" y="1393741"/>
                  </a:cubicBezTo>
                  <a:cubicBezTo>
                    <a:pt x="8634" y="1394053"/>
                    <a:pt x="10604" y="1391958"/>
                    <a:pt x="10854" y="1389175"/>
                  </a:cubicBezTo>
                  <a:cubicBezTo>
                    <a:pt x="13981" y="1350491"/>
                    <a:pt x="15451" y="1315747"/>
                    <a:pt x="15857" y="1273655"/>
                  </a:cubicBezTo>
                  <a:cubicBezTo>
                    <a:pt x="16233" y="1233940"/>
                    <a:pt x="15608" y="1187031"/>
                    <a:pt x="13794" y="1111759"/>
                  </a:cubicBezTo>
                  <a:cubicBezTo>
                    <a:pt x="13762" y="1111165"/>
                    <a:pt x="13762" y="1109445"/>
                    <a:pt x="13762" y="1108882"/>
                  </a:cubicBezTo>
                  <a:cubicBezTo>
                    <a:pt x="11542" y="1015565"/>
                    <a:pt x="11167" y="974098"/>
                    <a:pt x="12387" y="923907"/>
                  </a:cubicBezTo>
                  <a:cubicBezTo>
                    <a:pt x="17234" y="724264"/>
                    <a:pt x="15857" y="528782"/>
                    <a:pt x="8102" y="343025"/>
                  </a:cubicBezTo>
                  <a:cubicBezTo>
                    <a:pt x="7132" y="319602"/>
                    <a:pt x="7758" y="296273"/>
                    <a:pt x="10447" y="260216"/>
                  </a:cubicBezTo>
                  <a:cubicBezTo>
                    <a:pt x="10510" y="259340"/>
                    <a:pt x="11636" y="245237"/>
                    <a:pt x="11823" y="242735"/>
                  </a:cubicBezTo>
                  <a:cubicBezTo>
                    <a:pt x="15514" y="194982"/>
                    <a:pt x="16421" y="175593"/>
                    <a:pt x="15983" y="151013"/>
                  </a:cubicBezTo>
                  <a:cubicBezTo>
                    <a:pt x="15889" y="146135"/>
                    <a:pt x="15702" y="134533"/>
                    <a:pt x="15702" y="132813"/>
                  </a:cubicBezTo>
                  <a:cubicBezTo>
                    <a:pt x="15608" y="123150"/>
                    <a:pt x="15639" y="123556"/>
                    <a:pt x="15576" y="81182"/>
                  </a:cubicBezTo>
                  <a:cubicBezTo>
                    <a:pt x="15420" y="11383"/>
                    <a:pt x="14544" y="1032"/>
                    <a:pt x="7320" y="3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8315239" y="2971567"/>
              <a:ext cx="2483586" cy="46752"/>
            </a:xfrm>
            <a:custGeom>
              <a:avLst/>
              <a:gdLst/>
              <a:ahLst/>
              <a:cxnLst/>
              <a:rect l="l" t="t" r="r" b="b"/>
              <a:pathLst>
                <a:path w="2483586" h="46752" extrusionOk="0">
                  <a:moveTo>
                    <a:pt x="2132103" y="514"/>
                  </a:moveTo>
                  <a:cubicBezTo>
                    <a:pt x="2009047" y="1515"/>
                    <a:pt x="1875827" y="3954"/>
                    <a:pt x="1725439" y="7738"/>
                  </a:cubicBezTo>
                  <a:cubicBezTo>
                    <a:pt x="1639816" y="9896"/>
                    <a:pt x="1567233" y="11929"/>
                    <a:pt x="1419972" y="16244"/>
                  </a:cubicBezTo>
                  <a:cubicBezTo>
                    <a:pt x="1197689" y="22749"/>
                    <a:pt x="1107906" y="25282"/>
                    <a:pt x="990792" y="27846"/>
                  </a:cubicBezTo>
                  <a:cubicBezTo>
                    <a:pt x="884466" y="30160"/>
                    <a:pt x="799218" y="31067"/>
                    <a:pt x="606925" y="32537"/>
                  </a:cubicBezTo>
                  <a:cubicBezTo>
                    <a:pt x="306149" y="34851"/>
                    <a:pt x="172398" y="37009"/>
                    <a:pt x="4841" y="43952"/>
                  </a:cubicBezTo>
                  <a:cubicBezTo>
                    <a:pt x="1745" y="44077"/>
                    <a:pt x="-475" y="44765"/>
                    <a:pt x="87" y="45546"/>
                  </a:cubicBezTo>
                  <a:cubicBezTo>
                    <a:pt x="651" y="46297"/>
                    <a:pt x="3559" y="46860"/>
                    <a:pt x="6655" y="46735"/>
                  </a:cubicBezTo>
                  <a:cubicBezTo>
                    <a:pt x="173523" y="39824"/>
                    <a:pt x="307056" y="37635"/>
                    <a:pt x="607301" y="35320"/>
                  </a:cubicBezTo>
                  <a:cubicBezTo>
                    <a:pt x="799812" y="33851"/>
                    <a:pt x="885624" y="32944"/>
                    <a:pt x="992230" y="30630"/>
                  </a:cubicBezTo>
                  <a:cubicBezTo>
                    <a:pt x="1109501" y="28097"/>
                    <a:pt x="1199003" y="25564"/>
                    <a:pt x="1421410" y="19028"/>
                  </a:cubicBezTo>
                  <a:cubicBezTo>
                    <a:pt x="1568609" y="14712"/>
                    <a:pt x="1641348" y="12679"/>
                    <a:pt x="1726878" y="10522"/>
                  </a:cubicBezTo>
                  <a:cubicBezTo>
                    <a:pt x="2027029" y="2922"/>
                    <a:pt x="2257974" y="702"/>
                    <a:pt x="2477693" y="4767"/>
                  </a:cubicBezTo>
                  <a:cubicBezTo>
                    <a:pt x="2480820" y="4830"/>
                    <a:pt x="2483353" y="4205"/>
                    <a:pt x="2483572" y="3454"/>
                  </a:cubicBezTo>
                  <a:cubicBezTo>
                    <a:pt x="2483791" y="2704"/>
                    <a:pt x="2481539" y="2078"/>
                    <a:pt x="2478412" y="2015"/>
                  </a:cubicBezTo>
                  <a:cubicBezTo>
                    <a:pt x="2368115" y="-48"/>
                    <a:pt x="2255160" y="-486"/>
                    <a:pt x="2132103" y="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8315218" y="3158354"/>
              <a:ext cx="2492705" cy="25302"/>
            </a:xfrm>
            <a:custGeom>
              <a:avLst/>
              <a:gdLst/>
              <a:ahLst/>
              <a:cxnLst/>
              <a:rect l="l" t="t" r="r" b="b"/>
              <a:pathLst>
                <a:path w="2492705" h="25302" extrusionOk="0">
                  <a:moveTo>
                    <a:pt x="1412425" y="1923"/>
                  </a:moveTo>
                  <a:cubicBezTo>
                    <a:pt x="1356355" y="1923"/>
                    <a:pt x="1312073" y="3267"/>
                    <a:pt x="1215379" y="7239"/>
                  </a:cubicBezTo>
                  <a:cubicBezTo>
                    <a:pt x="1201588" y="7802"/>
                    <a:pt x="1196240" y="8052"/>
                    <a:pt x="1188860" y="8334"/>
                  </a:cubicBezTo>
                  <a:cubicBezTo>
                    <a:pt x="1151021" y="9866"/>
                    <a:pt x="1123563" y="10835"/>
                    <a:pt x="1096451" y="11523"/>
                  </a:cubicBezTo>
                  <a:cubicBezTo>
                    <a:pt x="1006574" y="13806"/>
                    <a:pt x="910975" y="14056"/>
                    <a:pt x="774002" y="12868"/>
                  </a:cubicBezTo>
                  <a:cubicBezTo>
                    <a:pt x="750017" y="12649"/>
                    <a:pt x="729221" y="12462"/>
                    <a:pt x="688879" y="12055"/>
                  </a:cubicBezTo>
                  <a:cubicBezTo>
                    <a:pt x="570983" y="10867"/>
                    <a:pt x="523293" y="10429"/>
                    <a:pt x="462781" y="10460"/>
                  </a:cubicBezTo>
                  <a:cubicBezTo>
                    <a:pt x="407367" y="10460"/>
                    <a:pt x="357300" y="11992"/>
                    <a:pt x="261857" y="16058"/>
                  </a:cubicBezTo>
                  <a:cubicBezTo>
                    <a:pt x="256760" y="16277"/>
                    <a:pt x="257073" y="16339"/>
                    <a:pt x="251975" y="16558"/>
                  </a:cubicBezTo>
                  <a:cubicBezTo>
                    <a:pt x="126198" y="21906"/>
                    <a:pt x="71409" y="23438"/>
                    <a:pt x="5894" y="22218"/>
                  </a:cubicBezTo>
                  <a:cubicBezTo>
                    <a:pt x="2767" y="22156"/>
                    <a:pt x="234" y="22688"/>
                    <a:pt x="15" y="23469"/>
                  </a:cubicBezTo>
                  <a:cubicBezTo>
                    <a:pt x="-204" y="24251"/>
                    <a:pt x="2048" y="24845"/>
                    <a:pt x="5175" y="24908"/>
                  </a:cubicBezTo>
                  <a:cubicBezTo>
                    <a:pt x="71972" y="26127"/>
                    <a:pt x="127011" y="24595"/>
                    <a:pt x="253758" y="19216"/>
                  </a:cubicBezTo>
                  <a:cubicBezTo>
                    <a:pt x="258855" y="18998"/>
                    <a:pt x="258918" y="19029"/>
                    <a:pt x="264015" y="18810"/>
                  </a:cubicBezTo>
                  <a:cubicBezTo>
                    <a:pt x="358832" y="14807"/>
                    <a:pt x="408242" y="13243"/>
                    <a:pt x="462812" y="13243"/>
                  </a:cubicBezTo>
                  <a:cubicBezTo>
                    <a:pt x="523105" y="13243"/>
                    <a:pt x="570795" y="13650"/>
                    <a:pt x="688536" y="14838"/>
                  </a:cubicBezTo>
                  <a:cubicBezTo>
                    <a:pt x="728908" y="15245"/>
                    <a:pt x="749642" y="15464"/>
                    <a:pt x="773659" y="15651"/>
                  </a:cubicBezTo>
                  <a:cubicBezTo>
                    <a:pt x="911100" y="16840"/>
                    <a:pt x="1007356" y="16589"/>
                    <a:pt x="1097889" y="14307"/>
                  </a:cubicBezTo>
                  <a:cubicBezTo>
                    <a:pt x="1125284" y="13619"/>
                    <a:pt x="1152616" y="12649"/>
                    <a:pt x="1190642" y="11117"/>
                  </a:cubicBezTo>
                  <a:cubicBezTo>
                    <a:pt x="1198054" y="10804"/>
                    <a:pt x="1203746" y="10585"/>
                    <a:pt x="1217537" y="10022"/>
                  </a:cubicBezTo>
                  <a:cubicBezTo>
                    <a:pt x="1313605" y="6082"/>
                    <a:pt x="1357230" y="4737"/>
                    <a:pt x="1412457" y="4737"/>
                  </a:cubicBezTo>
                  <a:cubicBezTo>
                    <a:pt x="1491169" y="4706"/>
                    <a:pt x="1554245" y="5769"/>
                    <a:pt x="1696127" y="8771"/>
                  </a:cubicBezTo>
                  <a:cubicBezTo>
                    <a:pt x="1751979" y="9960"/>
                    <a:pt x="1776810" y="10460"/>
                    <a:pt x="1807769" y="11023"/>
                  </a:cubicBezTo>
                  <a:cubicBezTo>
                    <a:pt x="1894487" y="12587"/>
                    <a:pt x="1963848" y="13118"/>
                    <a:pt x="2030646" y="12555"/>
                  </a:cubicBezTo>
                  <a:cubicBezTo>
                    <a:pt x="2081526" y="12118"/>
                    <a:pt x="2122555" y="10961"/>
                    <a:pt x="2219937" y="7708"/>
                  </a:cubicBezTo>
                  <a:cubicBezTo>
                    <a:pt x="2232915" y="7270"/>
                    <a:pt x="2239826" y="7114"/>
                    <a:pt x="2247582" y="6864"/>
                  </a:cubicBezTo>
                  <a:cubicBezTo>
                    <a:pt x="2357035" y="3267"/>
                    <a:pt x="2421580" y="2017"/>
                    <a:pt x="2486470" y="3236"/>
                  </a:cubicBezTo>
                  <a:cubicBezTo>
                    <a:pt x="2489597" y="3299"/>
                    <a:pt x="2492505" y="2767"/>
                    <a:pt x="2492693" y="1985"/>
                  </a:cubicBezTo>
                  <a:cubicBezTo>
                    <a:pt x="2492912" y="1235"/>
                    <a:pt x="2490285" y="516"/>
                    <a:pt x="2487158" y="453"/>
                  </a:cubicBezTo>
                  <a:cubicBezTo>
                    <a:pt x="2421236" y="-767"/>
                    <a:pt x="2356346" y="484"/>
                    <a:pt x="2246143" y="4112"/>
                  </a:cubicBezTo>
                  <a:cubicBezTo>
                    <a:pt x="2238387" y="4362"/>
                    <a:pt x="2231508" y="4612"/>
                    <a:pt x="2218530" y="5050"/>
                  </a:cubicBezTo>
                  <a:cubicBezTo>
                    <a:pt x="2121523" y="8302"/>
                    <a:pt x="2080275" y="9366"/>
                    <a:pt x="2029927" y="9803"/>
                  </a:cubicBezTo>
                  <a:cubicBezTo>
                    <a:pt x="1963599" y="10366"/>
                    <a:pt x="1894831" y="9835"/>
                    <a:pt x="1808488" y="8271"/>
                  </a:cubicBezTo>
                  <a:cubicBezTo>
                    <a:pt x="1777591" y="7708"/>
                    <a:pt x="1753011" y="7239"/>
                    <a:pt x="1697222" y="6051"/>
                  </a:cubicBezTo>
                  <a:cubicBezTo>
                    <a:pt x="1554964" y="2955"/>
                    <a:pt x="1491607" y="1923"/>
                    <a:pt x="1412425" y="19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8315250" y="3335779"/>
              <a:ext cx="2508249" cy="29273"/>
            </a:xfrm>
            <a:custGeom>
              <a:avLst/>
              <a:gdLst/>
              <a:ahLst/>
              <a:cxnLst/>
              <a:rect l="l" t="t" r="r" b="b"/>
              <a:pathLst>
                <a:path w="2508249" h="29273" extrusionOk="0">
                  <a:moveTo>
                    <a:pt x="2294520" y="248"/>
                  </a:moveTo>
                  <a:cubicBezTo>
                    <a:pt x="2218091" y="780"/>
                    <a:pt x="2127652" y="2187"/>
                    <a:pt x="2002501" y="4470"/>
                  </a:cubicBezTo>
                  <a:cubicBezTo>
                    <a:pt x="1999967" y="4501"/>
                    <a:pt x="1999905" y="4533"/>
                    <a:pt x="1997372" y="4595"/>
                  </a:cubicBezTo>
                  <a:cubicBezTo>
                    <a:pt x="1833443" y="7597"/>
                    <a:pt x="1756420" y="8629"/>
                    <a:pt x="1663479" y="8786"/>
                  </a:cubicBezTo>
                  <a:cubicBezTo>
                    <a:pt x="1305412" y="9380"/>
                    <a:pt x="952723" y="13789"/>
                    <a:pt x="616015" y="22045"/>
                  </a:cubicBezTo>
                  <a:cubicBezTo>
                    <a:pt x="572640" y="23108"/>
                    <a:pt x="529641" y="23046"/>
                    <a:pt x="465846" y="22076"/>
                  </a:cubicBezTo>
                  <a:cubicBezTo>
                    <a:pt x="456996" y="21951"/>
                    <a:pt x="450210" y="21826"/>
                    <a:pt x="434198" y="21544"/>
                  </a:cubicBezTo>
                  <a:cubicBezTo>
                    <a:pt x="351889" y="20169"/>
                    <a:pt x="314895" y="19856"/>
                    <a:pt x="268862" y="20607"/>
                  </a:cubicBezTo>
                  <a:cubicBezTo>
                    <a:pt x="233305" y="21201"/>
                    <a:pt x="215042" y="21357"/>
                    <a:pt x="142772" y="22139"/>
                  </a:cubicBezTo>
                  <a:cubicBezTo>
                    <a:pt x="26283" y="23390"/>
                    <a:pt x="1046" y="24109"/>
                    <a:pt x="14" y="27830"/>
                  </a:cubicBezTo>
                  <a:cubicBezTo>
                    <a:pt x="-204" y="28581"/>
                    <a:pt x="2110" y="29206"/>
                    <a:pt x="5362" y="29269"/>
                  </a:cubicBezTo>
                  <a:cubicBezTo>
                    <a:pt x="8583" y="29331"/>
                    <a:pt x="11210" y="28800"/>
                    <a:pt x="11429" y="28018"/>
                  </a:cubicBezTo>
                  <a:cubicBezTo>
                    <a:pt x="11710" y="26955"/>
                    <a:pt x="52146" y="25891"/>
                    <a:pt x="143554" y="24891"/>
                  </a:cubicBezTo>
                  <a:cubicBezTo>
                    <a:pt x="215918" y="24109"/>
                    <a:pt x="234306" y="23953"/>
                    <a:pt x="270019" y="23359"/>
                  </a:cubicBezTo>
                  <a:cubicBezTo>
                    <a:pt x="315332" y="22608"/>
                    <a:pt x="351764" y="22858"/>
                    <a:pt x="433510" y="24203"/>
                  </a:cubicBezTo>
                  <a:cubicBezTo>
                    <a:pt x="449553" y="24453"/>
                    <a:pt x="456651" y="24578"/>
                    <a:pt x="465533" y="24734"/>
                  </a:cubicBezTo>
                  <a:cubicBezTo>
                    <a:pt x="529923" y="25735"/>
                    <a:pt x="573360" y="25860"/>
                    <a:pt x="617547" y="24797"/>
                  </a:cubicBezTo>
                  <a:cubicBezTo>
                    <a:pt x="953880" y="16541"/>
                    <a:pt x="1306225" y="12163"/>
                    <a:pt x="1663916" y="11538"/>
                  </a:cubicBezTo>
                  <a:cubicBezTo>
                    <a:pt x="1757233" y="11381"/>
                    <a:pt x="1834350" y="10349"/>
                    <a:pt x="1998529" y="7347"/>
                  </a:cubicBezTo>
                  <a:cubicBezTo>
                    <a:pt x="2001062" y="7316"/>
                    <a:pt x="2001125" y="7285"/>
                    <a:pt x="2003658" y="7222"/>
                  </a:cubicBezTo>
                  <a:cubicBezTo>
                    <a:pt x="2253398" y="2625"/>
                    <a:pt x="2364226" y="1593"/>
                    <a:pt x="2502168" y="4063"/>
                  </a:cubicBezTo>
                  <a:cubicBezTo>
                    <a:pt x="2505421" y="4126"/>
                    <a:pt x="2508016" y="3594"/>
                    <a:pt x="2508235" y="2812"/>
                  </a:cubicBezTo>
                  <a:cubicBezTo>
                    <a:pt x="2508454" y="2062"/>
                    <a:pt x="2506109" y="1343"/>
                    <a:pt x="2502888" y="1280"/>
                  </a:cubicBezTo>
                  <a:cubicBezTo>
                    <a:pt x="2433463" y="29"/>
                    <a:pt x="2370950" y="-283"/>
                    <a:pt x="2294520" y="2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8315250" y="4040004"/>
              <a:ext cx="2508249" cy="29267"/>
            </a:xfrm>
            <a:custGeom>
              <a:avLst/>
              <a:gdLst/>
              <a:ahLst/>
              <a:cxnLst/>
              <a:rect l="l" t="t" r="r" b="b"/>
              <a:pathLst>
                <a:path w="2508249" h="29267" extrusionOk="0">
                  <a:moveTo>
                    <a:pt x="2294520" y="242"/>
                  </a:moveTo>
                  <a:cubicBezTo>
                    <a:pt x="2218091" y="774"/>
                    <a:pt x="2127652" y="2181"/>
                    <a:pt x="2002501" y="4464"/>
                  </a:cubicBezTo>
                  <a:cubicBezTo>
                    <a:pt x="1999967" y="4495"/>
                    <a:pt x="1999905" y="4526"/>
                    <a:pt x="1997372" y="4589"/>
                  </a:cubicBezTo>
                  <a:cubicBezTo>
                    <a:pt x="1833443" y="7591"/>
                    <a:pt x="1756420" y="8623"/>
                    <a:pt x="1663479" y="8779"/>
                  </a:cubicBezTo>
                  <a:cubicBezTo>
                    <a:pt x="1305412" y="9374"/>
                    <a:pt x="952723" y="13783"/>
                    <a:pt x="616015" y="22039"/>
                  </a:cubicBezTo>
                  <a:cubicBezTo>
                    <a:pt x="572640" y="23102"/>
                    <a:pt x="529641" y="23040"/>
                    <a:pt x="465846" y="22070"/>
                  </a:cubicBezTo>
                  <a:cubicBezTo>
                    <a:pt x="456996" y="21945"/>
                    <a:pt x="450210" y="21820"/>
                    <a:pt x="434198" y="21539"/>
                  </a:cubicBezTo>
                  <a:cubicBezTo>
                    <a:pt x="351889" y="20162"/>
                    <a:pt x="314895" y="19850"/>
                    <a:pt x="268862" y="20600"/>
                  </a:cubicBezTo>
                  <a:cubicBezTo>
                    <a:pt x="233305" y="21195"/>
                    <a:pt x="215042" y="21351"/>
                    <a:pt x="142772" y="22132"/>
                  </a:cubicBezTo>
                  <a:cubicBezTo>
                    <a:pt x="26283" y="23383"/>
                    <a:pt x="1046" y="24103"/>
                    <a:pt x="14" y="27824"/>
                  </a:cubicBezTo>
                  <a:cubicBezTo>
                    <a:pt x="-204" y="28575"/>
                    <a:pt x="2110" y="29200"/>
                    <a:pt x="5362" y="29263"/>
                  </a:cubicBezTo>
                  <a:cubicBezTo>
                    <a:pt x="8614" y="29325"/>
                    <a:pt x="11210" y="28793"/>
                    <a:pt x="11429" y="28012"/>
                  </a:cubicBezTo>
                  <a:cubicBezTo>
                    <a:pt x="11710" y="26949"/>
                    <a:pt x="52146" y="25885"/>
                    <a:pt x="143554" y="24884"/>
                  </a:cubicBezTo>
                  <a:cubicBezTo>
                    <a:pt x="215918" y="24103"/>
                    <a:pt x="234306" y="23947"/>
                    <a:pt x="270019" y="23352"/>
                  </a:cubicBezTo>
                  <a:cubicBezTo>
                    <a:pt x="315332" y="22602"/>
                    <a:pt x="351764" y="22852"/>
                    <a:pt x="433510" y="24197"/>
                  </a:cubicBezTo>
                  <a:cubicBezTo>
                    <a:pt x="449553" y="24478"/>
                    <a:pt x="456651" y="24572"/>
                    <a:pt x="465533" y="24728"/>
                  </a:cubicBezTo>
                  <a:cubicBezTo>
                    <a:pt x="529923" y="25729"/>
                    <a:pt x="573360" y="25854"/>
                    <a:pt x="617547" y="24791"/>
                  </a:cubicBezTo>
                  <a:cubicBezTo>
                    <a:pt x="953880" y="16535"/>
                    <a:pt x="1306225" y="12157"/>
                    <a:pt x="1663916" y="11531"/>
                  </a:cubicBezTo>
                  <a:cubicBezTo>
                    <a:pt x="1757233" y="11375"/>
                    <a:pt x="1834350" y="10343"/>
                    <a:pt x="1998529" y="7341"/>
                  </a:cubicBezTo>
                  <a:cubicBezTo>
                    <a:pt x="2001062" y="7309"/>
                    <a:pt x="2001125" y="7278"/>
                    <a:pt x="2003658" y="7216"/>
                  </a:cubicBezTo>
                  <a:cubicBezTo>
                    <a:pt x="2253398" y="2619"/>
                    <a:pt x="2364226" y="1587"/>
                    <a:pt x="2502168" y="4057"/>
                  </a:cubicBezTo>
                  <a:cubicBezTo>
                    <a:pt x="2505421" y="4120"/>
                    <a:pt x="2508016" y="3588"/>
                    <a:pt x="2508235" y="2806"/>
                  </a:cubicBezTo>
                  <a:cubicBezTo>
                    <a:pt x="2508454" y="2056"/>
                    <a:pt x="2506109" y="1337"/>
                    <a:pt x="2502888" y="1274"/>
                  </a:cubicBezTo>
                  <a:cubicBezTo>
                    <a:pt x="2433463" y="54"/>
                    <a:pt x="2370950" y="-289"/>
                    <a:pt x="2294520" y="2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315197" y="3519228"/>
              <a:ext cx="2519717" cy="34346"/>
            </a:xfrm>
            <a:custGeom>
              <a:avLst/>
              <a:gdLst/>
              <a:ahLst/>
              <a:cxnLst/>
              <a:rect l="l" t="t" r="r" b="b"/>
              <a:pathLst>
                <a:path w="2519717" h="34346" extrusionOk="0">
                  <a:moveTo>
                    <a:pt x="2330912" y="305"/>
                  </a:moveTo>
                  <a:cubicBezTo>
                    <a:pt x="2263489" y="899"/>
                    <a:pt x="2183464" y="2431"/>
                    <a:pt x="2072916" y="4839"/>
                  </a:cubicBezTo>
                  <a:cubicBezTo>
                    <a:pt x="2057717" y="5183"/>
                    <a:pt x="2050932" y="5340"/>
                    <a:pt x="2042426" y="5527"/>
                  </a:cubicBezTo>
                  <a:cubicBezTo>
                    <a:pt x="1910457" y="8373"/>
                    <a:pt x="1832933" y="9530"/>
                    <a:pt x="1749874" y="9562"/>
                  </a:cubicBezTo>
                  <a:cubicBezTo>
                    <a:pt x="1681200" y="9562"/>
                    <a:pt x="1626129" y="9374"/>
                    <a:pt x="1502948" y="9030"/>
                  </a:cubicBezTo>
                  <a:cubicBezTo>
                    <a:pt x="1106510" y="7841"/>
                    <a:pt x="931354" y="8780"/>
                    <a:pt x="712699" y="15253"/>
                  </a:cubicBezTo>
                  <a:cubicBezTo>
                    <a:pt x="642899" y="17317"/>
                    <a:pt x="8792" y="32015"/>
                    <a:pt x="8543" y="31984"/>
                  </a:cubicBezTo>
                  <a:cubicBezTo>
                    <a:pt x="5822" y="31608"/>
                    <a:pt x="2381" y="31796"/>
                    <a:pt x="786" y="32453"/>
                  </a:cubicBezTo>
                  <a:cubicBezTo>
                    <a:pt x="-808" y="33109"/>
                    <a:pt x="99" y="33954"/>
                    <a:pt x="2820" y="34329"/>
                  </a:cubicBezTo>
                  <a:cubicBezTo>
                    <a:pt x="6854" y="34923"/>
                    <a:pt x="630234" y="20476"/>
                    <a:pt x="714138" y="18005"/>
                  </a:cubicBezTo>
                  <a:cubicBezTo>
                    <a:pt x="932105" y="11532"/>
                    <a:pt x="1107042" y="10593"/>
                    <a:pt x="1502948" y="11782"/>
                  </a:cubicBezTo>
                  <a:cubicBezTo>
                    <a:pt x="1626161" y="12157"/>
                    <a:pt x="1681482" y="12345"/>
                    <a:pt x="1750218" y="12314"/>
                  </a:cubicBezTo>
                  <a:cubicBezTo>
                    <a:pt x="1833715" y="12282"/>
                    <a:pt x="1911176" y="11031"/>
                    <a:pt x="2043458" y="8185"/>
                  </a:cubicBezTo>
                  <a:cubicBezTo>
                    <a:pt x="2051964" y="7998"/>
                    <a:pt x="2058750" y="7904"/>
                    <a:pt x="2073980" y="7591"/>
                  </a:cubicBezTo>
                  <a:cubicBezTo>
                    <a:pt x="2294449" y="2807"/>
                    <a:pt x="2392081" y="1650"/>
                    <a:pt x="2513479" y="3870"/>
                  </a:cubicBezTo>
                  <a:cubicBezTo>
                    <a:pt x="2516606" y="3932"/>
                    <a:pt x="2519515" y="3401"/>
                    <a:pt x="2519703" y="2619"/>
                  </a:cubicBezTo>
                  <a:cubicBezTo>
                    <a:pt x="2519921" y="1868"/>
                    <a:pt x="2517638" y="1149"/>
                    <a:pt x="2514511" y="1087"/>
                  </a:cubicBezTo>
                  <a:cubicBezTo>
                    <a:pt x="2453436" y="-8"/>
                    <a:pt x="2398335" y="-289"/>
                    <a:pt x="2330912" y="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315197" y="3863390"/>
              <a:ext cx="2512774" cy="34398"/>
            </a:xfrm>
            <a:custGeom>
              <a:avLst/>
              <a:gdLst/>
              <a:ahLst/>
              <a:cxnLst/>
              <a:rect l="l" t="t" r="r" b="b"/>
              <a:pathLst>
                <a:path w="2512774" h="34398" extrusionOk="0">
                  <a:moveTo>
                    <a:pt x="2324439" y="325"/>
                  </a:moveTo>
                  <a:cubicBezTo>
                    <a:pt x="2257203" y="919"/>
                    <a:pt x="2177428" y="2451"/>
                    <a:pt x="2067162" y="4859"/>
                  </a:cubicBezTo>
                  <a:cubicBezTo>
                    <a:pt x="2051995" y="5203"/>
                    <a:pt x="2045240" y="5360"/>
                    <a:pt x="2036734" y="5547"/>
                  </a:cubicBezTo>
                  <a:cubicBezTo>
                    <a:pt x="1905110" y="8393"/>
                    <a:pt x="1827805" y="9550"/>
                    <a:pt x="1744995" y="9581"/>
                  </a:cubicBezTo>
                  <a:cubicBezTo>
                    <a:pt x="1676509" y="9581"/>
                    <a:pt x="1621595" y="9394"/>
                    <a:pt x="1498758" y="9050"/>
                  </a:cubicBezTo>
                  <a:cubicBezTo>
                    <a:pt x="1103446" y="7893"/>
                    <a:pt x="928759" y="8799"/>
                    <a:pt x="710729" y="15304"/>
                  </a:cubicBezTo>
                  <a:cubicBezTo>
                    <a:pt x="641117" y="17368"/>
                    <a:pt x="8792" y="32066"/>
                    <a:pt x="8511" y="32035"/>
                  </a:cubicBezTo>
                  <a:cubicBezTo>
                    <a:pt x="5822" y="31628"/>
                    <a:pt x="2350" y="31847"/>
                    <a:pt x="786" y="32504"/>
                  </a:cubicBezTo>
                  <a:cubicBezTo>
                    <a:pt x="-808" y="33161"/>
                    <a:pt x="99" y="34005"/>
                    <a:pt x="2820" y="34380"/>
                  </a:cubicBezTo>
                  <a:cubicBezTo>
                    <a:pt x="6823" y="34974"/>
                    <a:pt x="628483" y="20526"/>
                    <a:pt x="712168" y="18056"/>
                  </a:cubicBezTo>
                  <a:cubicBezTo>
                    <a:pt x="929540" y="11583"/>
                    <a:pt x="1103977" y="10645"/>
                    <a:pt x="1498789" y="11833"/>
                  </a:cubicBezTo>
                  <a:cubicBezTo>
                    <a:pt x="1621658" y="12208"/>
                    <a:pt x="1676854" y="12396"/>
                    <a:pt x="1745402" y="12364"/>
                  </a:cubicBezTo>
                  <a:cubicBezTo>
                    <a:pt x="1828648" y="12333"/>
                    <a:pt x="1905923" y="11082"/>
                    <a:pt x="2037829" y="8237"/>
                  </a:cubicBezTo>
                  <a:cubicBezTo>
                    <a:pt x="2046303" y="8049"/>
                    <a:pt x="2053089" y="7955"/>
                    <a:pt x="2068257" y="7642"/>
                  </a:cubicBezTo>
                  <a:cubicBezTo>
                    <a:pt x="2288101" y="2858"/>
                    <a:pt x="2385451" y="1701"/>
                    <a:pt x="2506537" y="3921"/>
                  </a:cubicBezTo>
                  <a:cubicBezTo>
                    <a:pt x="2509664" y="3984"/>
                    <a:pt x="2512541" y="3452"/>
                    <a:pt x="2512760" y="2670"/>
                  </a:cubicBezTo>
                  <a:cubicBezTo>
                    <a:pt x="2512979" y="1888"/>
                    <a:pt x="2510727" y="1200"/>
                    <a:pt x="2507600" y="1138"/>
                  </a:cubicBezTo>
                  <a:cubicBezTo>
                    <a:pt x="2446619" y="-19"/>
                    <a:pt x="2391674" y="-301"/>
                    <a:pt x="2324439" y="3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315218" y="3693670"/>
              <a:ext cx="2519787" cy="25040"/>
            </a:xfrm>
            <a:custGeom>
              <a:avLst/>
              <a:gdLst/>
              <a:ahLst/>
              <a:cxnLst/>
              <a:rect l="l" t="t" r="r" b="b"/>
              <a:pathLst>
                <a:path w="2519787" h="25040" extrusionOk="0">
                  <a:moveTo>
                    <a:pt x="1011703" y="3051"/>
                  </a:moveTo>
                  <a:cubicBezTo>
                    <a:pt x="945531" y="3364"/>
                    <a:pt x="888428" y="4240"/>
                    <a:pt x="828573" y="5835"/>
                  </a:cubicBezTo>
                  <a:cubicBezTo>
                    <a:pt x="782415" y="7054"/>
                    <a:pt x="748391" y="8149"/>
                    <a:pt x="658452" y="11120"/>
                  </a:cubicBezTo>
                  <a:cubicBezTo>
                    <a:pt x="608604" y="12746"/>
                    <a:pt x="582148" y="13590"/>
                    <a:pt x="552345" y="14497"/>
                  </a:cubicBezTo>
                  <a:cubicBezTo>
                    <a:pt x="444206" y="17750"/>
                    <a:pt x="361553" y="19219"/>
                    <a:pt x="283185" y="19063"/>
                  </a:cubicBezTo>
                  <a:cubicBezTo>
                    <a:pt x="267737" y="19032"/>
                    <a:pt x="255509" y="18938"/>
                    <a:pt x="226770" y="18594"/>
                  </a:cubicBezTo>
                  <a:cubicBezTo>
                    <a:pt x="211071" y="18406"/>
                    <a:pt x="203722" y="18344"/>
                    <a:pt x="194778" y="18250"/>
                  </a:cubicBezTo>
                  <a:cubicBezTo>
                    <a:pt x="155501" y="17906"/>
                    <a:pt x="126292" y="18125"/>
                    <a:pt x="98335" y="19157"/>
                  </a:cubicBezTo>
                  <a:cubicBezTo>
                    <a:pt x="96084" y="19219"/>
                    <a:pt x="90892" y="19313"/>
                    <a:pt x="81198" y="19501"/>
                  </a:cubicBezTo>
                  <a:cubicBezTo>
                    <a:pt x="78352" y="19563"/>
                    <a:pt x="56931" y="20001"/>
                    <a:pt x="52396" y="20095"/>
                  </a:cubicBezTo>
                  <a:cubicBezTo>
                    <a:pt x="31663" y="20533"/>
                    <a:pt x="17996" y="20939"/>
                    <a:pt x="10272" y="21283"/>
                  </a:cubicBezTo>
                  <a:cubicBezTo>
                    <a:pt x="7770" y="21408"/>
                    <a:pt x="5832" y="21533"/>
                    <a:pt x="4487" y="21659"/>
                  </a:cubicBezTo>
                  <a:cubicBezTo>
                    <a:pt x="3204" y="21784"/>
                    <a:pt x="2360" y="21846"/>
                    <a:pt x="1454" y="22096"/>
                  </a:cubicBezTo>
                  <a:cubicBezTo>
                    <a:pt x="-736" y="22722"/>
                    <a:pt x="-392" y="23722"/>
                    <a:pt x="2079" y="24254"/>
                  </a:cubicBezTo>
                  <a:cubicBezTo>
                    <a:pt x="4331" y="24755"/>
                    <a:pt x="8427" y="24848"/>
                    <a:pt x="17996" y="25036"/>
                  </a:cubicBezTo>
                  <a:cubicBezTo>
                    <a:pt x="21030" y="25099"/>
                    <a:pt x="23469" y="24567"/>
                    <a:pt x="23688" y="23785"/>
                  </a:cubicBezTo>
                  <a:cubicBezTo>
                    <a:pt x="23719" y="23722"/>
                    <a:pt x="23344" y="23691"/>
                    <a:pt x="23313" y="23628"/>
                  </a:cubicBezTo>
                  <a:cubicBezTo>
                    <a:pt x="31162" y="23378"/>
                    <a:pt x="38542" y="23160"/>
                    <a:pt x="53459" y="22847"/>
                  </a:cubicBezTo>
                  <a:cubicBezTo>
                    <a:pt x="57962" y="22753"/>
                    <a:pt x="97491" y="21971"/>
                    <a:pt x="100086" y="21877"/>
                  </a:cubicBezTo>
                  <a:cubicBezTo>
                    <a:pt x="127293" y="20908"/>
                    <a:pt x="155782" y="20658"/>
                    <a:pt x="194466" y="21002"/>
                  </a:cubicBezTo>
                  <a:cubicBezTo>
                    <a:pt x="203347" y="21096"/>
                    <a:pt x="267611" y="21752"/>
                    <a:pt x="283216" y="21784"/>
                  </a:cubicBezTo>
                  <a:cubicBezTo>
                    <a:pt x="362179" y="21971"/>
                    <a:pt x="445551" y="20470"/>
                    <a:pt x="554097" y="17218"/>
                  </a:cubicBezTo>
                  <a:cubicBezTo>
                    <a:pt x="583961" y="16311"/>
                    <a:pt x="783916" y="9775"/>
                    <a:pt x="829949" y="8587"/>
                  </a:cubicBezTo>
                  <a:cubicBezTo>
                    <a:pt x="949064" y="5459"/>
                    <a:pt x="1057141" y="5147"/>
                    <a:pt x="1248903" y="6367"/>
                  </a:cubicBezTo>
                  <a:cubicBezTo>
                    <a:pt x="1258722" y="6429"/>
                    <a:pt x="1266571" y="6491"/>
                    <a:pt x="1284335" y="6585"/>
                  </a:cubicBezTo>
                  <a:cubicBezTo>
                    <a:pt x="1424653" y="7524"/>
                    <a:pt x="1487166" y="7680"/>
                    <a:pt x="1565534" y="7242"/>
                  </a:cubicBezTo>
                  <a:cubicBezTo>
                    <a:pt x="1631331" y="6867"/>
                    <a:pt x="1683243" y="6398"/>
                    <a:pt x="1806862" y="5272"/>
                  </a:cubicBezTo>
                  <a:cubicBezTo>
                    <a:pt x="1905995" y="4365"/>
                    <a:pt x="1952622" y="3990"/>
                    <a:pt x="2009037" y="3615"/>
                  </a:cubicBezTo>
                  <a:cubicBezTo>
                    <a:pt x="2213557" y="2176"/>
                    <a:pt x="2368762" y="2457"/>
                    <a:pt x="2513739" y="5241"/>
                  </a:cubicBezTo>
                  <a:cubicBezTo>
                    <a:pt x="2516773" y="5303"/>
                    <a:pt x="2519556" y="4772"/>
                    <a:pt x="2519775" y="3990"/>
                  </a:cubicBezTo>
                  <a:cubicBezTo>
                    <a:pt x="2519994" y="3208"/>
                    <a:pt x="2517461" y="2520"/>
                    <a:pt x="2514427" y="2457"/>
                  </a:cubicBezTo>
                  <a:cubicBezTo>
                    <a:pt x="2369011" y="-326"/>
                    <a:pt x="2213589" y="-576"/>
                    <a:pt x="2008724" y="863"/>
                  </a:cubicBezTo>
                  <a:cubicBezTo>
                    <a:pt x="1952278" y="1269"/>
                    <a:pt x="1630924" y="4115"/>
                    <a:pt x="1565221" y="4490"/>
                  </a:cubicBezTo>
                  <a:cubicBezTo>
                    <a:pt x="1487103" y="4959"/>
                    <a:pt x="1424872" y="4772"/>
                    <a:pt x="1284709" y="3833"/>
                  </a:cubicBezTo>
                  <a:cubicBezTo>
                    <a:pt x="1266947" y="3708"/>
                    <a:pt x="1259098" y="3677"/>
                    <a:pt x="1249278" y="3615"/>
                  </a:cubicBezTo>
                  <a:cubicBezTo>
                    <a:pt x="1153116" y="2989"/>
                    <a:pt x="1077844" y="2739"/>
                    <a:pt x="1011703" y="30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5"/>
          <p:cNvSpPr txBox="1">
            <a:spLocks noGrp="1"/>
          </p:cNvSpPr>
          <p:nvPr>
            <p:ph type="title"/>
          </p:nvPr>
        </p:nvSpPr>
        <p:spPr>
          <a:xfrm>
            <a:off x="3370600" y="2021675"/>
            <a:ext cx="60831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body" idx="1"/>
          </p:nvPr>
        </p:nvSpPr>
        <p:spPr>
          <a:xfrm>
            <a:off x="3370600" y="4105325"/>
            <a:ext cx="6083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324" name="Google Shape;324;p5"/>
          <p:cNvGrpSpPr/>
          <p:nvPr/>
        </p:nvGrpSpPr>
        <p:grpSpPr>
          <a:xfrm>
            <a:off x="1152144" y="256900"/>
            <a:ext cx="2279348" cy="2509016"/>
            <a:chOff x="833441" y="338865"/>
            <a:chExt cx="923523" cy="1277633"/>
          </a:xfrm>
        </p:grpSpPr>
        <p:sp>
          <p:nvSpPr>
            <p:cNvPr id="325" name="Google Shape;325;p5"/>
            <p:cNvSpPr/>
            <p:nvPr/>
          </p:nvSpPr>
          <p:spPr>
            <a:xfrm rot="154981">
              <a:off x="851196" y="385522"/>
              <a:ext cx="888014" cy="1211240"/>
            </a:xfrm>
            <a:custGeom>
              <a:avLst/>
              <a:gdLst/>
              <a:ahLst/>
              <a:cxnLst/>
              <a:rect l="l" t="t" r="r" b="b"/>
              <a:pathLst>
                <a:path w="889335" h="1213727" extrusionOk="0">
                  <a:moveTo>
                    <a:pt x="60535" y="36443"/>
                  </a:moveTo>
                  <a:lnTo>
                    <a:pt x="768382" y="104"/>
                  </a:lnTo>
                  <a:cubicBezTo>
                    <a:pt x="803219" y="-1678"/>
                    <a:pt x="832647" y="19587"/>
                    <a:pt x="834085" y="47638"/>
                  </a:cubicBezTo>
                  <a:lnTo>
                    <a:pt x="889281" y="1123278"/>
                  </a:lnTo>
                  <a:cubicBezTo>
                    <a:pt x="890719" y="1151329"/>
                    <a:pt x="863637" y="1175502"/>
                    <a:pt x="828800" y="1177285"/>
                  </a:cubicBezTo>
                  <a:lnTo>
                    <a:pt x="120953" y="1213623"/>
                  </a:lnTo>
                  <a:cubicBezTo>
                    <a:pt x="86116" y="1215406"/>
                    <a:pt x="56689" y="1194141"/>
                    <a:pt x="55250" y="1166090"/>
                  </a:cubicBezTo>
                  <a:lnTo>
                    <a:pt x="55" y="90450"/>
                  </a:lnTo>
                  <a:cubicBezTo>
                    <a:pt x="-1384" y="62399"/>
                    <a:pt x="25698" y="38225"/>
                    <a:pt x="60535" y="364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70409" y="385524"/>
              <a:ext cx="835124" cy="1178744"/>
            </a:xfrm>
            <a:custGeom>
              <a:avLst/>
              <a:gdLst/>
              <a:ahLst/>
              <a:cxnLst/>
              <a:rect l="l" t="t" r="r" b="b"/>
              <a:pathLst>
                <a:path w="835124" h="1178744" extrusionOk="0">
                  <a:moveTo>
                    <a:pt x="63170" y="0"/>
                  </a:moveTo>
                  <a:lnTo>
                    <a:pt x="771955" y="0"/>
                  </a:lnTo>
                  <a:cubicBezTo>
                    <a:pt x="806855" y="0"/>
                    <a:pt x="835125" y="22766"/>
                    <a:pt x="835125" y="50849"/>
                  </a:cubicBezTo>
                  <a:lnTo>
                    <a:pt x="835125" y="1127896"/>
                  </a:lnTo>
                  <a:cubicBezTo>
                    <a:pt x="835125" y="1155978"/>
                    <a:pt x="806855" y="1178744"/>
                    <a:pt x="771955" y="1178744"/>
                  </a:cubicBezTo>
                  <a:lnTo>
                    <a:pt x="63170" y="1178744"/>
                  </a:lnTo>
                  <a:cubicBezTo>
                    <a:pt x="28270" y="1178744"/>
                    <a:pt x="0" y="1155978"/>
                    <a:pt x="0" y="1127896"/>
                  </a:cubicBezTo>
                  <a:lnTo>
                    <a:pt x="0" y="50817"/>
                  </a:lnTo>
                  <a:cubicBezTo>
                    <a:pt x="0" y="22735"/>
                    <a:pt x="28270" y="0"/>
                    <a:pt x="63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54625" y="574752"/>
              <a:ext cx="665660" cy="911992"/>
            </a:xfrm>
            <a:custGeom>
              <a:avLst/>
              <a:gdLst/>
              <a:ahLst/>
              <a:cxnLst/>
              <a:rect l="l" t="t" r="r" b="b"/>
              <a:pathLst>
                <a:path w="665660" h="911992" extrusionOk="0">
                  <a:moveTo>
                    <a:pt x="50348" y="0"/>
                  </a:moveTo>
                  <a:lnTo>
                    <a:pt x="615312" y="0"/>
                  </a:lnTo>
                  <a:cubicBezTo>
                    <a:pt x="643113" y="0"/>
                    <a:pt x="665661" y="17606"/>
                    <a:pt x="665661" y="39340"/>
                  </a:cubicBezTo>
                  <a:lnTo>
                    <a:pt x="665661" y="872652"/>
                  </a:lnTo>
                  <a:cubicBezTo>
                    <a:pt x="665661" y="894386"/>
                    <a:pt x="643113" y="911992"/>
                    <a:pt x="615312" y="911992"/>
                  </a:cubicBezTo>
                  <a:lnTo>
                    <a:pt x="50348" y="911992"/>
                  </a:lnTo>
                  <a:cubicBezTo>
                    <a:pt x="22547" y="911992"/>
                    <a:pt x="0" y="894386"/>
                    <a:pt x="0" y="872652"/>
                  </a:cubicBezTo>
                  <a:lnTo>
                    <a:pt x="0" y="39340"/>
                  </a:lnTo>
                  <a:cubicBezTo>
                    <a:pt x="0" y="17638"/>
                    <a:pt x="22547" y="0"/>
                    <a:pt x="50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 rot="-5253984">
              <a:off x="990562" y="454910"/>
              <a:ext cx="59596" cy="59596"/>
            </a:xfrm>
            <a:custGeom>
              <a:avLst/>
              <a:gdLst/>
              <a:ahLst/>
              <a:cxnLst/>
              <a:rect l="l" t="t" r="r" b="b"/>
              <a:pathLst>
                <a:path w="59542" h="59542" extrusionOk="0">
                  <a:moveTo>
                    <a:pt x="59542" y="29771"/>
                  </a:moveTo>
                  <a:cubicBezTo>
                    <a:pt x="59542" y="46213"/>
                    <a:pt x="46213" y="59542"/>
                    <a:pt x="29771" y="59542"/>
                  </a:cubicBezTo>
                  <a:cubicBezTo>
                    <a:pt x="13329" y="59542"/>
                    <a:pt x="0" y="46213"/>
                    <a:pt x="0" y="29771"/>
                  </a:cubicBezTo>
                  <a:cubicBezTo>
                    <a:pt x="0" y="13329"/>
                    <a:pt x="13329" y="0"/>
                    <a:pt x="29771" y="0"/>
                  </a:cubicBezTo>
                  <a:cubicBezTo>
                    <a:pt x="46213" y="0"/>
                    <a:pt x="59542" y="13329"/>
                    <a:pt x="59542" y="297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168965" y="451883"/>
              <a:ext cx="59542" cy="59542"/>
            </a:xfrm>
            <a:custGeom>
              <a:avLst/>
              <a:gdLst/>
              <a:ahLst/>
              <a:cxnLst/>
              <a:rect l="l" t="t" r="r" b="b"/>
              <a:pathLst>
                <a:path w="59542" h="59542" extrusionOk="0">
                  <a:moveTo>
                    <a:pt x="0" y="29771"/>
                  </a:moveTo>
                  <a:cubicBezTo>
                    <a:pt x="0" y="13322"/>
                    <a:pt x="13322" y="0"/>
                    <a:pt x="29771" y="0"/>
                  </a:cubicBezTo>
                  <a:cubicBezTo>
                    <a:pt x="46220" y="0"/>
                    <a:pt x="59542" y="13322"/>
                    <a:pt x="59542" y="29771"/>
                  </a:cubicBezTo>
                  <a:cubicBezTo>
                    <a:pt x="59542" y="46220"/>
                    <a:pt x="46220" y="59542"/>
                    <a:pt x="29771" y="59542"/>
                  </a:cubicBezTo>
                  <a:cubicBezTo>
                    <a:pt x="13353" y="59542"/>
                    <a:pt x="0" y="46220"/>
                    <a:pt x="0" y="297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 rot="-154594">
              <a:off x="1347380" y="453450"/>
              <a:ext cx="59603" cy="59603"/>
            </a:xfrm>
            <a:custGeom>
              <a:avLst/>
              <a:gdLst/>
              <a:ahLst/>
              <a:cxnLst/>
              <a:rect l="l" t="t" r="r" b="b"/>
              <a:pathLst>
                <a:path w="59543" h="59543" extrusionOk="0">
                  <a:moveTo>
                    <a:pt x="59544" y="29772"/>
                  </a:moveTo>
                  <a:cubicBezTo>
                    <a:pt x="59544" y="46215"/>
                    <a:pt x="46215" y="59544"/>
                    <a:pt x="29772" y="59544"/>
                  </a:cubicBezTo>
                  <a:cubicBezTo>
                    <a:pt x="13329" y="59544"/>
                    <a:pt x="0" y="46215"/>
                    <a:pt x="0" y="29772"/>
                  </a:cubicBezTo>
                  <a:cubicBezTo>
                    <a:pt x="0" y="13329"/>
                    <a:pt x="13329" y="0"/>
                    <a:pt x="29772" y="0"/>
                  </a:cubicBezTo>
                  <a:cubicBezTo>
                    <a:pt x="46215" y="0"/>
                    <a:pt x="59544" y="13329"/>
                    <a:pt x="59544" y="297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 rot="-154594">
              <a:off x="1525793" y="453453"/>
              <a:ext cx="59603" cy="59603"/>
            </a:xfrm>
            <a:custGeom>
              <a:avLst/>
              <a:gdLst/>
              <a:ahLst/>
              <a:cxnLst/>
              <a:rect l="l" t="t" r="r" b="b"/>
              <a:pathLst>
                <a:path w="59543" h="59543" extrusionOk="0">
                  <a:moveTo>
                    <a:pt x="59544" y="29772"/>
                  </a:moveTo>
                  <a:cubicBezTo>
                    <a:pt x="59544" y="46215"/>
                    <a:pt x="46215" y="59544"/>
                    <a:pt x="29772" y="59544"/>
                  </a:cubicBezTo>
                  <a:cubicBezTo>
                    <a:pt x="13329" y="59544"/>
                    <a:pt x="0" y="46215"/>
                    <a:pt x="0" y="29772"/>
                  </a:cubicBezTo>
                  <a:cubicBezTo>
                    <a:pt x="0" y="13329"/>
                    <a:pt x="13329" y="0"/>
                    <a:pt x="29772" y="0"/>
                  </a:cubicBezTo>
                  <a:cubicBezTo>
                    <a:pt x="46215" y="0"/>
                    <a:pt x="59544" y="13329"/>
                    <a:pt x="59544" y="297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 rot="-5253984">
              <a:off x="996816" y="461163"/>
              <a:ext cx="59596" cy="59596"/>
            </a:xfrm>
            <a:custGeom>
              <a:avLst/>
              <a:gdLst/>
              <a:ahLst/>
              <a:cxnLst/>
              <a:rect l="l" t="t" r="r" b="b"/>
              <a:pathLst>
                <a:path w="59542" h="59542" extrusionOk="0">
                  <a:moveTo>
                    <a:pt x="59542" y="29771"/>
                  </a:moveTo>
                  <a:cubicBezTo>
                    <a:pt x="59542" y="46213"/>
                    <a:pt x="46213" y="59542"/>
                    <a:pt x="29771" y="59542"/>
                  </a:cubicBezTo>
                  <a:cubicBezTo>
                    <a:pt x="13329" y="59542"/>
                    <a:pt x="0" y="46213"/>
                    <a:pt x="0" y="29771"/>
                  </a:cubicBezTo>
                  <a:cubicBezTo>
                    <a:pt x="0" y="13329"/>
                    <a:pt x="13329" y="0"/>
                    <a:pt x="29771" y="0"/>
                  </a:cubicBezTo>
                  <a:cubicBezTo>
                    <a:pt x="46213" y="0"/>
                    <a:pt x="59542" y="13329"/>
                    <a:pt x="59542" y="297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1175220" y="458138"/>
              <a:ext cx="59542" cy="59542"/>
            </a:xfrm>
            <a:custGeom>
              <a:avLst/>
              <a:gdLst/>
              <a:ahLst/>
              <a:cxnLst/>
              <a:rect l="l" t="t" r="r" b="b"/>
              <a:pathLst>
                <a:path w="59542" h="59542" extrusionOk="0">
                  <a:moveTo>
                    <a:pt x="0" y="29771"/>
                  </a:moveTo>
                  <a:cubicBezTo>
                    <a:pt x="0" y="13322"/>
                    <a:pt x="13322" y="0"/>
                    <a:pt x="29771" y="0"/>
                  </a:cubicBezTo>
                  <a:cubicBezTo>
                    <a:pt x="46220" y="0"/>
                    <a:pt x="59542" y="13322"/>
                    <a:pt x="59542" y="29771"/>
                  </a:cubicBezTo>
                  <a:cubicBezTo>
                    <a:pt x="59542" y="46220"/>
                    <a:pt x="46220" y="59542"/>
                    <a:pt x="29771" y="59542"/>
                  </a:cubicBezTo>
                  <a:cubicBezTo>
                    <a:pt x="13353" y="59542"/>
                    <a:pt x="0" y="46220"/>
                    <a:pt x="0" y="297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 rot="-154594">
              <a:off x="1353634" y="459705"/>
              <a:ext cx="59603" cy="59603"/>
            </a:xfrm>
            <a:custGeom>
              <a:avLst/>
              <a:gdLst/>
              <a:ahLst/>
              <a:cxnLst/>
              <a:rect l="l" t="t" r="r" b="b"/>
              <a:pathLst>
                <a:path w="59543" h="59543" extrusionOk="0">
                  <a:moveTo>
                    <a:pt x="59544" y="29772"/>
                  </a:moveTo>
                  <a:cubicBezTo>
                    <a:pt x="59544" y="46215"/>
                    <a:pt x="46215" y="59544"/>
                    <a:pt x="29772" y="59544"/>
                  </a:cubicBezTo>
                  <a:cubicBezTo>
                    <a:pt x="13329" y="59544"/>
                    <a:pt x="0" y="46215"/>
                    <a:pt x="0" y="29772"/>
                  </a:cubicBezTo>
                  <a:cubicBezTo>
                    <a:pt x="0" y="13329"/>
                    <a:pt x="13329" y="0"/>
                    <a:pt x="29772" y="0"/>
                  </a:cubicBezTo>
                  <a:cubicBezTo>
                    <a:pt x="46215" y="0"/>
                    <a:pt x="59544" y="13329"/>
                    <a:pt x="59544" y="297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 rot="-154594">
              <a:off x="1532047" y="459708"/>
              <a:ext cx="59603" cy="59603"/>
            </a:xfrm>
            <a:custGeom>
              <a:avLst/>
              <a:gdLst/>
              <a:ahLst/>
              <a:cxnLst/>
              <a:rect l="l" t="t" r="r" b="b"/>
              <a:pathLst>
                <a:path w="59543" h="59543" extrusionOk="0">
                  <a:moveTo>
                    <a:pt x="59544" y="29772"/>
                  </a:moveTo>
                  <a:cubicBezTo>
                    <a:pt x="59544" y="46215"/>
                    <a:pt x="46215" y="59544"/>
                    <a:pt x="29772" y="59544"/>
                  </a:cubicBezTo>
                  <a:cubicBezTo>
                    <a:pt x="13329" y="59544"/>
                    <a:pt x="0" y="46215"/>
                    <a:pt x="0" y="29772"/>
                  </a:cubicBezTo>
                  <a:cubicBezTo>
                    <a:pt x="0" y="13329"/>
                    <a:pt x="13329" y="0"/>
                    <a:pt x="29772" y="0"/>
                  </a:cubicBezTo>
                  <a:cubicBezTo>
                    <a:pt x="46215" y="0"/>
                    <a:pt x="59544" y="13329"/>
                    <a:pt x="59544" y="297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982802" y="338865"/>
              <a:ext cx="102010" cy="164554"/>
            </a:xfrm>
            <a:custGeom>
              <a:avLst/>
              <a:gdLst/>
              <a:ahLst/>
              <a:cxnLst/>
              <a:rect l="l" t="t" r="r" b="b"/>
              <a:pathLst>
                <a:path w="102010" h="164554" extrusionOk="0">
                  <a:moveTo>
                    <a:pt x="53945" y="0"/>
                  </a:moveTo>
                  <a:cubicBezTo>
                    <a:pt x="23173" y="0"/>
                    <a:pt x="0" y="37370"/>
                    <a:pt x="0" y="82277"/>
                  </a:cubicBezTo>
                  <a:cubicBezTo>
                    <a:pt x="0" y="127184"/>
                    <a:pt x="23173" y="164554"/>
                    <a:pt x="53945" y="164554"/>
                  </a:cubicBezTo>
                  <a:cubicBezTo>
                    <a:pt x="62294" y="164554"/>
                    <a:pt x="72802" y="158769"/>
                    <a:pt x="72802" y="158769"/>
                  </a:cubicBezTo>
                  <a:cubicBezTo>
                    <a:pt x="72802" y="158769"/>
                    <a:pt x="73959" y="155611"/>
                    <a:pt x="73458" y="149513"/>
                  </a:cubicBezTo>
                  <a:cubicBezTo>
                    <a:pt x="73146" y="145822"/>
                    <a:pt x="71957" y="142382"/>
                    <a:pt x="71957" y="142382"/>
                  </a:cubicBezTo>
                  <a:cubicBezTo>
                    <a:pt x="71957" y="142382"/>
                    <a:pt x="58917" y="149012"/>
                    <a:pt x="53976" y="149012"/>
                  </a:cubicBezTo>
                  <a:cubicBezTo>
                    <a:pt x="33743" y="149012"/>
                    <a:pt x="15574" y="119679"/>
                    <a:pt x="15574" y="82277"/>
                  </a:cubicBezTo>
                  <a:cubicBezTo>
                    <a:pt x="15574" y="44844"/>
                    <a:pt x="33743" y="15542"/>
                    <a:pt x="53976" y="15542"/>
                  </a:cubicBezTo>
                  <a:cubicBezTo>
                    <a:pt x="67079" y="15542"/>
                    <a:pt x="79869" y="25956"/>
                    <a:pt x="86999" y="46627"/>
                  </a:cubicBezTo>
                  <a:lnTo>
                    <a:pt x="102010" y="46627"/>
                  </a:lnTo>
                  <a:cubicBezTo>
                    <a:pt x="92941" y="20327"/>
                    <a:pt x="74772" y="0"/>
                    <a:pt x="53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1161304" y="338865"/>
              <a:ext cx="102010" cy="164554"/>
            </a:xfrm>
            <a:custGeom>
              <a:avLst/>
              <a:gdLst/>
              <a:ahLst/>
              <a:cxnLst/>
              <a:rect l="l" t="t" r="r" b="b"/>
              <a:pathLst>
                <a:path w="102010" h="164554" extrusionOk="0">
                  <a:moveTo>
                    <a:pt x="53945" y="0"/>
                  </a:moveTo>
                  <a:cubicBezTo>
                    <a:pt x="23173" y="0"/>
                    <a:pt x="0" y="37370"/>
                    <a:pt x="0" y="82277"/>
                  </a:cubicBezTo>
                  <a:cubicBezTo>
                    <a:pt x="0" y="127184"/>
                    <a:pt x="23173" y="164554"/>
                    <a:pt x="53945" y="164554"/>
                  </a:cubicBezTo>
                  <a:cubicBezTo>
                    <a:pt x="62294" y="164554"/>
                    <a:pt x="72802" y="158769"/>
                    <a:pt x="72802" y="158769"/>
                  </a:cubicBezTo>
                  <a:cubicBezTo>
                    <a:pt x="72802" y="158769"/>
                    <a:pt x="73959" y="155611"/>
                    <a:pt x="73458" y="149513"/>
                  </a:cubicBezTo>
                  <a:cubicBezTo>
                    <a:pt x="73146" y="145822"/>
                    <a:pt x="71957" y="142382"/>
                    <a:pt x="71957" y="142382"/>
                  </a:cubicBezTo>
                  <a:cubicBezTo>
                    <a:pt x="71957" y="142382"/>
                    <a:pt x="58917" y="149012"/>
                    <a:pt x="53976" y="149012"/>
                  </a:cubicBezTo>
                  <a:cubicBezTo>
                    <a:pt x="33743" y="149012"/>
                    <a:pt x="15574" y="119679"/>
                    <a:pt x="15574" y="82277"/>
                  </a:cubicBezTo>
                  <a:cubicBezTo>
                    <a:pt x="15574" y="44876"/>
                    <a:pt x="33743" y="15542"/>
                    <a:pt x="53976" y="15542"/>
                  </a:cubicBezTo>
                  <a:cubicBezTo>
                    <a:pt x="67079" y="15542"/>
                    <a:pt x="79869" y="25956"/>
                    <a:pt x="86999" y="46627"/>
                  </a:cubicBezTo>
                  <a:lnTo>
                    <a:pt x="102010" y="46627"/>
                  </a:lnTo>
                  <a:cubicBezTo>
                    <a:pt x="92910" y="20327"/>
                    <a:pt x="74772" y="0"/>
                    <a:pt x="53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1339774" y="338865"/>
              <a:ext cx="102010" cy="164554"/>
            </a:xfrm>
            <a:custGeom>
              <a:avLst/>
              <a:gdLst/>
              <a:ahLst/>
              <a:cxnLst/>
              <a:rect l="l" t="t" r="r" b="b"/>
              <a:pathLst>
                <a:path w="102010" h="164554" extrusionOk="0">
                  <a:moveTo>
                    <a:pt x="53945" y="0"/>
                  </a:moveTo>
                  <a:cubicBezTo>
                    <a:pt x="23173" y="0"/>
                    <a:pt x="0" y="37370"/>
                    <a:pt x="0" y="82277"/>
                  </a:cubicBezTo>
                  <a:cubicBezTo>
                    <a:pt x="0" y="127184"/>
                    <a:pt x="23173" y="164554"/>
                    <a:pt x="53945" y="164554"/>
                  </a:cubicBezTo>
                  <a:cubicBezTo>
                    <a:pt x="62294" y="164554"/>
                    <a:pt x="72802" y="158769"/>
                    <a:pt x="72802" y="158769"/>
                  </a:cubicBezTo>
                  <a:cubicBezTo>
                    <a:pt x="72802" y="158769"/>
                    <a:pt x="73959" y="155611"/>
                    <a:pt x="73458" y="149513"/>
                  </a:cubicBezTo>
                  <a:cubicBezTo>
                    <a:pt x="73146" y="145822"/>
                    <a:pt x="71957" y="142382"/>
                    <a:pt x="71957" y="142382"/>
                  </a:cubicBezTo>
                  <a:cubicBezTo>
                    <a:pt x="71957" y="142382"/>
                    <a:pt x="58917" y="149012"/>
                    <a:pt x="53976" y="149012"/>
                  </a:cubicBezTo>
                  <a:cubicBezTo>
                    <a:pt x="33743" y="149012"/>
                    <a:pt x="15574" y="119679"/>
                    <a:pt x="15574" y="82277"/>
                  </a:cubicBezTo>
                  <a:cubicBezTo>
                    <a:pt x="15574" y="44876"/>
                    <a:pt x="33743" y="15542"/>
                    <a:pt x="53976" y="15542"/>
                  </a:cubicBezTo>
                  <a:cubicBezTo>
                    <a:pt x="67079" y="15542"/>
                    <a:pt x="79869" y="25956"/>
                    <a:pt x="86999" y="46627"/>
                  </a:cubicBezTo>
                  <a:lnTo>
                    <a:pt x="102010" y="46627"/>
                  </a:lnTo>
                  <a:cubicBezTo>
                    <a:pt x="92941" y="20327"/>
                    <a:pt x="74803" y="0"/>
                    <a:pt x="53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1518276" y="338865"/>
              <a:ext cx="102010" cy="164554"/>
            </a:xfrm>
            <a:custGeom>
              <a:avLst/>
              <a:gdLst/>
              <a:ahLst/>
              <a:cxnLst/>
              <a:rect l="l" t="t" r="r" b="b"/>
              <a:pathLst>
                <a:path w="102010" h="164554" extrusionOk="0">
                  <a:moveTo>
                    <a:pt x="53945" y="0"/>
                  </a:moveTo>
                  <a:cubicBezTo>
                    <a:pt x="23173" y="0"/>
                    <a:pt x="0" y="37370"/>
                    <a:pt x="0" y="82277"/>
                  </a:cubicBezTo>
                  <a:cubicBezTo>
                    <a:pt x="0" y="127184"/>
                    <a:pt x="23173" y="164554"/>
                    <a:pt x="53945" y="164554"/>
                  </a:cubicBezTo>
                  <a:cubicBezTo>
                    <a:pt x="62294" y="164554"/>
                    <a:pt x="72802" y="158769"/>
                    <a:pt x="72802" y="158769"/>
                  </a:cubicBezTo>
                  <a:cubicBezTo>
                    <a:pt x="72802" y="158769"/>
                    <a:pt x="73959" y="155611"/>
                    <a:pt x="73458" y="149513"/>
                  </a:cubicBezTo>
                  <a:cubicBezTo>
                    <a:pt x="73146" y="145822"/>
                    <a:pt x="71957" y="142382"/>
                    <a:pt x="71957" y="142382"/>
                  </a:cubicBezTo>
                  <a:cubicBezTo>
                    <a:pt x="71957" y="142382"/>
                    <a:pt x="58917" y="149012"/>
                    <a:pt x="53976" y="149012"/>
                  </a:cubicBezTo>
                  <a:cubicBezTo>
                    <a:pt x="33743" y="149012"/>
                    <a:pt x="15574" y="119679"/>
                    <a:pt x="15574" y="82277"/>
                  </a:cubicBezTo>
                  <a:cubicBezTo>
                    <a:pt x="15574" y="44876"/>
                    <a:pt x="33743" y="15542"/>
                    <a:pt x="53976" y="15542"/>
                  </a:cubicBezTo>
                  <a:cubicBezTo>
                    <a:pt x="67079" y="15542"/>
                    <a:pt x="79869" y="25956"/>
                    <a:pt x="86999" y="46627"/>
                  </a:cubicBezTo>
                  <a:lnTo>
                    <a:pt x="102010" y="46627"/>
                  </a:lnTo>
                  <a:cubicBezTo>
                    <a:pt x="92941" y="20327"/>
                    <a:pt x="74772" y="0"/>
                    <a:pt x="53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5"/>
          <p:cNvGrpSpPr/>
          <p:nvPr/>
        </p:nvGrpSpPr>
        <p:grpSpPr>
          <a:xfrm>
            <a:off x="-1493921" y="3954832"/>
            <a:ext cx="3912879" cy="3328149"/>
            <a:chOff x="2242291" y="1874738"/>
            <a:chExt cx="1295827" cy="1102182"/>
          </a:xfrm>
        </p:grpSpPr>
        <p:sp>
          <p:nvSpPr>
            <p:cNvPr id="341" name="Google Shape;341;p5"/>
            <p:cNvSpPr/>
            <p:nvPr/>
          </p:nvSpPr>
          <p:spPr>
            <a:xfrm>
              <a:off x="2873802" y="2409775"/>
              <a:ext cx="612091" cy="168619"/>
            </a:xfrm>
            <a:custGeom>
              <a:avLst/>
              <a:gdLst/>
              <a:ahLst/>
              <a:cxnLst/>
              <a:rect l="l" t="t" r="r" b="b"/>
              <a:pathLst>
                <a:path w="612091" h="168619" extrusionOk="0">
                  <a:moveTo>
                    <a:pt x="0" y="168620"/>
                  </a:moveTo>
                  <a:cubicBezTo>
                    <a:pt x="0" y="168620"/>
                    <a:pt x="64577" y="133251"/>
                    <a:pt x="121493" y="114081"/>
                  </a:cubicBezTo>
                  <a:cubicBezTo>
                    <a:pt x="164742" y="99508"/>
                    <a:pt x="231039" y="80776"/>
                    <a:pt x="333143" y="68955"/>
                  </a:cubicBezTo>
                  <a:cubicBezTo>
                    <a:pt x="431651" y="57541"/>
                    <a:pt x="612091" y="0"/>
                    <a:pt x="612091" y="0"/>
                  </a:cubicBezTo>
                  <a:cubicBezTo>
                    <a:pt x="612091" y="0"/>
                    <a:pt x="549641" y="108233"/>
                    <a:pt x="428711" y="137129"/>
                  </a:cubicBezTo>
                  <a:cubicBezTo>
                    <a:pt x="307781" y="166024"/>
                    <a:pt x="253461" y="156142"/>
                    <a:pt x="210243" y="155923"/>
                  </a:cubicBezTo>
                  <a:cubicBezTo>
                    <a:pt x="166962" y="155673"/>
                    <a:pt x="0" y="168620"/>
                    <a:pt x="0" y="16862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2566658" y="2023469"/>
              <a:ext cx="317182" cy="554925"/>
            </a:xfrm>
            <a:custGeom>
              <a:avLst/>
              <a:gdLst/>
              <a:ahLst/>
              <a:cxnLst/>
              <a:rect l="l" t="t" r="r" b="b"/>
              <a:pathLst>
                <a:path w="317182" h="554925" extrusionOk="0">
                  <a:moveTo>
                    <a:pt x="317183" y="554926"/>
                  </a:moveTo>
                  <a:cubicBezTo>
                    <a:pt x="317183" y="554926"/>
                    <a:pt x="297200" y="484063"/>
                    <a:pt x="270994" y="430024"/>
                  </a:cubicBezTo>
                  <a:cubicBezTo>
                    <a:pt x="251105" y="388933"/>
                    <a:pt x="218018" y="328546"/>
                    <a:pt x="154942" y="247363"/>
                  </a:cubicBezTo>
                  <a:cubicBezTo>
                    <a:pt x="94055" y="169058"/>
                    <a:pt x="8745" y="0"/>
                    <a:pt x="8745" y="0"/>
                  </a:cubicBezTo>
                  <a:cubicBezTo>
                    <a:pt x="8745" y="0"/>
                    <a:pt x="-24748" y="120398"/>
                    <a:pt x="39360" y="226943"/>
                  </a:cubicBezTo>
                  <a:cubicBezTo>
                    <a:pt x="103468" y="333487"/>
                    <a:pt x="148563" y="365322"/>
                    <a:pt x="178991" y="396000"/>
                  </a:cubicBezTo>
                  <a:cubicBezTo>
                    <a:pt x="209450" y="426710"/>
                    <a:pt x="317183" y="554926"/>
                    <a:pt x="317183" y="55492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2910453" y="2241999"/>
              <a:ext cx="491286" cy="250084"/>
            </a:xfrm>
            <a:custGeom>
              <a:avLst/>
              <a:gdLst/>
              <a:ahLst/>
              <a:cxnLst/>
              <a:rect l="l" t="t" r="r" b="b"/>
              <a:pathLst>
                <a:path w="491286" h="250084" extrusionOk="0">
                  <a:moveTo>
                    <a:pt x="0" y="250084"/>
                  </a:moveTo>
                  <a:cubicBezTo>
                    <a:pt x="0" y="250084"/>
                    <a:pt x="187071" y="124933"/>
                    <a:pt x="263938" y="105950"/>
                  </a:cubicBezTo>
                  <a:cubicBezTo>
                    <a:pt x="371201" y="79463"/>
                    <a:pt x="491287" y="0"/>
                    <a:pt x="491287" y="0"/>
                  </a:cubicBezTo>
                  <a:cubicBezTo>
                    <a:pt x="491287" y="0"/>
                    <a:pt x="425021" y="105950"/>
                    <a:pt x="292708" y="155454"/>
                  </a:cubicBezTo>
                  <a:cubicBezTo>
                    <a:pt x="240890" y="174812"/>
                    <a:pt x="0" y="250084"/>
                    <a:pt x="0" y="25008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2725238" y="1979062"/>
              <a:ext cx="173113" cy="525811"/>
            </a:xfrm>
            <a:custGeom>
              <a:avLst/>
              <a:gdLst/>
              <a:ahLst/>
              <a:cxnLst/>
              <a:rect l="l" t="t" r="r" b="b"/>
              <a:pathLst>
                <a:path w="173113" h="525811" extrusionOk="0">
                  <a:moveTo>
                    <a:pt x="173113" y="525811"/>
                  </a:moveTo>
                  <a:cubicBezTo>
                    <a:pt x="173113" y="525811"/>
                    <a:pt x="131396" y="304654"/>
                    <a:pt x="91086" y="236481"/>
                  </a:cubicBezTo>
                  <a:cubicBezTo>
                    <a:pt x="34827" y="141382"/>
                    <a:pt x="7433" y="0"/>
                    <a:pt x="7433" y="0"/>
                  </a:cubicBezTo>
                  <a:cubicBezTo>
                    <a:pt x="7433" y="0"/>
                    <a:pt x="-21776" y="121524"/>
                    <a:pt x="35609" y="250616"/>
                  </a:cubicBezTo>
                  <a:cubicBezTo>
                    <a:pt x="58063" y="301183"/>
                    <a:pt x="173113" y="525811"/>
                    <a:pt x="173113" y="52581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925464" y="2090079"/>
              <a:ext cx="451539" cy="368324"/>
            </a:xfrm>
            <a:custGeom>
              <a:avLst/>
              <a:gdLst/>
              <a:ahLst/>
              <a:cxnLst/>
              <a:rect l="l" t="t" r="r" b="b"/>
              <a:pathLst>
                <a:path w="451539" h="368324" extrusionOk="0">
                  <a:moveTo>
                    <a:pt x="0" y="368324"/>
                  </a:moveTo>
                  <a:cubicBezTo>
                    <a:pt x="0" y="368324"/>
                    <a:pt x="98977" y="220344"/>
                    <a:pt x="174812" y="178721"/>
                  </a:cubicBezTo>
                  <a:cubicBezTo>
                    <a:pt x="250647" y="137098"/>
                    <a:pt x="451540" y="0"/>
                    <a:pt x="451540" y="0"/>
                  </a:cubicBezTo>
                  <a:cubicBezTo>
                    <a:pt x="451540" y="0"/>
                    <a:pt x="315224" y="164711"/>
                    <a:pt x="264688" y="205990"/>
                  </a:cubicBezTo>
                  <a:cubicBezTo>
                    <a:pt x="214152" y="247270"/>
                    <a:pt x="0" y="368324"/>
                    <a:pt x="0" y="36832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852804" y="1874738"/>
              <a:ext cx="91124" cy="580318"/>
            </a:xfrm>
            <a:custGeom>
              <a:avLst/>
              <a:gdLst/>
              <a:ahLst/>
              <a:cxnLst/>
              <a:rect l="l" t="t" r="r" b="b"/>
              <a:pathLst>
                <a:path w="91124" h="580318" extrusionOk="0">
                  <a:moveTo>
                    <a:pt x="70127" y="580319"/>
                  </a:moveTo>
                  <a:cubicBezTo>
                    <a:pt x="70127" y="580319"/>
                    <a:pt x="106653" y="406070"/>
                    <a:pt x="83355" y="322761"/>
                  </a:cubicBezTo>
                  <a:cubicBezTo>
                    <a:pt x="60057" y="239451"/>
                    <a:pt x="17496" y="0"/>
                    <a:pt x="17496" y="0"/>
                  </a:cubicBezTo>
                  <a:cubicBezTo>
                    <a:pt x="17496" y="0"/>
                    <a:pt x="-4895" y="212620"/>
                    <a:pt x="984" y="277635"/>
                  </a:cubicBezTo>
                  <a:cubicBezTo>
                    <a:pt x="6832" y="342619"/>
                    <a:pt x="70127" y="580319"/>
                    <a:pt x="70127" y="58031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2696103" y="2406652"/>
              <a:ext cx="249452" cy="570268"/>
            </a:xfrm>
            <a:custGeom>
              <a:avLst/>
              <a:gdLst/>
              <a:ahLst/>
              <a:cxnLst/>
              <a:rect l="l" t="t" r="r" b="b"/>
              <a:pathLst>
                <a:path w="249452" h="570268" extrusionOk="0">
                  <a:moveTo>
                    <a:pt x="244183" y="340"/>
                  </a:moveTo>
                  <a:cubicBezTo>
                    <a:pt x="240493" y="-817"/>
                    <a:pt x="237085" y="1059"/>
                    <a:pt x="235928" y="4749"/>
                  </a:cubicBezTo>
                  <a:cubicBezTo>
                    <a:pt x="235333" y="6626"/>
                    <a:pt x="226264" y="32769"/>
                    <a:pt x="222699" y="42776"/>
                  </a:cubicBezTo>
                  <a:cubicBezTo>
                    <a:pt x="212536" y="71328"/>
                    <a:pt x="201497" y="99848"/>
                    <a:pt x="189645" y="126555"/>
                  </a:cubicBezTo>
                  <a:cubicBezTo>
                    <a:pt x="183734" y="139845"/>
                    <a:pt x="169662" y="172431"/>
                    <a:pt x="169255" y="173401"/>
                  </a:cubicBezTo>
                  <a:cubicBezTo>
                    <a:pt x="147365" y="224750"/>
                    <a:pt x="130822" y="259868"/>
                    <a:pt x="94296" y="328792"/>
                  </a:cubicBezTo>
                  <a:cubicBezTo>
                    <a:pt x="87228" y="342114"/>
                    <a:pt x="57707" y="395902"/>
                    <a:pt x="54079" y="402626"/>
                  </a:cubicBezTo>
                  <a:cubicBezTo>
                    <a:pt x="41321" y="426174"/>
                    <a:pt x="34128" y="441403"/>
                    <a:pt x="27623" y="456633"/>
                  </a:cubicBezTo>
                  <a:cubicBezTo>
                    <a:pt x="14770" y="486748"/>
                    <a:pt x="6765" y="516394"/>
                    <a:pt x="72" y="562458"/>
                  </a:cubicBezTo>
                  <a:cubicBezTo>
                    <a:pt x="-490" y="566273"/>
                    <a:pt x="2293" y="569620"/>
                    <a:pt x="6139" y="570183"/>
                  </a:cubicBezTo>
                  <a:cubicBezTo>
                    <a:pt x="9986" y="570746"/>
                    <a:pt x="13301" y="568494"/>
                    <a:pt x="13863" y="564679"/>
                  </a:cubicBezTo>
                  <a:cubicBezTo>
                    <a:pt x="20399" y="519741"/>
                    <a:pt x="27999" y="491064"/>
                    <a:pt x="40320" y="462168"/>
                  </a:cubicBezTo>
                  <a:cubicBezTo>
                    <a:pt x="46606" y="447439"/>
                    <a:pt x="54205" y="432428"/>
                    <a:pt x="66776" y="409256"/>
                  </a:cubicBezTo>
                  <a:cubicBezTo>
                    <a:pt x="70404" y="402532"/>
                    <a:pt x="99362" y="348806"/>
                    <a:pt x="106460" y="335422"/>
                  </a:cubicBezTo>
                  <a:cubicBezTo>
                    <a:pt x="143143" y="266123"/>
                    <a:pt x="160468" y="230597"/>
                    <a:pt x="182515" y="178904"/>
                  </a:cubicBezTo>
                  <a:cubicBezTo>
                    <a:pt x="182921" y="177935"/>
                    <a:pt x="196493" y="145256"/>
                    <a:pt x="202341" y="132059"/>
                  </a:cubicBezTo>
                  <a:cubicBezTo>
                    <a:pt x="214350" y="105008"/>
                    <a:pt x="225670" y="76582"/>
                    <a:pt x="235959" y="47749"/>
                  </a:cubicBezTo>
                  <a:cubicBezTo>
                    <a:pt x="239555" y="37648"/>
                    <a:pt x="248593" y="11129"/>
                    <a:pt x="249187" y="9159"/>
                  </a:cubicBezTo>
                  <a:cubicBezTo>
                    <a:pt x="250282" y="5437"/>
                    <a:pt x="247874" y="1497"/>
                    <a:pt x="244183" y="34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2852787" y="2608072"/>
              <a:ext cx="685331" cy="98135"/>
            </a:xfrm>
            <a:custGeom>
              <a:avLst/>
              <a:gdLst/>
              <a:ahLst/>
              <a:cxnLst/>
              <a:rect l="l" t="t" r="r" b="b"/>
              <a:pathLst>
                <a:path w="685331" h="98135" extrusionOk="0">
                  <a:moveTo>
                    <a:pt x="0" y="18138"/>
                  </a:moveTo>
                  <a:lnTo>
                    <a:pt x="357911" y="17231"/>
                  </a:lnTo>
                  <a:lnTo>
                    <a:pt x="685331" y="0"/>
                  </a:lnTo>
                  <a:cubicBezTo>
                    <a:pt x="685331" y="0"/>
                    <a:pt x="625288" y="102729"/>
                    <a:pt x="489629" y="97976"/>
                  </a:cubicBezTo>
                  <a:cubicBezTo>
                    <a:pt x="353970" y="93254"/>
                    <a:pt x="254525" y="68236"/>
                    <a:pt x="208211" y="55852"/>
                  </a:cubicBezTo>
                  <a:cubicBezTo>
                    <a:pt x="161896" y="43468"/>
                    <a:pt x="0" y="18138"/>
                    <a:pt x="0" y="18138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423030" y="2090079"/>
              <a:ext cx="429757" cy="541666"/>
            </a:xfrm>
            <a:custGeom>
              <a:avLst/>
              <a:gdLst/>
              <a:ahLst/>
              <a:cxnLst/>
              <a:rect l="l" t="t" r="r" b="b"/>
              <a:pathLst>
                <a:path w="429757" h="541666" extrusionOk="0">
                  <a:moveTo>
                    <a:pt x="429757" y="541666"/>
                  </a:moveTo>
                  <a:lnTo>
                    <a:pt x="203690" y="264219"/>
                  </a:lnTo>
                  <a:lnTo>
                    <a:pt x="9552" y="0"/>
                  </a:lnTo>
                  <a:cubicBezTo>
                    <a:pt x="9552" y="0"/>
                    <a:pt x="-31852" y="111548"/>
                    <a:pt x="57743" y="213496"/>
                  </a:cubicBezTo>
                  <a:cubicBezTo>
                    <a:pt x="147369" y="315443"/>
                    <a:pt x="229740" y="376549"/>
                    <a:pt x="268643" y="404506"/>
                  </a:cubicBezTo>
                  <a:cubicBezTo>
                    <a:pt x="307577" y="432464"/>
                    <a:pt x="429757" y="541666"/>
                    <a:pt x="429757" y="54166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2796528" y="2701561"/>
              <a:ext cx="654340" cy="192995"/>
            </a:xfrm>
            <a:custGeom>
              <a:avLst/>
              <a:gdLst/>
              <a:ahLst/>
              <a:cxnLst/>
              <a:rect l="l" t="t" r="r" b="b"/>
              <a:pathLst>
                <a:path w="654340" h="192995" extrusionOk="0">
                  <a:moveTo>
                    <a:pt x="0" y="37291"/>
                  </a:moveTo>
                  <a:cubicBezTo>
                    <a:pt x="0" y="37291"/>
                    <a:pt x="180660" y="-13026"/>
                    <a:pt x="277760" y="3236"/>
                  </a:cubicBezTo>
                  <a:cubicBezTo>
                    <a:pt x="605180" y="58088"/>
                    <a:pt x="654340" y="192996"/>
                    <a:pt x="654340" y="192996"/>
                  </a:cubicBezTo>
                  <a:cubicBezTo>
                    <a:pt x="654340" y="192996"/>
                    <a:pt x="454167" y="125323"/>
                    <a:pt x="354690" y="86045"/>
                  </a:cubicBezTo>
                  <a:cubicBezTo>
                    <a:pt x="260185" y="48706"/>
                    <a:pt x="0" y="37291"/>
                    <a:pt x="0" y="3729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2242291" y="2352632"/>
              <a:ext cx="569498" cy="366394"/>
            </a:xfrm>
            <a:custGeom>
              <a:avLst/>
              <a:gdLst/>
              <a:ahLst/>
              <a:cxnLst/>
              <a:rect l="l" t="t" r="r" b="b"/>
              <a:pathLst>
                <a:path w="569498" h="366394" extrusionOk="0">
                  <a:moveTo>
                    <a:pt x="569499" y="366394"/>
                  </a:moveTo>
                  <a:cubicBezTo>
                    <a:pt x="569499" y="366394"/>
                    <a:pt x="478840" y="202215"/>
                    <a:pt x="399221" y="144330"/>
                  </a:cubicBezTo>
                  <a:cubicBezTo>
                    <a:pt x="130718" y="-50934"/>
                    <a:pt x="0" y="8515"/>
                    <a:pt x="0" y="8515"/>
                  </a:cubicBezTo>
                  <a:cubicBezTo>
                    <a:pt x="0" y="8515"/>
                    <a:pt x="188509" y="103958"/>
                    <a:pt x="286235" y="147457"/>
                  </a:cubicBezTo>
                  <a:cubicBezTo>
                    <a:pt x="379082" y="188768"/>
                    <a:pt x="569499" y="366394"/>
                    <a:pt x="569499" y="36639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752153" y="2806300"/>
              <a:ext cx="452227" cy="153521"/>
            </a:xfrm>
            <a:custGeom>
              <a:avLst/>
              <a:gdLst/>
              <a:ahLst/>
              <a:cxnLst/>
              <a:rect l="l" t="t" r="r" b="b"/>
              <a:pathLst>
                <a:path w="452227" h="153521" extrusionOk="0">
                  <a:moveTo>
                    <a:pt x="0" y="14642"/>
                  </a:moveTo>
                  <a:cubicBezTo>
                    <a:pt x="0" y="14642"/>
                    <a:pt x="157706" y="-22071"/>
                    <a:pt x="270505" y="20772"/>
                  </a:cubicBezTo>
                  <a:cubicBezTo>
                    <a:pt x="383304" y="63614"/>
                    <a:pt x="452228" y="153522"/>
                    <a:pt x="452228" y="153522"/>
                  </a:cubicBezTo>
                  <a:cubicBezTo>
                    <a:pt x="452228" y="153522"/>
                    <a:pt x="321385" y="106113"/>
                    <a:pt x="232572" y="62270"/>
                  </a:cubicBezTo>
                  <a:cubicBezTo>
                    <a:pt x="126528" y="9920"/>
                    <a:pt x="0" y="14642"/>
                    <a:pt x="0" y="14642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2358717" y="2543533"/>
              <a:ext cx="415889" cy="227185"/>
            </a:xfrm>
            <a:custGeom>
              <a:avLst/>
              <a:gdLst/>
              <a:ahLst/>
              <a:cxnLst/>
              <a:rect l="l" t="t" r="r" b="b"/>
              <a:pathLst>
                <a:path w="415889" h="227185" extrusionOk="0">
                  <a:moveTo>
                    <a:pt x="415889" y="227186"/>
                  </a:moveTo>
                  <a:cubicBezTo>
                    <a:pt x="415889" y="227186"/>
                    <a:pt x="331642" y="88900"/>
                    <a:pt x="222033" y="38427"/>
                  </a:cubicBezTo>
                  <a:cubicBezTo>
                    <a:pt x="112424" y="-12047"/>
                    <a:pt x="0" y="1713"/>
                    <a:pt x="0" y="1713"/>
                  </a:cubicBezTo>
                  <a:cubicBezTo>
                    <a:pt x="0" y="1713"/>
                    <a:pt x="125495" y="61881"/>
                    <a:pt x="218968" y="94560"/>
                  </a:cubicBezTo>
                  <a:cubicBezTo>
                    <a:pt x="330641" y="133588"/>
                    <a:pt x="415889" y="227186"/>
                    <a:pt x="415889" y="22718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929397" y="1874738"/>
              <a:ext cx="251311" cy="569744"/>
            </a:xfrm>
            <a:custGeom>
              <a:avLst/>
              <a:gdLst/>
              <a:ahLst/>
              <a:cxnLst/>
              <a:rect l="l" t="t" r="r" b="b"/>
              <a:pathLst>
                <a:path w="251311" h="569744" extrusionOk="0">
                  <a:moveTo>
                    <a:pt x="570" y="564089"/>
                  </a:moveTo>
                  <a:cubicBezTo>
                    <a:pt x="33000" y="600990"/>
                    <a:pt x="49730" y="447193"/>
                    <a:pt x="89978" y="396063"/>
                  </a:cubicBezTo>
                  <a:cubicBezTo>
                    <a:pt x="130225" y="344933"/>
                    <a:pt x="187078" y="239295"/>
                    <a:pt x="198680" y="195670"/>
                  </a:cubicBezTo>
                  <a:cubicBezTo>
                    <a:pt x="210282" y="152046"/>
                    <a:pt x="251311" y="0"/>
                    <a:pt x="251311" y="0"/>
                  </a:cubicBezTo>
                  <a:cubicBezTo>
                    <a:pt x="251311" y="0"/>
                    <a:pt x="170441" y="73427"/>
                    <a:pt x="129787" y="147855"/>
                  </a:cubicBezTo>
                  <a:cubicBezTo>
                    <a:pt x="20710" y="347560"/>
                    <a:pt x="-4308" y="558553"/>
                    <a:pt x="570" y="56408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2939661" y="1937278"/>
              <a:ext cx="214406" cy="468744"/>
            </a:xfrm>
            <a:custGeom>
              <a:avLst/>
              <a:gdLst/>
              <a:ahLst/>
              <a:cxnLst/>
              <a:rect l="l" t="t" r="r" b="b"/>
              <a:pathLst>
                <a:path w="214406" h="468744" extrusionOk="0">
                  <a:moveTo>
                    <a:pt x="214027" y="67"/>
                  </a:moveTo>
                  <a:cubicBezTo>
                    <a:pt x="213683" y="-89"/>
                    <a:pt x="213308" y="36"/>
                    <a:pt x="213151" y="349"/>
                  </a:cubicBezTo>
                  <a:cubicBezTo>
                    <a:pt x="202926" y="20801"/>
                    <a:pt x="192137" y="41972"/>
                    <a:pt x="178752" y="67865"/>
                  </a:cubicBezTo>
                  <a:cubicBezTo>
                    <a:pt x="174999" y="75121"/>
                    <a:pt x="153797" y="115993"/>
                    <a:pt x="153828" y="115962"/>
                  </a:cubicBezTo>
                  <a:cubicBezTo>
                    <a:pt x="107107" y="205995"/>
                    <a:pt x="83403" y="253153"/>
                    <a:pt x="58354" y="308286"/>
                  </a:cubicBezTo>
                  <a:cubicBezTo>
                    <a:pt x="54820" y="316073"/>
                    <a:pt x="38121" y="350942"/>
                    <a:pt x="34212" y="359291"/>
                  </a:cubicBezTo>
                  <a:cubicBezTo>
                    <a:pt x="28489" y="371644"/>
                    <a:pt x="23704" y="382527"/>
                    <a:pt x="19451" y="392909"/>
                  </a:cubicBezTo>
                  <a:cubicBezTo>
                    <a:pt x="6817" y="423900"/>
                    <a:pt x="0" y="448730"/>
                    <a:pt x="0" y="468056"/>
                  </a:cubicBezTo>
                  <a:cubicBezTo>
                    <a:pt x="0" y="468432"/>
                    <a:pt x="313" y="468744"/>
                    <a:pt x="688" y="468744"/>
                  </a:cubicBezTo>
                  <a:cubicBezTo>
                    <a:pt x="1063" y="468744"/>
                    <a:pt x="1376" y="468432"/>
                    <a:pt x="1376" y="468056"/>
                  </a:cubicBezTo>
                  <a:cubicBezTo>
                    <a:pt x="1376" y="448949"/>
                    <a:pt x="8162" y="424244"/>
                    <a:pt x="20734" y="393378"/>
                  </a:cubicBezTo>
                  <a:cubicBezTo>
                    <a:pt x="24955" y="383027"/>
                    <a:pt x="29771" y="372207"/>
                    <a:pt x="35494" y="359854"/>
                  </a:cubicBezTo>
                  <a:cubicBezTo>
                    <a:pt x="39372" y="351505"/>
                    <a:pt x="56071" y="316667"/>
                    <a:pt x="59636" y="308849"/>
                  </a:cubicBezTo>
                  <a:cubicBezTo>
                    <a:pt x="84685" y="253748"/>
                    <a:pt x="108296" y="206558"/>
                    <a:pt x="155016" y="116525"/>
                  </a:cubicBezTo>
                  <a:cubicBezTo>
                    <a:pt x="154985" y="116588"/>
                    <a:pt x="176188" y="75809"/>
                    <a:pt x="179940" y="68553"/>
                  </a:cubicBezTo>
                  <a:cubicBezTo>
                    <a:pt x="193325" y="42660"/>
                    <a:pt x="204114" y="21364"/>
                    <a:pt x="214340" y="943"/>
                  </a:cubicBezTo>
                  <a:cubicBezTo>
                    <a:pt x="214496" y="599"/>
                    <a:pt x="214371" y="224"/>
                    <a:pt x="214027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2875541" y="1949426"/>
              <a:ext cx="49609" cy="481520"/>
            </a:xfrm>
            <a:custGeom>
              <a:avLst/>
              <a:gdLst/>
              <a:ahLst/>
              <a:cxnLst/>
              <a:rect l="l" t="t" r="r" b="b"/>
              <a:pathLst>
                <a:path w="49609" h="481520" extrusionOk="0">
                  <a:moveTo>
                    <a:pt x="5110" y="22"/>
                  </a:moveTo>
                  <a:cubicBezTo>
                    <a:pt x="4734" y="-72"/>
                    <a:pt x="4421" y="147"/>
                    <a:pt x="4328" y="522"/>
                  </a:cubicBezTo>
                  <a:cubicBezTo>
                    <a:pt x="-957" y="23382"/>
                    <a:pt x="-1270" y="47055"/>
                    <a:pt x="2670" y="73511"/>
                  </a:cubicBezTo>
                  <a:cubicBezTo>
                    <a:pt x="5641" y="93619"/>
                    <a:pt x="9706" y="110194"/>
                    <a:pt x="19495" y="144937"/>
                  </a:cubicBezTo>
                  <a:cubicBezTo>
                    <a:pt x="26031" y="168110"/>
                    <a:pt x="28501" y="177241"/>
                    <a:pt x="31316" y="189500"/>
                  </a:cubicBezTo>
                  <a:cubicBezTo>
                    <a:pt x="37414" y="215956"/>
                    <a:pt x="39822" y="248104"/>
                    <a:pt x="39822" y="287914"/>
                  </a:cubicBezTo>
                  <a:cubicBezTo>
                    <a:pt x="39822" y="302049"/>
                    <a:pt x="39321" y="313401"/>
                    <a:pt x="37883" y="339013"/>
                  </a:cubicBezTo>
                  <a:cubicBezTo>
                    <a:pt x="37070" y="353398"/>
                    <a:pt x="36726" y="359809"/>
                    <a:pt x="36413" y="367846"/>
                  </a:cubicBezTo>
                  <a:cubicBezTo>
                    <a:pt x="35381" y="394271"/>
                    <a:pt x="35913" y="414879"/>
                    <a:pt x="38759" y="434799"/>
                  </a:cubicBezTo>
                  <a:cubicBezTo>
                    <a:pt x="39040" y="436738"/>
                    <a:pt x="40603" y="451937"/>
                    <a:pt x="41198" y="456596"/>
                  </a:cubicBezTo>
                  <a:cubicBezTo>
                    <a:pt x="43262" y="472983"/>
                    <a:pt x="45388" y="481520"/>
                    <a:pt x="48922" y="481520"/>
                  </a:cubicBezTo>
                  <a:cubicBezTo>
                    <a:pt x="49297" y="481520"/>
                    <a:pt x="49610" y="481208"/>
                    <a:pt x="49610" y="480832"/>
                  </a:cubicBezTo>
                  <a:cubicBezTo>
                    <a:pt x="49610" y="480457"/>
                    <a:pt x="49297" y="480144"/>
                    <a:pt x="48922" y="480144"/>
                  </a:cubicBezTo>
                  <a:cubicBezTo>
                    <a:pt x="46639" y="480144"/>
                    <a:pt x="44450" y="471326"/>
                    <a:pt x="42574" y="456409"/>
                  </a:cubicBezTo>
                  <a:cubicBezTo>
                    <a:pt x="41979" y="451780"/>
                    <a:pt x="40416" y="436613"/>
                    <a:pt x="40134" y="434612"/>
                  </a:cubicBezTo>
                  <a:cubicBezTo>
                    <a:pt x="37289" y="414785"/>
                    <a:pt x="36757" y="394302"/>
                    <a:pt x="37789" y="367971"/>
                  </a:cubicBezTo>
                  <a:cubicBezTo>
                    <a:pt x="38102" y="359965"/>
                    <a:pt x="38446" y="353523"/>
                    <a:pt x="39259" y="339138"/>
                  </a:cubicBezTo>
                  <a:cubicBezTo>
                    <a:pt x="40729" y="313495"/>
                    <a:pt x="41229" y="302111"/>
                    <a:pt x="41198" y="287914"/>
                  </a:cubicBezTo>
                  <a:cubicBezTo>
                    <a:pt x="41198" y="248010"/>
                    <a:pt x="38821" y="215800"/>
                    <a:pt x="32692" y="189219"/>
                  </a:cubicBezTo>
                  <a:cubicBezTo>
                    <a:pt x="29846" y="176929"/>
                    <a:pt x="27407" y="167766"/>
                    <a:pt x="20871" y="144562"/>
                  </a:cubicBezTo>
                  <a:cubicBezTo>
                    <a:pt x="11114" y="109850"/>
                    <a:pt x="7017" y="93338"/>
                    <a:pt x="4046" y="73324"/>
                  </a:cubicBezTo>
                  <a:cubicBezTo>
                    <a:pt x="137" y="47024"/>
                    <a:pt x="387" y="23507"/>
                    <a:pt x="5610" y="804"/>
                  </a:cubicBezTo>
                  <a:cubicBezTo>
                    <a:pt x="5672" y="460"/>
                    <a:pt x="5485" y="115"/>
                    <a:pt x="5110" y="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2733098" y="2013930"/>
              <a:ext cx="160812" cy="481261"/>
            </a:xfrm>
            <a:custGeom>
              <a:avLst/>
              <a:gdLst/>
              <a:ahLst/>
              <a:cxnLst/>
              <a:rect l="l" t="t" r="r" b="b"/>
              <a:pathLst>
                <a:path w="160812" h="481261" extrusionOk="0">
                  <a:moveTo>
                    <a:pt x="4295" y="33"/>
                  </a:moveTo>
                  <a:cubicBezTo>
                    <a:pt x="3951" y="-93"/>
                    <a:pt x="3513" y="158"/>
                    <a:pt x="3419" y="533"/>
                  </a:cubicBezTo>
                  <a:cubicBezTo>
                    <a:pt x="-83" y="11634"/>
                    <a:pt x="-771" y="24018"/>
                    <a:pt x="792" y="39342"/>
                  </a:cubicBezTo>
                  <a:cubicBezTo>
                    <a:pt x="1418" y="45565"/>
                    <a:pt x="2293" y="51100"/>
                    <a:pt x="3919" y="61138"/>
                  </a:cubicBezTo>
                  <a:cubicBezTo>
                    <a:pt x="5264" y="69488"/>
                    <a:pt x="5389" y="70708"/>
                    <a:pt x="5858" y="74148"/>
                  </a:cubicBezTo>
                  <a:cubicBezTo>
                    <a:pt x="14458" y="133502"/>
                    <a:pt x="33222" y="194233"/>
                    <a:pt x="58740" y="242517"/>
                  </a:cubicBezTo>
                  <a:cubicBezTo>
                    <a:pt x="64713" y="253838"/>
                    <a:pt x="70811" y="264127"/>
                    <a:pt x="81819" y="281702"/>
                  </a:cubicBezTo>
                  <a:cubicBezTo>
                    <a:pt x="82569" y="282890"/>
                    <a:pt x="83195" y="283984"/>
                    <a:pt x="84664" y="286299"/>
                  </a:cubicBezTo>
                  <a:cubicBezTo>
                    <a:pt x="106836" y="321730"/>
                    <a:pt x="116249" y="338773"/>
                    <a:pt x="124130" y="360758"/>
                  </a:cubicBezTo>
                  <a:cubicBezTo>
                    <a:pt x="128195" y="372078"/>
                    <a:pt x="131135" y="381241"/>
                    <a:pt x="137327" y="401787"/>
                  </a:cubicBezTo>
                  <a:cubicBezTo>
                    <a:pt x="137608" y="402694"/>
                    <a:pt x="146646" y="432246"/>
                    <a:pt x="150617" y="443316"/>
                  </a:cubicBezTo>
                  <a:cubicBezTo>
                    <a:pt x="151837" y="446725"/>
                    <a:pt x="152400" y="450196"/>
                    <a:pt x="153244" y="458077"/>
                  </a:cubicBezTo>
                  <a:cubicBezTo>
                    <a:pt x="153369" y="459140"/>
                    <a:pt x="153369" y="459578"/>
                    <a:pt x="153432" y="460141"/>
                  </a:cubicBezTo>
                  <a:cubicBezTo>
                    <a:pt x="154652" y="471180"/>
                    <a:pt x="156121" y="476809"/>
                    <a:pt x="159686" y="481062"/>
                  </a:cubicBezTo>
                  <a:cubicBezTo>
                    <a:pt x="159937" y="481343"/>
                    <a:pt x="160281" y="481312"/>
                    <a:pt x="160562" y="481062"/>
                  </a:cubicBezTo>
                  <a:cubicBezTo>
                    <a:pt x="160844" y="480812"/>
                    <a:pt x="160906" y="480468"/>
                    <a:pt x="160656" y="480186"/>
                  </a:cubicBezTo>
                  <a:cubicBezTo>
                    <a:pt x="157310" y="476215"/>
                    <a:pt x="155996" y="470711"/>
                    <a:pt x="154777" y="459953"/>
                  </a:cubicBezTo>
                  <a:cubicBezTo>
                    <a:pt x="154714" y="459390"/>
                    <a:pt x="154683" y="458953"/>
                    <a:pt x="154589" y="457889"/>
                  </a:cubicBezTo>
                  <a:cubicBezTo>
                    <a:pt x="153713" y="449884"/>
                    <a:pt x="153119" y="446412"/>
                    <a:pt x="151837" y="442847"/>
                  </a:cubicBezTo>
                  <a:cubicBezTo>
                    <a:pt x="147865" y="431808"/>
                    <a:pt x="144863" y="422208"/>
                    <a:pt x="139141" y="403257"/>
                  </a:cubicBezTo>
                  <a:cubicBezTo>
                    <a:pt x="138859" y="402350"/>
                    <a:pt x="129446" y="371609"/>
                    <a:pt x="125349" y="360257"/>
                  </a:cubicBezTo>
                  <a:cubicBezTo>
                    <a:pt x="117406" y="338148"/>
                    <a:pt x="107993" y="321105"/>
                    <a:pt x="85759" y="285579"/>
                  </a:cubicBezTo>
                  <a:cubicBezTo>
                    <a:pt x="84320" y="283265"/>
                    <a:pt x="83570" y="282171"/>
                    <a:pt x="82819" y="280982"/>
                  </a:cubicBezTo>
                  <a:cubicBezTo>
                    <a:pt x="71843" y="263407"/>
                    <a:pt x="65807" y="253181"/>
                    <a:pt x="59866" y="241892"/>
                  </a:cubicBezTo>
                  <a:cubicBezTo>
                    <a:pt x="34410" y="193733"/>
                    <a:pt x="15772" y="133096"/>
                    <a:pt x="7203" y="73898"/>
                  </a:cubicBezTo>
                  <a:cubicBezTo>
                    <a:pt x="6703" y="70458"/>
                    <a:pt x="6515" y="69269"/>
                    <a:pt x="5139" y="60888"/>
                  </a:cubicBezTo>
                  <a:cubicBezTo>
                    <a:pt x="3513" y="50881"/>
                    <a:pt x="2731" y="45283"/>
                    <a:pt x="2106" y="39092"/>
                  </a:cubicBezTo>
                  <a:cubicBezTo>
                    <a:pt x="573" y="23956"/>
                    <a:pt x="1199" y="11791"/>
                    <a:pt x="4639" y="877"/>
                  </a:cubicBezTo>
                  <a:cubicBezTo>
                    <a:pt x="4795" y="533"/>
                    <a:pt x="4639" y="126"/>
                    <a:pt x="4295" y="3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2572973" y="2044732"/>
              <a:ext cx="299899" cy="520122"/>
            </a:xfrm>
            <a:custGeom>
              <a:avLst/>
              <a:gdLst/>
              <a:ahLst/>
              <a:cxnLst/>
              <a:rect l="l" t="t" r="r" b="b"/>
              <a:pathLst>
                <a:path w="299899" h="520122" extrusionOk="0">
                  <a:moveTo>
                    <a:pt x="929" y="3"/>
                  </a:moveTo>
                  <a:cubicBezTo>
                    <a:pt x="553" y="-29"/>
                    <a:pt x="272" y="222"/>
                    <a:pt x="241" y="597"/>
                  </a:cubicBezTo>
                  <a:cubicBezTo>
                    <a:pt x="-2042" y="26490"/>
                    <a:pt x="12155" y="68645"/>
                    <a:pt x="32576" y="109768"/>
                  </a:cubicBezTo>
                  <a:cubicBezTo>
                    <a:pt x="36016" y="116679"/>
                    <a:pt x="38018" y="122496"/>
                    <a:pt x="41864" y="135755"/>
                  </a:cubicBezTo>
                  <a:cubicBezTo>
                    <a:pt x="42083" y="136506"/>
                    <a:pt x="42052" y="136569"/>
                    <a:pt x="42239" y="137319"/>
                  </a:cubicBezTo>
                  <a:cubicBezTo>
                    <a:pt x="46336" y="151360"/>
                    <a:pt x="48932" y="158428"/>
                    <a:pt x="53278" y="166152"/>
                  </a:cubicBezTo>
                  <a:cubicBezTo>
                    <a:pt x="94214" y="238891"/>
                    <a:pt x="145938" y="307096"/>
                    <a:pt x="204073" y="364355"/>
                  </a:cubicBezTo>
                  <a:cubicBezTo>
                    <a:pt x="227590" y="387497"/>
                    <a:pt x="244852" y="414422"/>
                    <a:pt x="272090" y="465302"/>
                  </a:cubicBezTo>
                  <a:cubicBezTo>
                    <a:pt x="273435" y="467835"/>
                    <a:pt x="276969" y="474371"/>
                    <a:pt x="276969" y="474402"/>
                  </a:cubicBezTo>
                  <a:cubicBezTo>
                    <a:pt x="284099" y="487474"/>
                    <a:pt x="287288" y="493447"/>
                    <a:pt x="290760" y="500984"/>
                  </a:cubicBezTo>
                  <a:cubicBezTo>
                    <a:pt x="291479" y="502516"/>
                    <a:pt x="292573" y="505237"/>
                    <a:pt x="294262" y="509396"/>
                  </a:cubicBezTo>
                  <a:cubicBezTo>
                    <a:pt x="294325" y="509552"/>
                    <a:pt x="298171" y="518809"/>
                    <a:pt x="298359" y="519278"/>
                  </a:cubicBezTo>
                  <a:cubicBezTo>
                    <a:pt x="298453" y="519466"/>
                    <a:pt x="298515" y="519559"/>
                    <a:pt x="298547" y="519653"/>
                  </a:cubicBezTo>
                  <a:cubicBezTo>
                    <a:pt x="298547" y="519747"/>
                    <a:pt x="298547" y="519747"/>
                    <a:pt x="298547" y="519747"/>
                  </a:cubicBezTo>
                  <a:cubicBezTo>
                    <a:pt x="298547" y="519778"/>
                    <a:pt x="298547" y="519841"/>
                    <a:pt x="298547" y="519841"/>
                  </a:cubicBezTo>
                  <a:cubicBezTo>
                    <a:pt x="298578" y="519935"/>
                    <a:pt x="298609" y="519903"/>
                    <a:pt x="298828" y="520122"/>
                  </a:cubicBezTo>
                  <a:cubicBezTo>
                    <a:pt x="299923" y="520029"/>
                    <a:pt x="299923" y="520029"/>
                    <a:pt x="299891" y="519528"/>
                  </a:cubicBezTo>
                  <a:cubicBezTo>
                    <a:pt x="299891" y="519403"/>
                    <a:pt x="299797" y="519497"/>
                    <a:pt x="299797" y="519434"/>
                  </a:cubicBezTo>
                  <a:cubicBezTo>
                    <a:pt x="299766" y="519247"/>
                    <a:pt x="299578" y="519247"/>
                    <a:pt x="299422" y="519153"/>
                  </a:cubicBezTo>
                  <a:cubicBezTo>
                    <a:pt x="299547" y="519122"/>
                    <a:pt x="299422" y="519059"/>
                    <a:pt x="299610" y="519059"/>
                  </a:cubicBezTo>
                  <a:cubicBezTo>
                    <a:pt x="299422" y="518621"/>
                    <a:pt x="292605" y="501953"/>
                    <a:pt x="291886" y="500390"/>
                  </a:cubicBezTo>
                  <a:cubicBezTo>
                    <a:pt x="288383" y="492822"/>
                    <a:pt x="285350" y="486911"/>
                    <a:pt x="278188" y="473808"/>
                  </a:cubicBezTo>
                  <a:cubicBezTo>
                    <a:pt x="278188" y="473777"/>
                    <a:pt x="274561" y="467241"/>
                    <a:pt x="273216" y="464708"/>
                  </a:cubicBezTo>
                  <a:cubicBezTo>
                    <a:pt x="245915" y="413703"/>
                    <a:pt x="228622" y="386653"/>
                    <a:pt x="205011" y="363355"/>
                  </a:cubicBezTo>
                  <a:cubicBezTo>
                    <a:pt x="147001" y="306189"/>
                    <a:pt x="95277" y="238172"/>
                    <a:pt x="54404" y="165558"/>
                  </a:cubicBezTo>
                  <a:cubicBezTo>
                    <a:pt x="50120" y="157959"/>
                    <a:pt x="47524" y="150891"/>
                    <a:pt x="43459" y="136913"/>
                  </a:cubicBezTo>
                  <a:cubicBezTo>
                    <a:pt x="43240" y="136162"/>
                    <a:pt x="43271" y="136099"/>
                    <a:pt x="43084" y="135349"/>
                  </a:cubicBezTo>
                  <a:cubicBezTo>
                    <a:pt x="39206" y="122027"/>
                    <a:pt x="37173" y="116148"/>
                    <a:pt x="33702" y="109143"/>
                  </a:cubicBezTo>
                  <a:cubicBezTo>
                    <a:pt x="13375" y="68270"/>
                    <a:pt x="-697" y="26240"/>
                    <a:pt x="1554" y="659"/>
                  </a:cubicBezTo>
                  <a:cubicBezTo>
                    <a:pt x="1648" y="315"/>
                    <a:pt x="1304" y="34"/>
                    <a:pt x="929" y="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2434697" y="2102839"/>
              <a:ext cx="395383" cy="507908"/>
            </a:xfrm>
            <a:custGeom>
              <a:avLst/>
              <a:gdLst/>
              <a:ahLst/>
              <a:cxnLst/>
              <a:rect l="l" t="t" r="r" b="b"/>
              <a:pathLst>
                <a:path w="395383" h="507908" extrusionOk="0">
                  <a:moveTo>
                    <a:pt x="418" y="30"/>
                  </a:moveTo>
                  <a:cubicBezTo>
                    <a:pt x="74" y="155"/>
                    <a:pt x="-82" y="468"/>
                    <a:pt x="43" y="812"/>
                  </a:cubicBezTo>
                  <a:cubicBezTo>
                    <a:pt x="2451" y="8567"/>
                    <a:pt x="5390" y="16792"/>
                    <a:pt x="9049" y="25548"/>
                  </a:cubicBezTo>
                  <a:cubicBezTo>
                    <a:pt x="13678" y="36681"/>
                    <a:pt x="19025" y="48064"/>
                    <a:pt x="26437" y="62981"/>
                  </a:cubicBezTo>
                  <a:cubicBezTo>
                    <a:pt x="27625" y="65389"/>
                    <a:pt x="52799" y="115737"/>
                    <a:pt x="55082" y="120240"/>
                  </a:cubicBezTo>
                  <a:cubicBezTo>
                    <a:pt x="86729" y="183316"/>
                    <a:pt x="109714" y="220906"/>
                    <a:pt x="140580" y="254617"/>
                  </a:cubicBezTo>
                  <a:cubicBezTo>
                    <a:pt x="162158" y="278165"/>
                    <a:pt x="180734" y="296053"/>
                    <a:pt x="222388" y="334361"/>
                  </a:cubicBezTo>
                  <a:cubicBezTo>
                    <a:pt x="222857" y="334799"/>
                    <a:pt x="268609" y="377236"/>
                    <a:pt x="285308" y="394154"/>
                  </a:cubicBezTo>
                  <a:cubicBezTo>
                    <a:pt x="292970" y="401941"/>
                    <a:pt x="300757" y="410447"/>
                    <a:pt x="310607" y="421798"/>
                  </a:cubicBezTo>
                  <a:cubicBezTo>
                    <a:pt x="313047" y="424613"/>
                    <a:pt x="325274" y="438936"/>
                    <a:pt x="326931" y="440843"/>
                  </a:cubicBezTo>
                  <a:cubicBezTo>
                    <a:pt x="356327" y="475086"/>
                    <a:pt x="373527" y="492693"/>
                    <a:pt x="394354" y="507797"/>
                  </a:cubicBezTo>
                  <a:cubicBezTo>
                    <a:pt x="394667" y="508016"/>
                    <a:pt x="395011" y="507891"/>
                    <a:pt x="395230" y="507609"/>
                  </a:cubicBezTo>
                  <a:cubicBezTo>
                    <a:pt x="395449" y="507297"/>
                    <a:pt x="395449" y="506953"/>
                    <a:pt x="395136" y="506734"/>
                  </a:cubicBezTo>
                  <a:cubicBezTo>
                    <a:pt x="374434" y="491723"/>
                    <a:pt x="357328" y="474148"/>
                    <a:pt x="327995" y="439999"/>
                  </a:cubicBezTo>
                  <a:cubicBezTo>
                    <a:pt x="326337" y="438091"/>
                    <a:pt x="314110" y="423737"/>
                    <a:pt x="311671" y="420954"/>
                  </a:cubicBezTo>
                  <a:cubicBezTo>
                    <a:pt x="301788" y="409571"/>
                    <a:pt x="293877" y="401002"/>
                    <a:pt x="286152" y="393184"/>
                  </a:cubicBezTo>
                  <a:cubicBezTo>
                    <a:pt x="269422" y="376235"/>
                    <a:pt x="255443" y="362944"/>
                    <a:pt x="224296" y="334268"/>
                  </a:cubicBezTo>
                  <a:cubicBezTo>
                    <a:pt x="223827" y="333830"/>
                    <a:pt x="223796" y="333830"/>
                    <a:pt x="223327" y="333392"/>
                  </a:cubicBezTo>
                  <a:cubicBezTo>
                    <a:pt x="181735" y="295115"/>
                    <a:pt x="163065" y="277258"/>
                    <a:pt x="141518" y="253742"/>
                  </a:cubicBezTo>
                  <a:cubicBezTo>
                    <a:pt x="110747" y="220155"/>
                    <a:pt x="87793" y="182628"/>
                    <a:pt x="56208" y="119646"/>
                  </a:cubicBezTo>
                  <a:cubicBezTo>
                    <a:pt x="53925" y="115143"/>
                    <a:pt x="28845" y="64763"/>
                    <a:pt x="27687" y="62387"/>
                  </a:cubicBezTo>
                  <a:cubicBezTo>
                    <a:pt x="20276" y="47501"/>
                    <a:pt x="14928" y="36056"/>
                    <a:pt x="10300" y="24954"/>
                  </a:cubicBezTo>
                  <a:cubicBezTo>
                    <a:pt x="6672" y="16260"/>
                    <a:pt x="3702" y="8129"/>
                    <a:pt x="1294" y="436"/>
                  </a:cubicBezTo>
                  <a:cubicBezTo>
                    <a:pt x="1200" y="61"/>
                    <a:pt x="793" y="-64"/>
                    <a:pt x="418" y="3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2260824" y="2357820"/>
              <a:ext cx="528648" cy="337106"/>
            </a:xfrm>
            <a:custGeom>
              <a:avLst/>
              <a:gdLst/>
              <a:ahLst/>
              <a:cxnLst/>
              <a:rect l="l" t="t" r="r" b="b"/>
              <a:pathLst>
                <a:path w="528648" h="337106" extrusionOk="0">
                  <a:moveTo>
                    <a:pt x="918" y="43"/>
                  </a:moveTo>
                  <a:cubicBezTo>
                    <a:pt x="574" y="-82"/>
                    <a:pt x="168" y="74"/>
                    <a:pt x="43" y="418"/>
                  </a:cubicBezTo>
                  <a:cubicBezTo>
                    <a:pt x="-82" y="762"/>
                    <a:pt x="74" y="1169"/>
                    <a:pt x="418" y="1294"/>
                  </a:cubicBezTo>
                  <a:cubicBezTo>
                    <a:pt x="13427" y="6360"/>
                    <a:pt x="24498" y="9049"/>
                    <a:pt x="49265" y="13990"/>
                  </a:cubicBezTo>
                  <a:cubicBezTo>
                    <a:pt x="52330" y="14616"/>
                    <a:pt x="53237" y="14772"/>
                    <a:pt x="54738" y="15054"/>
                  </a:cubicBezTo>
                  <a:cubicBezTo>
                    <a:pt x="71906" y="18493"/>
                    <a:pt x="82289" y="21026"/>
                    <a:pt x="92953" y="24623"/>
                  </a:cubicBezTo>
                  <a:cubicBezTo>
                    <a:pt x="190022" y="57365"/>
                    <a:pt x="259696" y="89544"/>
                    <a:pt x="318707" y="133482"/>
                  </a:cubicBezTo>
                  <a:cubicBezTo>
                    <a:pt x="350385" y="157061"/>
                    <a:pt x="375622" y="179952"/>
                    <a:pt x="421624" y="224859"/>
                  </a:cubicBezTo>
                  <a:cubicBezTo>
                    <a:pt x="422499" y="225703"/>
                    <a:pt x="432225" y="235241"/>
                    <a:pt x="435102" y="238056"/>
                  </a:cubicBezTo>
                  <a:cubicBezTo>
                    <a:pt x="449644" y="252253"/>
                    <a:pt x="459776" y="261979"/>
                    <a:pt x="470189" y="271674"/>
                  </a:cubicBezTo>
                  <a:cubicBezTo>
                    <a:pt x="473723" y="274957"/>
                    <a:pt x="477320" y="279304"/>
                    <a:pt x="481510" y="285058"/>
                  </a:cubicBezTo>
                  <a:cubicBezTo>
                    <a:pt x="483199" y="287372"/>
                    <a:pt x="484950" y="289843"/>
                    <a:pt x="487076" y="292970"/>
                  </a:cubicBezTo>
                  <a:cubicBezTo>
                    <a:pt x="488234" y="294659"/>
                    <a:pt x="492174" y="300538"/>
                    <a:pt x="492737" y="301382"/>
                  </a:cubicBezTo>
                  <a:cubicBezTo>
                    <a:pt x="507216" y="322679"/>
                    <a:pt x="516160" y="332560"/>
                    <a:pt x="527730" y="337064"/>
                  </a:cubicBezTo>
                  <a:cubicBezTo>
                    <a:pt x="528074" y="337189"/>
                    <a:pt x="528481" y="337032"/>
                    <a:pt x="528606" y="336688"/>
                  </a:cubicBezTo>
                  <a:cubicBezTo>
                    <a:pt x="528731" y="336344"/>
                    <a:pt x="528575" y="335938"/>
                    <a:pt x="528231" y="335813"/>
                  </a:cubicBezTo>
                  <a:cubicBezTo>
                    <a:pt x="517035" y="331466"/>
                    <a:pt x="508154" y="321709"/>
                    <a:pt x="493831" y="300631"/>
                  </a:cubicBezTo>
                  <a:cubicBezTo>
                    <a:pt x="493268" y="299819"/>
                    <a:pt x="489391" y="294002"/>
                    <a:pt x="488265" y="292313"/>
                  </a:cubicBezTo>
                  <a:cubicBezTo>
                    <a:pt x="486107" y="289155"/>
                    <a:pt x="484293" y="286622"/>
                    <a:pt x="482605" y="284307"/>
                  </a:cubicBezTo>
                  <a:cubicBezTo>
                    <a:pt x="478352" y="278460"/>
                    <a:pt x="474661" y="274081"/>
                    <a:pt x="471065" y="270735"/>
                  </a:cubicBezTo>
                  <a:cubicBezTo>
                    <a:pt x="460683" y="261041"/>
                    <a:pt x="450613" y="251315"/>
                    <a:pt x="436071" y="237118"/>
                  </a:cubicBezTo>
                  <a:cubicBezTo>
                    <a:pt x="433194" y="234303"/>
                    <a:pt x="423438" y="224765"/>
                    <a:pt x="422593" y="223921"/>
                  </a:cubicBezTo>
                  <a:cubicBezTo>
                    <a:pt x="376561" y="178951"/>
                    <a:pt x="351324" y="156091"/>
                    <a:pt x="319582" y="132449"/>
                  </a:cubicBezTo>
                  <a:cubicBezTo>
                    <a:pt x="260447" y="88418"/>
                    <a:pt x="190553" y="56176"/>
                    <a:pt x="93359" y="23372"/>
                  </a:cubicBezTo>
                  <a:cubicBezTo>
                    <a:pt x="82633" y="19744"/>
                    <a:pt x="72157" y="17274"/>
                    <a:pt x="54957" y="13803"/>
                  </a:cubicBezTo>
                  <a:cubicBezTo>
                    <a:pt x="53456" y="13490"/>
                    <a:pt x="52549" y="13333"/>
                    <a:pt x="49484" y="12739"/>
                  </a:cubicBezTo>
                  <a:cubicBezTo>
                    <a:pt x="24810" y="7798"/>
                    <a:pt x="13834" y="5046"/>
                    <a:pt x="918" y="4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393560" y="2545579"/>
              <a:ext cx="347241" cy="186969"/>
            </a:xfrm>
            <a:custGeom>
              <a:avLst/>
              <a:gdLst/>
              <a:ahLst/>
              <a:cxnLst/>
              <a:rect l="l" t="t" r="r" b="b"/>
              <a:pathLst>
                <a:path w="347241" h="186969" extrusionOk="0">
                  <a:moveTo>
                    <a:pt x="995" y="106"/>
                  </a:moveTo>
                  <a:cubicBezTo>
                    <a:pt x="682" y="-82"/>
                    <a:pt x="307" y="-19"/>
                    <a:pt x="119" y="293"/>
                  </a:cubicBezTo>
                  <a:cubicBezTo>
                    <a:pt x="-100" y="606"/>
                    <a:pt x="-6" y="981"/>
                    <a:pt x="307" y="1169"/>
                  </a:cubicBezTo>
                  <a:cubicBezTo>
                    <a:pt x="4497" y="3921"/>
                    <a:pt x="8750" y="6047"/>
                    <a:pt x="13410" y="7611"/>
                  </a:cubicBezTo>
                  <a:cubicBezTo>
                    <a:pt x="19008" y="9518"/>
                    <a:pt x="23792" y="10488"/>
                    <a:pt x="33643" y="11927"/>
                  </a:cubicBezTo>
                  <a:cubicBezTo>
                    <a:pt x="43056" y="13303"/>
                    <a:pt x="46746" y="13865"/>
                    <a:pt x="52031" y="15241"/>
                  </a:cubicBezTo>
                  <a:cubicBezTo>
                    <a:pt x="78300" y="22121"/>
                    <a:pt x="105694" y="32160"/>
                    <a:pt x="136091" y="45544"/>
                  </a:cubicBezTo>
                  <a:cubicBezTo>
                    <a:pt x="203013" y="74971"/>
                    <a:pt x="256739" y="112623"/>
                    <a:pt x="346115" y="186769"/>
                  </a:cubicBezTo>
                  <a:cubicBezTo>
                    <a:pt x="346397" y="187020"/>
                    <a:pt x="346866" y="187051"/>
                    <a:pt x="347085" y="186769"/>
                  </a:cubicBezTo>
                  <a:cubicBezTo>
                    <a:pt x="347335" y="186488"/>
                    <a:pt x="347272" y="186019"/>
                    <a:pt x="346991" y="185800"/>
                  </a:cubicBezTo>
                  <a:cubicBezTo>
                    <a:pt x="257552" y="111591"/>
                    <a:pt x="203639" y="73783"/>
                    <a:pt x="136591" y="44293"/>
                  </a:cubicBezTo>
                  <a:cubicBezTo>
                    <a:pt x="106132" y="30909"/>
                    <a:pt x="78800" y="20902"/>
                    <a:pt x="52438" y="13990"/>
                  </a:cubicBezTo>
                  <a:cubicBezTo>
                    <a:pt x="47090" y="12583"/>
                    <a:pt x="43337" y="11958"/>
                    <a:pt x="33862" y="10582"/>
                  </a:cubicBezTo>
                  <a:cubicBezTo>
                    <a:pt x="24074" y="9175"/>
                    <a:pt x="19446" y="8236"/>
                    <a:pt x="13910" y="6391"/>
                  </a:cubicBezTo>
                  <a:cubicBezTo>
                    <a:pt x="9376" y="4828"/>
                    <a:pt x="5123" y="2795"/>
                    <a:pt x="995" y="10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881985" y="2622602"/>
              <a:ext cx="629773" cy="46917"/>
            </a:xfrm>
            <a:custGeom>
              <a:avLst/>
              <a:gdLst/>
              <a:ahLst/>
              <a:cxnLst/>
              <a:rect l="l" t="t" r="r" b="b"/>
              <a:pathLst>
                <a:path w="629773" h="46917" extrusionOk="0">
                  <a:moveTo>
                    <a:pt x="629208" y="75"/>
                  </a:moveTo>
                  <a:cubicBezTo>
                    <a:pt x="619013" y="-582"/>
                    <a:pt x="604003" y="3108"/>
                    <a:pt x="582581" y="10739"/>
                  </a:cubicBezTo>
                  <a:cubicBezTo>
                    <a:pt x="579141" y="11958"/>
                    <a:pt x="575545" y="13303"/>
                    <a:pt x="571448" y="14835"/>
                  </a:cubicBezTo>
                  <a:cubicBezTo>
                    <a:pt x="568259" y="16024"/>
                    <a:pt x="555468" y="20902"/>
                    <a:pt x="552404" y="22059"/>
                  </a:cubicBezTo>
                  <a:cubicBezTo>
                    <a:pt x="545586" y="24623"/>
                    <a:pt x="540614" y="26312"/>
                    <a:pt x="536580" y="27532"/>
                  </a:cubicBezTo>
                  <a:cubicBezTo>
                    <a:pt x="493455" y="40572"/>
                    <a:pt x="438916" y="46232"/>
                    <a:pt x="381094" y="45513"/>
                  </a:cubicBezTo>
                  <a:cubicBezTo>
                    <a:pt x="354794" y="45201"/>
                    <a:pt x="327150" y="43262"/>
                    <a:pt x="296471" y="39947"/>
                  </a:cubicBezTo>
                  <a:cubicBezTo>
                    <a:pt x="268358" y="36913"/>
                    <a:pt x="244685" y="33724"/>
                    <a:pt x="196025" y="26468"/>
                  </a:cubicBezTo>
                  <a:cubicBezTo>
                    <a:pt x="160688" y="21215"/>
                    <a:pt x="147491" y="19307"/>
                    <a:pt x="129290" y="16899"/>
                  </a:cubicBezTo>
                  <a:cubicBezTo>
                    <a:pt x="124318" y="16242"/>
                    <a:pt x="118595" y="15179"/>
                    <a:pt x="111215" y="13678"/>
                  </a:cubicBezTo>
                  <a:cubicBezTo>
                    <a:pt x="108307" y="13084"/>
                    <a:pt x="92889" y="9800"/>
                    <a:pt x="90388" y="9269"/>
                  </a:cubicBezTo>
                  <a:cubicBezTo>
                    <a:pt x="80443" y="7173"/>
                    <a:pt x="73031" y="5735"/>
                    <a:pt x="65745" y="4484"/>
                  </a:cubicBezTo>
                  <a:cubicBezTo>
                    <a:pt x="36568" y="-520"/>
                    <a:pt x="15553" y="-738"/>
                    <a:pt x="355" y="5672"/>
                  </a:cubicBezTo>
                  <a:cubicBezTo>
                    <a:pt x="11" y="5829"/>
                    <a:pt x="-83" y="6204"/>
                    <a:pt x="73" y="6548"/>
                  </a:cubicBezTo>
                  <a:cubicBezTo>
                    <a:pt x="230" y="6892"/>
                    <a:pt x="605" y="7080"/>
                    <a:pt x="949" y="6923"/>
                  </a:cubicBezTo>
                  <a:cubicBezTo>
                    <a:pt x="15803" y="669"/>
                    <a:pt x="36599" y="794"/>
                    <a:pt x="65557" y="5735"/>
                  </a:cubicBezTo>
                  <a:cubicBezTo>
                    <a:pt x="72813" y="6986"/>
                    <a:pt x="80162" y="8424"/>
                    <a:pt x="90075" y="10520"/>
                  </a:cubicBezTo>
                  <a:cubicBezTo>
                    <a:pt x="92577" y="11051"/>
                    <a:pt x="108056" y="14429"/>
                    <a:pt x="110996" y="15023"/>
                  </a:cubicBezTo>
                  <a:cubicBezTo>
                    <a:pt x="118407" y="16524"/>
                    <a:pt x="124162" y="17493"/>
                    <a:pt x="129165" y="18150"/>
                  </a:cubicBezTo>
                  <a:cubicBezTo>
                    <a:pt x="147366" y="20558"/>
                    <a:pt x="160500" y="22466"/>
                    <a:pt x="195806" y="27719"/>
                  </a:cubicBezTo>
                  <a:cubicBezTo>
                    <a:pt x="244497" y="34974"/>
                    <a:pt x="268108" y="38258"/>
                    <a:pt x="296253" y="41292"/>
                  </a:cubicBezTo>
                  <a:cubicBezTo>
                    <a:pt x="326962" y="44606"/>
                    <a:pt x="354607" y="46545"/>
                    <a:pt x="380969" y="46858"/>
                  </a:cubicBezTo>
                  <a:cubicBezTo>
                    <a:pt x="438916" y="47577"/>
                    <a:pt x="493674" y="41854"/>
                    <a:pt x="536955" y="28783"/>
                  </a:cubicBezTo>
                  <a:cubicBezTo>
                    <a:pt x="541020" y="27563"/>
                    <a:pt x="545930" y="25874"/>
                    <a:pt x="552779" y="23310"/>
                  </a:cubicBezTo>
                  <a:cubicBezTo>
                    <a:pt x="555875" y="22153"/>
                    <a:pt x="568759" y="17274"/>
                    <a:pt x="571917" y="16086"/>
                  </a:cubicBezTo>
                  <a:cubicBezTo>
                    <a:pt x="576014" y="14554"/>
                    <a:pt x="579610" y="13209"/>
                    <a:pt x="583050" y="11989"/>
                  </a:cubicBezTo>
                  <a:cubicBezTo>
                    <a:pt x="604284" y="4421"/>
                    <a:pt x="619138" y="794"/>
                    <a:pt x="629083" y="1419"/>
                  </a:cubicBezTo>
                  <a:cubicBezTo>
                    <a:pt x="629458" y="1451"/>
                    <a:pt x="629740" y="1107"/>
                    <a:pt x="629771" y="731"/>
                  </a:cubicBezTo>
                  <a:cubicBezTo>
                    <a:pt x="629802" y="387"/>
                    <a:pt x="629552" y="106"/>
                    <a:pt x="629208" y="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2839212" y="2720545"/>
              <a:ext cx="589332" cy="152623"/>
            </a:xfrm>
            <a:custGeom>
              <a:avLst/>
              <a:gdLst/>
              <a:ahLst/>
              <a:cxnLst/>
              <a:rect l="l" t="t" r="r" b="b"/>
              <a:pathLst>
                <a:path w="589332" h="152623" extrusionOk="0">
                  <a:moveTo>
                    <a:pt x="109174" y="451"/>
                  </a:moveTo>
                  <a:cubicBezTo>
                    <a:pt x="91568" y="1139"/>
                    <a:pt x="72773" y="2672"/>
                    <a:pt x="52102" y="4954"/>
                  </a:cubicBezTo>
                  <a:cubicBezTo>
                    <a:pt x="46629" y="5549"/>
                    <a:pt x="42314" y="6330"/>
                    <a:pt x="32150" y="8582"/>
                  </a:cubicBezTo>
                  <a:cubicBezTo>
                    <a:pt x="29367" y="9208"/>
                    <a:pt x="27991" y="9520"/>
                    <a:pt x="26396" y="9864"/>
                  </a:cubicBezTo>
                  <a:cubicBezTo>
                    <a:pt x="15451" y="12178"/>
                    <a:pt x="8008" y="13085"/>
                    <a:pt x="691" y="12616"/>
                  </a:cubicBezTo>
                  <a:cubicBezTo>
                    <a:pt x="315" y="12585"/>
                    <a:pt x="34" y="12835"/>
                    <a:pt x="3" y="13210"/>
                  </a:cubicBezTo>
                  <a:cubicBezTo>
                    <a:pt x="-29" y="13586"/>
                    <a:pt x="222" y="13961"/>
                    <a:pt x="597" y="13992"/>
                  </a:cubicBezTo>
                  <a:cubicBezTo>
                    <a:pt x="8071" y="14493"/>
                    <a:pt x="15639" y="13586"/>
                    <a:pt x="26678" y="11240"/>
                  </a:cubicBezTo>
                  <a:cubicBezTo>
                    <a:pt x="28304" y="10896"/>
                    <a:pt x="29680" y="10584"/>
                    <a:pt x="32432" y="9958"/>
                  </a:cubicBezTo>
                  <a:cubicBezTo>
                    <a:pt x="42533" y="7738"/>
                    <a:pt x="46786" y="6831"/>
                    <a:pt x="52165" y="6237"/>
                  </a:cubicBezTo>
                  <a:cubicBezTo>
                    <a:pt x="93413" y="1702"/>
                    <a:pt x="127468" y="201"/>
                    <a:pt x="158772" y="2234"/>
                  </a:cubicBezTo>
                  <a:cubicBezTo>
                    <a:pt x="262846" y="9020"/>
                    <a:pt x="356256" y="33788"/>
                    <a:pt x="458985" y="80133"/>
                  </a:cubicBezTo>
                  <a:cubicBezTo>
                    <a:pt x="462175" y="81571"/>
                    <a:pt x="471557" y="85762"/>
                    <a:pt x="473151" y="86481"/>
                  </a:cubicBezTo>
                  <a:cubicBezTo>
                    <a:pt x="517527" y="106183"/>
                    <a:pt x="537072" y="116346"/>
                    <a:pt x="558556" y="133390"/>
                  </a:cubicBezTo>
                  <a:cubicBezTo>
                    <a:pt x="559525" y="134171"/>
                    <a:pt x="561308" y="135203"/>
                    <a:pt x="564310" y="136798"/>
                  </a:cubicBezTo>
                  <a:cubicBezTo>
                    <a:pt x="565686" y="137517"/>
                    <a:pt x="575631" y="142834"/>
                    <a:pt x="576725" y="143428"/>
                  </a:cubicBezTo>
                  <a:cubicBezTo>
                    <a:pt x="584105" y="147525"/>
                    <a:pt x="588140" y="150402"/>
                    <a:pt x="588046" y="151840"/>
                  </a:cubicBezTo>
                  <a:cubicBezTo>
                    <a:pt x="588014" y="152215"/>
                    <a:pt x="588265" y="152591"/>
                    <a:pt x="588640" y="152622"/>
                  </a:cubicBezTo>
                  <a:cubicBezTo>
                    <a:pt x="589015" y="152653"/>
                    <a:pt x="589297" y="152309"/>
                    <a:pt x="589328" y="151934"/>
                  </a:cubicBezTo>
                  <a:cubicBezTo>
                    <a:pt x="589484" y="149651"/>
                    <a:pt x="585481" y="146680"/>
                    <a:pt x="577319" y="142177"/>
                  </a:cubicBezTo>
                  <a:cubicBezTo>
                    <a:pt x="576225" y="141583"/>
                    <a:pt x="566374" y="136360"/>
                    <a:pt x="564998" y="135641"/>
                  </a:cubicBezTo>
                  <a:cubicBezTo>
                    <a:pt x="562058" y="134078"/>
                    <a:pt x="560213" y="133014"/>
                    <a:pt x="559338" y="132326"/>
                  </a:cubicBezTo>
                  <a:cubicBezTo>
                    <a:pt x="537729" y="115189"/>
                    <a:pt x="518184" y="104994"/>
                    <a:pt x="473714" y="85230"/>
                  </a:cubicBezTo>
                  <a:cubicBezTo>
                    <a:pt x="472119" y="84511"/>
                    <a:pt x="462738" y="80321"/>
                    <a:pt x="459548" y="78882"/>
                  </a:cubicBezTo>
                  <a:cubicBezTo>
                    <a:pt x="356694" y="32474"/>
                    <a:pt x="263096" y="7675"/>
                    <a:pt x="158834" y="889"/>
                  </a:cubicBezTo>
                  <a:cubicBezTo>
                    <a:pt x="143198" y="-174"/>
                    <a:pt x="126780" y="-237"/>
                    <a:pt x="109174" y="4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2797232" y="2809720"/>
              <a:ext cx="374199" cy="130694"/>
            </a:xfrm>
            <a:custGeom>
              <a:avLst/>
              <a:gdLst/>
              <a:ahLst/>
              <a:cxnLst/>
              <a:rect l="l" t="t" r="r" b="b"/>
              <a:pathLst>
                <a:path w="374199" h="130694" extrusionOk="0">
                  <a:moveTo>
                    <a:pt x="109312" y="308"/>
                  </a:moveTo>
                  <a:cubicBezTo>
                    <a:pt x="102151" y="-161"/>
                    <a:pt x="94552" y="-67"/>
                    <a:pt x="86358" y="402"/>
                  </a:cubicBezTo>
                  <a:cubicBezTo>
                    <a:pt x="77758" y="903"/>
                    <a:pt x="70660" y="1559"/>
                    <a:pt x="55586" y="3342"/>
                  </a:cubicBezTo>
                  <a:cubicBezTo>
                    <a:pt x="49613" y="4061"/>
                    <a:pt x="47362" y="4374"/>
                    <a:pt x="44266" y="4718"/>
                  </a:cubicBezTo>
                  <a:cubicBezTo>
                    <a:pt x="35791" y="5656"/>
                    <a:pt x="26691" y="6219"/>
                    <a:pt x="16809" y="6563"/>
                  </a:cubicBezTo>
                  <a:cubicBezTo>
                    <a:pt x="16809" y="6563"/>
                    <a:pt x="10961" y="6719"/>
                    <a:pt x="9085" y="6751"/>
                  </a:cubicBezTo>
                  <a:cubicBezTo>
                    <a:pt x="6364" y="6813"/>
                    <a:pt x="4175" y="6938"/>
                    <a:pt x="2736" y="7032"/>
                  </a:cubicBezTo>
                  <a:cubicBezTo>
                    <a:pt x="1861" y="7094"/>
                    <a:pt x="1267" y="7126"/>
                    <a:pt x="891" y="7220"/>
                  </a:cubicBezTo>
                  <a:cubicBezTo>
                    <a:pt x="516" y="7313"/>
                    <a:pt x="266" y="7438"/>
                    <a:pt x="109" y="7720"/>
                  </a:cubicBezTo>
                  <a:cubicBezTo>
                    <a:pt x="-203" y="8314"/>
                    <a:pt x="203" y="8595"/>
                    <a:pt x="704" y="8783"/>
                  </a:cubicBezTo>
                  <a:cubicBezTo>
                    <a:pt x="891" y="8877"/>
                    <a:pt x="1016" y="8689"/>
                    <a:pt x="1204" y="8595"/>
                  </a:cubicBezTo>
                  <a:cubicBezTo>
                    <a:pt x="1329" y="8533"/>
                    <a:pt x="1548" y="8658"/>
                    <a:pt x="1579" y="8502"/>
                  </a:cubicBezTo>
                  <a:cubicBezTo>
                    <a:pt x="1892" y="8439"/>
                    <a:pt x="2236" y="8345"/>
                    <a:pt x="2861" y="8314"/>
                  </a:cubicBezTo>
                  <a:cubicBezTo>
                    <a:pt x="4300" y="8189"/>
                    <a:pt x="6395" y="8189"/>
                    <a:pt x="9116" y="8126"/>
                  </a:cubicBezTo>
                  <a:cubicBezTo>
                    <a:pt x="10992" y="8064"/>
                    <a:pt x="16934" y="7939"/>
                    <a:pt x="16934" y="7939"/>
                  </a:cubicBezTo>
                  <a:cubicBezTo>
                    <a:pt x="26847" y="7595"/>
                    <a:pt x="35885" y="6907"/>
                    <a:pt x="44391" y="6000"/>
                  </a:cubicBezTo>
                  <a:cubicBezTo>
                    <a:pt x="47518" y="5656"/>
                    <a:pt x="49739" y="5437"/>
                    <a:pt x="55712" y="4718"/>
                  </a:cubicBezTo>
                  <a:cubicBezTo>
                    <a:pt x="70785" y="2935"/>
                    <a:pt x="77852" y="2185"/>
                    <a:pt x="86390" y="1684"/>
                  </a:cubicBezTo>
                  <a:cubicBezTo>
                    <a:pt x="102714" y="746"/>
                    <a:pt x="116474" y="1559"/>
                    <a:pt x="129483" y="4624"/>
                  </a:cubicBezTo>
                  <a:cubicBezTo>
                    <a:pt x="203035" y="21855"/>
                    <a:pt x="266424" y="50751"/>
                    <a:pt x="326123" y="94438"/>
                  </a:cubicBezTo>
                  <a:cubicBezTo>
                    <a:pt x="328437" y="96127"/>
                    <a:pt x="330907" y="97940"/>
                    <a:pt x="333941" y="100004"/>
                  </a:cubicBezTo>
                  <a:cubicBezTo>
                    <a:pt x="336005" y="101412"/>
                    <a:pt x="343479" y="106478"/>
                    <a:pt x="343322" y="106352"/>
                  </a:cubicBezTo>
                  <a:cubicBezTo>
                    <a:pt x="358114" y="116360"/>
                    <a:pt x="366214" y="122739"/>
                    <a:pt x="373031" y="130495"/>
                  </a:cubicBezTo>
                  <a:cubicBezTo>
                    <a:pt x="373281" y="130776"/>
                    <a:pt x="373719" y="130745"/>
                    <a:pt x="374000" y="130495"/>
                  </a:cubicBezTo>
                  <a:cubicBezTo>
                    <a:pt x="374282" y="130245"/>
                    <a:pt x="374251" y="129807"/>
                    <a:pt x="374000" y="129525"/>
                  </a:cubicBezTo>
                  <a:cubicBezTo>
                    <a:pt x="367089" y="121676"/>
                    <a:pt x="358958" y="115265"/>
                    <a:pt x="344104" y="105195"/>
                  </a:cubicBezTo>
                  <a:cubicBezTo>
                    <a:pt x="344260" y="105321"/>
                    <a:pt x="336786" y="100255"/>
                    <a:pt x="334722" y="98847"/>
                  </a:cubicBezTo>
                  <a:cubicBezTo>
                    <a:pt x="331720" y="96783"/>
                    <a:pt x="329218" y="95063"/>
                    <a:pt x="326904" y="93375"/>
                  </a:cubicBezTo>
                  <a:cubicBezTo>
                    <a:pt x="267081" y="49594"/>
                    <a:pt x="203535" y="20667"/>
                    <a:pt x="129796" y="3373"/>
                  </a:cubicBezTo>
                  <a:cubicBezTo>
                    <a:pt x="123166" y="1809"/>
                    <a:pt x="116474" y="777"/>
                    <a:pt x="109312" y="30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2894148" y="2432630"/>
              <a:ext cx="524346" cy="140980"/>
            </a:xfrm>
            <a:custGeom>
              <a:avLst/>
              <a:gdLst/>
              <a:ahLst/>
              <a:cxnLst/>
              <a:rect l="l" t="t" r="r" b="b"/>
              <a:pathLst>
                <a:path w="524346" h="140980" extrusionOk="0">
                  <a:moveTo>
                    <a:pt x="523415" y="67"/>
                  </a:moveTo>
                  <a:cubicBezTo>
                    <a:pt x="514002" y="4915"/>
                    <a:pt x="506778" y="9824"/>
                    <a:pt x="491549" y="21082"/>
                  </a:cubicBezTo>
                  <a:cubicBezTo>
                    <a:pt x="491330" y="21239"/>
                    <a:pt x="491267" y="21207"/>
                    <a:pt x="491048" y="21364"/>
                  </a:cubicBezTo>
                  <a:cubicBezTo>
                    <a:pt x="478133" y="30902"/>
                    <a:pt x="472191" y="35092"/>
                    <a:pt x="464467" y="39533"/>
                  </a:cubicBezTo>
                  <a:cubicBezTo>
                    <a:pt x="407051" y="72619"/>
                    <a:pt x="353545" y="92227"/>
                    <a:pt x="299506" y="97199"/>
                  </a:cubicBezTo>
                  <a:cubicBezTo>
                    <a:pt x="277991" y="99169"/>
                    <a:pt x="260385" y="99826"/>
                    <a:pt x="220544" y="100608"/>
                  </a:cubicBezTo>
                  <a:cubicBezTo>
                    <a:pt x="211787" y="100795"/>
                    <a:pt x="207972" y="100889"/>
                    <a:pt x="203156" y="100983"/>
                  </a:cubicBezTo>
                  <a:cubicBezTo>
                    <a:pt x="141050" y="102453"/>
                    <a:pt x="103992" y="106237"/>
                    <a:pt x="66747" y="117495"/>
                  </a:cubicBezTo>
                  <a:cubicBezTo>
                    <a:pt x="63463" y="118495"/>
                    <a:pt x="59679" y="119434"/>
                    <a:pt x="54519" y="120622"/>
                  </a:cubicBezTo>
                  <a:cubicBezTo>
                    <a:pt x="54301" y="120684"/>
                    <a:pt x="41135" y="123686"/>
                    <a:pt x="37226" y="124625"/>
                  </a:cubicBezTo>
                  <a:cubicBezTo>
                    <a:pt x="19057" y="129003"/>
                    <a:pt x="7548" y="133287"/>
                    <a:pt x="200" y="139760"/>
                  </a:cubicBezTo>
                  <a:cubicBezTo>
                    <a:pt x="-82" y="140011"/>
                    <a:pt x="-51" y="140448"/>
                    <a:pt x="200" y="140730"/>
                  </a:cubicBezTo>
                  <a:cubicBezTo>
                    <a:pt x="450" y="141011"/>
                    <a:pt x="794" y="141074"/>
                    <a:pt x="1075" y="140824"/>
                  </a:cubicBezTo>
                  <a:cubicBezTo>
                    <a:pt x="8237" y="134538"/>
                    <a:pt x="19557" y="130191"/>
                    <a:pt x="37539" y="125876"/>
                  </a:cubicBezTo>
                  <a:cubicBezTo>
                    <a:pt x="41448" y="124937"/>
                    <a:pt x="54707" y="121935"/>
                    <a:pt x="54926" y="121873"/>
                  </a:cubicBezTo>
                  <a:cubicBezTo>
                    <a:pt x="60086" y="120684"/>
                    <a:pt x="63839" y="119746"/>
                    <a:pt x="67153" y="118745"/>
                  </a:cubicBezTo>
                  <a:cubicBezTo>
                    <a:pt x="104273" y="107519"/>
                    <a:pt x="141206" y="103672"/>
                    <a:pt x="203188" y="102234"/>
                  </a:cubicBezTo>
                  <a:cubicBezTo>
                    <a:pt x="208004" y="102109"/>
                    <a:pt x="211850" y="102109"/>
                    <a:pt x="220575" y="101952"/>
                  </a:cubicBezTo>
                  <a:cubicBezTo>
                    <a:pt x="260447" y="101139"/>
                    <a:pt x="278053" y="100420"/>
                    <a:pt x="299631" y="98450"/>
                  </a:cubicBezTo>
                  <a:cubicBezTo>
                    <a:pt x="353888" y="93478"/>
                    <a:pt x="407614" y="73870"/>
                    <a:pt x="465186" y="40690"/>
                  </a:cubicBezTo>
                  <a:cubicBezTo>
                    <a:pt x="472973" y="36218"/>
                    <a:pt x="479009" y="31996"/>
                    <a:pt x="491955" y="22427"/>
                  </a:cubicBezTo>
                  <a:cubicBezTo>
                    <a:pt x="492174" y="22271"/>
                    <a:pt x="492112" y="22302"/>
                    <a:pt x="492331" y="22145"/>
                  </a:cubicBezTo>
                  <a:cubicBezTo>
                    <a:pt x="507498" y="10950"/>
                    <a:pt x="514659" y="6134"/>
                    <a:pt x="523978" y="1318"/>
                  </a:cubicBezTo>
                  <a:cubicBezTo>
                    <a:pt x="524322" y="1162"/>
                    <a:pt x="524447" y="661"/>
                    <a:pt x="524260" y="349"/>
                  </a:cubicBezTo>
                  <a:cubicBezTo>
                    <a:pt x="524103" y="36"/>
                    <a:pt x="523728" y="-89"/>
                    <a:pt x="523415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2931988" y="2256739"/>
              <a:ext cx="455864" cy="225675"/>
            </a:xfrm>
            <a:custGeom>
              <a:avLst/>
              <a:gdLst/>
              <a:ahLst/>
              <a:cxnLst/>
              <a:rect l="l" t="t" r="r" b="b"/>
              <a:pathLst>
                <a:path w="455864" h="225675" extrusionOk="0">
                  <a:moveTo>
                    <a:pt x="454772" y="146"/>
                  </a:moveTo>
                  <a:cubicBezTo>
                    <a:pt x="447455" y="5682"/>
                    <a:pt x="440669" y="10998"/>
                    <a:pt x="429379" y="19879"/>
                  </a:cubicBezTo>
                  <a:cubicBezTo>
                    <a:pt x="429004" y="20192"/>
                    <a:pt x="423844" y="24257"/>
                    <a:pt x="422343" y="25446"/>
                  </a:cubicBezTo>
                  <a:cubicBezTo>
                    <a:pt x="372777" y="64442"/>
                    <a:pt x="346164" y="82173"/>
                    <a:pt x="310545" y="96590"/>
                  </a:cubicBezTo>
                  <a:cubicBezTo>
                    <a:pt x="296847" y="102125"/>
                    <a:pt x="285214" y="105690"/>
                    <a:pt x="259821" y="112507"/>
                  </a:cubicBezTo>
                  <a:cubicBezTo>
                    <a:pt x="259540" y="112601"/>
                    <a:pt x="232051" y="120075"/>
                    <a:pt x="221794" y="123547"/>
                  </a:cubicBezTo>
                  <a:cubicBezTo>
                    <a:pt x="199122" y="131208"/>
                    <a:pt x="179108" y="140058"/>
                    <a:pt x="145771" y="156383"/>
                  </a:cubicBezTo>
                  <a:cubicBezTo>
                    <a:pt x="143082" y="157696"/>
                    <a:pt x="124725" y="166765"/>
                    <a:pt x="120566" y="168798"/>
                  </a:cubicBezTo>
                  <a:cubicBezTo>
                    <a:pt x="108745" y="174520"/>
                    <a:pt x="97831" y="179117"/>
                    <a:pt x="77973" y="187186"/>
                  </a:cubicBezTo>
                  <a:cubicBezTo>
                    <a:pt x="77035" y="187561"/>
                    <a:pt x="76222" y="187936"/>
                    <a:pt x="74471" y="188655"/>
                  </a:cubicBezTo>
                  <a:cubicBezTo>
                    <a:pt x="52142" y="197724"/>
                    <a:pt x="41885" y="202071"/>
                    <a:pt x="29626" y="208013"/>
                  </a:cubicBezTo>
                  <a:cubicBezTo>
                    <a:pt x="28344" y="208638"/>
                    <a:pt x="28282" y="208701"/>
                    <a:pt x="15366" y="216206"/>
                  </a:cubicBezTo>
                  <a:cubicBezTo>
                    <a:pt x="15272" y="216269"/>
                    <a:pt x="918" y="224431"/>
                    <a:pt x="918" y="224400"/>
                  </a:cubicBezTo>
                  <a:cubicBezTo>
                    <a:pt x="574" y="224274"/>
                    <a:pt x="168" y="224431"/>
                    <a:pt x="43" y="224775"/>
                  </a:cubicBezTo>
                  <a:cubicBezTo>
                    <a:pt x="-82" y="225119"/>
                    <a:pt x="74" y="225525"/>
                    <a:pt x="418" y="225650"/>
                  </a:cubicBezTo>
                  <a:cubicBezTo>
                    <a:pt x="1106" y="225901"/>
                    <a:pt x="4014" y="224337"/>
                    <a:pt x="15866" y="217457"/>
                  </a:cubicBezTo>
                  <a:cubicBezTo>
                    <a:pt x="15960" y="217394"/>
                    <a:pt x="29001" y="209764"/>
                    <a:pt x="30221" y="209139"/>
                  </a:cubicBezTo>
                  <a:cubicBezTo>
                    <a:pt x="42448" y="203228"/>
                    <a:pt x="52768" y="198913"/>
                    <a:pt x="75065" y="189875"/>
                  </a:cubicBezTo>
                  <a:cubicBezTo>
                    <a:pt x="76816" y="189156"/>
                    <a:pt x="77567" y="188781"/>
                    <a:pt x="78474" y="188405"/>
                  </a:cubicBezTo>
                  <a:cubicBezTo>
                    <a:pt x="98394" y="180337"/>
                    <a:pt x="109308" y="175677"/>
                    <a:pt x="121191" y="169923"/>
                  </a:cubicBezTo>
                  <a:cubicBezTo>
                    <a:pt x="125382" y="167891"/>
                    <a:pt x="143707" y="158947"/>
                    <a:pt x="146397" y="157602"/>
                  </a:cubicBezTo>
                  <a:cubicBezTo>
                    <a:pt x="179670" y="141309"/>
                    <a:pt x="199747" y="132428"/>
                    <a:pt x="222326" y="124766"/>
                  </a:cubicBezTo>
                  <a:cubicBezTo>
                    <a:pt x="232521" y="121326"/>
                    <a:pt x="240870" y="118981"/>
                    <a:pt x="259665" y="113915"/>
                  </a:cubicBezTo>
                  <a:cubicBezTo>
                    <a:pt x="259946" y="113852"/>
                    <a:pt x="259853" y="113790"/>
                    <a:pt x="260165" y="113727"/>
                  </a:cubicBezTo>
                  <a:cubicBezTo>
                    <a:pt x="285621" y="106879"/>
                    <a:pt x="297317" y="103376"/>
                    <a:pt x="311076" y="97810"/>
                  </a:cubicBezTo>
                  <a:cubicBezTo>
                    <a:pt x="346852" y="83330"/>
                    <a:pt x="373527" y="65474"/>
                    <a:pt x="423156" y="26384"/>
                  </a:cubicBezTo>
                  <a:cubicBezTo>
                    <a:pt x="424657" y="25195"/>
                    <a:pt x="448299" y="6713"/>
                    <a:pt x="455617" y="1178"/>
                  </a:cubicBezTo>
                  <a:cubicBezTo>
                    <a:pt x="455929" y="959"/>
                    <a:pt x="455929" y="490"/>
                    <a:pt x="455711" y="209"/>
                  </a:cubicBezTo>
                  <a:cubicBezTo>
                    <a:pt x="455429" y="-41"/>
                    <a:pt x="455085" y="-73"/>
                    <a:pt x="454772" y="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2935491" y="2111508"/>
              <a:ext cx="420084" cy="333991"/>
            </a:xfrm>
            <a:custGeom>
              <a:avLst/>
              <a:gdLst/>
              <a:ahLst/>
              <a:cxnLst/>
              <a:rect l="l" t="t" r="r" b="b"/>
              <a:pathLst>
                <a:path w="420084" h="333991" extrusionOk="0">
                  <a:moveTo>
                    <a:pt x="419028" y="86"/>
                  </a:moveTo>
                  <a:cubicBezTo>
                    <a:pt x="408489" y="5184"/>
                    <a:pt x="401391" y="11594"/>
                    <a:pt x="387756" y="26574"/>
                  </a:cubicBezTo>
                  <a:cubicBezTo>
                    <a:pt x="387162" y="27230"/>
                    <a:pt x="387162" y="27199"/>
                    <a:pt x="386567" y="27856"/>
                  </a:cubicBezTo>
                  <a:cubicBezTo>
                    <a:pt x="381720" y="33172"/>
                    <a:pt x="379094" y="36018"/>
                    <a:pt x="375998" y="38989"/>
                  </a:cubicBezTo>
                  <a:cubicBezTo>
                    <a:pt x="350198" y="64132"/>
                    <a:pt x="320833" y="89869"/>
                    <a:pt x="287654" y="116982"/>
                  </a:cubicBezTo>
                  <a:cubicBezTo>
                    <a:pt x="273706" y="128365"/>
                    <a:pt x="260540" y="136371"/>
                    <a:pt x="232740" y="151288"/>
                  </a:cubicBezTo>
                  <a:cubicBezTo>
                    <a:pt x="231520" y="151944"/>
                    <a:pt x="231426" y="151913"/>
                    <a:pt x="230206" y="152570"/>
                  </a:cubicBezTo>
                  <a:cubicBezTo>
                    <a:pt x="213288" y="161670"/>
                    <a:pt x="205314" y="166236"/>
                    <a:pt x="196088" y="172021"/>
                  </a:cubicBezTo>
                  <a:cubicBezTo>
                    <a:pt x="172822" y="186656"/>
                    <a:pt x="154246" y="201260"/>
                    <a:pt x="119378" y="231157"/>
                  </a:cubicBezTo>
                  <a:cubicBezTo>
                    <a:pt x="118158" y="232189"/>
                    <a:pt x="105899" y="242759"/>
                    <a:pt x="102866" y="245323"/>
                  </a:cubicBezTo>
                  <a:cubicBezTo>
                    <a:pt x="67341" y="275532"/>
                    <a:pt x="48202" y="292138"/>
                    <a:pt x="27218" y="311370"/>
                  </a:cubicBezTo>
                  <a:cubicBezTo>
                    <a:pt x="25967" y="312496"/>
                    <a:pt x="24247" y="313809"/>
                    <a:pt x="21840" y="315373"/>
                  </a:cubicBezTo>
                  <a:cubicBezTo>
                    <a:pt x="20870" y="315998"/>
                    <a:pt x="15616" y="319251"/>
                    <a:pt x="14803" y="319782"/>
                  </a:cubicBezTo>
                  <a:cubicBezTo>
                    <a:pt x="5766" y="325474"/>
                    <a:pt x="1419" y="329101"/>
                    <a:pt x="43" y="333073"/>
                  </a:cubicBezTo>
                  <a:cubicBezTo>
                    <a:pt x="-82" y="333417"/>
                    <a:pt x="74" y="333824"/>
                    <a:pt x="418" y="333949"/>
                  </a:cubicBezTo>
                  <a:cubicBezTo>
                    <a:pt x="762" y="334074"/>
                    <a:pt x="1169" y="333917"/>
                    <a:pt x="1294" y="333573"/>
                  </a:cubicBezTo>
                  <a:cubicBezTo>
                    <a:pt x="2544" y="330008"/>
                    <a:pt x="6829" y="326474"/>
                    <a:pt x="15554" y="320971"/>
                  </a:cubicBezTo>
                  <a:cubicBezTo>
                    <a:pt x="16367" y="320470"/>
                    <a:pt x="21527" y="317218"/>
                    <a:pt x="22496" y="316561"/>
                  </a:cubicBezTo>
                  <a:cubicBezTo>
                    <a:pt x="24967" y="314935"/>
                    <a:pt x="26749" y="313653"/>
                    <a:pt x="28063" y="312465"/>
                  </a:cubicBezTo>
                  <a:cubicBezTo>
                    <a:pt x="49015" y="293232"/>
                    <a:pt x="68185" y="276595"/>
                    <a:pt x="103710" y="246418"/>
                  </a:cubicBezTo>
                  <a:cubicBezTo>
                    <a:pt x="106744" y="243853"/>
                    <a:pt x="119002" y="233283"/>
                    <a:pt x="120222" y="232251"/>
                  </a:cubicBezTo>
                  <a:cubicBezTo>
                    <a:pt x="155028" y="202418"/>
                    <a:pt x="173541" y="187720"/>
                    <a:pt x="196745" y="173115"/>
                  </a:cubicBezTo>
                  <a:cubicBezTo>
                    <a:pt x="205908" y="167361"/>
                    <a:pt x="213945" y="162952"/>
                    <a:pt x="230863" y="153852"/>
                  </a:cubicBezTo>
                  <a:cubicBezTo>
                    <a:pt x="232083" y="153195"/>
                    <a:pt x="232083" y="153132"/>
                    <a:pt x="233302" y="152476"/>
                  </a:cubicBezTo>
                  <a:cubicBezTo>
                    <a:pt x="261166" y="137496"/>
                    <a:pt x="274488" y="129553"/>
                    <a:pt x="288529" y="118076"/>
                  </a:cubicBezTo>
                  <a:cubicBezTo>
                    <a:pt x="321740" y="90963"/>
                    <a:pt x="351042" y="65164"/>
                    <a:pt x="376873" y="39990"/>
                  </a:cubicBezTo>
                  <a:cubicBezTo>
                    <a:pt x="379969" y="36988"/>
                    <a:pt x="382658" y="34110"/>
                    <a:pt x="387537" y="28763"/>
                  </a:cubicBezTo>
                  <a:cubicBezTo>
                    <a:pt x="388131" y="28106"/>
                    <a:pt x="388131" y="28137"/>
                    <a:pt x="388725" y="27481"/>
                  </a:cubicBezTo>
                  <a:cubicBezTo>
                    <a:pt x="402266" y="12658"/>
                    <a:pt x="409365" y="6309"/>
                    <a:pt x="419716" y="1275"/>
                  </a:cubicBezTo>
                  <a:cubicBezTo>
                    <a:pt x="420060" y="1118"/>
                    <a:pt x="420185" y="743"/>
                    <a:pt x="419997" y="399"/>
                  </a:cubicBezTo>
                  <a:cubicBezTo>
                    <a:pt x="419841" y="24"/>
                    <a:pt x="419372" y="-101"/>
                    <a:pt x="419028" y="8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5"/>
          <p:cNvGrpSpPr/>
          <p:nvPr/>
        </p:nvGrpSpPr>
        <p:grpSpPr>
          <a:xfrm flipH="1">
            <a:off x="10538518" y="4634338"/>
            <a:ext cx="2198757" cy="2578787"/>
            <a:chOff x="2069427" y="3400385"/>
            <a:chExt cx="718102" cy="842218"/>
          </a:xfrm>
        </p:grpSpPr>
        <p:sp>
          <p:nvSpPr>
            <p:cNvPr id="369" name="Google Shape;369;p5"/>
            <p:cNvSpPr/>
            <p:nvPr/>
          </p:nvSpPr>
          <p:spPr>
            <a:xfrm>
              <a:off x="2069427" y="3400385"/>
              <a:ext cx="718102" cy="842218"/>
            </a:xfrm>
            <a:custGeom>
              <a:avLst/>
              <a:gdLst/>
              <a:ahLst/>
              <a:cxnLst/>
              <a:rect l="l" t="t" r="r" b="b"/>
              <a:pathLst>
                <a:path w="718102" h="842218" extrusionOk="0">
                  <a:moveTo>
                    <a:pt x="123954" y="545638"/>
                  </a:moveTo>
                  <a:cubicBezTo>
                    <a:pt x="134212" y="549047"/>
                    <a:pt x="143781" y="558522"/>
                    <a:pt x="149473" y="568779"/>
                  </a:cubicBezTo>
                  <a:cubicBezTo>
                    <a:pt x="158291" y="584635"/>
                    <a:pt x="170738" y="612842"/>
                    <a:pt x="155164" y="623725"/>
                  </a:cubicBezTo>
                  <a:cubicBezTo>
                    <a:pt x="139622" y="634608"/>
                    <a:pt x="125111" y="617564"/>
                    <a:pt x="113478" y="602116"/>
                  </a:cubicBezTo>
                  <a:cubicBezTo>
                    <a:pt x="101845" y="586667"/>
                    <a:pt x="93589" y="554082"/>
                    <a:pt x="105410" y="547170"/>
                  </a:cubicBezTo>
                  <a:cubicBezTo>
                    <a:pt x="111414" y="543699"/>
                    <a:pt x="117794" y="543574"/>
                    <a:pt x="123954" y="545638"/>
                  </a:cubicBezTo>
                  <a:close/>
                  <a:moveTo>
                    <a:pt x="596071" y="559898"/>
                  </a:moveTo>
                  <a:cubicBezTo>
                    <a:pt x="602857" y="562431"/>
                    <a:pt x="607517" y="565903"/>
                    <a:pt x="607861" y="570218"/>
                  </a:cubicBezTo>
                  <a:cubicBezTo>
                    <a:pt x="608830" y="581726"/>
                    <a:pt x="590129" y="595392"/>
                    <a:pt x="565706" y="598144"/>
                  </a:cubicBezTo>
                  <a:cubicBezTo>
                    <a:pt x="540594" y="600990"/>
                    <a:pt x="511980" y="595205"/>
                    <a:pt x="511167" y="581914"/>
                  </a:cubicBezTo>
                  <a:cubicBezTo>
                    <a:pt x="510354" y="568623"/>
                    <a:pt x="532307" y="556677"/>
                    <a:pt x="553916" y="554988"/>
                  </a:cubicBezTo>
                  <a:cubicBezTo>
                    <a:pt x="567457" y="553956"/>
                    <a:pt x="584782" y="555676"/>
                    <a:pt x="596071" y="559898"/>
                  </a:cubicBezTo>
                  <a:close/>
                  <a:moveTo>
                    <a:pt x="163482" y="273225"/>
                  </a:moveTo>
                  <a:cubicBezTo>
                    <a:pt x="172520" y="279136"/>
                    <a:pt x="167173" y="302246"/>
                    <a:pt x="170988" y="311159"/>
                  </a:cubicBezTo>
                  <a:cubicBezTo>
                    <a:pt x="175366" y="321353"/>
                    <a:pt x="194755" y="339679"/>
                    <a:pt x="178524" y="348779"/>
                  </a:cubicBezTo>
                  <a:cubicBezTo>
                    <a:pt x="167298" y="355065"/>
                    <a:pt x="158260" y="340023"/>
                    <a:pt x="145219" y="314849"/>
                  </a:cubicBezTo>
                  <a:cubicBezTo>
                    <a:pt x="134086" y="293365"/>
                    <a:pt x="141092" y="271412"/>
                    <a:pt x="158635" y="271912"/>
                  </a:cubicBezTo>
                  <a:cubicBezTo>
                    <a:pt x="160574" y="271912"/>
                    <a:pt x="162169" y="272381"/>
                    <a:pt x="163482" y="273225"/>
                  </a:cubicBezTo>
                  <a:close/>
                  <a:moveTo>
                    <a:pt x="552509" y="230383"/>
                  </a:moveTo>
                  <a:cubicBezTo>
                    <a:pt x="555605" y="231164"/>
                    <a:pt x="558232" y="233353"/>
                    <a:pt x="559983" y="237638"/>
                  </a:cubicBezTo>
                  <a:cubicBezTo>
                    <a:pt x="564861" y="249553"/>
                    <a:pt x="548788" y="256651"/>
                    <a:pt x="522206" y="266533"/>
                  </a:cubicBezTo>
                  <a:cubicBezTo>
                    <a:pt x="499534" y="274977"/>
                    <a:pt x="478581" y="265345"/>
                    <a:pt x="481208" y="248020"/>
                  </a:cubicBezTo>
                  <a:cubicBezTo>
                    <a:pt x="483523" y="232603"/>
                    <a:pt x="511073" y="243611"/>
                    <a:pt x="521706" y="240515"/>
                  </a:cubicBezTo>
                  <a:cubicBezTo>
                    <a:pt x="529680" y="238169"/>
                    <a:pt x="543252" y="228037"/>
                    <a:pt x="552509" y="230383"/>
                  </a:cubicBezTo>
                  <a:close/>
                  <a:moveTo>
                    <a:pt x="566363" y="0"/>
                  </a:moveTo>
                  <a:cubicBezTo>
                    <a:pt x="566363" y="0"/>
                    <a:pt x="529618" y="25268"/>
                    <a:pt x="497157" y="34337"/>
                  </a:cubicBezTo>
                  <a:cubicBezTo>
                    <a:pt x="464728" y="43406"/>
                    <a:pt x="429140" y="50599"/>
                    <a:pt x="416475" y="59668"/>
                  </a:cubicBezTo>
                  <a:cubicBezTo>
                    <a:pt x="378823" y="86624"/>
                    <a:pt x="417538" y="260435"/>
                    <a:pt x="391301" y="268847"/>
                  </a:cubicBezTo>
                  <a:cubicBezTo>
                    <a:pt x="372506" y="274883"/>
                    <a:pt x="352523" y="236700"/>
                    <a:pt x="350678" y="169027"/>
                  </a:cubicBezTo>
                  <a:cubicBezTo>
                    <a:pt x="348989" y="106857"/>
                    <a:pt x="370035" y="69018"/>
                    <a:pt x="370035" y="69018"/>
                  </a:cubicBezTo>
                  <a:cubicBezTo>
                    <a:pt x="370035" y="69018"/>
                    <a:pt x="250482" y="89564"/>
                    <a:pt x="232219" y="124933"/>
                  </a:cubicBezTo>
                  <a:cubicBezTo>
                    <a:pt x="216114" y="156142"/>
                    <a:pt x="213205" y="229632"/>
                    <a:pt x="259426" y="294272"/>
                  </a:cubicBezTo>
                  <a:cubicBezTo>
                    <a:pt x="273123" y="313410"/>
                    <a:pt x="315841" y="388808"/>
                    <a:pt x="302112" y="396751"/>
                  </a:cubicBezTo>
                  <a:cubicBezTo>
                    <a:pt x="263116" y="419392"/>
                    <a:pt x="230155" y="347122"/>
                    <a:pt x="214925" y="300089"/>
                  </a:cubicBezTo>
                  <a:cubicBezTo>
                    <a:pt x="194411" y="236700"/>
                    <a:pt x="197006" y="148137"/>
                    <a:pt x="197006" y="148137"/>
                  </a:cubicBezTo>
                  <a:cubicBezTo>
                    <a:pt x="197006" y="148137"/>
                    <a:pt x="92870" y="228631"/>
                    <a:pt x="89086" y="276290"/>
                  </a:cubicBezTo>
                  <a:cubicBezTo>
                    <a:pt x="81299" y="375017"/>
                    <a:pt x="233908" y="506704"/>
                    <a:pt x="213268" y="523403"/>
                  </a:cubicBezTo>
                  <a:cubicBezTo>
                    <a:pt x="167704" y="560336"/>
                    <a:pt x="64130" y="317507"/>
                    <a:pt x="64130" y="317507"/>
                  </a:cubicBezTo>
                  <a:cubicBezTo>
                    <a:pt x="64130" y="317507"/>
                    <a:pt x="-7139" y="461922"/>
                    <a:pt x="585" y="566027"/>
                  </a:cubicBezTo>
                  <a:cubicBezTo>
                    <a:pt x="6590" y="647241"/>
                    <a:pt x="54999" y="691210"/>
                    <a:pt x="111883" y="702625"/>
                  </a:cubicBezTo>
                  <a:cubicBezTo>
                    <a:pt x="171644" y="714633"/>
                    <a:pt x="243133" y="677419"/>
                    <a:pt x="243133" y="677419"/>
                  </a:cubicBezTo>
                  <a:cubicBezTo>
                    <a:pt x="243133" y="677419"/>
                    <a:pt x="254391" y="799006"/>
                    <a:pt x="322408" y="825931"/>
                  </a:cubicBezTo>
                  <a:cubicBezTo>
                    <a:pt x="399682" y="856515"/>
                    <a:pt x="488964" y="845445"/>
                    <a:pt x="550695" y="780649"/>
                  </a:cubicBezTo>
                  <a:cubicBezTo>
                    <a:pt x="610488" y="717886"/>
                    <a:pt x="634130" y="651307"/>
                    <a:pt x="634130" y="651307"/>
                  </a:cubicBezTo>
                  <a:cubicBezTo>
                    <a:pt x="634130" y="651307"/>
                    <a:pt x="546129" y="676731"/>
                    <a:pt x="473421" y="671227"/>
                  </a:cubicBezTo>
                  <a:cubicBezTo>
                    <a:pt x="411721" y="666568"/>
                    <a:pt x="372975" y="656873"/>
                    <a:pt x="372694" y="645490"/>
                  </a:cubicBezTo>
                  <a:cubicBezTo>
                    <a:pt x="372225" y="624663"/>
                    <a:pt x="458442" y="635233"/>
                    <a:pt x="545723" y="633419"/>
                  </a:cubicBezTo>
                  <a:cubicBezTo>
                    <a:pt x="587753" y="632543"/>
                    <a:pt x="639727" y="637578"/>
                    <a:pt x="661586" y="583915"/>
                  </a:cubicBezTo>
                  <a:cubicBezTo>
                    <a:pt x="677598" y="544637"/>
                    <a:pt x="682476" y="481030"/>
                    <a:pt x="682476" y="481030"/>
                  </a:cubicBezTo>
                  <a:cubicBezTo>
                    <a:pt x="682476" y="481030"/>
                    <a:pt x="626249" y="514616"/>
                    <a:pt x="542564" y="525311"/>
                  </a:cubicBezTo>
                  <a:cubicBezTo>
                    <a:pt x="496688" y="531159"/>
                    <a:pt x="384077" y="542448"/>
                    <a:pt x="384296" y="525561"/>
                  </a:cubicBezTo>
                  <a:cubicBezTo>
                    <a:pt x="384421" y="514272"/>
                    <a:pt x="499878" y="517837"/>
                    <a:pt x="538499" y="512583"/>
                  </a:cubicBezTo>
                  <a:cubicBezTo>
                    <a:pt x="618931" y="501575"/>
                    <a:pt x="690420" y="451258"/>
                    <a:pt x="690420" y="451258"/>
                  </a:cubicBezTo>
                  <a:cubicBezTo>
                    <a:pt x="690420" y="451258"/>
                    <a:pt x="706619" y="402536"/>
                    <a:pt x="713936" y="367824"/>
                  </a:cubicBezTo>
                  <a:cubicBezTo>
                    <a:pt x="723068" y="324481"/>
                    <a:pt x="714343" y="277416"/>
                    <a:pt x="714343" y="277416"/>
                  </a:cubicBezTo>
                  <a:cubicBezTo>
                    <a:pt x="714343" y="277416"/>
                    <a:pt x="661962" y="352657"/>
                    <a:pt x="589160" y="377581"/>
                  </a:cubicBezTo>
                  <a:cubicBezTo>
                    <a:pt x="528429" y="398377"/>
                    <a:pt x="432611" y="402849"/>
                    <a:pt x="424699" y="366042"/>
                  </a:cubicBezTo>
                  <a:cubicBezTo>
                    <a:pt x="417945" y="334707"/>
                    <a:pt x="497157" y="330673"/>
                    <a:pt x="559608" y="320290"/>
                  </a:cubicBezTo>
                  <a:cubicBezTo>
                    <a:pt x="612208" y="311534"/>
                    <a:pt x="681132" y="272600"/>
                    <a:pt x="673626" y="229507"/>
                  </a:cubicBezTo>
                  <a:cubicBezTo>
                    <a:pt x="666121" y="186414"/>
                    <a:pt x="639102" y="137817"/>
                    <a:pt x="599824" y="96193"/>
                  </a:cubicBezTo>
                  <a:cubicBezTo>
                    <a:pt x="574681" y="69518"/>
                    <a:pt x="566363" y="0"/>
                    <a:pt x="566363" y="0"/>
                  </a:cubicBezTo>
                  <a:close/>
                </a:path>
              </a:pathLst>
            </a:custGeom>
            <a:solidFill>
              <a:srgbClr val="AEB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0" name="Google Shape;37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82097" y="3447606"/>
              <a:ext cx="330325" cy="698046"/>
            </a:xfrm>
            <a:custGeom>
              <a:avLst/>
              <a:gdLst/>
              <a:ahLst/>
              <a:cxnLst/>
              <a:rect l="l" t="t" r="r" b="b"/>
              <a:pathLst>
                <a:path w="330325" h="698046" extrusionOk="0">
                  <a:moveTo>
                    <a:pt x="560" y="1102"/>
                  </a:moveTo>
                  <a:lnTo>
                    <a:pt x="330885" y="1102"/>
                  </a:lnTo>
                  <a:lnTo>
                    <a:pt x="330885" y="699148"/>
                  </a:lnTo>
                  <a:lnTo>
                    <a:pt x="560" y="699148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71" name="Google Shape;37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05228" y="3810020"/>
              <a:ext cx="279188" cy="60693"/>
            </a:xfrm>
            <a:custGeom>
              <a:avLst/>
              <a:gdLst/>
              <a:ahLst/>
              <a:cxnLst/>
              <a:rect l="l" t="t" r="r" b="b"/>
              <a:pathLst>
                <a:path w="279188" h="60693" extrusionOk="0">
                  <a:moveTo>
                    <a:pt x="598" y="1218"/>
                  </a:moveTo>
                  <a:lnTo>
                    <a:pt x="279786" y="1218"/>
                  </a:lnTo>
                  <a:lnTo>
                    <a:pt x="279786" y="61911"/>
                  </a:lnTo>
                  <a:lnTo>
                    <a:pt x="598" y="6191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72" name="Google Shape;372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72552" y="3957500"/>
              <a:ext cx="206967" cy="27801"/>
            </a:xfrm>
            <a:custGeom>
              <a:avLst/>
              <a:gdLst/>
              <a:ahLst/>
              <a:cxnLst/>
              <a:rect l="l" t="t" r="r" b="b"/>
              <a:pathLst>
                <a:path w="206967" h="27801" extrusionOk="0">
                  <a:moveTo>
                    <a:pt x="588" y="1265"/>
                  </a:moveTo>
                  <a:lnTo>
                    <a:pt x="207556" y="1265"/>
                  </a:lnTo>
                  <a:lnTo>
                    <a:pt x="207556" y="29067"/>
                  </a:lnTo>
                  <a:lnTo>
                    <a:pt x="588" y="2906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73" name="Google Shape;373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33280" y="4021139"/>
              <a:ext cx="308427" cy="100773"/>
            </a:xfrm>
            <a:custGeom>
              <a:avLst/>
              <a:gdLst/>
              <a:ahLst/>
              <a:cxnLst/>
              <a:rect l="l" t="t" r="r" b="b"/>
              <a:pathLst>
                <a:path w="308427" h="100773" extrusionOk="0">
                  <a:moveTo>
                    <a:pt x="575" y="1285"/>
                  </a:moveTo>
                  <a:lnTo>
                    <a:pt x="309002" y="1285"/>
                  </a:lnTo>
                  <a:lnTo>
                    <a:pt x="309002" y="102059"/>
                  </a:lnTo>
                  <a:lnTo>
                    <a:pt x="575" y="102059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74" name="Google Shape;374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65015" y="3545864"/>
              <a:ext cx="74850" cy="224552"/>
            </a:xfrm>
            <a:custGeom>
              <a:avLst/>
              <a:gdLst/>
              <a:ahLst/>
              <a:cxnLst/>
              <a:rect l="l" t="t" r="r" b="b"/>
              <a:pathLst>
                <a:path w="74850" h="224552" extrusionOk="0">
                  <a:moveTo>
                    <a:pt x="586" y="1134"/>
                  </a:moveTo>
                  <a:lnTo>
                    <a:pt x="75437" y="1134"/>
                  </a:lnTo>
                  <a:lnTo>
                    <a:pt x="75437" y="225686"/>
                  </a:lnTo>
                  <a:lnTo>
                    <a:pt x="586" y="22568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75" name="Google Shape;375;p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267840" y="3744161"/>
              <a:ext cx="123487" cy="191406"/>
            </a:xfrm>
            <a:custGeom>
              <a:avLst/>
              <a:gdLst/>
              <a:ahLst/>
              <a:cxnLst/>
              <a:rect l="l" t="t" r="r" b="b"/>
              <a:pathLst>
                <a:path w="123487" h="191406" extrusionOk="0">
                  <a:moveTo>
                    <a:pt x="555" y="1197"/>
                  </a:moveTo>
                  <a:lnTo>
                    <a:pt x="124043" y="1197"/>
                  </a:lnTo>
                  <a:lnTo>
                    <a:pt x="124043" y="192603"/>
                  </a:lnTo>
                  <a:lnTo>
                    <a:pt x="555" y="19260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76" name="Google Shape;376;p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163588" y="3900647"/>
              <a:ext cx="167316" cy="139430"/>
            </a:xfrm>
            <a:custGeom>
              <a:avLst/>
              <a:gdLst/>
              <a:ahLst/>
              <a:cxnLst/>
              <a:rect l="l" t="t" r="r" b="b"/>
              <a:pathLst>
                <a:path w="167316" h="139430" extrusionOk="0">
                  <a:moveTo>
                    <a:pt x="522" y="1247"/>
                  </a:moveTo>
                  <a:lnTo>
                    <a:pt x="167838" y="1247"/>
                  </a:lnTo>
                  <a:lnTo>
                    <a:pt x="167838" y="140677"/>
                  </a:lnTo>
                  <a:lnTo>
                    <a:pt x="522" y="14067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77" name="Google Shape;377;p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522662" y="3496329"/>
              <a:ext cx="27776" cy="117277"/>
            </a:xfrm>
            <a:custGeom>
              <a:avLst/>
              <a:gdLst/>
              <a:ahLst/>
              <a:cxnLst/>
              <a:rect l="l" t="t" r="r" b="b"/>
              <a:pathLst>
                <a:path w="27776" h="117277" extrusionOk="0">
                  <a:moveTo>
                    <a:pt x="637" y="1118"/>
                  </a:moveTo>
                  <a:lnTo>
                    <a:pt x="28413" y="1118"/>
                  </a:lnTo>
                  <a:lnTo>
                    <a:pt x="28413" y="118396"/>
                  </a:lnTo>
                  <a:lnTo>
                    <a:pt x="637" y="11839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378" name="Google Shape;378;p5"/>
          <p:cNvGrpSpPr/>
          <p:nvPr/>
        </p:nvGrpSpPr>
        <p:grpSpPr>
          <a:xfrm rot="-200005" flipH="1">
            <a:off x="10616933" y="2472"/>
            <a:ext cx="2331504" cy="2955157"/>
            <a:chOff x="1155112" y="3602342"/>
            <a:chExt cx="618752" cy="784241"/>
          </a:xfrm>
        </p:grpSpPr>
        <p:sp>
          <p:nvSpPr>
            <p:cNvPr id="379" name="Google Shape;379;p5"/>
            <p:cNvSpPr/>
            <p:nvPr/>
          </p:nvSpPr>
          <p:spPr>
            <a:xfrm>
              <a:off x="1546960" y="3621011"/>
              <a:ext cx="219805" cy="271817"/>
            </a:xfrm>
            <a:custGeom>
              <a:avLst/>
              <a:gdLst/>
              <a:ahLst/>
              <a:cxnLst/>
              <a:rect l="l" t="t" r="r" b="b"/>
              <a:pathLst>
                <a:path w="219805" h="271817" extrusionOk="0">
                  <a:moveTo>
                    <a:pt x="24" y="271818"/>
                  </a:moveTo>
                  <a:cubicBezTo>
                    <a:pt x="24" y="271818"/>
                    <a:pt x="-2728" y="162740"/>
                    <a:pt x="50341" y="104387"/>
                  </a:cubicBezTo>
                  <a:cubicBezTo>
                    <a:pt x="129804" y="16981"/>
                    <a:pt x="219806" y="0"/>
                    <a:pt x="219806" y="0"/>
                  </a:cubicBezTo>
                  <a:cubicBezTo>
                    <a:pt x="219806" y="0"/>
                    <a:pt x="211894" y="101916"/>
                    <a:pt x="177588" y="159144"/>
                  </a:cubicBezTo>
                  <a:cubicBezTo>
                    <a:pt x="119547" y="255963"/>
                    <a:pt x="24" y="271818"/>
                    <a:pt x="24" y="27181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264139" y="3762424"/>
              <a:ext cx="167686" cy="274288"/>
            </a:xfrm>
            <a:custGeom>
              <a:avLst/>
              <a:gdLst/>
              <a:ahLst/>
              <a:cxnLst/>
              <a:rect l="l" t="t" r="r" b="b"/>
              <a:pathLst>
                <a:path w="167686" h="274288" extrusionOk="0">
                  <a:moveTo>
                    <a:pt x="164729" y="274289"/>
                  </a:moveTo>
                  <a:cubicBezTo>
                    <a:pt x="164729" y="274289"/>
                    <a:pt x="73884" y="250710"/>
                    <a:pt x="40360" y="186226"/>
                  </a:cubicBezTo>
                  <a:cubicBezTo>
                    <a:pt x="-9863" y="89658"/>
                    <a:pt x="988" y="0"/>
                    <a:pt x="988" y="0"/>
                  </a:cubicBezTo>
                  <a:cubicBezTo>
                    <a:pt x="988" y="0"/>
                    <a:pt x="83015" y="31991"/>
                    <a:pt x="120792" y="78368"/>
                  </a:cubicBezTo>
                  <a:cubicBezTo>
                    <a:pt x="184712" y="156799"/>
                    <a:pt x="164729" y="274289"/>
                    <a:pt x="164729" y="274289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479061" y="3887445"/>
              <a:ext cx="294803" cy="155550"/>
            </a:xfrm>
            <a:custGeom>
              <a:avLst/>
              <a:gdLst/>
              <a:ahLst/>
              <a:cxnLst/>
              <a:rect l="l" t="t" r="r" b="b"/>
              <a:pathLst>
                <a:path w="294803" h="155550" extrusionOk="0">
                  <a:moveTo>
                    <a:pt x="0" y="149268"/>
                  </a:moveTo>
                  <a:cubicBezTo>
                    <a:pt x="0" y="149268"/>
                    <a:pt x="8099" y="58516"/>
                    <a:pt x="89908" y="26524"/>
                  </a:cubicBezTo>
                  <a:cubicBezTo>
                    <a:pt x="195921" y="-14943"/>
                    <a:pt x="294803" y="4602"/>
                    <a:pt x="294803" y="4602"/>
                  </a:cubicBezTo>
                  <a:cubicBezTo>
                    <a:pt x="294803" y="4602"/>
                    <a:pt x="273163" y="71931"/>
                    <a:pt x="175468" y="128909"/>
                  </a:cubicBezTo>
                  <a:cubicBezTo>
                    <a:pt x="100259" y="172753"/>
                    <a:pt x="0" y="149268"/>
                    <a:pt x="0" y="14926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336073" y="3602342"/>
              <a:ext cx="185021" cy="285108"/>
            </a:xfrm>
            <a:custGeom>
              <a:avLst/>
              <a:gdLst/>
              <a:ahLst/>
              <a:cxnLst/>
              <a:rect l="l" t="t" r="r" b="b"/>
              <a:pathLst>
                <a:path w="185021" h="285108" extrusionOk="0">
                  <a:moveTo>
                    <a:pt x="166942" y="285109"/>
                  </a:moveTo>
                  <a:cubicBezTo>
                    <a:pt x="166942" y="285109"/>
                    <a:pt x="211130" y="205458"/>
                    <a:pt x="161344" y="133063"/>
                  </a:cubicBezTo>
                  <a:cubicBezTo>
                    <a:pt x="96829" y="39278"/>
                    <a:pt x="3982" y="0"/>
                    <a:pt x="3982" y="0"/>
                  </a:cubicBezTo>
                  <a:cubicBezTo>
                    <a:pt x="3982" y="0"/>
                    <a:pt x="-15876" y="67861"/>
                    <a:pt x="33097" y="169839"/>
                  </a:cubicBezTo>
                  <a:cubicBezTo>
                    <a:pt x="70780" y="248333"/>
                    <a:pt x="166942" y="285109"/>
                    <a:pt x="166942" y="285109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1428619" y="4078706"/>
              <a:ext cx="310064" cy="136976"/>
            </a:xfrm>
            <a:custGeom>
              <a:avLst/>
              <a:gdLst/>
              <a:ahLst/>
              <a:cxnLst/>
              <a:rect l="l" t="t" r="r" b="b"/>
              <a:pathLst>
                <a:path w="310064" h="136976" extrusionOk="0">
                  <a:moveTo>
                    <a:pt x="0" y="102391"/>
                  </a:moveTo>
                  <a:cubicBezTo>
                    <a:pt x="0" y="102391"/>
                    <a:pt x="13603" y="4165"/>
                    <a:pt x="103449" y="350"/>
                  </a:cubicBezTo>
                  <a:cubicBezTo>
                    <a:pt x="176219" y="-2715"/>
                    <a:pt x="224128" y="15048"/>
                    <a:pt x="251741" y="26744"/>
                  </a:cubicBezTo>
                  <a:cubicBezTo>
                    <a:pt x="279355" y="38440"/>
                    <a:pt x="310064" y="37595"/>
                    <a:pt x="310064" y="37595"/>
                  </a:cubicBezTo>
                  <a:cubicBezTo>
                    <a:pt x="310064" y="37595"/>
                    <a:pt x="226255" y="112242"/>
                    <a:pt x="108077" y="134664"/>
                  </a:cubicBezTo>
                  <a:cubicBezTo>
                    <a:pt x="40060" y="147548"/>
                    <a:pt x="0" y="102391"/>
                    <a:pt x="0" y="102391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368419" y="4249577"/>
              <a:ext cx="310064" cy="136985"/>
            </a:xfrm>
            <a:custGeom>
              <a:avLst/>
              <a:gdLst/>
              <a:ahLst/>
              <a:cxnLst/>
              <a:rect l="l" t="t" r="r" b="b"/>
              <a:pathLst>
                <a:path w="310064" h="136985" extrusionOk="0">
                  <a:moveTo>
                    <a:pt x="0" y="102391"/>
                  </a:moveTo>
                  <a:cubicBezTo>
                    <a:pt x="0" y="102391"/>
                    <a:pt x="13603" y="4165"/>
                    <a:pt x="103449" y="350"/>
                  </a:cubicBezTo>
                  <a:cubicBezTo>
                    <a:pt x="176219" y="-2715"/>
                    <a:pt x="224128" y="15048"/>
                    <a:pt x="251741" y="26743"/>
                  </a:cubicBezTo>
                  <a:cubicBezTo>
                    <a:pt x="279355" y="38439"/>
                    <a:pt x="310064" y="37595"/>
                    <a:pt x="310064" y="37595"/>
                  </a:cubicBezTo>
                  <a:cubicBezTo>
                    <a:pt x="310064" y="37595"/>
                    <a:pt x="226255" y="112242"/>
                    <a:pt x="108077" y="134664"/>
                  </a:cubicBezTo>
                  <a:cubicBezTo>
                    <a:pt x="40060" y="147579"/>
                    <a:pt x="0" y="102391"/>
                    <a:pt x="0" y="102391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155112" y="3981392"/>
              <a:ext cx="218038" cy="247103"/>
            </a:xfrm>
            <a:custGeom>
              <a:avLst/>
              <a:gdLst/>
              <a:ahLst/>
              <a:cxnLst/>
              <a:rect l="l" t="t" r="r" b="b"/>
              <a:pathLst>
                <a:path w="218038" h="247103" extrusionOk="0">
                  <a:moveTo>
                    <a:pt x="199079" y="246425"/>
                  </a:moveTo>
                  <a:cubicBezTo>
                    <a:pt x="199079" y="246425"/>
                    <a:pt x="250709" y="161740"/>
                    <a:pt x="183568" y="101947"/>
                  </a:cubicBezTo>
                  <a:cubicBezTo>
                    <a:pt x="129186" y="53507"/>
                    <a:pt x="80839" y="36964"/>
                    <a:pt x="52037" y="28520"/>
                  </a:cubicBezTo>
                  <a:cubicBezTo>
                    <a:pt x="23235" y="20077"/>
                    <a:pt x="0" y="0"/>
                    <a:pt x="0" y="0"/>
                  </a:cubicBezTo>
                  <a:cubicBezTo>
                    <a:pt x="0" y="0"/>
                    <a:pt x="17638" y="110860"/>
                    <a:pt x="94942" y="202988"/>
                  </a:cubicBezTo>
                  <a:cubicBezTo>
                    <a:pt x="139474" y="256026"/>
                    <a:pt x="199079" y="246425"/>
                    <a:pt x="199079" y="246425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1331459" y="3890978"/>
              <a:ext cx="217532" cy="495605"/>
            </a:xfrm>
            <a:custGeom>
              <a:avLst/>
              <a:gdLst/>
              <a:ahLst/>
              <a:cxnLst/>
              <a:rect l="l" t="t" r="r" b="b"/>
              <a:pathLst>
                <a:path w="217532" h="495605" extrusionOk="0">
                  <a:moveTo>
                    <a:pt x="216807" y="444"/>
                  </a:moveTo>
                  <a:cubicBezTo>
                    <a:pt x="215963" y="-244"/>
                    <a:pt x="214681" y="-119"/>
                    <a:pt x="213993" y="725"/>
                  </a:cubicBezTo>
                  <a:cubicBezTo>
                    <a:pt x="213711" y="1069"/>
                    <a:pt x="209740" y="6167"/>
                    <a:pt x="208051" y="8356"/>
                  </a:cubicBezTo>
                  <a:cubicBezTo>
                    <a:pt x="203298" y="14610"/>
                    <a:pt x="197919" y="21865"/>
                    <a:pt x="192227" y="30090"/>
                  </a:cubicBezTo>
                  <a:cubicBezTo>
                    <a:pt x="175966" y="53607"/>
                    <a:pt x="159673" y="79969"/>
                    <a:pt x="144506" y="108865"/>
                  </a:cubicBezTo>
                  <a:cubicBezTo>
                    <a:pt x="128182" y="139981"/>
                    <a:pt x="114203" y="172129"/>
                    <a:pt x="103008" y="204871"/>
                  </a:cubicBezTo>
                  <a:cubicBezTo>
                    <a:pt x="91093" y="239739"/>
                    <a:pt x="53504" y="354539"/>
                    <a:pt x="47374" y="372584"/>
                  </a:cubicBezTo>
                  <a:cubicBezTo>
                    <a:pt x="27673" y="430844"/>
                    <a:pt x="13350" y="467933"/>
                    <a:pt x="216" y="492856"/>
                  </a:cubicBezTo>
                  <a:cubicBezTo>
                    <a:pt x="-285" y="493795"/>
                    <a:pt x="122" y="494889"/>
                    <a:pt x="1060" y="495390"/>
                  </a:cubicBezTo>
                  <a:cubicBezTo>
                    <a:pt x="1998" y="495890"/>
                    <a:pt x="3093" y="495484"/>
                    <a:pt x="3593" y="494545"/>
                  </a:cubicBezTo>
                  <a:cubicBezTo>
                    <a:pt x="16853" y="469371"/>
                    <a:pt x="31238" y="432157"/>
                    <a:pt x="51033" y="373709"/>
                  </a:cubicBezTo>
                  <a:cubicBezTo>
                    <a:pt x="57162" y="355634"/>
                    <a:pt x="94752" y="241146"/>
                    <a:pt x="106666" y="206278"/>
                  </a:cubicBezTo>
                  <a:cubicBezTo>
                    <a:pt x="117799" y="173724"/>
                    <a:pt x="131934" y="141826"/>
                    <a:pt x="148165" y="110835"/>
                  </a:cubicBezTo>
                  <a:cubicBezTo>
                    <a:pt x="163238" y="82096"/>
                    <a:pt x="179437" y="55733"/>
                    <a:pt x="195605" y="32342"/>
                  </a:cubicBezTo>
                  <a:cubicBezTo>
                    <a:pt x="201265" y="24148"/>
                    <a:pt x="206425" y="16799"/>
                    <a:pt x="211147" y="10607"/>
                  </a:cubicBezTo>
                  <a:cubicBezTo>
                    <a:pt x="213961" y="6886"/>
                    <a:pt x="216025" y="4290"/>
                    <a:pt x="217089" y="2977"/>
                  </a:cubicBezTo>
                  <a:cubicBezTo>
                    <a:pt x="217777" y="2133"/>
                    <a:pt x="217652" y="1101"/>
                    <a:pt x="216807" y="44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448464" y="4034699"/>
              <a:ext cx="32453" cy="26512"/>
            </a:xfrm>
            <a:custGeom>
              <a:avLst/>
              <a:gdLst/>
              <a:ahLst/>
              <a:cxnLst/>
              <a:rect l="l" t="t" r="r" b="b"/>
              <a:pathLst>
                <a:path w="32453" h="26512" extrusionOk="0">
                  <a:moveTo>
                    <a:pt x="29783" y="138"/>
                  </a:moveTo>
                  <a:cubicBezTo>
                    <a:pt x="29314" y="326"/>
                    <a:pt x="21840" y="3671"/>
                    <a:pt x="18494" y="5204"/>
                  </a:cubicBezTo>
                  <a:cubicBezTo>
                    <a:pt x="14397" y="7080"/>
                    <a:pt x="10864" y="9645"/>
                    <a:pt x="7768" y="12834"/>
                  </a:cubicBezTo>
                  <a:cubicBezTo>
                    <a:pt x="5485" y="15180"/>
                    <a:pt x="3640" y="17650"/>
                    <a:pt x="2107" y="20183"/>
                  </a:cubicBezTo>
                  <a:cubicBezTo>
                    <a:pt x="1169" y="21716"/>
                    <a:pt x="450" y="23123"/>
                    <a:pt x="137" y="23842"/>
                  </a:cubicBezTo>
                  <a:cubicBezTo>
                    <a:pt x="-269" y="24843"/>
                    <a:pt x="262" y="25969"/>
                    <a:pt x="1263" y="26375"/>
                  </a:cubicBezTo>
                  <a:cubicBezTo>
                    <a:pt x="2264" y="26782"/>
                    <a:pt x="3390" y="26250"/>
                    <a:pt x="3796" y="25249"/>
                  </a:cubicBezTo>
                  <a:cubicBezTo>
                    <a:pt x="4046" y="24686"/>
                    <a:pt x="4390" y="23780"/>
                    <a:pt x="5203" y="22435"/>
                  </a:cubicBezTo>
                  <a:cubicBezTo>
                    <a:pt x="6579" y="20152"/>
                    <a:pt x="8487" y="17775"/>
                    <a:pt x="10582" y="15649"/>
                  </a:cubicBezTo>
                  <a:cubicBezTo>
                    <a:pt x="13365" y="12803"/>
                    <a:pt x="16555" y="10552"/>
                    <a:pt x="20183" y="8863"/>
                  </a:cubicBezTo>
                  <a:cubicBezTo>
                    <a:pt x="23498" y="7330"/>
                    <a:pt x="30753" y="3953"/>
                    <a:pt x="31191" y="3765"/>
                  </a:cubicBezTo>
                  <a:cubicBezTo>
                    <a:pt x="32191" y="3359"/>
                    <a:pt x="32723" y="2233"/>
                    <a:pt x="32316" y="1232"/>
                  </a:cubicBezTo>
                  <a:cubicBezTo>
                    <a:pt x="31910" y="263"/>
                    <a:pt x="30784" y="-269"/>
                    <a:pt x="29783" y="13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7598" y="4179021"/>
              <a:ext cx="33014" cy="30170"/>
            </a:xfrm>
            <a:custGeom>
              <a:avLst/>
              <a:gdLst/>
              <a:ahLst/>
              <a:cxnLst/>
              <a:rect l="l" t="t" r="r" b="b"/>
              <a:pathLst>
                <a:path w="33014" h="30170" extrusionOk="0">
                  <a:moveTo>
                    <a:pt x="30395" y="74"/>
                  </a:moveTo>
                  <a:cubicBezTo>
                    <a:pt x="29770" y="262"/>
                    <a:pt x="28675" y="668"/>
                    <a:pt x="27299" y="1200"/>
                  </a:cubicBezTo>
                  <a:cubicBezTo>
                    <a:pt x="25016" y="2075"/>
                    <a:pt x="22671" y="3201"/>
                    <a:pt x="20513" y="4295"/>
                  </a:cubicBezTo>
                  <a:cubicBezTo>
                    <a:pt x="17355" y="5922"/>
                    <a:pt x="15009" y="7548"/>
                    <a:pt x="13164" y="9362"/>
                  </a:cubicBezTo>
                  <a:cubicBezTo>
                    <a:pt x="9130" y="13396"/>
                    <a:pt x="5596" y="17586"/>
                    <a:pt x="3001" y="21777"/>
                  </a:cubicBezTo>
                  <a:cubicBezTo>
                    <a:pt x="1437" y="24310"/>
                    <a:pt x="655" y="26280"/>
                    <a:pt x="186" y="27437"/>
                  </a:cubicBezTo>
                  <a:cubicBezTo>
                    <a:pt x="-220" y="28438"/>
                    <a:pt x="30" y="29564"/>
                    <a:pt x="1030" y="29970"/>
                  </a:cubicBezTo>
                  <a:cubicBezTo>
                    <a:pt x="2031" y="30408"/>
                    <a:pt x="3157" y="30126"/>
                    <a:pt x="3563" y="29126"/>
                  </a:cubicBezTo>
                  <a:cubicBezTo>
                    <a:pt x="3970" y="28156"/>
                    <a:pt x="4908" y="26405"/>
                    <a:pt x="6378" y="24060"/>
                  </a:cubicBezTo>
                  <a:cubicBezTo>
                    <a:pt x="8848" y="20119"/>
                    <a:pt x="11882" y="16023"/>
                    <a:pt x="15697" y="12207"/>
                  </a:cubicBezTo>
                  <a:cubicBezTo>
                    <a:pt x="17198" y="10706"/>
                    <a:pt x="19637" y="9143"/>
                    <a:pt x="22483" y="7704"/>
                  </a:cubicBezTo>
                  <a:cubicBezTo>
                    <a:pt x="24485" y="6672"/>
                    <a:pt x="26549" y="5703"/>
                    <a:pt x="28706" y="4890"/>
                  </a:cubicBezTo>
                  <a:cubicBezTo>
                    <a:pt x="29989" y="4389"/>
                    <a:pt x="30958" y="4233"/>
                    <a:pt x="31521" y="4045"/>
                  </a:cubicBezTo>
                  <a:cubicBezTo>
                    <a:pt x="32553" y="3733"/>
                    <a:pt x="33272" y="2544"/>
                    <a:pt x="32928" y="1512"/>
                  </a:cubicBezTo>
                  <a:cubicBezTo>
                    <a:pt x="32615" y="480"/>
                    <a:pt x="31427" y="-239"/>
                    <a:pt x="30395" y="7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37385" y="4349911"/>
              <a:ext cx="33028" cy="30214"/>
            </a:xfrm>
            <a:custGeom>
              <a:avLst/>
              <a:gdLst/>
              <a:ahLst/>
              <a:cxnLst/>
              <a:rect l="l" t="t" r="r" b="b"/>
              <a:pathLst>
                <a:path w="33028" h="30214" extrusionOk="0">
                  <a:moveTo>
                    <a:pt x="30409" y="87"/>
                  </a:moveTo>
                  <a:cubicBezTo>
                    <a:pt x="29783" y="274"/>
                    <a:pt x="28689" y="681"/>
                    <a:pt x="27313" y="1213"/>
                  </a:cubicBezTo>
                  <a:cubicBezTo>
                    <a:pt x="25030" y="2088"/>
                    <a:pt x="22685" y="3214"/>
                    <a:pt x="20527" y="4308"/>
                  </a:cubicBezTo>
                  <a:cubicBezTo>
                    <a:pt x="17368" y="5935"/>
                    <a:pt x="15023" y="7561"/>
                    <a:pt x="13178" y="9406"/>
                  </a:cubicBezTo>
                  <a:cubicBezTo>
                    <a:pt x="9144" y="13440"/>
                    <a:pt x="5610" y="17630"/>
                    <a:pt x="3014" y="21821"/>
                  </a:cubicBezTo>
                  <a:cubicBezTo>
                    <a:pt x="1451" y="24354"/>
                    <a:pt x="669" y="26324"/>
                    <a:pt x="200" y="27481"/>
                  </a:cubicBezTo>
                  <a:cubicBezTo>
                    <a:pt x="-238" y="28482"/>
                    <a:pt x="43" y="29608"/>
                    <a:pt x="1044" y="30014"/>
                  </a:cubicBezTo>
                  <a:cubicBezTo>
                    <a:pt x="2045" y="30452"/>
                    <a:pt x="3171" y="30171"/>
                    <a:pt x="3577" y="29170"/>
                  </a:cubicBezTo>
                  <a:cubicBezTo>
                    <a:pt x="3984" y="28200"/>
                    <a:pt x="4922" y="26449"/>
                    <a:pt x="6392" y="24073"/>
                  </a:cubicBezTo>
                  <a:cubicBezTo>
                    <a:pt x="8862" y="20132"/>
                    <a:pt x="11896" y="16036"/>
                    <a:pt x="15711" y="12220"/>
                  </a:cubicBezTo>
                  <a:cubicBezTo>
                    <a:pt x="17212" y="10719"/>
                    <a:pt x="19651" y="9156"/>
                    <a:pt x="22497" y="7717"/>
                  </a:cubicBezTo>
                  <a:cubicBezTo>
                    <a:pt x="24498" y="6685"/>
                    <a:pt x="26562" y="5716"/>
                    <a:pt x="28720" y="4903"/>
                  </a:cubicBezTo>
                  <a:cubicBezTo>
                    <a:pt x="30002" y="4402"/>
                    <a:pt x="30972" y="4246"/>
                    <a:pt x="31535" y="4058"/>
                  </a:cubicBezTo>
                  <a:cubicBezTo>
                    <a:pt x="32567" y="3746"/>
                    <a:pt x="33286" y="2557"/>
                    <a:pt x="32942" y="1525"/>
                  </a:cubicBezTo>
                  <a:cubicBezTo>
                    <a:pt x="32629" y="462"/>
                    <a:pt x="31441" y="-257"/>
                    <a:pt x="30409" y="87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501104" y="3885445"/>
              <a:ext cx="15514" cy="54792"/>
            </a:xfrm>
            <a:custGeom>
              <a:avLst/>
              <a:gdLst/>
              <a:ahLst/>
              <a:cxnLst/>
              <a:rect l="l" t="t" r="r" b="b"/>
              <a:pathLst>
                <a:path w="15514" h="54792" extrusionOk="0">
                  <a:moveTo>
                    <a:pt x="879" y="317"/>
                  </a:moveTo>
                  <a:cubicBezTo>
                    <a:pt x="-59" y="879"/>
                    <a:pt x="-246" y="2224"/>
                    <a:pt x="317" y="3131"/>
                  </a:cubicBezTo>
                  <a:cubicBezTo>
                    <a:pt x="598" y="3631"/>
                    <a:pt x="1067" y="4413"/>
                    <a:pt x="1724" y="5664"/>
                  </a:cubicBezTo>
                  <a:cubicBezTo>
                    <a:pt x="2850" y="7759"/>
                    <a:pt x="4069" y="10105"/>
                    <a:pt x="5101" y="12450"/>
                  </a:cubicBezTo>
                  <a:cubicBezTo>
                    <a:pt x="6383" y="15296"/>
                    <a:pt x="7415" y="18048"/>
                    <a:pt x="8197" y="20644"/>
                  </a:cubicBezTo>
                  <a:cubicBezTo>
                    <a:pt x="8510" y="21644"/>
                    <a:pt x="8823" y="22520"/>
                    <a:pt x="9042" y="23458"/>
                  </a:cubicBezTo>
                  <a:cubicBezTo>
                    <a:pt x="9730" y="26335"/>
                    <a:pt x="10324" y="30150"/>
                    <a:pt x="10730" y="34466"/>
                  </a:cubicBezTo>
                  <a:cubicBezTo>
                    <a:pt x="11106" y="38469"/>
                    <a:pt x="11168" y="42597"/>
                    <a:pt x="11293" y="46881"/>
                  </a:cubicBezTo>
                  <a:cubicBezTo>
                    <a:pt x="11387" y="49445"/>
                    <a:pt x="11575" y="51666"/>
                    <a:pt x="11575" y="52823"/>
                  </a:cubicBezTo>
                  <a:cubicBezTo>
                    <a:pt x="11575" y="53886"/>
                    <a:pt x="12482" y="54793"/>
                    <a:pt x="13545" y="54793"/>
                  </a:cubicBezTo>
                  <a:cubicBezTo>
                    <a:pt x="14608" y="54793"/>
                    <a:pt x="15515" y="53886"/>
                    <a:pt x="15515" y="52823"/>
                  </a:cubicBezTo>
                  <a:cubicBezTo>
                    <a:pt x="15515" y="51634"/>
                    <a:pt x="15327" y="49508"/>
                    <a:pt x="15233" y="46881"/>
                  </a:cubicBezTo>
                  <a:cubicBezTo>
                    <a:pt x="15077" y="42503"/>
                    <a:pt x="14764" y="38250"/>
                    <a:pt x="14389" y="34185"/>
                  </a:cubicBezTo>
                  <a:cubicBezTo>
                    <a:pt x="13951" y="29712"/>
                    <a:pt x="13420" y="25710"/>
                    <a:pt x="12700" y="22614"/>
                  </a:cubicBezTo>
                  <a:cubicBezTo>
                    <a:pt x="12450" y="21582"/>
                    <a:pt x="12200" y="20612"/>
                    <a:pt x="11856" y="19518"/>
                  </a:cubicBezTo>
                  <a:cubicBezTo>
                    <a:pt x="11012" y="16766"/>
                    <a:pt x="9792" y="13764"/>
                    <a:pt x="8479" y="10762"/>
                  </a:cubicBezTo>
                  <a:cubicBezTo>
                    <a:pt x="7384" y="8322"/>
                    <a:pt x="6258" y="5883"/>
                    <a:pt x="5101" y="3694"/>
                  </a:cubicBezTo>
                  <a:cubicBezTo>
                    <a:pt x="4413" y="2381"/>
                    <a:pt x="4007" y="1411"/>
                    <a:pt x="3694" y="879"/>
                  </a:cubicBezTo>
                  <a:cubicBezTo>
                    <a:pt x="3131" y="-59"/>
                    <a:pt x="1786" y="-246"/>
                    <a:pt x="879" y="317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426996" y="4034684"/>
              <a:ext cx="15989" cy="51822"/>
            </a:xfrm>
            <a:custGeom>
              <a:avLst/>
              <a:gdLst/>
              <a:ahLst/>
              <a:cxnLst/>
              <a:rect l="l" t="t" r="r" b="b"/>
              <a:pathLst>
                <a:path w="15989" h="51822" extrusionOk="0">
                  <a:moveTo>
                    <a:pt x="3249" y="434"/>
                  </a:moveTo>
                  <a:cubicBezTo>
                    <a:pt x="2436" y="-254"/>
                    <a:pt x="1122" y="-97"/>
                    <a:pt x="434" y="716"/>
                  </a:cubicBezTo>
                  <a:cubicBezTo>
                    <a:pt x="-254" y="1529"/>
                    <a:pt x="-98" y="2842"/>
                    <a:pt x="715" y="3530"/>
                  </a:cubicBezTo>
                  <a:cubicBezTo>
                    <a:pt x="2060" y="4656"/>
                    <a:pt x="3999" y="6970"/>
                    <a:pt x="6094" y="10035"/>
                  </a:cubicBezTo>
                  <a:cubicBezTo>
                    <a:pt x="8752" y="13975"/>
                    <a:pt x="10504" y="18165"/>
                    <a:pt x="11192" y="22731"/>
                  </a:cubicBezTo>
                  <a:cubicBezTo>
                    <a:pt x="11442" y="24514"/>
                    <a:pt x="11880" y="26359"/>
                    <a:pt x="12036" y="28392"/>
                  </a:cubicBezTo>
                  <a:cubicBezTo>
                    <a:pt x="12443" y="34052"/>
                    <a:pt x="12380" y="40119"/>
                    <a:pt x="12036" y="45904"/>
                  </a:cubicBezTo>
                  <a:cubicBezTo>
                    <a:pt x="11942" y="47593"/>
                    <a:pt x="11817" y="48906"/>
                    <a:pt x="11755" y="49563"/>
                  </a:cubicBezTo>
                  <a:cubicBezTo>
                    <a:pt x="11661" y="50626"/>
                    <a:pt x="12380" y="51720"/>
                    <a:pt x="13443" y="51814"/>
                  </a:cubicBezTo>
                  <a:cubicBezTo>
                    <a:pt x="14507" y="51908"/>
                    <a:pt x="15320" y="51189"/>
                    <a:pt x="15413" y="50126"/>
                  </a:cubicBezTo>
                  <a:cubicBezTo>
                    <a:pt x="15476" y="49406"/>
                    <a:pt x="15601" y="47937"/>
                    <a:pt x="15695" y="46185"/>
                  </a:cubicBezTo>
                  <a:cubicBezTo>
                    <a:pt x="16039" y="40244"/>
                    <a:pt x="16133" y="33989"/>
                    <a:pt x="15695" y="28110"/>
                  </a:cubicBezTo>
                  <a:cubicBezTo>
                    <a:pt x="15539" y="26015"/>
                    <a:pt x="15413" y="24045"/>
                    <a:pt x="15132" y="22168"/>
                  </a:cubicBezTo>
                  <a:cubicBezTo>
                    <a:pt x="14350" y="16977"/>
                    <a:pt x="12161" y="12161"/>
                    <a:pt x="9190" y="7783"/>
                  </a:cubicBezTo>
                  <a:cubicBezTo>
                    <a:pt x="7846" y="5813"/>
                    <a:pt x="6657" y="3936"/>
                    <a:pt x="5250" y="2404"/>
                  </a:cubicBezTo>
                  <a:cubicBezTo>
                    <a:pt x="4374" y="1497"/>
                    <a:pt x="3686" y="778"/>
                    <a:pt x="3249" y="43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1352319" y="4225945"/>
              <a:ext cx="22043" cy="64417"/>
            </a:xfrm>
            <a:custGeom>
              <a:avLst/>
              <a:gdLst/>
              <a:ahLst/>
              <a:cxnLst/>
              <a:rect l="l" t="t" r="r" b="b"/>
              <a:pathLst>
                <a:path w="22043" h="64417" extrusionOk="0">
                  <a:moveTo>
                    <a:pt x="871" y="308"/>
                  </a:moveTo>
                  <a:cubicBezTo>
                    <a:pt x="-36" y="871"/>
                    <a:pt x="-254" y="1935"/>
                    <a:pt x="309" y="2842"/>
                  </a:cubicBezTo>
                  <a:cubicBezTo>
                    <a:pt x="1059" y="4030"/>
                    <a:pt x="2247" y="6375"/>
                    <a:pt x="3967" y="9346"/>
                  </a:cubicBezTo>
                  <a:cubicBezTo>
                    <a:pt x="6844" y="14287"/>
                    <a:pt x="9878" y="19478"/>
                    <a:pt x="12724" y="24889"/>
                  </a:cubicBezTo>
                  <a:cubicBezTo>
                    <a:pt x="14662" y="28547"/>
                    <a:pt x="16070" y="33676"/>
                    <a:pt x="16945" y="40150"/>
                  </a:cubicBezTo>
                  <a:cubicBezTo>
                    <a:pt x="17946" y="47342"/>
                    <a:pt x="18196" y="54973"/>
                    <a:pt x="18071" y="61321"/>
                  </a:cubicBezTo>
                  <a:cubicBezTo>
                    <a:pt x="18040" y="62102"/>
                    <a:pt x="18071" y="62290"/>
                    <a:pt x="18071" y="62447"/>
                  </a:cubicBezTo>
                  <a:cubicBezTo>
                    <a:pt x="18040" y="63510"/>
                    <a:pt x="18697" y="64386"/>
                    <a:pt x="19760" y="64416"/>
                  </a:cubicBezTo>
                  <a:cubicBezTo>
                    <a:pt x="20823" y="64448"/>
                    <a:pt x="21980" y="63510"/>
                    <a:pt x="22011" y="62447"/>
                  </a:cubicBezTo>
                  <a:cubicBezTo>
                    <a:pt x="22011" y="62259"/>
                    <a:pt x="21980" y="62134"/>
                    <a:pt x="22011" y="61321"/>
                  </a:cubicBezTo>
                  <a:cubicBezTo>
                    <a:pt x="22136" y="54785"/>
                    <a:pt x="21918" y="47029"/>
                    <a:pt x="20886" y="39586"/>
                  </a:cubicBezTo>
                  <a:cubicBezTo>
                    <a:pt x="19947" y="32707"/>
                    <a:pt x="18290" y="27078"/>
                    <a:pt x="16101" y="22919"/>
                  </a:cubicBezTo>
                  <a:cubicBezTo>
                    <a:pt x="13224" y="17477"/>
                    <a:pt x="10253" y="12380"/>
                    <a:pt x="7345" y="7376"/>
                  </a:cubicBezTo>
                  <a:cubicBezTo>
                    <a:pt x="5594" y="4374"/>
                    <a:pt x="4155" y="2091"/>
                    <a:pt x="3404" y="871"/>
                  </a:cubicBezTo>
                  <a:cubicBezTo>
                    <a:pt x="2842" y="-36"/>
                    <a:pt x="1778" y="-254"/>
                    <a:pt x="871" y="30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556076" y="3639837"/>
              <a:ext cx="188423" cy="247183"/>
            </a:xfrm>
            <a:custGeom>
              <a:avLst/>
              <a:gdLst/>
              <a:ahLst/>
              <a:cxnLst/>
              <a:rect l="l" t="t" r="r" b="b"/>
              <a:pathLst>
                <a:path w="188423" h="247183" extrusionOk="0">
                  <a:moveTo>
                    <a:pt x="188423" y="0"/>
                  </a:moveTo>
                  <a:cubicBezTo>
                    <a:pt x="179386" y="16668"/>
                    <a:pt x="169160" y="32492"/>
                    <a:pt x="157526" y="47502"/>
                  </a:cubicBezTo>
                  <a:cubicBezTo>
                    <a:pt x="130194" y="82840"/>
                    <a:pt x="97327" y="113455"/>
                    <a:pt x="65867" y="145041"/>
                  </a:cubicBezTo>
                  <a:cubicBezTo>
                    <a:pt x="47135" y="163835"/>
                    <a:pt x="30217" y="184975"/>
                    <a:pt x="16426" y="207679"/>
                  </a:cubicBezTo>
                  <a:cubicBezTo>
                    <a:pt x="9233" y="219531"/>
                    <a:pt x="2135" y="232572"/>
                    <a:pt x="8" y="246488"/>
                  </a:cubicBezTo>
                  <a:cubicBezTo>
                    <a:pt x="-55" y="246832"/>
                    <a:pt x="258" y="247113"/>
                    <a:pt x="602" y="247175"/>
                  </a:cubicBezTo>
                  <a:cubicBezTo>
                    <a:pt x="946" y="247238"/>
                    <a:pt x="1228" y="246925"/>
                    <a:pt x="1290" y="246581"/>
                  </a:cubicBezTo>
                  <a:cubicBezTo>
                    <a:pt x="3667" y="231101"/>
                    <a:pt x="12110" y="216685"/>
                    <a:pt x="20335" y="203676"/>
                  </a:cubicBezTo>
                  <a:cubicBezTo>
                    <a:pt x="34345" y="181598"/>
                    <a:pt x="50950" y="161396"/>
                    <a:pt x="69307" y="142789"/>
                  </a:cubicBezTo>
                  <a:cubicBezTo>
                    <a:pt x="99704" y="111986"/>
                    <a:pt x="131351" y="82121"/>
                    <a:pt x="157745" y="47690"/>
                  </a:cubicBezTo>
                  <a:cubicBezTo>
                    <a:pt x="169285" y="32617"/>
                    <a:pt x="179448" y="16699"/>
                    <a:pt x="18842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598452" y="3731684"/>
              <a:ext cx="13422" cy="77628"/>
            </a:xfrm>
            <a:custGeom>
              <a:avLst/>
              <a:gdLst/>
              <a:ahLst/>
              <a:cxnLst/>
              <a:rect l="l" t="t" r="r" b="b"/>
              <a:pathLst>
                <a:path w="13422" h="77628" extrusionOk="0">
                  <a:moveTo>
                    <a:pt x="4040" y="23266"/>
                  </a:moveTo>
                  <a:cubicBezTo>
                    <a:pt x="-869" y="40560"/>
                    <a:pt x="-1276" y="58479"/>
                    <a:pt x="2664" y="77117"/>
                  </a:cubicBezTo>
                  <a:cubicBezTo>
                    <a:pt x="2727" y="77461"/>
                    <a:pt x="3008" y="77680"/>
                    <a:pt x="3352" y="77618"/>
                  </a:cubicBezTo>
                  <a:cubicBezTo>
                    <a:pt x="3696" y="77555"/>
                    <a:pt x="3915" y="77180"/>
                    <a:pt x="3853" y="76836"/>
                  </a:cubicBezTo>
                  <a:cubicBezTo>
                    <a:pt x="131" y="59042"/>
                    <a:pt x="-619" y="40904"/>
                    <a:pt x="4040" y="23266"/>
                  </a:cubicBezTo>
                  <a:close/>
                  <a:moveTo>
                    <a:pt x="13422" y="0"/>
                  </a:moveTo>
                  <a:cubicBezTo>
                    <a:pt x="9388" y="7005"/>
                    <a:pt x="6636" y="14229"/>
                    <a:pt x="4416" y="21515"/>
                  </a:cubicBezTo>
                  <a:cubicBezTo>
                    <a:pt x="6605" y="13979"/>
                    <a:pt x="9669" y="6848"/>
                    <a:pt x="1342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1655711" y="3691311"/>
              <a:ext cx="5876" cy="55155"/>
            </a:xfrm>
            <a:custGeom>
              <a:avLst/>
              <a:gdLst/>
              <a:ahLst/>
              <a:cxnLst/>
              <a:rect l="l" t="t" r="r" b="b"/>
              <a:pathLst>
                <a:path w="5876" h="55155" extrusionOk="0">
                  <a:moveTo>
                    <a:pt x="5823" y="0"/>
                  </a:moveTo>
                  <a:cubicBezTo>
                    <a:pt x="-1276" y="17825"/>
                    <a:pt x="-2183" y="36776"/>
                    <a:pt x="4760" y="54820"/>
                  </a:cubicBezTo>
                  <a:cubicBezTo>
                    <a:pt x="4885" y="55133"/>
                    <a:pt x="5229" y="55227"/>
                    <a:pt x="5542" y="55102"/>
                  </a:cubicBezTo>
                  <a:cubicBezTo>
                    <a:pt x="5854" y="54976"/>
                    <a:pt x="5948" y="54632"/>
                    <a:pt x="5823" y="54320"/>
                  </a:cubicBezTo>
                  <a:cubicBezTo>
                    <a:pt x="-1182" y="35963"/>
                    <a:pt x="-1026" y="18419"/>
                    <a:pt x="582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674211" y="3731156"/>
              <a:ext cx="59937" cy="4684"/>
            </a:xfrm>
            <a:custGeom>
              <a:avLst/>
              <a:gdLst/>
              <a:ahLst/>
              <a:cxnLst/>
              <a:rect l="l" t="t" r="r" b="b"/>
              <a:pathLst>
                <a:path w="59937" h="4684" extrusionOk="0">
                  <a:moveTo>
                    <a:pt x="802" y="27"/>
                  </a:moveTo>
                  <a:cubicBezTo>
                    <a:pt x="489" y="-67"/>
                    <a:pt x="114" y="90"/>
                    <a:pt x="20" y="402"/>
                  </a:cubicBezTo>
                  <a:cubicBezTo>
                    <a:pt x="-74" y="715"/>
                    <a:pt x="176" y="1090"/>
                    <a:pt x="520" y="1184"/>
                  </a:cubicBezTo>
                  <a:cubicBezTo>
                    <a:pt x="20003" y="7001"/>
                    <a:pt x="39986" y="4124"/>
                    <a:pt x="59937" y="2748"/>
                  </a:cubicBezTo>
                  <a:cubicBezTo>
                    <a:pt x="46834" y="3373"/>
                    <a:pt x="33575" y="4905"/>
                    <a:pt x="20472" y="3811"/>
                  </a:cubicBezTo>
                  <a:cubicBezTo>
                    <a:pt x="13748" y="3311"/>
                    <a:pt x="7244" y="1935"/>
                    <a:pt x="802" y="2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1634305" y="3772659"/>
              <a:ext cx="67945" cy="7249"/>
            </a:xfrm>
            <a:custGeom>
              <a:avLst/>
              <a:gdLst/>
              <a:ahLst/>
              <a:cxnLst/>
              <a:rect l="l" t="t" r="r" b="b"/>
              <a:pathLst>
                <a:path w="67945" h="7249" extrusionOk="0">
                  <a:moveTo>
                    <a:pt x="835" y="54"/>
                  </a:moveTo>
                  <a:cubicBezTo>
                    <a:pt x="523" y="-72"/>
                    <a:pt x="179" y="22"/>
                    <a:pt x="54" y="335"/>
                  </a:cubicBezTo>
                  <a:cubicBezTo>
                    <a:pt x="-71" y="648"/>
                    <a:pt x="22" y="1086"/>
                    <a:pt x="335" y="1211"/>
                  </a:cubicBezTo>
                  <a:cubicBezTo>
                    <a:pt x="21475" y="10248"/>
                    <a:pt x="45774" y="6965"/>
                    <a:pt x="67946" y="5120"/>
                  </a:cubicBezTo>
                  <a:cubicBezTo>
                    <a:pt x="45742" y="6589"/>
                    <a:pt x="21913" y="9060"/>
                    <a:pt x="835" y="5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586059" y="3826647"/>
              <a:ext cx="64717" cy="3026"/>
            </a:xfrm>
            <a:custGeom>
              <a:avLst/>
              <a:gdLst/>
              <a:ahLst/>
              <a:cxnLst/>
              <a:rect l="l" t="t" r="r" b="b"/>
              <a:pathLst>
                <a:path w="64717" h="3026" extrusionOk="0">
                  <a:moveTo>
                    <a:pt x="704" y="11"/>
                  </a:moveTo>
                  <a:cubicBezTo>
                    <a:pt x="360" y="-52"/>
                    <a:pt x="78" y="167"/>
                    <a:pt x="16" y="511"/>
                  </a:cubicBezTo>
                  <a:cubicBezTo>
                    <a:pt x="-47" y="855"/>
                    <a:pt x="78" y="1136"/>
                    <a:pt x="391" y="1199"/>
                  </a:cubicBezTo>
                  <a:cubicBezTo>
                    <a:pt x="14745" y="4420"/>
                    <a:pt x="28942" y="2512"/>
                    <a:pt x="43484" y="1981"/>
                  </a:cubicBezTo>
                  <a:cubicBezTo>
                    <a:pt x="47018" y="1856"/>
                    <a:pt x="50614" y="1606"/>
                    <a:pt x="54148" y="1793"/>
                  </a:cubicBezTo>
                  <a:cubicBezTo>
                    <a:pt x="57682" y="1950"/>
                    <a:pt x="61184" y="2575"/>
                    <a:pt x="64718" y="2981"/>
                  </a:cubicBezTo>
                  <a:cubicBezTo>
                    <a:pt x="61215" y="2544"/>
                    <a:pt x="57713" y="1856"/>
                    <a:pt x="54148" y="1606"/>
                  </a:cubicBezTo>
                  <a:cubicBezTo>
                    <a:pt x="45298" y="1011"/>
                    <a:pt x="36291" y="1950"/>
                    <a:pt x="27473" y="2200"/>
                  </a:cubicBezTo>
                  <a:cubicBezTo>
                    <a:pt x="18435" y="2450"/>
                    <a:pt x="9585" y="2012"/>
                    <a:pt x="704" y="1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1481822" y="3902711"/>
              <a:ext cx="278407" cy="132727"/>
            </a:xfrm>
            <a:custGeom>
              <a:avLst/>
              <a:gdLst/>
              <a:ahLst/>
              <a:cxnLst/>
              <a:rect l="l" t="t" r="r" b="b"/>
              <a:pathLst>
                <a:path w="278407" h="132727" extrusionOk="0">
                  <a:moveTo>
                    <a:pt x="278408" y="0"/>
                  </a:moveTo>
                  <a:cubicBezTo>
                    <a:pt x="250138" y="24049"/>
                    <a:pt x="217708" y="45126"/>
                    <a:pt x="181464" y="54632"/>
                  </a:cubicBezTo>
                  <a:cubicBezTo>
                    <a:pt x="144938" y="64202"/>
                    <a:pt x="105723" y="62670"/>
                    <a:pt x="70823" y="78462"/>
                  </a:cubicBezTo>
                  <a:cubicBezTo>
                    <a:pt x="52372" y="86812"/>
                    <a:pt x="34234" y="97194"/>
                    <a:pt x="18442" y="109922"/>
                  </a:cubicBezTo>
                  <a:cubicBezTo>
                    <a:pt x="11187" y="115770"/>
                    <a:pt x="3212" y="122837"/>
                    <a:pt x="54" y="131906"/>
                  </a:cubicBezTo>
                  <a:cubicBezTo>
                    <a:pt x="-71" y="132219"/>
                    <a:pt x="22" y="132563"/>
                    <a:pt x="335" y="132688"/>
                  </a:cubicBezTo>
                  <a:cubicBezTo>
                    <a:pt x="648" y="132813"/>
                    <a:pt x="992" y="132626"/>
                    <a:pt x="1117" y="132313"/>
                  </a:cubicBezTo>
                  <a:cubicBezTo>
                    <a:pt x="4651" y="122150"/>
                    <a:pt x="14501" y="114394"/>
                    <a:pt x="22726" y="108171"/>
                  </a:cubicBezTo>
                  <a:cubicBezTo>
                    <a:pt x="38049" y="96537"/>
                    <a:pt x="55124" y="86624"/>
                    <a:pt x="72668" y="78744"/>
                  </a:cubicBezTo>
                  <a:cubicBezTo>
                    <a:pt x="107005" y="63326"/>
                    <a:pt x="145626" y="64577"/>
                    <a:pt x="181526" y="55008"/>
                  </a:cubicBezTo>
                  <a:cubicBezTo>
                    <a:pt x="217802" y="45345"/>
                    <a:pt x="250231" y="24173"/>
                    <a:pt x="278408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538063" y="3921068"/>
              <a:ext cx="63646" cy="67601"/>
            </a:xfrm>
            <a:custGeom>
              <a:avLst/>
              <a:gdLst/>
              <a:ahLst/>
              <a:cxnLst/>
              <a:rect l="l" t="t" r="r" b="b"/>
              <a:pathLst>
                <a:path w="63646" h="67601" extrusionOk="0">
                  <a:moveTo>
                    <a:pt x="63647" y="0"/>
                  </a:moveTo>
                  <a:cubicBezTo>
                    <a:pt x="48105" y="7255"/>
                    <a:pt x="34595" y="18294"/>
                    <a:pt x="22993" y="30897"/>
                  </a:cubicBezTo>
                  <a:cubicBezTo>
                    <a:pt x="13267" y="41467"/>
                    <a:pt x="4886" y="53257"/>
                    <a:pt x="39" y="66860"/>
                  </a:cubicBezTo>
                  <a:cubicBezTo>
                    <a:pt x="-86" y="67173"/>
                    <a:pt x="102" y="67423"/>
                    <a:pt x="414" y="67548"/>
                  </a:cubicBezTo>
                  <a:cubicBezTo>
                    <a:pt x="727" y="67673"/>
                    <a:pt x="1071" y="67579"/>
                    <a:pt x="1196" y="67267"/>
                  </a:cubicBezTo>
                  <a:cubicBezTo>
                    <a:pt x="6450" y="52538"/>
                    <a:pt x="15644" y="39591"/>
                    <a:pt x="26308" y="28270"/>
                  </a:cubicBezTo>
                  <a:cubicBezTo>
                    <a:pt x="37097" y="16824"/>
                    <a:pt x="49481" y="6849"/>
                    <a:pt x="63647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1618777" y="3916471"/>
              <a:ext cx="46666" cy="49668"/>
            </a:xfrm>
            <a:custGeom>
              <a:avLst/>
              <a:gdLst/>
              <a:ahLst/>
              <a:cxnLst/>
              <a:rect l="l" t="t" r="r" b="b"/>
              <a:pathLst>
                <a:path w="46666" h="49668" extrusionOk="0">
                  <a:moveTo>
                    <a:pt x="46666" y="0"/>
                  </a:moveTo>
                  <a:cubicBezTo>
                    <a:pt x="38785" y="4660"/>
                    <a:pt x="31155" y="9757"/>
                    <a:pt x="24181" y="15730"/>
                  </a:cubicBezTo>
                  <a:cubicBezTo>
                    <a:pt x="13580" y="24830"/>
                    <a:pt x="4636" y="35525"/>
                    <a:pt x="39" y="48847"/>
                  </a:cubicBezTo>
                  <a:cubicBezTo>
                    <a:pt x="-86" y="49160"/>
                    <a:pt x="102" y="49504"/>
                    <a:pt x="414" y="49629"/>
                  </a:cubicBezTo>
                  <a:cubicBezTo>
                    <a:pt x="727" y="49754"/>
                    <a:pt x="1071" y="49566"/>
                    <a:pt x="1196" y="49254"/>
                  </a:cubicBezTo>
                  <a:cubicBezTo>
                    <a:pt x="8545" y="28082"/>
                    <a:pt x="26965" y="11884"/>
                    <a:pt x="46666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1668227" y="3956093"/>
              <a:ext cx="45594" cy="5847"/>
            </a:xfrm>
            <a:custGeom>
              <a:avLst/>
              <a:gdLst/>
              <a:ahLst/>
              <a:cxnLst/>
              <a:rect l="l" t="t" r="r" b="b"/>
              <a:pathLst>
                <a:path w="45594" h="5847" extrusionOk="0">
                  <a:moveTo>
                    <a:pt x="938" y="62"/>
                  </a:moveTo>
                  <a:cubicBezTo>
                    <a:pt x="625" y="-94"/>
                    <a:pt x="218" y="62"/>
                    <a:pt x="62" y="344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3408" y="2720"/>
                    <a:pt x="6504" y="4002"/>
                    <a:pt x="9913" y="4753"/>
                  </a:cubicBezTo>
                  <a:cubicBezTo>
                    <a:pt x="17887" y="6442"/>
                    <a:pt x="25987" y="5441"/>
                    <a:pt x="34055" y="5253"/>
                  </a:cubicBezTo>
                  <a:cubicBezTo>
                    <a:pt x="37964" y="5159"/>
                    <a:pt x="41717" y="5378"/>
                    <a:pt x="45594" y="5848"/>
                  </a:cubicBezTo>
                  <a:cubicBezTo>
                    <a:pt x="41717" y="5284"/>
                    <a:pt x="37964" y="4972"/>
                    <a:pt x="34055" y="4972"/>
                  </a:cubicBezTo>
                  <a:cubicBezTo>
                    <a:pt x="27300" y="4941"/>
                    <a:pt x="20545" y="5534"/>
                    <a:pt x="13822" y="4471"/>
                  </a:cubicBezTo>
                  <a:cubicBezTo>
                    <a:pt x="9256" y="3752"/>
                    <a:pt x="5034" y="2189"/>
                    <a:pt x="938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1568996" y="3975228"/>
              <a:ext cx="65175" cy="27648"/>
            </a:xfrm>
            <a:custGeom>
              <a:avLst/>
              <a:gdLst/>
              <a:ahLst/>
              <a:cxnLst/>
              <a:rect l="l" t="t" r="r" b="b"/>
              <a:pathLst>
                <a:path w="65175" h="27648" extrusionOk="0">
                  <a:moveTo>
                    <a:pt x="973" y="97"/>
                  </a:moveTo>
                  <a:cubicBezTo>
                    <a:pt x="692" y="-90"/>
                    <a:pt x="285" y="4"/>
                    <a:pt x="98" y="285"/>
                  </a:cubicBezTo>
                  <a:cubicBezTo>
                    <a:pt x="-90" y="567"/>
                    <a:pt x="4" y="879"/>
                    <a:pt x="285" y="1067"/>
                  </a:cubicBezTo>
                  <a:cubicBezTo>
                    <a:pt x="19830" y="14420"/>
                    <a:pt x="43722" y="18361"/>
                    <a:pt x="65175" y="27648"/>
                  </a:cubicBezTo>
                  <a:cubicBezTo>
                    <a:pt x="43941" y="17985"/>
                    <a:pt x="20456" y="13388"/>
                    <a:pt x="973" y="9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1439873" y="4131186"/>
              <a:ext cx="263378" cy="47068"/>
            </a:xfrm>
            <a:custGeom>
              <a:avLst/>
              <a:gdLst/>
              <a:ahLst/>
              <a:cxnLst/>
              <a:rect l="l" t="t" r="r" b="b"/>
              <a:pathLst>
                <a:path w="263378" h="47068" extrusionOk="0">
                  <a:moveTo>
                    <a:pt x="263379" y="0"/>
                  </a:moveTo>
                  <a:cubicBezTo>
                    <a:pt x="244584" y="2689"/>
                    <a:pt x="225758" y="7036"/>
                    <a:pt x="206713" y="7036"/>
                  </a:cubicBezTo>
                  <a:cubicBezTo>
                    <a:pt x="197394" y="7036"/>
                    <a:pt x="187950" y="6098"/>
                    <a:pt x="178662" y="5379"/>
                  </a:cubicBezTo>
                  <a:cubicBezTo>
                    <a:pt x="165966" y="4409"/>
                    <a:pt x="153363" y="3346"/>
                    <a:pt x="140635" y="2627"/>
                  </a:cubicBezTo>
                  <a:cubicBezTo>
                    <a:pt x="100919" y="438"/>
                    <a:pt x="61485" y="3127"/>
                    <a:pt x="27086" y="25205"/>
                  </a:cubicBezTo>
                  <a:cubicBezTo>
                    <a:pt x="24521" y="26863"/>
                    <a:pt x="22051" y="28552"/>
                    <a:pt x="19455" y="30177"/>
                  </a:cubicBezTo>
                  <a:cubicBezTo>
                    <a:pt x="12200" y="34712"/>
                    <a:pt x="5101" y="38965"/>
                    <a:pt x="98" y="46095"/>
                  </a:cubicBezTo>
                  <a:cubicBezTo>
                    <a:pt x="-90" y="46377"/>
                    <a:pt x="4" y="46783"/>
                    <a:pt x="285" y="46971"/>
                  </a:cubicBezTo>
                  <a:cubicBezTo>
                    <a:pt x="567" y="47158"/>
                    <a:pt x="973" y="47064"/>
                    <a:pt x="1161" y="46783"/>
                  </a:cubicBezTo>
                  <a:cubicBezTo>
                    <a:pt x="6039" y="39778"/>
                    <a:pt x="12919" y="35681"/>
                    <a:pt x="20018" y="31241"/>
                  </a:cubicBezTo>
                  <a:cubicBezTo>
                    <a:pt x="24896" y="28176"/>
                    <a:pt x="29650" y="24893"/>
                    <a:pt x="34685" y="22047"/>
                  </a:cubicBezTo>
                  <a:cubicBezTo>
                    <a:pt x="69772" y="2220"/>
                    <a:pt x="108956" y="1157"/>
                    <a:pt x="148140" y="3565"/>
                  </a:cubicBezTo>
                  <a:cubicBezTo>
                    <a:pt x="162150" y="4440"/>
                    <a:pt x="176160" y="5754"/>
                    <a:pt x="190170" y="6504"/>
                  </a:cubicBezTo>
                  <a:cubicBezTo>
                    <a:pt x="195674" y="6817"/>
                    <a:pt x="201178" y="7318"/>
                    <a:pt x="206682" y="7286"/>
                  </a:cubicBezTo>
                  <a:cubicBezTo>
                    <a:pt x="225789" y="7224"/>
                    <a:pt x="244584" y="2752"/>
                    <a:pt x="263379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1379705" y="4302058"/>
              <a:ext cx="263378" cy="47068"/>
            </a:xfrm>
            <a:custGeom>
              <a:avLst/>
              <a:gdLst/>
              <a:ahLst/>
              <a:cxnLst/>
              <a:rect l="l" t="t" r="r" b="b"/>
              <a:pathLst>
                <a:path w="263378" h="47068" extrusionOk="0">
                  <a:moveTo>
                    <a:pt x="263379" y="0"/>
                  </a:moveTo>
                  <a:cubicBezTo>
                    <a:pt x="244584" y="2689"/>
                    <a:pt x="225758" y="7036"/>
                    <a:pt x="206713" y="7036"/>
                  </a:cubicBezTo>
                  <a:cubicBezTo>
                    <a:pt x="197394" y="7036"/>
                    <a:pt x="187950" y="6098"/>
                    <a:pt x="178662" y="5379"/>
                  </a:cubicBezTo>
                  <a:cubicBezTo>
                    <a:pt x="165966" y="4409"/>
                    <a:pt x="153363" y="3346"/>
                    <a:pt x="140635" y="2627"/>
                  </a:cubicBezTo>
                  <a:cubicBezTo>
                    <a:pt x="100919" y="437"/>
                    <a:pt x="61485" y="3127"/>
                    <a:pt x="27086" y="25205"/>
                  </a:cubicBezTo>
                  <a:cubicBezTo>
                    <a:pt x="24521" y="26863"/>
                    <a:pt x="22051" y="28552"/>
                    <a:pt x="19455" y="30177"/>
                  </a:cubicBezTo>
                  <a:cubicBezTo>
                    <a:pt x="12200" y="34712"/>
                    <a:pt x="5101" y="38965"/>
                    <a:pt x="98" y="46095"/>
                  </a:cubicBezTo>
                  <a:cubicBezTo>
                    <a:pt x="-90" y="46377"/>
                    <a:pt x="4" y="46783"/>
                    <a:pt x="285" y="46971"/>
                  </a:cubicBezTo>
                  <a:cubicBezTo>
                    <a:pt x="567" y="47158"/>
                    <a:pt x="973" y="47064"/>
                    <a:pt x="1161" y="46783"/>
                  </a:cubicBezTo>
                  <a:cubicBezTo>
                    <a:pt x="6039" y="39778"/>
                    <a:pt x="12919" y="35681"/>
                    <a:pt x="20018" y="31241"/>
                  </a:cubicBezTo>
                  <a:cubicBezTo>
                    <a:pt x="24897" y="28176"/>
                    <a:pt x="29650" y="24893"/>
                    <a:pt x="34685" y="22047"/>
                  </a:cubicBezTo>
                  <a:cubicBezTo>
                    <a:pt x="69772" y="2220"/>
                    <a:pt x="108956" y="1157"/>
                    <a:pt x="148140" y="3565"/>
                  </a:cubicBezTo>
                  <a:cubicBezTo>
                    <a:pt x="162150" y="4440"/>
                    <a:pt x="176160" y="5754"/>
                    <a:pt x="190170" y="6504"/>
                  </a:cubicBezTo>
                  <a:cubicBezTo>
                    <a:pt x="195674" y="6817"/>
                    <a:pt x="201178" y="7318"/>
                    <a:pt x="206682" y="7286"/>
                  </a:cubicBezTo>
                  <a:cubicBezTo>
                    <a:pt x="225758" y="7224"/>
                    <a:pt x="244584" y="2783"/>
                    <a:pt x="263379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1488534" y="4100414"/>
              <a:ext cx="38811" cy="44096"/>
            </a:xfrm>
            <a:custGeom>
              <a:avLst/>
              <a:gdLst/>
              <a:ahLst/>
              <a:cxnLst/>
              <a:rect l="l" t="t" r="r" b="b"/>
              <a:pathLst>
                <a:path w="38811" h="44096" extrusionOk="0">
                  <a:moveTo>
                    <a:pt x="38811" y="0"/>
                  </a:moveTo>
                  <a:cubicBezTo>
                    <a:pt x="27115" y="5066"/>
                    <a:pt x="16201" y="13197"/>
                    <a:pt x="8321" y="23267"/>
                  </a:cubicBezTo>
                  <a:cubicBezTo>
                    <a:pt x="3661" y="29209"/>
                    <a:pt x="378" y="35776"/>
                    <a:pt x="2" y="43406"/>
                  </a:cubicBezTo>
                  <a:cubicBezTo>
                    <a:pt x="-29" y="43750"/>
                    <a:pt x="253" y="44063"/>
                    <a:pt x="597" y="44094"/>
                  </a:cubicBezTo>
                  <a:cubicBezTo>
                    <a:pt x="941" y="44125"/>
                    <a:pt x="1253" y="43844"/>
                    <a:pt x="1285" y="43500"/>
                  </a:cubicBezTo>
                  <a:cubicBezTo>
                    <a:pt x="1691" y="35275"/>
                    <a:pt x="5538" y="28020"/>
                    <a:pt x="10666" y="21703"/>
                  </a:cubicBezTo>
                  <a:cubicBezTo>
                    <a:pt x="18140" y="12478"/>
                    <a:pt x="28054" y="4910"/>
                    <a:pt x="3881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1428366" y="4271286"/>
              <a:ext cx="38811" cy="44096"/>
            </a:xfrm>
            <a:custGeom>
              <a:avLst/>
              <a:gdLst/>
              <a:ahLst/>
              <a:cxnLst/>
              <a:rect l="l" t="t" r="r" b="b"/>
              <a:pathLst>
                <a:path w="38811" h="44096" extrusionOk="0">
                  <a:moveTo>
                    <a:pt x="38811" y="0"/>
                  </a:moveTo>
                  <a:cubicBezTo>
                    <a:pt x="27115" y="5066"/>
                    <a:pt x="16201" y="13197"/>
                    <a:pt x="8321" y="23267"/>
                  </a:cubicBezTo>
                  <a:cubicBezTo>
                    <a:pt x="3661" y="29209"/>
                    <a:pt x="378" y="35776"/>
                    <a:pt x="2" y="43406"/>
                  </a:cubicBezTo>
                  <a:cubicBezTo>
                    <a:pt x="-29" y="43750"/>
                    <a:pt x="253" y="44063"/>
                    <a:pt x="596" y="44094"/>
                  </a:cubicBezTo>
                  <a:cubicBezTo>
                    <a:pt x="941" y="44125"/>
                    <a:pt x="1253" y="43844"/>
                    <a:pt x="1284" y="43500"/>
                  </a:cubicBezTo>
                  <a:cubicBezTo>
                    <a:pt x="1691" y="35275"/>
                    <a:pt x="5538" y="28020"/>
                    <a:pt x="10666" y="21703"/>
                  </a:cubicBezTo>
                  <a:cubicBezTo>
                    <a:pt x="18140" y="12478"/>
                    <a:pt x="28022" y="4941"/>
                    <a:pt x="3881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1571263" y="4095035"/>
              <a:ext cx="79232" cy="38942"/>
            </a:xfrm>
            <a:custGeom>
              <a:avLst/>
              <a:gdLst/>
              <a:ahLst/>
              <a:cxnLst/>
              <a:rect l="l" t="t" r="r" b="b"/>
              <a:pathLst>
                <a:path w="79232" h="38942" extrusionOk="0">
                  <a:moveTo>
                    <a:pt x="79232" y="0"/>
                  </a:moveTo>
                  <a:cubicBezTo>
                    <a:pt x="50399" y="3315"/>
                    <a:pt x="19096" y="15136"/>
                    <a:pt x="176" y="38027"/>
                  </a:cubicBezTo>
                  <a:cubicBezTo>
                    <a:pt x="-43" y="38277"/>
                    <a:pt x="-74" y="38590"/>
                    <a:pt x="176" y="38809"/>
                  </a:cubicBezTo>
                  <a:cubicBezTo>
                    <a:pt x="426" y="39028"/>
                    <a:pt x="833" y="38965"/>
                    <a:pt x="1052" y="38715"/>
                  </a:cubicBezTo>
                  <a:cubicBezTo>
                    <a:pt x="20065" y="15730"/>
                    <a:pt x="50243" y="3753"/>
                    <a:pt x="7923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1511064" y="4265907"/>
              <a:ext cx="79232" cy="38942"/>
            </a:xfrm>
            <a:custGeom>
              <a:avLst/>
              <a:gdLst/>
              <a:ahLst/>
              <a:cxnLst/>
              <a:rect l="l" t="t" r="r" b="b"/>
              <a:pathLst>
                <a:path w="79232" h="38942" extrusionOk="0">
                  <a:moveTo>
                    <a:pt x="79232" y="0"/>
                  </a:moveTo>
                  <a:cubicBezTo>
                    <a:pt x="50399" y="3315"/>
                    <a:pt x="19096" y="15136"/>
                    <a:pt x="176" y="38027"/>
                  </a:cubicBezTo>
                  <a:cubicBezTo>
                    <a:pt x="-43" y="38277"/>
                    <a:pt x="-74" y="38590"/>
                    <a:pt x="176" y="38809"/>
                  </a:cubicBezTo>
                  <a:cubicBezTo>
                    <a:pt x="426" y="39028"/>
                    <a:pt x="833" y="38965"/>
                    <a:pt x="1052" y="38715"/>
                  </a:cubicBezTo>
                  <a:cubicBezTo>
                    <a:pt x="20097" y="15730"/>
                    <a:pt x="50274" y="3753"/>
                    <a:pt x="7923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1588670" y="4135221"/>
              <a:ext cx="45688" cy="26236"/>
            </a:xfrm>
            <a:custGeom>
              <a:avLst/>
              <a:gdLst/>
              <a:ahLst/>
              <a:cxnLst/>
              <a:rect l="l" t="t" r="r" b="b"/>
              <a:pathLst>
                <a:path w="45688" h="26236" extrusionOk="0">
                  <a:moveTo>
                    <a:pt x="844" y="62"/>
                  </a:moveTo>
                  <a:cubicBezTo>
                    <a:pt x="531" y="-94"/>
                    <a:pt x="218" y="62"/>
                    <a:pt x="62" y="343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10663" y="6285"/>
                    <a:pt x="19920" y="12946"/>
                    <a:pt x="29864" y="18700"/>
                  </a:cubicBezTo>
                  <a:cubicBezTo>
                    <a:pt x="34962" y="21671"/>
                    <a:pt x="40247" y="23954"/>
                    <a:pt x="45688" y="26237"/>
                  </a:cubicBezTo>
                  <a:cubicBezTo>
                    <a:pt x="40309" y="23860"/>
                    <a:pt x="35087" y="21421"/>
                    <a:pt x="30052" y="18325"/>
                  </a:cubicBezTo>
                  <a:cubicBezTo>
                    <a:pt x="20233" y="12289"/>
                    <a:pt x="11195" y="5253"/>
                    <a:pt x="844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1528471" y="4306092"/>
              <a:ext cx="45688" cy="26236"/>
            </a:xfrm>
            <a:custGeom>
              <a:avLst/>
              <a:gdLst/>
              <a:ahLst/>
              <a:cxnLst/>
              <a:rect l="l" t="t" r="r" b="b"/>
              <a:pathLst>
                <a:path w="45688" h="26236" extrusionOk="0">
                  <a:moveTo>
                    <a:pt x="844" y="62"/>
                  </a:moveTo>
                  <a:cubicBezTo>
                    <a:pt x="531" y="-94"/>
                    <a:pt x="218" y="62"/>
                    <a:pt x="62" y="343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10663" y="6285"/>
                    <a:pt x="19920" y="12946"/>
                    <a:pt x="29864" y="18700"/>
                  </a:cubicBezTo>
                  <a:cubicBezTo>
                    <a:pt x="34962" y="21671"/>
                    <a:pt x="40247" y="23954"/>
                    <a:pt x="45688" y="26237"/>
                  </a:cubicBezTo>
                  <a:cubicBezTo>
                    <a:pt x="40309" y="23860"/>
                    <a:pt x="35087" y="21421"/>
                    <a:pt x="30052" y="18325"/>
                  </a:cubicBezTo>
                  <a:cubicBezTo>
                    <a:pt x="20233" y="12321"/>
                    <a:pt x="11226" y="5253"/>
                    <a:pt x="844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1522729" y="4136913"/>
              <a:ext cx="60248" cy="43307"/>
            </a:xfrm>
            <a:custGeom>
              <a:avLst/>
              <a:gdLst/>
              <a:ahLst/>
              <a:cxnLst/>
              <a:rect l="l" t="t" r="r" b="b"/>
              <a:pathLst>
                <a:path w="60248" h="43307" extrusionOk="0">
                  <a:moveTo>
                    <a:pt x="238" y="121"/>
                  </a:moveTo>
                  <a:cubicBezTo>
                    <a:pt x="-44" y="340"/>
                    <a:pt x="-75" y="746"/>
                    <a:pt x="144" y="996"/>
                  </a:cubicBezTo>
                  <a:cubicBezTo>
                    <a:pt x="14935" y="20323"/>
                    <a:pt x="38671" y="33144"/>
                    <a:pt x="60249" y="43308"/>
                  </a:cubicBezTo>
                  <a:cubicBezTo>
                    <a:pt x="38577" y="32613"/>
                    <a:pt x="16092" y="19729"/>
                    <a:pt x="1113" y="214"/>
                  </a:cubicBezTo>
                  <a:cubicBezTo>
                    <a:pt x="894" y="-36"/>
                    <a:pt x="488" y="-67"/>
                    <a:pt x="238" y="12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1462530" y="4307793"/>
              <a:ext cx="60248" cy="43330"/>
            </a:xfrm>
            <a:custGeom>
              <a:avLst/>
              <a:gdLst/>
              <a:ahLst/>
              <a:cxnLst/>
              <a:rect l="l" t="t" r="r" b="b"/>
              <a:pathLst>
                <a:path w="60248" h="43330" extrusionOk="0">
                  <a:moveTo>
                    <a:pt x="238" y="144"/>
                  </a:moveTo>
                  <a:cubicBezTo>
                    <a:pt x="-44" y="363"/>
                    <a:pt x="-75" y="769"/>
                    <a:pt x="144" y="1019"/>
                  </a:cubicBezTo>
                  <a:cubicBezTo>
                    <a:pt x="14935" y="20346"/>
                    <a:pt x="38671" y="33167"/>
                    <a:pt x="60249" y="43331"/>
                  </a:cubicBezTo>
                  <a:cubicBezTo>
                    <a:pt x="38577" y="32635"/>
                    <a:pt x="16092" y="19751"/>
                    <a:pt x="1113" y="237"/>
                  </a:cubicBezTo>
                  <a:cubicBezTo>
                    <a:pt x="926" y="-44"/>
                    <a:pt x="519" y="-75"/>
                    <a:pt x="238" y="14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1461855" y="4159741"/>
              <a:ext cx="57202" cy="30768"/>
            </a:xfrm>
            <a:custGeom>
              <a:avLst/>
              <a:gdLst/>
              <a:ahLst/>
              <a:cxnLst/>
              <a:rect l="l" t="t" r="r" b="b"/>
              <a:pathLst>
                <a:path w="57202" h="30768" extrusionOk="0">
                  <a:moveTo>
                    <a:pt x="1006" y="90"/>
                  </a:moveTo>
                  <a:cubicBezTo>
                    <a:pt x="725" y="-97"/>
                    <a:pt x="318" y="28"/>
                    <a:pt x="131" y="278"/>
                  </a:cubicBezTo>
                  <a:cubicBezTo>
                    <a:pt x="-57" y="559"/>
                    <a:pt x="-57" y="966"/>
                    <a:pt x="225" y="1154"/>
                  </a:cubicBezTo>
                  <a:cubicBezTo>
                    <a:pt x="10326" y="8534"/>
                    <a:pt x="20802" y="15226"/>
                    <a:pt x="32091" y="20699"/>
                  </a:cubicBezTo>
                  <a:cubicBezTo>
                    <a:pt x="40222" y="24670"/>
                    <a:pt x="48634" y="27829"/>
                    <a:pt x="57203" y="30768"/>
                  </a:cubicBezTo>
                  <a:cubicBezTo>
                    <a:pt x="47102" y="27078"/>
                    <a:pt x="37220" y="22950"/>
                    <a:pt x="27775" y="17759"/>
                  </a:cubicBezTo>
                  <a:cubicBezTo>
                    <a:pt x="18363" y="12568"/>
                    <a:pt x="9700" y="6376"/>
                    <a:pt x="1006" y="9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1401656" y="4330613"/>
              <a:ext cx="57202" cy="30768"/>
            </a:xfrm>
            <a:custGeom>
              <a:avLst/>
              <a:gdLst/>
              <a:ahLst/>
              <a:cxnLst/>
              <a:rect l="l" t="t" r="r" b="b"/>
              <a:pathLst>
                <a:path w="57202" h="30768" extrusionOk="0">
                  <a:moveTo>
                    <a:pt x="1006" y="90"/>
                  </a:moveTo>
                  <a:cubicBezTo>
                    <a:pt x="725" y="-97"/>
                    <a:pt x="318" y="28"/>
                    <a:pt x="131" y="278"/>
                  </a:cubicBezTo>
                  <a:cubicBezTo>
                    <a:pt x="-57" y="559"/>
                    <a:pt x="-57" y="966"/>
                    <a:pt x="225" y="1154"/>
                  </a:cubicBezTo>
                  <a:cubicBezTo>
                    <a:pt x="10326" y="8503"/>
                    <a:pt x="20802" y="15226"/>
                    <a:pt x="32091" y="20699"/>
                  </a:cubicBezTo>
                  <a:cubicBezTo>
                    <a:pt x="40253" y="24670"/>
                    <a:pt x="48634" y="27829"/>
                    <a:pt x="57203" y="30769"/>
                  </a:cubicBezTo>
                  <a:cubicBezTo>
                    <a:pt x="47102" y="27078"/>
                    <a:pt x="37220" y="22950"/>
                    <a:pt x="27775" y="17759"/>
                  </a:cubicBezTo>
                  <a:cubicBezTo>
                    <a:pt x="18363" y="12599"/>
                    <a:pt x="9700" y="6407"/>
                    <a:pt x="1006" y="9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1364001" y="3630549"/>
              <a:ext cx="136469" cy="245652"/>
            </a:xfrm>
            <a:custGeom>
              <a:avLst/>
              <a:gdLst/>
              <a:ahLst/>
              <a:cxnLst/>
              <a:rect l="l" t="t" r="r" b="b"/>
              <a:pathLst>
                <a:path w="136469" h="245652" extrusionOk="0">
                  <a:moveTo>
                    <a:pt x="5044" y="36526"/>
                  </a:moveTo>
                  <a:cubicBezTo>
                    <a:pt x="9234" y="49879"/>
                    <a:pt x="15395" y="62795"/>
                    <a:pt x="21649" y="74428"/>
                  </a:cubicBezTo>
                  <a:cubicBezTo>
                    <a:pt x="44259" y="116489"/>
                    <a:pt x="73718" y="154141"/>
                    <a:pt x="102582" y="191980"/>
                  </a:cubicBezTo>
                  <a:cubicBezTo>
                    <a:pt x="107304" y="198172"/>
                    <a:pt x="111276" y="204740"/>
                    <a:pt x="114903" y="211619"/>
                  </a:cubicBezTo>
                  <a:cubicBezTo>
                    <a:pt x="121095" y="223346"/>
                    <a:pt x="126411" y="235543"/>
                    <a:pt x="135418" y="245425"/>
                  </a:cubicBezTo>
                  <a:cubicBezTo>
                    <a:pt x="135637" y="245675"/>
                    <a:pt x="136043" y="245737"/>
                    <a:pt x="136293" y="245518"/>
                  </a:cubicBezTo>
                  <a:cubicBezTo>
                    <a:pt x="136544" y="245300"/>
                    <a:pt x="136512" y="244893"/>
                    <a:pt x="136293" y="244643"/>
                  </a:cubicBezTo>
                  <a:cubicBezTo>
                    <a:pt x="127350" y="234823"/>
                    <a:pt x="122127" y="222627"/>
                    <a:pt x="115966" y="211025"/>
                  </a:cubicBezTo>
                  <a:cubicBezTo>
                    <a:pt x="112308" y="204114"/>
                    <a:pt x="108242" y="197484"/>
                    <a:pt x="103458" y="191292"/>
                  </a:cubicBezTo>
                  <a:cubicBezTo>
                    <a:pt x="73436" y="152327"/>
                    <a:pt x="42289" y="113456"/>
                    <a:pt x="19523" y="69612"/>
                  </a:cubicBezTo>
                  <a:cubicBezTo>
                    <a:pt x="14081" y="59230"/>
                    <a:pt x="8765" y="48097"/>
                    <a:pt x="5044" y="36526"/>
                  </a:cubicBezTo>
                  <a:close/>
                  <a:moveTo>
                    <a:pt x="3762" y="31460"/>
                  </a:moveTo>
                  <a:cubicBezTo>
                    <a:pt x="4231" y="33149"/>
                    <a:pt x="4481" y="34869"/>
                    <a:pt x="5044" y="36526"/>
                  </a:cubicBezTo>
                  <a:cubicBezTo>
                    <a:pt x="4512" y="34869"/>
                    <a:pt x="4231" y="33149"/>
                    <a:pt x="3762" y="31460"/>
                  </a:cubicBezTo>
                  <a:close/>
                  <a:moveTo>
                    <a:pt x="822" y="18451"/>
                  </a:moveTo>
                  <a:cubicBezTo>
                    <a:pt x="1416" y="22798"/>
                    <a:pt x="2605" y="27144"/>
                    <a:pt x="3762" y="31460"/>
                  </a:cubicBezTo>
                  <a:cubicBezTo>
                    <a:pt x="2573" y="27176"/>
                    <a:pt x="1447" y="22829"/>
                    <a:pt x="822" y="18451"/>
                  </a:cubicBezTo>
                  <a:close/>
                  <a:moveTo>
                    <a:pt x="353" y="0"/>
                  </a:moveTo>
                  <a:cubicBezTo>
                    <a:pt x="-272" y="6192"/>
                    <a:pt x="-22" y="12353"/>
                    <a:pt x="853" y="18482"/>
                  </a:cubicBezTo>
                  <a:cubicBezTo>
                    <a:pt x="9" y="12290"/>
                    <a:pt x="-304" y="6130"/>
                    <a:pt x="35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1386714" y="3762361"/>
              <a:ext cx="71929" cy="49127"/>
            </a:xfrm>
            <a:custGeom>
              <a:avLst/>
              <a:gdLst/>
              <a:ahLst/>
              <a:cxnLst/>
              <a:rect l="l" t="t" r="r" b="b"/>
              <a:pathLst>
                <a:path w="71929" h="49127" extrusionOk="0">
                  <a:moveTo>
                    <a:pt x="0" y="0"/>
                  </a:moveTo>
                  <a:cubicBezTo>
                    <a:pt x="11508" y="15136"/>
                    <a:pt x="24549" y="30021"/>
                    <a:pt x="40748" y="40279"/>
                  </a:cubicBezTo>
                  <a:cubicBezTo>
                    <a:pt x="50036" y="46158"/>
                    <a:pt x="60324" y="50192"/>
                    <a:pt x="71426" y="48879"/>
                  </a:cubicBezTo>
                  <a:cubicBezTo>
                    <a:pt x="71770" y="48847"/>
                    <a:pt x="71957" y="48535"/>
                    <a:pt x="71926" y="48191"/>
                  </a:cubicBezTo>
                  <a:cubicBezTo>
                    <a:pt x="71895" y="47847"/>
                    <a:pt x="71582" y="47565"/>
                    <a:pt x="71238" y="47596"/>
                  </a:cubicBezTo>
                  <a:cubicBezTo>
                    <a:pt x="59167" y="49035"/>
                    <a:pt x="47784" y="44032"/>
                    <a:pt x="37902" y="37433"/>
                  </a:cubicBezTo>
                  <a:cubicBezTo>
                    <a:pt x="23110" y="27520"/>
                    <a:pt x="10945" y="1394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1364167" y="3708636"/>
              <a:ext cx="44214" cy="31987"/>
            </a:xfrm>
            <a:custGeom>
              <a:avLst/>
              <a:gdLst/>
              <a:ahLst/>
              <a:cxnLst/>
              <a:rect l="l" t="t" r="r" b="b"/>
              <a:pathLst>
                <a:path w="44214" h="31987" extrusionOk="0">
                  <a:moveTo>
                    <a:pt x="0" y="0"/>
                  </a:moveTo>
                  <a:cubicBezTo>
                    <a:pt x="5629" y="18795"/>
                    <a:pt x="26081" y="27113"/>
                    <a:pt x="43406" y="31960"/>
                  </a:cubicBezTo>
                  <a:cubicBezTo>
                    <a:pt x="43719" y="32054"/>
                    <a:pt x="44094" y="31898"/>
                    <a:pt x="44188" y="31585"/>
                  </a:cubicBezTo>
                  <a:cubicBezTo>
                    <a:pt x="44281" y="31272"/>
                    <a:pt x="44125" y="30897"/>
                    <a:pt x="43812" y="30803"/>
                  </a:cubicBezTo>
                  <a:cubicBezTo>
                    <a:pt x="26519" y="25893"/>
                    <a:pt x="6036" y="18669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1346373" y="3654472"/>
              <a:ext cx="27165" cy="23703"/>
            </a:xfrm>
            <a:custGeom>
              <a:avLst/>
              <a:gdLst/>
              <a:ahLst/>
              <a:cxnLst/>
              <a:rect l="l" t="t" r="r" b="b"/>
              <a:pathLst>
                <a:path w="27165" h="23703" extrusionOk="0">
                  <a:moveTo>
                    <a:pt x="7630" y="9288"/>
                  </a:moveTo>
                  <a:cubicBezTo>
                    <a:pt x="12978" y="15073"/>
                    <a:pt x="19013" y="20108"/>
                    <a:pt x="26300" y="23642"/>
                  </a:cubicBezTo>
                  <a:cubicBezTo>
                    <a:pt x="26613" y="23798"/>
                    <a:pt x="26925" y="23642"/>
                    <a:pt x="27082" y="23360"/>
                  </a:cubicBezTo>
                  <a:cubicBezTo>
                    <a:pt x="27238" y="23048"/>
                    <a:pt x="27176" y="22735"/>
                    <a:pt x="26894" y="22578"/>
                  </a:cubicBezTo>
                  <a:cubicBezTo>
                    <a:pt x="19608" y="19045"/>
                    <a:pt x="13103" y="14729"/>
                    <a:pt x="7630" y="9288"/>
                  </a:cubicBezTo>
                  <a:close/>
                  <a:moveTo>
                    <a:pt x="0" y="0"/>
                  </a:moveTo>
                  <a:cubicBezTo>
                    <a:pt x="2220" y="3565"/>
                    <a:pt x="4816" y="6505"/>
                    <a:pt x="7630" y="9288"/>
                  </a:cubicBezTo>
                  <a:cubicBezTo>
                    <a:pt x="4910" y="6348"/>
                    <a:pt x="2033" y="359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391714" y="3657693"/>
              <a:ext cx="8165" cy="59514"/>
            </a:xfrm>
            <a:custGeom>
              <a:avLst/>
              <a:gdLst/>
              <a:ahLst/>
              <a:cxnLst/>
              <a:rect l="l" t="t" r="r" b="b"/>
              <a:pathLst>
                <a:path w="8165" h="59514" extrusionOk="0">
                  <a:moveTo>
                    <a:pt x="5852" y="0"/>
                  </a:moveTo>
                  <a:cubicBezTo>
                    <a:pt x="6602" y="19733"/>
                    <a:pt x="11105" y="40841"/>
                    <a:pt x="98" y="58635"/>
                  </a:cubicBezTo>
                  <a:cubicBezTo>
                    <a:pt x="-90" y="58917"/>
                    <a:pt x="4" y="59229"/>
                    <a:pt x="285" y="59417"/>
                  </a:cubicBezTo>
                  <a:cubicBezTo>
                    <a:pt x="567" y="59605"/>
                    <a:pt x="973" y="59511"/>
                    <a:pt x="1161" y="59229"/>
                  </a:cubicBezTo>
                  <a:cubicBezTo>
                    <a:pt x="12388" y="41217"/>
                    <a:pt x="7040" y="19889"/>
                    <a:pt x="585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431456" y="3695720"/>
              <a:ext cx="13505" cy="80253"/>
            </a:xfrm>
            <a:custGeom>
              <a:avLst/>
              <a:gdLst/>
              <a:ahLst/>
              <a:cxnLst/>
              <a:rect l="l" t="t" r="r" b="b"/>
              <a:pathLst>
                <a:path w="13505" h="80253" extrusionOk="0">
                  <a:moveTo>
                    <a:pt x="9891" y="0"/>
                  </a:moveTo>
                  <a:cubicBezTo>
                    <a:pt x="12987" y="17012"/>
                    <a:pt x="14300" y="34837"/>
                    <a:pt x="11454" y="51974"/>
                  </a:cubicBezTo>
                  <a:cubicBezTo>
                    <a:pt x="9828" y="61763"/>
                    <a:pt x="6576" y="71551"/>
                    <a:pt x="134" y="79244"/>
                  </a:cubicBezTo>
                  <a:cubicBezTo>
                    <a:pt x="-85" y="79494"/>
                    <a:pt x="-23" y="79900"/>
                    <a:pt x="228" y="80119"/>
                  </a:cubicBezTo>
                  <a:cubicBezTo>
                    <a:pt x="478" y="80338"/>
                    <a:pt x="884" y="80276"/>
                    <a:pt x="1103" y="80026"/>
                  </a:cubicBezTo>
                  <a:cubicBezTo>
                    <a:pt x="8546" y="71207"/>
                    <a:pt x="11486" y="59761"/>
                    <a:pt x="12737" y="48472"/>
                  </a:cubicBezTo>
                  <a:cubicBezTo>
                    <a:pt x="14519" y="32335"/>
                    <a:pt x="13049" y="15855"/>
                    <a:pt x="989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471565" y="3740659"/>
              <a:ext cx="10359" cy="88093"/>
            </a:xfrm>
            <a:custGeom>
              <a:avLst/>
              <a:gdLst/>
              <a:ahLst/>
              <a:cxnLst/>
              <a:rect l="l" t="t" r="r" b="b"/>
              <a:pathLst>
                <a:path w="10359" h="88093" extrusionOk="0">
                  <a:moveTo>
                    <a:pt x="9872" y="0"/>
                  </a:moveTo>
                  <a:cubicBezTo>
                    <a:pt x="9184" y="7443"/>
                    <a:pt x="8934" y="14792"/>
                    <a:pt x="9090" y="22266"/>
                  </a:cubicBezTo>
                  <a:cubicBezTo>
                    <a:pt x="9403" y="36932"/>
                    <a:pt x="10810" y="51818"/>
                    <a:pt x="7902" y="66328"/>
                  </a:cubicBezTo>
                  <a:cubicBezTo>
                    <a:pt x="6432" y="73740"/>
                    <a:pt x="3743" y="80526"/>
                    <a:pt x="84" y="87156"/>
                  </a:cubicBezTo>
                  <a:cubicBezTo>
                    <a:pt x="-73" y="87437"/>
                    <a:pt x="-10" y="87875"/>
                    <a:pt x="271" y="88031"/>
                  </a:cubicBezTo>
                  <a:cubicBezTo>
                    <a:pt x="553" y="88188"/>
                    <a:pt x="991" y="88031"/>
                    <a:pt x="1147" y="87750"/>
                  </a:cubicBezTo>
                  <a:cubicBezTo>
                    <a:pt x="4274" y="82121"/>
                    <a:pt x="6745" y="76460"/>
                    <a:pt x="8183" y="70175"/>
                  </a:cubicBezTo>
                  <a:cubicBezTo>
                    <a:pt x="11811" y="54445"/>
                    <a:pt x="9935" y="38215"/>
                    <a:pt x="9372" y="22297"/>
                  </a:cubicBezTo>
                  <a:cubicBezTo>
                    <a:pt x="9090" y="14823"/>
                    <a:pt x="9278" y="7474"/>
                    <a:pt x="987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277761" y="3783376"/>
              <a:ext cx="141139" cy="233205"/>
            </a:xfrm>
            <a:custGeom>
              <a:avLst/>
              <a:gdLst/>
              <a:ahLst/>
              <a:cxnLst/>
              <a:rect l="l" t="t" r="r" b="b"/>
              <a:pathLst>
                <a:path w="141139" h="233205" extrusionOk="0">
                  <a:moveTo>
                    <a:pt x="0" y="0"/>
                  </a:moveTo>
                  <a:cubicBezTo>
                    <a:pt x="33055" y="55540"/>
                    <a:pt x="63295" y="112549"/>
                    <a:pt x="92941" y="169934"/>
                  </a:cubicBezTo>
                  <a:cubicBezTo>
                    <a:pt x="101572" y="186664"/>
                    <a:pt x="110923" y="203489"/>
                    <a:pt x="122744" y="218218"/>
                  </a:cubicBezTo>
                  <a:cubicBezTo>
                    <a:pt x="127403" y="224034"/>
                    <a:pt x="133032" y="230633"/>
                    <a:pt x="140319" y="233166"/>
                  </a:cubicBezTo>
                  <a:cubicBezTo>
                    <a:pt x="140631" y="233291"/>
                    <a:pt x="140975" y="233103"/>
                    <a:pt x="141100" y="232791"/>
                  </a:cubicBezTo>
                  <a:cubicBezTo>
                    <a:pt x="141225" y="232478"/>
                    <a:pt x="141038" y="232134"/>
                    <a:pt x="140725" y="232009"/>
                  </a:cubicBezTo>
                  <a:cubicBezTo>
                    <a:pt x="131812" y="228913"/>
                    <a:pt x="124338" y="218624"/>
                    <a:pt x="119116" y="211494"/>
                  </a:cubicBezTo>
                  <a:cubicBezTo>
                    <a:pt x="108702" y="197140"/>
                    <a:pt x="100165" y="181535"/>
                    <a:pt x="91940" y="165868"/>
                  </a:cubicBezTo>
                  <a:cubicBezTo>
                    <a:pt x="62576" y="109797"/>
                    <a:pt x="32617" y="5422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319197" y="3801076"/>
              <a:ext cx="4607" cy="55622"/>
            </a:xfrm>
            <a:custGeom>
              <a:avLst/>
              <a:gdLst/>
              <a:ahLst/>
              <a:cxnLst/>
              <a:rect l="l" t="t" r="r" b="b"/>
              <a:pathLst>
                <a:path w="4607" h="55622" extrusionOk="0">
                  <a:moveTo>
                    <a:pt x="0" y="0"/>
                  </a:moveTo>
                  <a:cubicBezTo>
                    <a:pt x="4535" y="18638"/>
                    <a:pt x="5129" y="36182"/>
                    <a:pt x="782" y="54914"/>
                  </a:cubicBezTo>
                  <a:cubicBezTo>
                    <a:pt x="719" y="55227"/>
                    <a:pt x="938" y="55508"/>
                    <a:pt x="1282" y="55602"/>
                  </a:cubicBezTo>
                  <a:cubicBezTo>
                    <a:pt x="1626" y="55696"/>
                    <a:pt x="2001" y="55446"/>
                    <a:pt x="2064" y="55102"/>
                  </a:cubicBezTo>
                  <a:cubicBezTo>
                    <a:pt x="6380" y="36651"/>
                    <a:pt x="4879" y="18201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352868" y="3849830"/>
              <a:ext cx="16270" cy="67621"/>
            </a:xfrm>
            <a:custGeom>
              <a:avLst/>
              <a:gdLst/>
              <a:ahLst/>
              <a:cxnLst/>
              <a:rect l="l" t="t" r="r" b="b"/>
              <a:pathLst>
                <a:path w="16270" h="67621" extrusionOk="0">
                  <a:moveTo>
                    <a:pt x="16270" y="0"/>
                  </a:moveTo>
                  <a:cubicBezTo>
                    <a:pt x="14894" y="10727"/>
                    <a:pt x="14050" y="21547"/>
                    <a:pt x="12361" y="32242"/>
                  </a:cubicBezTo>
                  <a:cubicBezTo>
                    <a:pt x="10454" y="44313"/>
                    <a:pt x="7639" y="56728"/>
                    <a:pt x="134" y="66641"/>
                  </a:cubicBezTo>
                  <a:cubicBezTo>
                    <a:pt x="-85" y="66923"/>
                    <a:pt x="-23" y="67329"/>
                    <a:pt x="228" y="67517"/>
                  </a:cubicBezTo>
                  <a:cubicBezTo>
                    <a:pt x="509" y="67736"/>
                    <a:pt x="916" y="67580"/>
                    <a:pt x="1103" y="67329"/>
                  </a:cubicBezTo>
                  <a:cubicBezTo>
                    <a:pt x="7483" y="58886"/>
                    <a:pt x="10266" y="48785"/>
                    <a:pt x="12049" y="38496"/>
                  </a:cubicBezTo>
                  <a:cubicBezTo>
                    <a:pt x="14269" y="25769"/>
                    <a:pt x="14863" y="12822"/>
                    <a:pt x="1627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394526" y="3924696"/>
              <a:ext cx="13796" cy="68889"/>
            </a:xfrm>
            <a:custGeom>
              <a:avLst/>
              <a:gdLst/>
              <a:ahLst/>
              <a:cxnLst/>
              <a:rect l="l" t="t" r="r" b="b"/>
              <a:pathLst>
                <a:path w="13796" h="68889" extrusionOk="0">
                  <a:moveTo>
                    <a:pt x="11451" y="35181"/>
                  </a:moveTo>
                  <a:cubicBezTo>
                    <a:pt x="10075" y="46971"/>
                    <a:pt x="7198" y="58354"/>
                    <a:pt x="131" y="67923"/>
                  </a:cubicBezTo>
                  <a:cubicBezTo>
                    <a:pt x="-57" y="68205"/>
                    <a:pt x="-57" y="68611"/>
                    <a:pt x="225" y="68799"/>
                  </a:cubicBezTo>
                  <a:cubicBezTo>
                    <a:pt x="506" y="68986"/>
                    <a:pt x="913" y="68862"/>
                    <a:pt x="1100" y="68611"/>
                  </a:cubicBezTo>
                  <a:cubicBezTo>
                    <a:pt x="8387" y="58792"/>
                    <a:pt x="10388" y="47065"/>
                    <a:pt x="11451" y="35181"/>
                  </a:cubicBezTo>
                  <a:close/>
                  <a:moveTo>
                    <a:pt x="13797" y="0"/>
                  </a:moveTo>
                  <a:cubicBezTo>
                    <a:pt x="12734" y="11195"/>
                    <a:pt x="12827" y="23392"/>
                    <a:pt x="11451" y="35181"/>
                  </a:cubicBezTo>
                  <a:cubicBezTo>
                    <a:pt x="11795" y="31241"/>
                    <a:pt x="12546" y="27363"/>
                    <a:pt x="12734" y="23454"/>
                  </a:cubicBezTo>
                  <a:cubicBezTo>
                    <a:pt x="13046" y="15605"/>
                    <a:pt x="13203" y="7818"/>
                    <a:pt x="13797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285298" y="3853145"/>
              <a:ext cx="53088" cy="37734"/>
            </a:xfrm>
            <a:custGeom>
              <a:avLst/>
              <a:gdLst/>
              <a:ahLst/>
              <a:cxnLst/>
              <a:rect l="l" t="t" r="r" b="b"/>
              <a:pathLst>
                <a:path w="53088" h="37734" extrusionOk="0">
                  <a:moveTo>
                    <a:pt x="0" y="0"/>
                  </a:moveTo>
                  <a:cubicBezTo>
                    <a:pt x="11195" y="19514"/>
                    <a:pt x="30772" y="32398"/>
                    <a:pt x="52381" y="37714"/>
                  </a:cubicBezTo>
                  <a:cubicBezTo>
                    <a:pt x="52694" y="37808"/>
                    <a:pt x="52975" y="37558"/>
                    <a:pt x="53069" y="37214"/>
                  </a:cubicBezTo>
                  <a:cubicBezTo>
                    <a:pt x="53163" y="36901"/>
                    <a:pt x="52913" y="36526"/>
                    <a:pt x="52569" y="36432"/>
                  </a:cubicBezTo>
                  <a:cubicBezTo>
                    <a:pt x="31022" y="31116"/>
                    <a:pt x="11602" y="1932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297807" y="3910217"/>
              <a:ext cx="70776" cy="40901"/>
            </a:xfrm>
            <a:custGeom>
              <a:avLst/>
              <a:gdLst/>
              <a:ahLst/>
              <a:cxnLst/>
              <a:rect l="l" t="t" r="r" b="b"/>
              <a:pathLst>
                <a:path w="70776" h="40901" extrusionOk="0">
                  <a:moveTo>
                    <a:pt x="0" y="0"/>
                  </a:moveTo>
                  <a:cubicBezTo>
                    <a:pt x="3690" y="4660"/>
                    <a:pt x="7693" y="9038"/>
                    <a:pt x="11915" y="13103"/>
                  </a:cubicBezTo>
                  <a:cubicBezTo>
                    <a:pt x="20765" y="21609"/>
                    <a:pt x="30647" y="29490"/>
                    <a:pt x="41623" y="35087"/>
                  </a:cubicBezTo>
                  <a:cubicBezTo>
                    <a:pt x="50442" y="39591"/>
                    <a:pt x="60606" y="42905"/>
                    <a:pt x="70363" y="39497"/>
                  </a:cubicBezTo>
                  <a:cubicBezTo>
                    <a:pt x="70675" y="39372"/>
                    <a:pt x="70863" y="39028"/>
                    <a:pt x="70738" y="38715"/>
                  </a:cubicBezTo>
                  <a:cubicBezTo>
                    <a:pt x="70613" y="38402"/>
                    <a:pt x="70269" y="38215"/>
                    <a:pt x="69956" y="38340"/>
                  </a:cubicBezTo>
                  <a:cubicBezTo>
                    <a:pt x="59918" y="41874"/>
                    <a:pt x="49035" y="37933"/>
                    <a:pt x="40060" y="33274"/>
                  </a:cubicBezTo>
                  <a:cubicBezTo>
                    <a:pt x="28520" y="27238"/>
                    <a:pt x="18075" y="18889"/>
                    <a:pt x="8881" y="9726"/>
                  </a:cubicBezTo>
                  <a:cubicBezTo>
                    <a:pt x="5785" y="6598"/>
                    <a:pt x="2783" y="3409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195953" y="4027394"/>
              <a:ext cx="148114" cy="188591"/>
            </a:xfrm>
            <a:custGeom>
              <a:avLst/>
              <a:gdLst/>
              <a:ahLst/>
              <a:cxnLst/>
              <a:rect l="l" t="t" r="r" b="b"/>
              <a:pathLst>
                <a:path w="148114" h="188591" extrusionOk="0">
                  <a:moveTo>
                    <a:pt x="0" y="0"/>
                  </a:moveTo>
                  <a:cubicBezTo>
                    <a:pt x="4597" y="12321"/>
                    <a:pt x="10726" y="23798"/>
                    <a:pt x="18670" y="34306"/>
                  </a:cubicBezTo>
                  <a:cubicBezTo>
                    <a:pt x="44469" y="68392"/>
                    <a:pt x="83340" y="89188"/>
                    <a:pt x="110829" y="121680"/>
                  </a:cubicBezTo>
                  <a:cubicBezTo>
                    <a:pt x="120617" y="133220"/>
                    <a:pt x="129874" y="145916"/>
                    <a:pt x="135659" y="159989"/>
                  </a:cubicBezTo>
                  <a:cubicBezTo>
                    <a:pt x="139349" y="168964"/>
                    <a:pt x="139787" y="181410"/>
                    <a:pt x="147105" y="188415"/>
                  </a:cubicBezTo>
                  <a:cubicBezTo>
                    <a:pt x="147355" y="188634"/>
                    <a:pt x="147761" y="188666"/>
                    <a:pt x="147980" y="188415"/>
                  </a:cubicBezTo>
                  <a:cubicBezTo>
                    <a:pt x="148199" y="188165"/>
                    <a:pt x="148137" y="187759"/>
                    <a:pt x="147886" y="187539"/>
                  </a:cubicBezTo>
                  <a:cubicBezTo>
                    <a:pt x="145009" y="184788"/>
                    <a:pt x="143508" y="181004"/>
                    <a:pt x="142226" y="177282"/>
                  </a:cubicBezTo>
                  <a:cubicBezTo>
                    <a:pt x="140225" y="171435"/>
                    <a:pt x="139224" y="165242"/>
                    <a:pt x="136847" y="159488"/>
                  </a:cubicBezTo>
                  <a:cubicBezTo>
                    <a:pt x="130999" y="145291"/>
                    <a:pt x="121461" y="132657"/>
                    <a:pt x="111548" y="121086"/>
                  </a:cubicBezTo>
                  <a:cubicBezTo>
                    <a:pt x="83810" y="88782"/>
                    <a:pt x="44876" y="68174"/>
                    <a:pt x="18920" y="34212"/>
                  </a:cubicBezTo>
                  <a:cubicBezTo>
                    <a:pt x="10883" y="23767"/>
                    <a:pt x="4660" y="12290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05335" y="4075865"/>
              <a:ext cx="37620" cy="15730"/>
            </a:xfrm>
            <a:custGeom>
              <a:avLst/>
              <a:gdLst/>
              <a:ahLst/>
              <a:cxnLst/>
              <a:rect l="l" t="t" r="r" b="b"/>
              <a:pathLst>
                <a:path w="37620" h="15730" extrusionOk="0">
                  <a:moveTo>
                    <a:pt x="0" y="0"/>
                  </a:moveTo>
                  <a:cubicBezTo>
                    <a:pt x="8381" y="11008"/>
                    <a:pt x="23736" y="15230"/>
                    <a:pt x="37026" y="15730"/>
                  </a:cubicBezTo>
                  <a:cubicBezTo>
                    <a:pt x="37370" y="15730"/>
                    <a:pt x="37589" y="15386"/>
                    <a:pt x="37620" y="15042"/>
                  </a:cubicBezTo>
                  <a:cubicBezTo>
                    <a:pt x="37620" y="14698"/>
                    <a:pt x="37370" y="14479"/>
                    <a:pt x="37026" y="14448"/>
                  </a:cubicBezTo>
                  <a:cubicBezTo>
                    <a:pt x="23798" y="13948"/>
                    <a:pt x="8756" y="1075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239953" y="4121304"/>
              <a:ext cx="54454" cy="15862"/>
            </a:xfrm>
            <a:custGeom>
              <a:avLst/>
              <a:gdLst/>
              <a:ahLst/>
              <a:cxnLst/>
              <a:rect l="l" t="t" r="r" b="b"/>
              <a:pathLst>
                <a:path w="54454" h="15862" extrusionOk="0">
                  <a:moveTo>
                    <a:pt x="0" y="0"/>
                  </a:moveTo>
                  <a:cubicBezTo>
                    <a:pt x="14354" y="12321"/>
                    <a:pt x="35275" y="18951"/>
                    <a:pt x="53945" y="14448"/>
                  </a:cubicBezTo>
                  <a:cubicBezTo>
                    <a:pt x="54257" y="14354"/>
                    <a:pt x="54508" y="13979"/>
                    <a:pt x="54445" y="13666"/>
                  </a:cubicBezTo>
                  <a:cubicBezTo>
                    <a:pt x="54351" y="13353"/>
                    <a:pt x="53976" y="13197"/>
                    <a:pt x="53663" y="13291"/>
                  </a:cubicBezTo>
                  <a:cubicBezTo>
                    <a:pt x="35087" y="17731"/>
                    <a:pt x="14573" y="11977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263970" y="4165679"/>
              <a:ext cx="66283" cy="21254"/>
            </a:xfrm>
            <a:custGeom>
              <a:avLst/>
              <a:gdLst/>
              <a:ahLst/>
              <a:cxnLst/>
              <a:rect l="l" t="t" r="r" b="b"/>
              <a:pathLst>
                <a:path w="66283" h="21254" extrusionOk="0">
                  <a:moveTo>
                    <a:pt x="0" y="0"/>
                  </a:moveTo>
                  <a:cubicBezTo>
                    <a:pt x="6786" y="5379"/>
                    <a:pt x="14479" y="9569"/>
                    <a:pt x="22391" y="13103"/>
                  </a:cubicBezTo>
                  <a:cubicBezTo>
                    <a:pt x="29615" y="16324"/>
                    <a:pt x="37183" y="19045"/>
                    <a:pt x="44969" y="20421"/>
                  </a:cubicBezTo>
                  <a:cubicBezTo>
                    <a:pt x="52037" y="21703"/>
                    <a:pt x="59918" y="22016"/>
                    <a:pt x="65984" y="17575"/>
                  </a:cubicBezTo>
                  <a:cubicBezTo>
                    <a:pt x="66266" y="17388"/>
                    <a:pt x="66391" y="16981"/>
                    <a:pt x="66172" y="16700"/>
                  </a:cubicBezTo>
                  <a:cubicBezTo>
                    <a:pt x="65984" y="16418"/>
                    <a:pt x="65578" y="16418"/>
                    <a:pt x="65296" y="16606"/>
                  </a:cubicBezTo>
                  <a:cubicBezTo>
                    <a:pt x="58698" y="21422"/>
                    <a:pt x="49535" y="20483"/>
                    <a:pt x="42030" y="18951"/>
                  </a:cubicBezTo>
                  <a:cubicBezTo>
                    <a:pt x="27488" y="15980"/>
                    <a:pt x="11821" y="903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52556" y="4035618"/>
              <a:ext cx="15939" cy="73948"/>
            </a:xfrm>
            <a:custGeom>
              <a:avLst/>
              <a:gdLst/>
              <a:ahLst/>
              <a:cxnLst/>
              <a:rect l="l" t="t" r="r" b="b"/>
              <a:pathLst>
                <a:path w="15939" h="73948" extrusionOk="0">
                  <a:moveTo>
                    <a:pt x="0" y="0"/>
                  </a:moveTo>
                  <a:cubicBezTo>
                    <a:pt x="344" y="7036"/>
                    <a:pt x="2252" y="13729"/>
                    <a:pt x="4316" y="20421"/>
                  </a:cubicBezTo>
                  <a:cubicBezTo>
                    <a:pt x="7130" y="29552"/>
                    <a:pt x="10414" y="38559"/>
                    <a:pt x="12634" y="47878"/>
                  </a:cubicBezTo>
                  <a:cubicBezTo>
                    <a:pt x="14510" y="55821"/>
                    <a:pt x="16387" y="65390"/>
                    <a:pt x="12540" y="73083"/>
                  </a:cubicBezTo>
                  <a:cubicBezTo>
                    <a:pt x="12384" y="73396"/>
                    <a:pt x="12540" y="73709"/>
                    <a:pt x="12822" y="73865"/>
                  </a:cubicBezTo>
                  <a:cubicBezTo>
                    <a:pt x="13134" y="74022"/>
                    <a:pt x="13447" y="73959"/>
                    <a:pt x="13603" y="73678"/>
                  </a:cubicBezTo>
                  <a:cubicBezTo>
                    <a:pt x="17638" y="65609"/>
                    <a:pt x="15667" y="55977"/>
                    <a:pt x="13510" y="47690"/>
                  </a:cubicBezTo>
                  <a:cubicBezTo>
                    <a:pt x="11102" y="38402"/>
                    <a:pt x="7693" y="29427"/>
                    <a:pt x="4722" y="20327"/>
                  </a:cubicBezTo>
                  <a:cubicBezTo>
                    <a:pt x="2533" y="13666"/>
                    <a:pt x="469" y="7005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307282" y="4066015"/>
              <a:ext cx="10852" cy="88304"/>
            </a:xfrm>
            <a:custGeom>
              <a:avLst/>
              <a:gdLst/>
              <a:ahLst/>
              <a:cxnLst/>
              <a:rect l="l" t="t" r="r" b="b"/>
              <a:pathLst>
                <a:path w="10852" h="88304" extrusionOk="0">
                  <a:moveTo>
                    <a:pt x="0" y="0"/>
                  </a:moveTo>
                  <a:cubicBezTo>
                    <a:pt x="3972" y="17075"/>
                    <a:pt x="8318" y="34243"/>
                    <a:pt x="9569" y="51787"/>
                  </a:cubicBezTo>
                  <a:cubicBezTo>
                    <a:pt x="10445" y="63921"/>
                    <a:pt x="9757" y="76117"/>
                    <a:pt x="5066" y="87469"/>
                  </a:cubicBezTo>
                  <a:cubicBezTo>
                    <a:pt x="4941" y="87781"/>
                    <a:pt x="5035" y="88125"/>
                    <a:pt x="5348" y="88251"/>
                  </a:cubicBezTo>
                  <a:cubicBezTo>
                    <a:pt x="5660" y="88375"/>
                    <a:pt x="6098" y="88282"/>
                    <a:pt x="6223" y="87969"/>
                  </a:cubicBezTo>
                  <a:cubicBezTo>
                    <a:pt x="11508" y="75147"/>
                    <a:pt x="11508" y="61387"/>
                    <a:pt x="9945" y="47815"/>
                  </a:cubicBezTo>
                  <a:cubicBezTo>
                    <a:pt x="8099" y="31585"/>
                    <a:pt x="3909" y="15761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5" name="Google Shape;435;p5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6"/>
          <p:cNvGrpSpPr/>
          <p:nvPr/>
        </p:nvGrpSpPr>
        <p:grpSpPr>
          <a:xfrm>
            <a:off x="1634531" y="694800"/>
            <a:ext cx="8922930" cy="5468424"/>
            <a:chOff x="8129038" y="2533957"/>
            <a:chExt cx="2919998" cy="1789523"/>
          </a:xfrm>
        </p:grpSpPr>
        <p:sp>
          <p:nvSpPr>
            <p:cNvPr id="438" name="Google Shape;438;p6"/>
            <p:cNvSpPr/>
            <p:nvPr/>
          </p:nvSpPr>
          <p:spPr>
            <a:xfrm>
              <a:off x="8129038" y="2533957"/>
              <a:ext cx="2919998" cy="1789523"/>
            </a:xfrm>
            <a:custGeom>
              <a:avLst/>
              <a:gdLst/>
              <a:ahLst/>
              <a:cxnLst/>
              <a:rect l="l" t="t" r="r" b="b"/>
              <a:pathLst>
                <a:path w="2919998" h="1789523" extrusionOk="0">
                  <a:moveTo>
                    <a:pt x="260528" y="0"/>
                  </a:moveTo>
                  <a:cubicBezTo>
                    <a:pt x="260528" y="0"/>
                    <a:pt x="271943" y="122618"/>
                    <a:pt x="213151" y="120805"/>
                  </a:cubicBezTo>
                  <a:cubicBezTo>
                    <a:pt x="152202" y="118928"/>
                    <a:pt x="170715" y="14573"/>
                    <a:pt x="170715" y="14573"/>
                  </a:cubicBezTo>
                  <a:lnTo>
                    <a:pt x="35869" y="19514"/>
                  </a:lnTo>
                  <a:cubicBezTo>
                    <a:pt x="35869" y="19514"/>
                    <a:pt x="9100" y="1459381"/>
                    <a:pt x="0" y="1719347"/>
                  </a:cubicBezTo>
                  <a:cubicBezTo>
                    <a:pt x="82965" y="1813664"/>
                    <a:pt x="2849150" y="1812163"/>
                    <a:pt x="2913540" y="1719347"/>
                  </a:cubicBezTo>
                  <a:cubicBezTo>
                    <a:pt x="2946282" y="1253016"/>
                    <a:pt x="2843897" y="14010"/>
                    <a:pt x="2843897" y="14010"/>
                  </a:cubicBezTo>
                  <a:lnTo>
                    <a:pt x="2693227" y="22923"/>
                  </a:lnTo>
                  <a:cubicBezTo>
                    <a:pt x="2693227" y="22923"/>
                    <a:pt x="2693165" y="113800"/>
                    <a:pt x="2641284" y="115645"/>
                  </a:cubicBezTo>
                  <a:cubicBezTo>
                    <a:pt x="2578958" y="117865"/>
                    <a:pt x="2585744" y="23454"/>
                    <a:pt x="2585744" y="23454"/>
                  </a:cubicBezTo>
                  <a:lnTo>
                    <a:pt x="2491990" y="24486"/>
                  </a:lnTo>
                  <a:cubicBezTo>
                    <a:pt x="2491990" y="24486"/>
                    <a:pt x="2515007" y="131093"/>
                    <a:pt x="2439172" y="120273"/>
                  </a:cubicBezTo>
                  <a:cubicBezTo>
                    <a:pt x="2377002" y="111423"/>
                    <a:pt x="2387635" y="27613"/>
                    <a:pt x="2387635" y="27613"/>
                  </a:cubicBezTo>
                  <a:lnTo>
                    <a:pt x="2271083" y="23048"/>
                  </a:lnTo>
                  <a:cubicBezTo>
                    <a:pt x="2271083" y="23048"/>
                    <a:pt x="2275430" y="135440"/>
                    <a:pt x="2216388" y="128904"/>
                  </a:cubicBezTo>
                  <a:cubicBezTo>
                    <a:pt x="2159816" y="122650"/>
                    <a:pt x="2158628" y="15855"/>
                    <a:pt x="2158628" y="15855"/>
                  </a:cubicBezTo>
                  <a:lnTo>
                    <a:pt x="2031475" y="2471"/>
                  </a:lnTo>
                  <a:cubicBezTo>
                    <a:pt x="2031475" y="2471"/>
                    <a:pt x="2042577" y="115957"/>
                    <a:pt x="1984223" y="123338"/>
                  </a:cubicBezTo>
                  <a:cubicBezTo>
                    <a:pt x="1910671" y="132657"/>
                    <a:pt x="1941599" y="17169"/>
                    <a:pt x="1941599" y="17169"/>
                  </a:cubicBezTo>
                  <a:lnTo>
                    <a:pt x="1807003" y="22172"/>
                  </a:lnTo>
                  <a:cubicBezTo>
                    <a:pt x="1807003" y="22985"/>
                    <a:pt x="1827205" y="117333"/>
                    <a:pt x="1755185" y="113143"/>
                  </a:cubicBezTo>
                  <a:cubicBezTo>
                    <a:pt x="1692922" y="109515"/>
                    <a:pt x="1699646" y="20952"/>
                    <a:pt x="1699646" y="20952"/>
                  </a:cubicBezTo>
                  <a:lnTo>
                    <a:pt x="1605891" y="21984"/>
                  </a:lnTo>
                  <a:cubicBezTo>
                    <a:pt x="1605891" y="21984"/>
                    <a:pt x="1628908" y="128591"/>
                    <a:pt x="1553073" y="117771"/>
                  </a:cubicBezTo>
                  <a:cubicBezTo>
                    <a:pt x="1490904" y="108921"/>
                    <a:pt x="1501536" y="25049"/>
                    <a:pt x="1501536" y="25049"/>
                  </a:cubicBezTo>
                  <a:lnTo>
                    <a:pt x="1384953" y="20483"/>
                  </a:lnTo>
                  <a:cubicBezTo>
                    <a:pt x="1384953" y="20483"/>
                    <a:pt x="1389300" y="132938"/>
                    <a:pt x="1330258" y="126402"/>
                  </a:cubicBezTo>
                  <a:cubicBezTo>
                    <a:pt x="1273655" y="120148"/>
                    <a:pt x="1272498" y="13353"/>
                    <a:pt x="1272498" y="13353"/>
                  </a:cubicBezTo>
                  <a:lnTo>
                    <a:pt x="1145346" y="0"/>
                  </a:lnTo>
                  <a:cubicBezTo>
                    <a:pt x="1145346" y="0"/>
                    <a:pt x="1156853" y="118209"/>
                    <a:pt x="1098093" y="120867"/>
                  </a:cubicBezTo>
                  <a:cubicBezTo>
                    <a:pt x="1035080" y="123713"/>
                    <a:pt x="1055531" y="14698"/>
                    <a:pt x="1055531" y="14698"/>
                  </a:cubicBezTo>
                  <a:lnTo>
                    <a:pt x="922280" y="14385"/>
                  </a:lnTo>
                  <a:cubicBezTo>
                    <a:pt x="922280" y="14385"/>
                    <a:pt x="928097" y="119304"/>
                    <a:pt x="870274" y="113706"/>
                  </a:cubicBezTo>
                  <a:cubicBezTo>
                    <a:pt x="808199" y="107702"/>
                    <a:pt x="814766" y="21453"/>
                    <a:pt x="814766" y="21453"/>
                  </a:cubicBezTo>
                  <a:lnTo>
                    <a:pt x="721012" y="22360"/>
                  </a:lnTo>
                  <a:cubicBezTo>
                    <a:pt x="721012" y="22360"/>
                    <a:pt x="743966" y="128967"/>
                    <a:pt x="668131" y="118084"/>
                  </a:cubicBezTo>
                  <a:cubicBezTo>
                    <a:pt x="605993" y="109171"/>
                    <a:pt x="616657" y="25362"/>
                    <a:pt x="616657" y="25362"/>
                  </a:cubicBezTo>
                  <a:lnTo>
                    <a:pt x="500105" y="20734"/>
                  </a:lnTo>
                  <a:cubicBezTo>
                    <a:pt x="500105" y="20734"/>
                    <a:pt x="504327" y="133189"/>
                    <a:pt x="445285" y="126590"/>
                  </a:cubicBezTo>
                  <a:cubicBezTo>
                    <a:pt x="388713" y="120273"/>
                    <a:pt x="387650" y="13478"/>
                    <a:pt x="387650" y="13478"/>
                  </a:cubicBezTo>
                  <a:lnTo>
                    <a:pt x="260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315239" y="2971567"/>
              <a:ext cx="2483586" cy="46752"/>
            </a:xfrm>
            <a:custGeom>
              <a:avLst/>
              <a:gdLst/>
              <a:ahLst/>
              <a:cxnLst/>
              <a:rect l="l" t="t" r="r" b="b"/>
              <a:pathLst>
                <a:path w="2483586" h="46752" extrusionOk="0">
                  <a:moveTo>
                    <a:pt x="2132103" y="514"/>
                  </a:moveTo>
                  <a:cubicBezTo>
                    <a:pt x="2009047" y="1515"/>
                    <a:pt x="1875827" y="3954"/>
                    <a:pt x="1725439" y="7738"/>
                  </a:cubicBezTo>
                  <a:cubicBezTo>
                    <a:pt x="1639816" y="9896"/>
                    <a:pt x="1567233" y="11929"/>
                    <a:pt x="1419972" y="16244"/>
                  </a:cubicBezTo>
                  <a:cubicBezTo>
                    <a:pt x="1197689" y="22749"/>
                    <a:pt x="1107906" y="25282"/>
                    <a:pt x="990792" y="27846"/>
                  </a:cubicBezTo>
                  <a:cubicBezTo>
                    <a:pt x="884466" y="30160"/>
                    <a:pt x="799218" y="31067"/>
                    <a:pt x="606925" y="32537"/>
                  </a:cubicBezTo>
                  <a:cubicBezTo>
                    <a:pt x="306149" y="34851"/>
                    <a:pt x="172398" y="37009"/>
                    <a:pt x="4841" y="43952"/>
                  </a:cubicBezTo>
                  <a:cubicBezTo>
                    <a:pt x="1745" y="44077"/>
                    <a:pt x="-475" y="44765"/>
                    <a:pt x="87" y="45546"/>
                  </a:cubicBezTo>
                  <a:cubicBezTo>
                    <a:pt x="651" y="46297"/>
                    <a:pt x="3559" y="46860"/>
                    <a:pt x="6655" y="46735"/>
                  </a:cubicBezTo>
                  <a:cubicBezTo>
                    <a:pt x="173523" y="39824"/>
                    <a:pt x="307056" y="37635"/>
                    <a:pt x="607301" y="35320"/>
                  </a:cubicBezTo>
                  <a:cubicBezTo>
                    <a:pt x="799812" y="33851"/>
                    <a:pt x="885624" y="32944"/>
                    <a:pt x="992230" y="30630"/>
                  </a:cubicBezTo>
                  <a:cubicBezTo>
                    <a:pt x="1109501" y="28097"/>
                    <a:pt x="1199003" y="25564"/>
                    <a:pt x="1421410" y="19028"/>
                  </a:cubicBezTo>
                  <a:cubicBezTo>
                    <a:pt x="1568609" y="14712"/>
                    <a:pt x="1641348" y="12679"/>
                    <a:pt x="1726878" y="10522"/>
                  </a:cubicBezTo>
                  <a:cubicBezTo>
                    <a:pt x="2027029" y="2922"/>
                    <a:pt x="2257974" y="702"/>
                    <a:pt x="2477693" y="4767"/>
                  </a:cubicBezTo>
                  <a:cubicBezTo>
                    <a:pt x="2480820" y="4830"/>
                    <a:pt x="2483353" y="4205"/>
                    <a:pt x="2483572" y="3454"/>
                  </a:cubicBezTo>
                  <a:cubicBezTo>
                    <a:pt x="2483791" y="2704"/>
                    <a:pt x="2481539" y="2078"/>
                    <a:pt x="2478412" y="2015"/>
                  </a:cubicBezTo>
                  <a:cubicBezTo>
                    <a:pt x="2368115" y="-48"/>
                    <a:pt x="2255160" y="-486"/>
                    <a:pt x="2132103" y="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8315218" y="3158354"/>
              <a:ext cx="2492705" cy="25302"/>
            </a:xfrm>
            <a:custGeom>
              <a:avLst/>
              <a:gdLst/>
              <a:ahLst/>
              <a:cxnLst/>
              <a:rect l="l" t="t" r="r" b="b"/>
              <a:pathLst>
                <a:path w="2492705" h="25302" extrusionOk="0">
                  <a:moveTo>
                    <a:pt x="1412425" y="1923"/>
                  </a:moveTo>
                  <a:cubicBezTo>
                    <a:pt x="1356355" y="1923"/>
                    <a:pt x="1312073" y="3267"/>
                    <a:pt x="1215379" y="7239"/>
                  </a:cubicBezTo>
                  <a:cubicBezTo>
                    <a:pt x="1201588" y="7802"/>
                    <a:pt x="1196240" y="8052"/>
                    <a:pt x="1188860" y="8334"/>
                  </a:cubicBezTo>
                  <a:cubicBezTo>
                    <a:pt x="1151021" y="9866"/>
                    <a:pt x="1123563" y="10835"/>
                    <a:pt x="1096451" y="11523"/>
                  </a:cubicBezTo>
                  <a:cubicBezTo>
                    <a:pt x="1006574" y="13806"/>
                    <a:pt x="910975" y="14056"/>
                    <a:pt x="774002" y="12868"/>
                  </a:cubicBezTo>
                  <a:cubicBezTo>
                    <a:pt x="750017" y="12649"/>
                    <a:pt x="729221" y="12462"/>
                    <a:pt x="688879" y="12055"/>
                  </a:cubicBezTo>
                  <a:cubicBezTo>
                    <a:pt x="570983" y="10867"/>
                    <a:pt x="523293" y="10429"/>
                    <a:pt x="462781" y="10460"/>
                  </a:cubicBezTo>
                  <a:cubicBezTo>
                    <a:pt x="407367" y="10460"/>
                    <a:pt x="357300" y="11992"/>
                    <a:pt x="261857" y="16058"/>
                  </a:cubicBezTo>
                  <a:cubicBezTo>
                    <a:pt x="256760" y="16277"/>
                    <a:pt x="257073" y="16339"/>
                    <a:pt x="251975" y="16558"/>
                  </a:cubicBezTo>
                  <a:cubicBezTo>
                    <a:pt x="126198" y="21906"/>
                    <a:pt x="71409" y="23438"/>
                    <a:pt x="5894" y="22218"/>
                  </a:cubicBezTo>
                  <a:cubicBezTo>
                    <a:pt x="2767" y="22156"/>
                    <a:pt x="234" y="22688"/>
                    <a:pt x="15" y="23469"/>
                  </a:cubicBezTo>
                  <a:cubicBezTo>
                    <a:pt x="-204" y="24251"/>
                    <a:pt x="2048" y="24845"/>
                    <a:pt x="5175" y="24908"/>
                  </a:cubicBezTo>
                  <a:cubicBezTo>
                    <a:pt x="71972" y="26127"/>
                    <a:pt x="127011" y="24595"/>
                    <a:pt x="253758" y="19216"/>
                  </a:cubicBezTo>
                  <a:cubicBezTo>
                    <a:pt x="258855" y="18998"/>
                    <a:pt x="258918" y="19029"/>
                    <a:pt x="264015" y="18810"/>
                  </a:cubicBezTo>
                  <a:cubicBezTo>
                    <a:pt x="358832" y="14807"/>
                    <a:pt x="408242" y="13243"/>
                    <a:pt x="462812" y="13243"/>
                  </a:cubicBezTo>
                  <a:cubicBezTo>
                    <a:pt x="523105" y="13243"/>
                    <a:pt x="570795" y="13650"/>
                    <a:pt x="688536" y="14838"/>
                  </a:cubicBezTo>
                  <a:cubicBezTo>
                    <a:pt x="728908" y="15245"/>
                    <a:pt x="749642" y="15464"/>
                    <a:pt x="773659" y="15651"/>
                  </a:cubicBezTo>
                  <a:cubicBezTo>
                    <a:pt x="911100" y="16840"/>
                    <a:pt x="1007356" y="16589"/>
                    <a:pt x="1097889" y="14307"/>
                  </a:cubicBezTo>
                  <a:cubicBezTo>
                    <a:pt x="1125284" y="13619"/>
                    <a:pt x="1152616" y="12649"/>
                    <a:pt x="1190642" y="11117"/>
                  </a:cubicBezTo>
                  <a:cubicBezTo>
                    <a:pt x="1198054" y="10804"/>
                    <a:pt x="1203746" y="10585"/>
                    <a:pt x="1217537" y="10022"/>
                  </a:cubicBezTo>
                  <a:cubicBezTo>
                    <a:pt x="1313605" y="6082"/>
                    <a:pt x="1357230" y="4737"/>
                    <a:pt x="1412457" y="4737"/>
                  </a:cubicBezTo>
                  <a:cubicBezTo>
                    <a:pt x="1491169" y="4706"/>
                    <a:pt x="1554245" y="5769"/>
                    <a:pt x="1696127" y="8771"/>
                  </a:cubicBezTo>
                  <a:cubicBezTo>
                    <a:pt x="1751979" y="9960"/>
                    <a:pt x="1776810" y="10460"/>
                    <a:pt x="1807769" y="11023"/>
                  </a:cubicBezTo>
                  <a:cubicBezTo>
                    <a:pt x="1894487" y="12587"/>
                    <a:pt x="1963848" y="13118"/>
                    <a:pt x="2030646" y="12555"/>
                  </a:cubicBezTo>
                  <a:cubicBezTo>
                    <a:pt x="2081526" y="12118"/>
                    <a:pt x="2122555" y="10961"/>
                    <a:pt x="2219937" y="7708"/>
                  </a:cubicBezTo>
                  <a:cubicBezTo>
                    <a:pt x="2232915" y="7270"/>
                    <a:pt x="2239826" y="7114"/>
                    <a:pt x="2247582" y="6864"/>
                  </a:cubicBezTo>
                  <a:cubicBezTo>
                    <a:pt x="2357035" y="3267"/>
                    <a:pt x="2421580" y="2017"/>
                    <a:pt x="2486470" y="3236"/>
                  </a:cubicBezTo>
                  <a:cubicBezTo>
                    <a:pt x="2489597" y="3299"/>
                    <a:pt x="2492505" y="2767"/>
                    <a:pt x="2492693" y="1985"/>
                  </a:cubicBezTo>
                  <a:cubicBezTo>
                    <a:pt x="2492912" y="1235"/>
                    <a:pt x="2490285" y="516"/>
                    <a:pt x="2487158" y="453"/>
                  </a:cubicBezTo>
                  <a:cubicBezTo>
                    <a:pt x="2421236" y="-767"/>
                    <a:pt x="2356346" y="484"/>
                    <a:pt x="2246143" y="4112"/>
                  </a:cubicBezTo>
                  <a:cubicBezTo>
                    <a:pt x="2238387" y="4362"/>
                    <a:pt x="2231508" y="4612"/>
                    <a:pt x="2218530" y="5050"/>
                  </a:cubicBezTo>
                  <a:cubicBezTo>
                    <a:pt x="2121523" y="8302"/>
                    <a:pt x="2080275" y="9366"/>
                    <a:pt x="2029927" y="9803"/>
                  </a:cubicBezTo>
                  <a:cubicBezTo>
                    <a:pt x="1963599" y="10366"/>
                    <a:pt x="1894831" y="9835"/>
                    <a:pt x="1808488" y="8271"/>
                  </a:cubicBezTo>
                  <a:cubicBezTo>
                    <a:pt x="1777591" y="7708"/>
                    <a:pt x="1753011" y="7239"/>
                    <a:pt x="1697222" y="6051"/>
                  </a:cubicBezTo>
                  <a:cubicBezTo>
                    <a:pt x="1554964" y="2955"/>
                    <a:pt x="1491607" y="1923"/>
                    <a:pt x="1412425" y="19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8315250" y="3335779"/>
              <a:ext cx="2508249" cy="29273"/>
            </a:xfrm>
            <a:custGeom>
              <a:avLst/>
              <a:gdLst/>
              <a:ahLst/>
              <a:cxnLst/>
              <a:rect l="l" t="t" r="r" b="b"/>
              <a:pathLst>
                <a:path w="2508249" h="29273" extrusionOk="0">
                  <a:moveTo>
                    <a:pt x="2294520" y="248"/>
                  </a:moveTo>
                  <a:cubicBezTo>
                    <a:pt x="2218091" y="780"/>
                    <a:pt x="2127652" y="2187"/>
                    <a:pt x="2002501" y="4470"/>
                  </a:cubicBezTo>
                  <a:cubicBezTo>
                    <a:pt x="1999967" y="4501"/>
                    <a:pt x="1999905" y="4533"/>
                    <a:pt x="1997372" y="4595"/>
                  </a:cubicBezTo>
                  <a:cubicBezTo>
                    <a:pt x="1833443" y="7597"/>
                    <a:pt x="1756420" y="8629"/>
                    <a:pt x="1663479" y="8786"/>
                  </a:cubicBezTo>
                  <a:cubicBezTo>
                    <a:pt x="1305412" y="9380"/>
                    <a:pt x="952723" y="13789"/>
                    <a:pt x="616015" y="22045"/>
                  </a:cubicBezTo>
                  <a:cubicBezTo>
                    <a:pt x="572640" y="23108"/>
                    <a:pt x="529641" y="23046"/>
                    <a:pt x="465846" y="22076"/>
                  </a:cubicBezTo>
                  <a:cubicBezTo>
                    <a:pt x="456996" y="21951"/>
                    <a:pt x="450210" y="21826"/>
                    <a:pt x="434198" y="21544"/>
                  </a:cubicBezTo>
                  <a:cubicBezTo>
                    <a:pt x="351889" y="20169"/>
                    <a:pt x="314895" y="19856"/>
                    <a:pt x="268862" y="20607"/>
                  </a:cubicBezTo>
                  <a:cubicBezTo>
                    <a:pt x="233305" y="21201"/>
                    <a:pt x="215042" y="21357"/>
                    <a:pt x="142772" y="22139"/>
                  </a:cubicBezTo>
                  <a:cubicBezTo>
                    <a:pt x="26283" y="23390"/>
                    <a:pt x="1046" y="24109"/>
                    <a:pt x="14" y="27830"/>
                  </a:cubicBezTo>
                  <a:cubicBezTo>
                    <a:pt x="-204" y="28581"/>
                    <a:pt x="2110" y="29206"/>
                    <a:pt x="5362" y="29269"/>
                  </a:cubicBezTo>
                  <a:cubicBezTo>
                    <a:pt x="8583" y="29331"/>
                    <a:pt x="11210" y="28800"/>
                    <a:pt x="11429" y="28018"/>
                  </a:cubicBezTo>
                  <a:cubicBezTo>
                    <a:pt x="11710" y="26955"/>
                    <a:pt x="52146" y="25891"/>
                    <a:pt x="143554" y="24891"/>
                  </a:cubicBezTo>
                  <a:cubicBezTo>
                    <a:pt x="215918" y="24109"/>
                    <a:pt x="234306" y="23953"/>
                    <a:pt x="270019" y="23359"/>
                  </a:cubicBezTo>
                  <a:cubicBezTo>
                    <a:pt x="315332" y="22608"/>
                    <a:pt x="351764" y="22858"/>
                    <a:pt x="433510" y="24203"/>
                  </a:cubicBezTo>
                  <a:cubicBezTo>
                    <a:pt x="449553" y="24453"/>
                    <a:pt x="456651" y="24578"/>
                    <a:pt x="465533" y="24734"/>
                  </a:cubicBezTo>
                  <a:cubicBezTo>
                    <a:pt x="529923" y="25735"/>
                    <a:pt x="573360" y="25860"/>
                    <a:pt x="617547" y="24797"/>
                  </a:cubicBezTo>
                  <a:cubicBezTo>
                    <a:pt x="953880" y="16541"/>
                    <a:pt x="1306225" y="12163"/>
                    <a:pt x="1663916" y="11538"/>
                  </a:cubicBezTo>
                  <a:cubicBezTo>
                    <a:pt x="1757233" y="11381"/>
                    <a:pt x="1834350" y="10349"/>
                    <a:pt x="1998529" y="7347"/>
                  </a:cubicBezTo>
                  <a:cubicBezTo>
                    <a:pt x="2001062" y="7316"/>
                    <a:pt x="2001125" y="7285"/>
                    <a:pt x="2003658" y="7222"/>
                  </a:cubicBezTo>
                  <a:cubicBezTo>
                    <a:pt x="2253398" y="2625"/>
                    <a:pt x="2364226" y="1593"/>
                    <a:pt x="2502168" y="4063"/>
                  </a:cubicBezTo>
                  <a:cubicBezTo>
                    <a:pt x="2505421" y="4126"/>
                    <a:pt x="2508016" y="3594"/>
                    <a:pt x="2508235" y="2812"/>
                  </a:cubicBezTo>
                  <a:cubicBezTo>
                    <a:pt x="2508454" y="2062"/>
                    <a:pt x="2506109" y="1343"/>
                    <a:pt x="2502888" y="1280"/>
                  </a:cubicBezTo>
                  <a:cubicBezTo>
                    <a:pt x="2433463" y="29"/>
                    <a:pt x="2370950" y="-283"/>
                    <a:pt x="2294520" y="2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8315250" y="4040004"/>
              <a:ext cx="2508249" cy="29267"/>
            </a:xfrm>
            <a:custGeom>
              <a:avLst/>
              <a:gdLst/>
              <a:ahLst/>
              <a:cxnLst/>
              <a:rect l="l" t="t" r="r" b="b"/>
              <a:pathLst>
                <a:path w="2508249" h="29267" extrusionOk="0">
                  <a:moveTo>
                    <a:pt x="2294520" y="242"/>
                  </a:moveTo>
                  <a:cubicBezTo>
                    <a:pt x="2218091" y="774"/>
                    <a:pt x="2127652" y="2181"/>
                    <a:pt x="2002501" y="4464"/>
                  </a:cubicBezTo>
                  <a:cubicBezTo>
                    <a:pt x="1999967" y="4495"/>
                    <a:pt x="1999905" y="4526"/>
                    <a:pt x="1997372" y="4589"/>
                  </a:cubicBezTo>
                  <a:cubicBezTo>
                    <a:pt x="1833443" y="7591"/>
                    <a:pt x="1756420" y="8623"/>
                    <a:pt x="1663479" y="8779"/>
                  </a:cubicBezTo>
                  <a:cubicBezTo>
                    <a:pt x="1305412" y="9374"/>
                    <a:pt x="952723" y="13783"/>
                    <a:pt x="616015" y="22039"/>
                  </a:cubicBezTo>
                  <a:cubicBezTo>
                    <a:pt x="572640" y="23102"/>
                    <a:pt x="529641" y="23040"/>
                    <a:pt x="465846" y="22070"/>
                  </a:cubicBezTo>
                  <a:cubicBezTo>
                    <a:pt x="456996" y="21945"/>
                    <a:pt x="450210" y="21820"/>
                    <a:pt x="434198" y="21539"/>
                  </a:cubicBezTo>
                  <a:cubicBezTo>
                    <a:pt x="351889" y="20162"/>
                    <a:pt x="314895" y="19850"/>
                    <a:pt x="268862" y="20600"/>
                  </a:cubicBezTo>
                  <a:cubicBezTo>
                    <a:pt x="233305" y="21195"/>
                    <a:pt x="215042" y="21351"/>
                    <a:pt x="142772" y="22132"/>
                  </a:cubicBezTo>
                  <a:cubicBezTo>
                    <a:pt x="26283" y="23383"/>
                    <a:pt x="1046" y="24103"/>
                    <a:pt x="14" y="27824"/>
                  </a:cubicBezTo>
                  <a:cubicBezTo>
                    <a:pt x="-204" y="28575"/>
                    <a:pt x="2110" y="29200"/>
                    <a:pt x="5362" y="29263"/>
                  </a:cubicBezTo>
                  <a:cubicBezTo>
                    <a:pt x="8614" y="29325"/>
                    <a:pt x="11210" y="28793"/>
                    <a:pt x="11429" y="28012"/>
                  </a:cubicBezTo>
                  <a:cubicBezTo>
                    <a:pt x="11710" y="26949"/>
                    <a:pt x="52146" y="25885"/>
                    <a:pt x="143554" y="24884"/>
                  </a:cubicBezTo>
                  <a:cubicBezTo>
                    <a:pt x="215918" y="24103"/>
                    <a:pt x="234306" y="23947"/>
                    <a:pt x="270019" y="23352"/>
                  </a:cubicBezTo>
                  <a:cubicBezTo>
                    <a:pt x="315332" y="22602"/>
                    <a:pt x="351764" y="22852"/>
                    <a:pt x="433510" y="24197"/>
                  </a:cubicBezTo>
                  <a:cubicBezTo>
                    <a:pt x="449553" y="24478"/>
                    <a:pt x="456651" y="24572"/>
                    <a:pt x="465533" y="24728"/>
                  </a:cubicBezTo>
                  <a:cubicBezTo>
                    <a:pt x="529923" y="25729"/>
                    <a:pt x="573360" y="25854"/>
                    <a:pt x="617547" y="24791"/>
                  </a:cubicBezTo>
                  <a:cubicBezTo>
                    <a:pt x="953880" y="16535"/>
                    <a:pt x="1306225" y="12157"/>
                    <a:pt x="1663916" y="11531"/>
                  </a:cubicBezTo>
                  <a:cubicBezTo>
                    <a:pt x="1757233" y="11375"/>
                    <a:pt x="1834350" y="10343"/>
                    <a:pt x="1998529" y="7341"/>
                  </a:cubicBezTo>
                  <a:cubicBezTo>
                    <a:pt x="2001062" y="7309"/>
                    <a:pt x="2001125" y="7278"/>
                    <a:pt x="2003658" y="7216"/>
                  </a:cubicBezTo>
                  <a:cubicBezTo>
                    <a:pt x="2253398" y="2619"/>
                    <a:pt x="2364226" y="1587"/>
                    <a:pt x="2502168" y="4057"/>
                  </a:cubicBezTo>
                  <a:cubicBezTo>
                    <a:pt x="2505421" y="4120"/>
                    <a:pt x="2508016" y="3588"/>
                    <a:pt x="2508235" y="2806"/>
                  </a:cubicBezTo>
                  <a:cubicBezTo>
                    <a:pt x="2508454" y="2056"/>
                    <a:pt x="2506109" y="1337"/>
                    <a:pt x="2502888" y="1274"/>
                  </a:cubicBezTo>
                  <a:cubicBezTo>
                    <a:pt x="2433463" y="54"/>
                    <a:pt x="2370950" y="-289"/>
                    <a:pt x="2294520" y="2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8315197" y="3519228"/>
              <a:ext cx="2519717" cy="34346"/>
            </a:xfrm>
            <a:custGeom>
              <a:avLst/>
              <a:gdLst/>
              <a:ahLst/>
              <a:cxnLst/>
              <a:rect l="l" t="t" r="r" b="b"/>
              <a:pathLst>
                <a:path w="2519717" h="34346" extrusionOk="0">
                  <a:moveTo>
                    <a:pt x="2330912" y="305"/>
                  </a:moveTo>
                  <a:cubicBezTo>
                    <a:pt x="2263489" y="899"/>
                    <a:pt x="2183464" y="2431"/>
                    <a:pt x="2072916" y="4839"/>
                  </a:cubicBezTo>
                  <a:cubicBezTo>
                    <a:pt x="2057717" y="5183"/>
                    <a:pt x="2050932" y="5340"/>
                    <a:pt x="2042426" y="5527"/>
                  </a:cubicBezTo>
                  <a:cubicBezTo>
                    <a:pt x="1910457" y="8373"/>
                    <a:pt x="1832933" y="9530"/>
                    <a:pt x="1749874" y="9562"/>
                  </a:cubicBezTo>
                  <a:cubicBezTo>
                    <a:pt x="1681200" y="9562"/>
                    <a:pt x="1626129" y="9374"/>
                    <a:pt x="1502948" y="9030"/>
                  </a:cubicBezTo>
                  <a:cubicBezTo>
                    <a:pt x="1106510" y="7841"/>
                    <a:pt x="931354" y="8780"/>
                    <a:pt x="712699" y="15253"/>
                  </a:cubicBezTo>
                  <a:cubicBezTo>
                    <a:pt x="642899" y="17317"/>
                    <a:pt x="8792" y="32015"/>
                    <a:pt x="8543" y="31984"/>
                  </a:cubicBezTo>
                  <a:cubicBezTo>
                    <a:pt x="5822" y="31608"/>
                    <a:pt x="2381" y="31796"/>
                    <a:pt x="786" y="32453"/>
                  </a:cubicBezTo>
                  <a:cubicBezTo>
                    <a:pt x="-808" y="33109"/>
                    <a:pt x="99" y="33954"/>
                    <a:pt x="2820" y="34329"/>
                  </a:cubicBezTo>
                  <a:cubicBezTo>
                    <a:pt x="6854" y="34923"/>
                    <a:pt x="630234" y="20476"/>
                    <a:pt x="714138" y="18005"/>
                  </a:cubicBezTo>
                  <a:cubicBezTo>
                    <a:pt x="932105" y="11532"/>
                    <a:pt x="1107042" y="10593"/>
                    <a:pt x="1502948" y="11782"/>
                  </a:cubicBezTo>
                  <a:cubicBezTo>
                    <a:pt x="1626161" y="12157"/>
                    <a:pt x="1681482" y="12345"/>
                    <a:pt x="1750218" y="12314"/>
                  </a:cubicBezTo>
                  <a:cubicBezTo>
                    <a:pt x="1833715" y="12282"/>
                    <a:pt x="1911176" y="11031"/>
                    <a:pt x="2043458" y="8185"/>
                  </a:cubicBezTo>
                  <a:cubicBezTo>
                    <a:pt x="2051964" y="7998"/>
                    <a:pt x="2058750" y="7904"/>
                    <a:pt x="2073980" y="7591"/>
                  </a:cubicBezTo>
                  <a:cubicBezTo>
                    <a:pt x="2294449" y="2807"/>
                    <a:pt x="2392081" y="1650"/>
                    <a:pt x="2513479" y="3870"/>
                  </a:cubicBezTo>
                  <a:cubicBezTo>
                    <a:pt x="2516606" y="3932"/>
                    <a:pt x="2519515" y="3401"/>
                    <a:pt x="2519703" y="2619"/>
                  </a:cubicBezTo>
                  <a:cubicBezTo>
                    <a:pt x="2519921" y="1868"/>
                    <a:pt x="2517638" y="1149"/>
                    <a:pt x="2514511" y="1087"/>
                  </a:cubicBezTo>
                  <a:cubicBezTo>
                    <a:pt x="2453436" y="-8"/>
                    <a:pt x="2398335" y="-289"/>
                    <a:pt x="2330912" y="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8315197" y="3863390"/>
              <a:ext cx="2512774" cy="34398"/>
            </a:xfrm>
            <a:custGeom>
              <a:avLst/>
              <a:gdLst/>
              <a:ahLst/>
              <a:cxnLst/>
              <a:rect l="l" t="t" r="r" b="b"/>
              <a:pathLst>
                <a:path w="2512774" h="34398" extrusionOk="0">
                  <a:moveTo>
                    <a:pt x="2324439" y="325"/>
                  </a:moveTo>
                  <a:cubicBezTo>
                    <a:pt x="2257203" y="919"/>
                    <a:pt x="2177428" y="2451"/>
                    <a:pt x="2067162" y="4859"/>
                  </a:cubicBezTo>
                  <a:cubicBezTo>
                    <a:pt x="2051995" y="5203"/>
                    <a:pt x="2045240" y="5360"/>
                    <a:pt x="2036734" y="5547"/>
                  </a:cubicBezTo>
                  <a:cubicBezTo>
                    <a:pt x="1905110" y="8393"/>
                    <a:pt x="1827805" y="9550"/>
                    <a:pt x="1744995" y="9581"/>
                  </a:cubicBezTo>
                  <a:cubicBezTo>
                    <a:pt x="1676509" y="9581"/>
                    <a:pt x="1621595" y="9394"/>
                    <a:pt x="1498758" y="9050"/>
                  </a:cubicBezTo>
                  <a:cubicBezTo>
                    <a:pt x="1103446" y="7893"/>
                    <a:pt x="928759" y="8799"/>
                    <a:pt x="710729" y="15304"/>
                  </a:cubicBezTo>
                  <a:cubicBezTo>
                    <a:pt x="641117" y="17368"/>
                    <a:pt x="8792" y="32066"/>
                    <a:pt x="8511" y="32035"/>
                  </a:cubicBezTo>
                  <a:cubicBezTo>
                    <a:pt x="5822" y="31628"/>
                    <a:pt x="2350" y="31847"/>
                    <a:pt x="786" y="32504"/>
                  </a:cubicBezTo>
                  <a:cubicBezTo>
                    <a:pt x="-808" y="33161"/>
                    <a:pt x="99" y="34005"/>
                    <a:pt x="2820" y="34380"/>
                  </a:cubicBezTo>
                  <a:cubicBezTo>
                    <a:pt x="6823" y="34974"/>
                    <a:pt x="628483" y="20526"/>
                    <a:pt x="712168" y="18056"/>
                  </a:cubicBezTo>
                  <a:cubicBezTo>
                    <a:pt x="929540" y="11583"/>
                    <a:pt x="1103977" y="10645"/>
                    <a:pt x="1498789" y="11833"/>
                  </a:cubicBezTo>
                  <a:cubicBezTo>
                    <a:pt x="1621658" y="12208"/>
                    <a:pt x="1676854" y="12396"/>
                    <a:pt x="1745402" y="12364"/>
                  </a:cubicBezTo>
                  <a:cubicBezTo>
                    <a:pt x="1828648" y="12333"/>
                    <a:pt x="1905923" y="11082"/>
                    <a:pt x="2037829" y="8237"/>
                  </a:cubicBezTo>
                  <a:cubicBezTo>
                    <a:pt x="2046303" y="8049"/>
                    <a:pt x="2053089" y="7955"/>
                    <a:pt x="2068257" y="7642"/>
                  </a:cubicBezTo>
                  <a:cubicBezTo>
                    <a:pt x="2288101" y="2858"/>
                    <a:pt x="2385451" y="1701"/>
                    <a:pt x="2506537" y="3921"/>
                  </a:cubicBezTo>
                  <a:cubicBezTo>
                    <a:pt x="2509664" y="3984"/>
                    <a:pt x="2512541" y="3452"/>
                    <a:pt x="2512760" y="2670"/>
                  </a:cubicBezTo>
                  <a:cubicBezTo>
                    <a:pt x="2512979" y="1888"/>
                    <a:pt x="2510727" y="1200"/>
                    <a:pt x="2507600" y="1138"/>
                  </a:cubicBezTo>
                  <a:cubicBezTo>
                    <a:pt x="2446619" y="-19"/>
                    <a:pt x="2391674" y="-301"/>
                    <a:pt x="2324439" y="3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8315218" y="3693670"/>
              <a:ext cx="2519787" cy="25040"/>
            </a:xfrm>
            <a:custGeom>
              <a:avLst/>
              <a:gdLst/>
              <a:ahLst/>
              <a:cxnLst/>
              <a:rect l="l" t="t" r="r" b="b"/>
              <a:pathLst>
                <a:path w="2519787" h="25040" extrusionOk="0">
                  <a:moveTo>
                    <a:pt x="1011703" y="3051"/>
                  </a:moveTo>
                  <a:cubicBezTo>
                    <a:pt x="945531" y="3364"/>
                    <a:pt x="888428" y="4240"/>
                    <a:pt x="828573" y="5835"/>
                  </a:cubicBezTo>
                  <a:cubicBezTo>
                    <a:pt x="782415" y="7054"/>
                    <a:pt x="748391" y="8149"/>
                    <a:pt x="658452" y="11120"/>
                  </a:cubicBezTo>
                  <a:cubicBezTo>
                    <a:pt x="608604" y="12746"/>
                    <a:pt x="582148" y="13590"/>
                    <a:pt x="552345" y="14497"/>
                  </a:cubicBezTo>
                  <a:cubicBezTo>
                    <a:pt x="444206" y="17750"/>
                    <a:pt x="361553" y="19219"/>
                    <a:pt x="283185" y="19063"/>
                  </a:cubicBezTo>
                  <a:cubicBezTo>
                    <a:pt x="267737" y="19032"/>
                    <a:pt x="255509" y="18938"/>
                    <a:pt x="226770" y="18594"/>
                  </a:cubicBezTo>
                  <a:cubicBezTo>
                    <a:pt x="211071" y="18406"/>
                    <a:pt x="203722" y="18344"/>
                    <a:pt x="194778" y="18250"/>
                  </a:cubicBezTo>
                  <a:cubicBezTo>
                    <a:pt x="155501" y="17906"/>
                    <a:pt x="126292" y="18125"/>
                    <a:pt x="98335" y="19157"/>
                  </a:cubicBezTo>
                  <a:cubicBezTo>
                    <a:pt x="96084" y="19219"/>
                    <a:pt x="90892" y="19313"/>
                    <a:pt x="81198" y="19501"/>
                  </a:cubicBezTo>
                  <a:cubicBezTo>
                    <a:pt x="78352" y="19563"/>
                    <a:pt x="56931" y="20001"/>
                    <a:pt x="52396" y="20095"/>
                  </a:cubicBezTo>
                  <a:cubicBezTo>
                    <a:pt x="31663" y="20533"/>
                    <a:pt x="17996" y="20939"/>
                    <a:pt x="10272" y="21283"/>
                  </a:cubicBezTo>
                  <a:cubicBezTo>
                    <a:pt x="7770" y="21408"/>
                    <a:pt x="5832" y="21533"/>
                    <a:pt x="4487" y="21659"/>
                  </a:cubicBezTo>
                  <a:cubicBezTo>
                    <a:pt x="3204" y="21784"/>
                    <a:pt x="2360" y="21846"/>
                    <a:pt x="1454" y="22096"/>
                  </a:cubicBezTo>
                  <a:cubicBezTo>
                    <a:pt x="-736" y="22722"/>
                    <a:pt x="-392" y="23722"/>
                    <a:pt x="2079" y="24254"/>
                  </a:cubicBezTo>
                  <a:cubicBezTo>
                    <a:pt x="4331" y="24755"/>
                    <a:pt x="8427" y="24848"/>
                    <a:pt x="17996" y="25036"/>
                  </a:cubicBezTo>
                  <a:cubicBezTo>
                    <a:pt x="21030" y="25099"/>
                    <a:pt x="23469" y="24567"/>
                    <a:pt x="23688" y="23785"/>
                  </a:cubicBezTo>
                  <a:cubicBezTo>
                    <a:pt x="23719" y="23722"/>
                    <a:pt x="23344" y="23691"/>
                    <a:pt x="23313" y="23628"/>
                  </a:cubicBezTo>
                  <a:cubicBezTo>
                    <a:pt x="31162" y="23378"/>
                    <a:pt x="38542" y="23160"/>
                    <a:pt x="53459" y="22847"/>
                  </a:cubicBezTo>
                  <a:cubicBezTo>
                    <a:pt x="57962" y="22753"/>
                    <a:pt x="97491" y="21971"/>
                    <a:pt x="100086" y="21877"/>
                  </a:cubicBezTo>
                  <a:cubicBezTo>
                    <a:pt x="127293" y="20908"/>
                    <a:pt x="155782" y="20658"/>
                    <a:pt x="194466" y="21002"/>
                  </a:cubicBezTo>
                  <a:cubicBezTo>
                    <a:pt x="203347" y="21096"/>
                    <a:pt x="267611" y="21752"/>
                    <a:pt x="283216" y="21784"/>
                  </a:cubicBezTo>
                  <a:cubicBezTo>
                    <a:pt x="362179" y="21971"/>
                    <a:pt x="445551" y="20470"/>
                    <a:pt x="554097" y="17218"/>
                  </a:cubicBezTo>
                  <a:cubicBezTo>
                    <a:pt x="583961" y="16311"/>
                    <a:pt x="783916" y="9775"/>
                    <a:pt x="829949" y="8587"/>
                  </a:cubicBezTo>
                  <a:cubicBezTo>
                    <a:pt x="949064" y="5459"/>
                    <a:pt x="1057141" y="5147"/>
                    <a:pt x="1248903" y="6367"/>
                  </a:cubicBezTo>
                  <a:cubicBezTo>
                    <a:pt x="1258722" y="6429"/>
                    <a:pt x="1266571" y="6491"/>
                    <a:pt x="1284335" y="6585"/>
                  </a:cubicBezTo>
                  <a:cubicBezTo>
                    <a:pt x="1424653" y="7524"/>
                    <a:pt x="1487166" y="7680"/>
                    <a:pt x="1565534" y="7242"/>
                  </a:cubicBezTo>
                  <a:cubicBezTo>
                    <a:pt x="1631331" y="6867"/>
                    <a:pt x="1683243" y="6398"/>
                    <a:pt x="1806862" y="5272"/>
                  </a:cubicBezTo>
                  <a:cubicBezTo>
                    <a:pt x="1905995" y="4365"/>
                    <a:pt x="1952622" y="3990"/>
                    <a:pt x="2009037" y="3615"/>
                  </a:cubicBezTo>
                  <a:cubicBezTo>
                    <a:pt x="2213557" y="2176"/>
                    <a:pt x="2368762" y="2457"/>
                    <a:pt x="2513739" y="5241"/>
                  </a:cubicBezTo>
                  <a:cubicBezTo>
                    <a:pt x="2516773" y="5303"/>
                    <a:pt x="2519556" y="4772"/>
                    <a:pt x="2519775" y="3990"/>
                  </a:cubicBezTo>
                  <a:cubicBezTo>
                    <a:pt x="2519994" y="3208"/>
                    <a:pt x="2517461" y="2520"/>
                    <a:pt x="2514427" y="2457"/>
                  </a:cubicBezTo>
                  <a:cubicBezTo>
                    <a:pt x="2369011" y="-326"/>
                    <a:pt x="2213589" y="-576"/>
                    <a:pt x="2008724" y="863"/>
                  </a:cubicBezTo>
                  <a:cubicBezTo>
                    <a:pt x="1952278" y="1269"/>
                    <a:pt x="1630924" y="4115"/>
                    <a:pt x="1565221" y="4490"/>
                  </a:cubicBezTo>
                  <a:cubicBezTo>
                    <a:pt x="1487103" y="4959"/>
                    <a:pt x="1424872" y="4772"/>
                    <a:pt x="1284709" y="3833"/>
                  </a:cubicBezTo>
                  <a:cubicBezTo>
                    <a:pt x="1266947" y="3708"/>
                    <a:pt x="1259098" y="3677"/>
                    <a:pt x="1249278" y="3615"/>
                  </a:cubicBezTo>
                  <a:cubicBezTo>
                    <a:pt x="1153116" y="2989"/>
                    <a:pt x="1077844" y="2739"/>
                    <a:pt x="1011703" y="30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6" name="Google Shape;446;p6"/>
          <p:cNvSpPr txBox="1">
            <a:spLocks noGrp="1"/>
          </p:cNvSpPr>
          <p:nvPr>
            <p:ph type="title"/>
          </p:nvPr>
        </p:nvSpPr>
        <p:spPr>
          <a:xfrm>
            <a:off x="2069175" y="1522100"/>
            <a:ext cx="78921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47" name="Google Shape;447;p6"/>
          <p:cNvSpPr txBox="1">
            <a:spLocks noGrp="1"/>
          </p:cNvSpPr>
          <p:nvPr>
            <p:ph type="body" idx="1"/>
          </p:nvPr>
        </p:nvSpPr>
        <p:spPr>
          <a:xfrm>
            <a:off x="2069175" y="2429031"/>
            <a:ext cx="3710400" cy="29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8" name="Google Shape;448;p6"/>
          <p:cNvSpPr txBox="1">
            <a:spLocks noGrp="1"/>
          </p:cNvSpPr>
          <p:nvPr>
            <p:ph type="body" idx="2"/>
          </p:nvPr>
        </p:nvSpPr>
        <p:spPr>
          <a:xfrm>
            <a:off x="6250732" y="2417995"/>
            <a:ext cx="3710400" cy="29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449" name="Google Shape;449;p6"/>
          <p:cNvGrpSpPr/>
          <p:nvPr/>
        </p:nvGrpSpPr>
        <p:grpSpPr>
          <a:xfrm>
            <a:off x="-1493921" y="3954832"/>
            <a:ext cx="3912879" cy="3328149"/>
            <a:chOff x="2242291" y="1874738"/>
            <a:chExt cx="1295827" cy="1102182"/>
          </a:xfrm>
        </p:grpSpPr>
        <p:sp>
          <p:nvSpPr>
            <p:cNvPr id="450" name="Google Shape;450;p6"/>
            <p:cNvSpPr/>
            <p:nvPr/>
          </p:nvSpPr>
          <p:spPr>
            <a:xfrm>
              <a:off x="2873802" y="2409775"/>
              <a:ext cx="612091" cy="168619"/>
            </a:xfrm>
            <a:custGeom>
              <a:avLst/>
              <a:gdLst/>
              <a:ahLst/>
              <a:cxnLst/>
              <a:rect l="l" t="t" r="r" b="b"/>
              <a:pathLst>
                <a:path w="612091" h="168619" extrusionOk="0">
                  <a:moveTo>
                    <a:pt x="0" y="168620"/>
                  </a:moveTo>
                  <a:cubicBezTo>
                    <a:pt x="0" y="168620"/>
                    <a:pt x="64577" y="133251"/>
                    <a:pt x="121493" y="114081"/>
                  </a:cubicBezTo>
                  <a:cubicBezTo>
                    <a:pt x="164742" y="99508"/>
                    <a:pt x="231039" y="80776"/>
                    <a:pt x="333143" y="68955"/>
                  </a:cubicBezTo>
                  <a:cubicBezTo>
                    <a:pt x="431651" y="57541"/>
                    <a:pt x="612091" y="0"/>
                    <a:pt x="612091" y="0"/>
                  </a:cubicBezTo>
                  <a:cubicBezTo>
                    <a:pt x="612091" y="0"/>
                    <a:pt x="549641" y="108233"/>
                    <a:pt x="428711" y="137129"/>
                  </a:cubicBezTo>
                  <a:cubicBezTo>
                    <a:pt x="307781" y="166024"/>
                    <a:pt x="253461" y="156142"/>
                    <a:pt x="210243" y="155923"/>
                  </a:cubicBezTo>
                  <a:cubicBezTo>
                    <a:pt x="166962" y="155673"/>
                    <a:pt x="0" y="168620"/>
                    <a:pt x="0" y="16862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2566658" y="2023469"/>
              <a:ext cx="317182" cy="554925"/>
            </a:xfrm>
            <a:custGeom>
              <a:avLst/>
              <a:gdLst/>
              <a:ahLst/>
              <a:cxnLst/>
              <a:rect l="l" t="t" r="r" b="b"/>
              <a:pathLst>
                <a:path w="317182" h="554925" extrusionOk="0">
                  <a:moveTo>
                    <a:pt x="317183" y="554926"/>
                  </a:moveTo>
                  <a:cubicBezTo>
                    <a:pt x="317183" y="554926"/>
                    <a:pt x="297200" y="484063"/>
                    <a:pt x="270994" y="430024"/>
                  </a:cubicBezTo>
                  <a:cubicBezTo>
                    <a:pt x="251105" y="388933"/>
                    <a:pt x="218018" y="328546"/>
                    <a:pt x="154942" y="247363"/>
                  </a:cubicBezTo>
                  <a:cubicBezTo>
                    <a:pt x="94055" y="169058"/>
                    <a:pt x="8745" y="0"/>
                    <a:pt x="8745" y="0"/>
                  </a:cubicBezTo>
                  <a:cubicBezTo>
                    <a:pt x="8745" y="0"/>
                    <a:pt x="-24748" y="120398"/>
                    <a:pt x="39360" y="226943"/>
                  </a:cubicBezTo>
                  <a:cubicBezTo>
                    <a:pt x="103468" y="333487"/>
                    <a:pt x="148563" y="365322"/>
                    <a:pt x="178991" y="396000"/>
                  </a:cubicBezTo>
                  <a:cubicBezTo>
                    <a:pt x="209450" y="426710"/>
                    <a:pt x="317183" y="554926"/>
                    <a:pt x="317183" y="55492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2910453" y="2241999"/>
              <a:ext cx="491286" cy="250084"/>
            </a:xfrm>
            <a:custGeom>
              <a:avLst/>
              <a:gdLst/>
              <a:ahLst/>
              <a:cxnLst/>
              <a:rect l="l" t="t" r="r" b="b"/>
              <a:pathLst>
                <a:path w="491286" h="250084" extrusionOk="0">
                  <a:moveTo>
                    <a:pt x="0" y="250084"/>
                  </a:moveTo>
                  <a:cubicBezTo>
                    <a:pt x="0" y="250084"/>
                    <a:pt x="187071" y="124933"/>
                    <a:pt x="263938" y="105950"/>
                  </a:cubicBezTo>
                  <a:cubicBezTo>
                    <a:pt x="371201" y="79463"/>
                    <a:pt x="491287" y="0"/>
                    <a:pt x="491287" y="0"/>
                  </a:cubicBezTo>
                  <a:cubicBezTo>
                    <a:pt x="491287" y="0"/>
                    <a:pt x="425021" y="105950"/>
                    <a:pt x="292708" y="155454"/>
                  </a:cubicBezTo>
                  <a:cubicBezTo>
                    <a:pt x="240890" y="174812"/>
                    <a:pt x="0" y="250084"/>
                    <a:pt x="0" y="25008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2725238" y="1979062"/>
              <a:ext cx="173113" cy="525811"/>
            </a:xfrm>
            <a:custGeom>
              <a:avLst/>
              <a:gdLst/>
              <a:ahLst/>
              <a:cxnLst/>
              <a:rect l="l" t="t" r="r" b="b"/>
              <a:pathLst>
                <a:path w="173113" h="525811" extrusionOk="0">
                  <a:moveTo>
                    <a:pt x="173113" y="525811"/>
                  </a:moveTo>
                  <a:cubicBezTo>
                    <a:pt x="173113" y="525811"/>
                    <a:pt x="131396" y="304654"/>
                    <a:pt x="91086" y="236481"/>
                  </a:cubicBezTo>
                  <a:cubicBezTo>
                    <a:pt x="34827" y="141382"/>
                    <a:pt x="7433" y="0"/>
                    <a:pt x="7433" y="0"/>
                  </a:cubicBezTo>
                  <a:cubicBezTo>
                    <a:pt x="7433" y="0"/>
                    <a:pt x="-21776" y="121524"/>
                    <a:pt x="35609" y="250616"/>
                  </a:cubicBezTo>
                  <a:cubicBezTo>
                    <a:pt x="58063" y="301183"/>
                    <a:pt x="173113" y="525811"/>
                    <a:pt x="173113" y="52581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2925464" y="2090079"/>
              <a:ext cx="451539" cy="368324"/>
            </a:xfrm>
            <a:custGeom>
              <a:avLst/>
              <a:gdLst/>
              <a:ahLst/>
              <a:cxnLst/>
              <a:rect l="l" t="t" r="r" b="b"/>
              <a:pathLst>
                <a:path w="451539" h="368324" extrusionOk="0">
                  <a:moveTo>
                    <a:pt x="0" y="368324"/>
                  </a:moveTo>
                  <a:cubicBezTo>
                    <a:pt x="0" y="368324"/>
                    <a:pt x="98977" y="220344"/>
                    <a:pt x="174812" y="178721"/>
                  </a:cubicBezTo>
                  <a:cubicBezTo>
                    <a:pt x="250647" y="137098"/>
                    <a:pt x="451540" y="0"/>
                    <a:pt x="451540" y="0"/>
                  </a:cubicBezTo>
                  <a:cubicBezTo>
                    <a:pt x="451540" y="0"/>
                    <a:pt x="315224" y="164711"/>
                    <a:pt x="264688" y="205990"/>
                  </a:cubicBezTo>
                  <a:cubicBezTo>
                    <a:pt x="214152" y="247270"/>
                    <a:pt x="0" y="368324"/>
                    <a:pt x="0" y="36832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2852804" y="1874738"/>
              <a:ext cx="91124" cy="580318"/>
            </a:xfrm>
            <a:custGeom>
              <a:avLst/>
              <a:gdLst/>
              <a:ahLst/>
              <a:cxnLst/>
              <a:rect l="l" t="t" r="r" b="b"/>
              <a:pathLst>
                <a:path w="91124" h="580318" extrusionOk="0">
                  <a:moveTo>
                    <a:pt x="70127" y="580319"/>
                  </a:moveTo>
                  <a:cubicBezTo>
                    <a:pt x="70127" y="580319"/>
                    <a:pt x="106653" y="406070"/>
                    <a:pt x="83355" y="322761"/>
                  </a:cubicBezTo>
                  <a:cubicBezTo>
                    <a:pt x="60057" y="239451"/>
                    <a:pt x="17496" y="0"/>
                    <a:pt x="17496" y="0"/>
                  </a:cubicBezTo>
                  <a:cubicBezTo>
                    <a:pt x="17496" y="0"/>
                    <a:pt x="-4895" y="212620"/>
                    <a:pt x="984" y="277635"/>
                  </a:cubicBezTo>
                  <a:cubicBezTo>
                    <a:pt x="6832" y="342619"/>
                    <a:pt x="70127" y="580319"/>
                    <a:pt x="70127" y="58031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2696103" y="2406652"/>
              <a:ext cx="249452" cy="570268"/>
            </a:xfrm>
            <a:custGeom>
              <a:avLst/>
              <a:gdLst/>
              <a:ahLst/>
              <a:cxnLst/>
              <a:rect l="l" t="t" r="r" b="b"/>
              <a:pathLst>
                <a:path w="249452" h="570268" extrusionOk="0">
                  <a:moveTo>
                    <a:pt x="244183" y="340"/>
                  </a:moveTo>
                  <a:cubicBezTo>
                    <a:pt x="240493" y="-817"/>
                    <a:pt x="237085" y="1059"/>
                    <a:pt x="235928" y="4749"/>
                  </a:cubicBezTo>
                  <a:cubicBezTo>
                    <a:pt x="235333" y="6626"/>
                    <a:pt x="226264" y="32769"/>
                    <a:pt x="222699" y="42776"/>
                  </a:cubicBezTo>
                  <a:cubicBezTo>
                    <a:pt x="212536" y="71328"/>
                    <a:pt x="201497" y="99848"/>
                    <a:pt x="189645" y="126555"/>
                  </a:cubicBezTo>
                  <a:cubicBezTo>
                    <a:pt x="183734" y="139845"/>
                    <a:pt x="169662" y="172431"/>
                    <a:pt x="169255" y="173401"/>
                  </a:cubicBezTo>
                  <a:cubicBezTo>
                    <a:pt x="147365" y="224750"/>
                    <a:pt x="130822" y="259868"/>
                    <a:pt x="94296" y="328792"/>
                  </a:cubicBezTo>
                  <a:cubicBezTo>
                    <a:pt x="87228" y="342114"/>
                    <a:pt x="57707" y="395902"/>
                    <a:pt x="54079" y="402626"/>
                  </a:cubicBezTo>
                  <a:cubicBezTo>
                    <a:pt x="41321" y="426174"/>
                    <a:pt x="34128" y="441403"/>
                    <a:pt x="27623" y="456633"/>
                  </a:cubicBezTo>
                  <a:cubicBezTo>
                    <a:pt x="14770" y="486748"/>
                    <a:pt x="6765" y="516394"/>
                    <a:pt x="72" y="562458"/>
                  </a:cubicBezTo>
                  <a:cubicBezTo>
                    <a:pt x="-490" y="566273"/>
                    <a:pt x="2293" y="569620"/>
                    <a:pt x="6139" y="570183"/>
                  </a:cubicBezTo>
                  <a:cubicBezTo>
                    <a:pt x="9986" y="570746"/>
                    <a:pt x="13301" y="568494"/>
                    <a:pt x="13863" y="564679"/>
                  </a:cubicBezTo>
                  <a:cubicBezTo>
                    <a:pt x="20399" y="519741"/>
                    <a:pt x="27999" y="491064"/>
                    <a:pt x="40320" y="462168"/>
                  </a:cubicBezTo>
                  <a:cubicBezTo>
                    <a:pt x="46606" y="447439"/>
                    <a:pt x="54205" y="432428"/>
                    <a:pt x="66776" y="409256"/>
                  </a:cubicBezTo>
                  <a:cubicBezTo>
                    <a:pt x="70404" y="402532"/>
                    <a:pt x="99362" y="348806"/>
                    <a:pt x="106460" y="335422"/>
                  </a:cubicBezTo>
                  <a:cubicBezTo>
                    <a:pt x="143143" y="266123"/>
                    <a:pt x="160468" y="230597"/>
                    <a:pt x="182515" y="178904"/>
                  </a:cubicBezTo>
                  <a:cubicBezTo>
                    <a:pt x="182921" y="177935"/>
                    <a:pt x="196493" y="145256"/>
                    <a:pt x="202341" y="132059"/>
                  </a:cubicBezTo>
                  <a:cubicBezTo>
                    <a:pt x="214350" y="105008"/>
                    <a:pt x="225670" y="76582"/>
                    <a:pt x="235959" y="47749"/>
                  </a:cubicBezTo>
                  <a:cubicBezTo>
                    <a:pt x="239555" y="37648"/>
                    <a:pt x="248593" y="11129"/>
                    <a:pt x="249187" y="9159"/>
                  </a:cubicBezTo>
                  <a:cubicBezTo>
                    <a:pt x="250282" y="5437"/>
                    <a:pt x="247874" y="1497"/>
                    <a:pt x="244183" y="34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2852787" y="2608072"/>
              <a:ext cx="685331" cy="98135"/>
            </a:xfrm>
            <a:custGeom>
              <a:avLst/>
              <a:gdLst/>
              <a:ahLst/>
              <a:cxnLst/>
              <a:rect l="l" t="t" r="r" b="b"/>
              <a:pathLst>
                <a:path w="685331" h="98135" extrusionOk="0">
                  <a:moveTo>
                    <a:pt x="0" y="18138"/>
                  </a:moveTo>
                  <a:lnTo>
                    <a:pt x="357911" y="17231"/>
                  </a:lnTo>
                  <a:lnTo>
                    <a:pt x="685331" y="0"/>
                  </a:lnTo>
                  <a:cubicBezTo>
                    <a:pt x="685331" y="0"/>
                    <a:pt x="625288" y="102729"/>
                    <a:pt x="489629" y="97976"/>
                  </a:cubicBezTo>
                  <a:cubicBezTo>
                    <a:pt x="353970" y="93254"/>
                    <a:pt x="254525" y="68236"/>
                    <a:pt x="208211" y="55852"/>
                  </a:cubicBezTo>
                  <a:cubicBezTo>
                    <a:pt x="161896" y="43468"/>
                    <a:pt x="0" y="18138"/>
                    <a:pt x="0" y="18138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2423030" y="2090079"/>
              <a:ext cx="429757" cy="541666"/>
            </a:xfrm>
            <a:custGeom>
              <a:avLst/>
              <a:gdLst/>
              <a:ahLst/>
              <a:cxnLst/>
              <a:rect l="l" t="t" r="r" b="b"/>
              <a:pathLst>
                <a:path w="429757" h="541666" extrusionOk="0">
                  <a:moveTo>
                    <a:pt x="429757" y="541666"/>
                  </a:moveTo>
                  <a:lnTo>
                    <a:pt x="203690" y="264219"/>
                  </a:lnTo>
                  <a:lnTo>
                    <a:pt x="9552" y="0"/>
                  </a:lnTo>
                  <a:cubicBezTo>
                    <a:pt x="9552" y="0"/>
                    <a:pt x="-31852" y="111548"/>
                    <a:pt x="57743" y="213496"/>
                  </a:cubicBezTo>
                  <a:cubicBezTo>
                    <a:pt x="147369" y="315443"/>
                    <a:pt x="229740" y="376549"/>
                    <a:pt x="268643" y="404506"/>
                  </a:cubicBezTo>
                  <a:cubicBezTo>
                    <a:pt x="307577" y="432464"/>
                    <a:pt x="429757" y="541666"/>
                    <a:pt x="429757" y="54166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2796528" y="2701561"/>
              <a:ext cx="654340" cy="192995"/>
            </a:xfrm>
            <a:custGeom>
              <a:avLst/>
              <a:gdLst/>
              <a:ahLst/>
              <a:cxnLst/>
              <a:rect l="l" t="t" r="r" b="b"/>
              <a:pathLst>
                <a:path w="654340" h="192995" extrusionOk="0">
                  <a:moveTo>
                    <a:pt x="0" y="37291"/>
                  </a:moveTo>
                  <a:cubicBezTo>
                    <a:pt x="0" y="37291"/>
                    <a:pt x="180660" y="-13026"/>
                    <a:pt x="277760" y="3236"/>
                  </a:cubicBezTo>
                  <a:cubicBezTo>
                    <a:pt x="605180" y="58088"/>
                    <a:pt x="654340" y="192996"/>
                    <a:pt x="654340" y="192996"/>
                  </a:cubicBezTo>
                  <a:cubicBezTo>
                    <a:pt x="654340" y="192996"/>
                    <a:pt x="454167" y="125323"/>
                    <a:pt x="354690" y="86045"/>
                  </a:cubicBezTo>
                  <a:cubicBezTo>
                    <a:pt x="260185" y="48706"/>
                    <a:pt x="0" y="37291"/>
                    <a:pt x="0" y="3729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242291" y="2352632"/>
              <a:ext cx="569498" cy="366394"/>
            </a:xfrm>
            <a:custGeom>
              <a:avLst/>
              <a:gdLst/>
              <a:ahLst/>
              <a:cxnLst/>
              <a:rect l="l" t="t" r="r" b="b"/>
              <a:pathLst>
                <a:path w="569498" h="366394" extrusionOk="0">
                  <a:moveTo>
                    <a:pt x="569499" y="366394"/>
                  </a:moveTo>
                  <a:cubicBezTo>
                    <a:pt x="569499" y="366394"/>
                    <a:pt x="478840" y="202215"/>
                    <a:pt x="399221" y="144330"/>
                  </a:cubicBezTo>
                  <a:cubicBezTo>
                    <a:pt x="130718" y="-50934"/>
                    <a:pt x="0" y="8515"/>
                    <a:pt x="0" y="8515"/>
                  </a:cubicBezTo>
                  <a:cubicBezTo>
                    <a:pt x="0" y="8515"/>
                    <a:pt x="188509" y="103958"/>
                    <a:pt x="286235" y="147457"/>
                  </a:cubicBezTo>
                  <a:cubicBezTo>
                    <a:pt x="379082" y="188768"/>
                    <a:pt x="569499" y="366394"/>
                    <a:pt x="569499" y="36639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2752153" y="2806300"/>
              <a:ext cx="452227" cy="153521"/>
            </a:xfrm>
            <a:custGeom>
              <a:avLst/>
              <a:gdLst/>
              <a:ahLst/>
              <a:cxnLst/>
              <a:rect l="l" t="t" r="r" b="b"/>
              <a:pathLst>
                <a:path w="452227" h="153521" extrusionOk="0">
                  <a:moveTo>
                    <a:pt x="0" y="14642"/>
                  </a:moveTo>
                  <a:cubicBezTo>
                    <a:pt x="0" y="14642"/>
                    <a:pt x="157706" y="-22071"/>
                    <a:pt x="270505" y="20772"/>
                  </a:cubicBezTo>
                  <a:cubicBezTo>
                    <a:pt x="383304" y="63614"/>
                    <a:pt x="452228" y="153522"/>
                    <a:pt x="452228" y="153522"/>
                  </a:cubicBezTo>
                  <a:cubicBezTo>
                    <a:pt x="452228" y="153522"/>
                    <a:pt x="321385" y="106113"/>
                    <a:pt x="232572" y="62270"/>
                  </a:cubicBezTo>
                  <a:cubicBezTo>
                    <a:pt x="126528" y="9920"/>
                    <a:pt x="0" y="14642"/>
                    <a:pt x="0" y="14642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2358717" y="2543533"/>
              <a:ext cx="415889" cy="227185"/>
            </a:xfrm>
            <a:custGeom>
              <a:avLst/>
              <a:gdLst/>
              <a:ahLst/>
              <a:cxnLst/>
              <a:rect l="l" t="t" r="r" b="b"/>
              <a:pathLst>
                <a:path w="415889" h="227185" extrusionOk="0">
                  <a:moveTo>
                    <a:pt x="415889" y="227186"/>
                  </a:moveTo>
                  <a:cubicBezTo>
                    <a:pt x="415889" y="227186"/>
                    <a:pt x="331642" y="88900"/>
                    <a:pt x="222033" y="38427"/>
                  </a:cubicBezTo>
                  <a:cubicBezTo>
                    <a:pt x="112424" y="-12047"/>
                    <a:pt x="0" y="1713"/>
                    <a:pt x="0" y="1713"/>
                  </a:cubicBezTo>
                  <a:cubicBezTo>
                    <a:pt x="0" y="1713"/>
                    <a:pt x="125495" y="61881"/>
                    <a:pt x="218968" y="94560"/>
                  </a:cubicBezTo>
                  <a:cubicBezTo>
                    <a:pt x="330641" y="133588"/>
                    <a:pt x="415889" y="227186"/>
                    <a:pt x="415889" y="22718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2929397" y="1874738"/>
              <a:ext cx="251311" cy="569744"/>
            </a:xfrm>
            <a:custGeom>
              <a:avLst/>
              <a:gdLst/>
              <a:ahLst/>
              <a:cxnLst/>
              <a:rect l="l" t="t" r="r" b="b"/>
              <a:pathLst>
                <a:path w="251311" h="569744" extrusionOk="0">
                  <a:moveTo>
                    <a:pt x="570" y="564089"/>
                  </a:moveTo>
                  <a:cubicBezTo>
                    <a:pt x="33000" y="600990"/>
                    <a:pt x="49730" y="447193"/>
                    <a:pt x="89978" y="396063"/>
                  </a:cubicBezTo>
                  <a:cubicBezTo>
                    <a:pt x="130225" y="344933"/>
                    <a:pt x="187078" y="239295"/>
                    <a:pt x="198680" y="195670"/>
                  </a:cubicBezTo>
                  <a:cubicBezTo>
                    <a:pt x="210282" y="152046"/>
                    <a:pt x="251311" y="0"/>
                    <a:pt x="251311" y="0"/>
                  </a:cubicBezTo>
                  <a:cubicBezTo>
                    <a:pt x="251311" y="0"/>
                    <a:pt x="170441" y="73427"/>
                    <a:pt x="129787" y="147855"/>
                  </a:cubicBezTo>
                  <a:cubicBezTo>
                    <a:pt x="20710" y="347560"/>
                    <a:pt x="-4308" y="558553"/>
                    <a:pt x="570" y="56408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2939661" y="1937278"/>
              <a:ext cx="214406" cy="468744"/>
            </a:xfrm>
            <a:custGeom>
              <a:avLst/>
              <a:gdLst/>
              <a:ahLst/>
              <a:cxnLst/>
              <a:rect l="l" t="t" r="r" b="b"/>
              <a:pathLst>
                <a:path w="214406" h="468744" extrusionOk="0">
                  <a:moveTo>
                    <a:pt x="214027" y="67"/>
                  </a:moveTo>
                  <a:cubicBezTo>
                    <a:pt x="213683" y="-89"/>
                    <a:pt x="213308" y="36"/>
                    <a:pt x="213151" y="349"/>
                  </a:cubicBezTo>
                  <a:cubicBezTo>
                    <a:pt x="202926" y="20801"/>
                    <a:pt x="192137" y="41972"/>
                    <a:pt x="178752" y="67865"/>
                  </a:cubicBezTo>
                  <a:cubicBezTo>
                    <a:pt x="174999" y="75121"/>
                    <a:pt x="153797" y="115993"/>
                    <a:pt x="153828" y="115962"/>
                  </a:cubicBezTo>
                  <a:cubicBezTo>
                    <a:pt x="107107" y="205995"/>
                    <a:pt x="83403" y="253153"/>
                    <a:pt x="58354" y="308286"/>
                  </a:cubicBezTo>
                  <a:cubicBezTo>
                    <a:pt x="54820" y="316073"/>
                    <a:pt x="38121" y="350942"/>
                    <a:pt x="34212" y="359291"/>
                  </a:cubicBezTo>
                  <a:cubicBezTo>
                    <a:pt x="28489" y="371644"/>
                    <a:pt x="23704" y="382527"/>
                    <a:pt x="19451" y="392909"/>
                  </a:cubicBezTo>
                  <a:cubicBezTo>
                    <a:pt x="6817" y="423900"/>
                    <a:pt x="0" y="448730"/>
                    <a:pt x="0" y="468056"/>
                  </a:cubicBezTo>
                  <a:cubicBezTo>
                    <a:pt x="0" y="468432"/>
                    <a:pt x="313" y="468744"/>
                    <a:pt x="688" y="468744"/>
                  </a:cubicBezTo>
                  <a:cubicBezTo>
                    <a:pt x="1063" y="468744"/>
                    <a:pt x="1376" y="468432"/>
                    <a:pt x="1376" y="468056"/>
                  </a:cubicBezTo>
                  <a:cubicBezTo>
                    <a:pt x="1376" y="448949"/>
                    <a:pt x="8162" y="424244"/>
                    <a:pt x="20734" y="393378"/>
                  </a:cubicBezTo>
                  <a:cubicBezTo>
                    <a:pt x="24955" y="383027"/>
                    <a:pt x="29771" y="372207"/>
                    <a:pt x="35494" y="359854"/>
                  </a:cubicBezTo>
                  <a:cubicBezTo>
                    <a:pt x="39372" y="351505"/>
                    <a:pt x="56071" y="316667"/>
                    <a:pt x="59636" y="308849"/>
                  </a:cubicBezTo>
                  <a:cubicBezTo>
                    <a:pt x="84685" y="253748"/>
                    <a:pt x="108296" y="206558"/>
                    <a:pt x="155016" y="116525"/>
                  </a:cubicBezTo>
                  <a:cubicBezTo>
                    <a:pt x="154985" y="116588"/>
                    <a:pt x="176188" y="75809"/>
                    <a:pt x="179940" y="68553"/>
                  </a:cubicBezTo>
                  <a:cubicBezTo>
                    <a:pt x="193325" y="42660"/>
                    <a:pt x="204114" y="21364"/>
                    <a:pt x="214340" y="943"/>
                  </a:cubicBezTo>
                  <a:cubicBezTo>
                    <a:pt x="214496" y="599"/>
                    <a:pt x="214371" y="224"/>
                    <a:pt x="214027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2875541" y="1949426"/>
              <a:ext cx="49609" cy="481520"/>
            </a:xfrm>
            <a:custGeom>
              <a:avLst/>
              <a:gdLst/>
              <a:ahLst/>
              <a:cxnLst/>
              <a:rect l="l" t="t" r="r" b="b"/>
              <a:pathLst>
                <a:path w="49609" h="481520" extrusionOk="0">
                  <a:moveTo>
                    <a:pt x="5110" y="22"/>
                  </a:moveTo>
                  <a:cubicBezTo>
                    <a:pt x="4734" y="-72"/>
                    <a:pt x="4421" y="147"/>
                    <a:pt x="4328" y="522"/>
                  </a:cubicBezTo>
                  <a:cubicBezTo>
                    <a:pt x="-957" y="23382"/>
                    <a:pt x="-1270" y="47055"/>
                    <a:pt x="2670" y="73511"/>
                  </a:cubicBezTo>
                  <a:cubicBezTo>
                    <a:pt x="5641" y="93619"/>
                    <a:pt x="9706" y="110194"/>
                    <a:pt x="19495" y="144937"/>
                  </a:cubicBezTo>
                  <a:cubicBezTo>
                    <a:pt x="26031" y="168110"/>
                    <a:pt x="28501" y="177241"/>
                    <a:pt x="31316" y="189500"/>
                  </a:cubicBezTo>
                  <a:cubicBezTo>
                    <a:pt x="37414" y="215956"/>
                    <a:pt x="39822" y="248104"/>
                    <a:pt x="39822" y="287914"/>
                  </a:cubicBezTo>
                  <a:cubicBezTo>
                    <a:pt x="39822" y="302049"/>
                    <a:pt x="39321" y="313401"/>
                    <a:pt x="37883" y="339013"/>
                  </a:cubicBezTo>
                  <a:cubicBezTo>
                    <a:pt x="37070" y="353398"/>
                    <a:pt x="36726" y="359809"/>
                    <a:pt x="36413" y="367846"/>
                  </a:cubicBezTo>
                  <a:cubicBezTo>
                    <a:pt x="35381" y="394271"/>
                    <a:pt x="35913" y="414879"/>
                    <a:pt x="38759" y="434799"/>
                  </a:cubicBezTo>
                  <a:cubicBezTo>
                    <a:pt x="39040" y="436738"/>
                    <a:pt x="40603" y="451937"/>
                    <a:pt x="41198" y="456596"/>
                  </a:cubicBezTo>
                  <a:cubicBezTo>
                    <a:pt x="43262" y="472983"/>
                    <a:pt x="45388" y="481520"/>
                    <a:pt x="48922" y="481520"/>
                  </a:cubicBezTo>
                  <a:cubicBezTo>
                    <a:pt x="49297" y="481520"/>
                    <a:pt x="49610" y="481208"/>
                    <a:pt x="49610" y="480832"/>
                  </a:cubicBezTo>
                  <a:cubicBezTo>
                    <a:pt x="49610" y="480457"/>
                    <a:pt x="49297" y="480144"/>
                    <a:pt x="48922" y="480144"/>
                  </a:cubicBezTo>
                  <a:cubicBezTo>
                    <a:pt x="46639" y="480144"/>
                    <a:pt x="44450" y="471326"/>
                    <a:pt x="42574" y="456409"/>
                  </a:cubicBezTo>
                  <a:cubicBezTo>
                    <a:pt x="41979" y="451780"/>
                    <a:pt x="40416" y="436613"/>
                    <a:pt x="40134" y="434612"/>
                  </a:cubicBezTo>
                  <a:cubicBezTo>
                    <a:pt x="37289" y="414785"/>
                    <a:pt x="36757" y="394302"/>
                    <a:pt x="37789" y="367971"/>
                  </a:cubicBezTo>
                  <a:cubicBezTo>
                    <a:pt x="38102" y="359965"/>
                    <a:pt x="38446" y="353523"/>
                    <a:pt x="39259" y="339138"/>
                  </a:cubicBezTo>
                  <a:cubicBezTo>
                    <a:pt x="40729" y="313495"/>
                    <a:pt x="41229" y="302111"/>
                    <a:pt x="41198" y="287914"/>
                  </a:cubicBezTo>
                  <a:cubicBezTo>
                    <a:pt x="41198" y="248010"/>
                    <a:pt x="38821" y="215800"/>
                    <a:pt x="32692" y="189219"/>
                  </a:cubicBezTo>
                  <a:cubicBezTo>
                    <a:pt x="29846" y="176929"/>
                    <a:pt x="27407" y="167766"/>
                    <a:pt x="20871" y="144562"/>
                  </a:cubicBezTo>
                  <a:cubicBezTo>
                    <a:pt x="11114" y="109850"/>
                    <a:pt x="7017" y="93338"/>
                    <a:pt x="4046" y="73324"/>
                  </a:cubicBezTo>
                  <a:cubicBezTo>
                    <a:pt x="137" y="47024"/>
                    <a:pt x="387" y="23507"/>
                    <a:pt x="5610" y="804"/>
                  </a:cubicBezTo>
                  <a:cubicBezTo>
                    <a:pt x="5672" y="460"/>
                    <a:pt x="5485" y="115"/>
                    <a:pt x="5110" y="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733098" y="2013930"/>
              <a:ext cx="160812" cy="481261"/>
            </a:xfrm>
            <a:custGeom>
              <a:avLst/>
              <a:gdLst/>
              <a:ahLst/>
              <a:cxnLst/>
              <a:rect l="l" t="t" r="r" b="b"/>
              <a:pathLst>
                <a:path w="160812" h="481261" extrusionOk="0">
                  <a:moveTo>
                    <a:pt x="4295" y="33"/>
                  </a:moveTo>
                  <a:cubicBezTo>
                    <a:pt x="3951" y="-93"/>
                    <a:pt x="3513" y="158"/>
                    <a:pt x="3419" y="533"/>
                  </a:cubicBezTo>
                  <a:cubicBezTo>
                    <a:pt x="-83" y="11634"/>
                    <a:pt x="-771" y="24018"/>
                    <a:pt x="792" y="39342"/>
                  </a:cubicBezTo>
                  <a:cubicBezTo>
                    <a:pt x="1418" y="45565"/>
                    <a:pt x="2293" y="51100"/>
                    <a:pt x="3919" y="61138"/>
                  </a:cubicBezTo>
                  <a:cubicBezTo>
                    <a:pt x="5264" y="69488"/>
                    <a:pt x="5389" y="70708"/>
                    <a:pt x="5858" y="74148"/>
                  </a:cubicBezTo>
                  <a:cubicBezTo>
                    <a:pt x="14458" y="133502"/>
                    <a:pt x="33222" y="194233"/>
                    <a:pt x="58740" y="242517"/>
                  </a:cubicBezTo>
                  <a:cubicBezTo>
                    <a:pt x="64713" y="253838"/>
                    <a:pt x="70811" y="264127"/>
                    <a:pt x="81819" y="281702"/>
                  </a:cubicBezTo>
                  <a:cubicBezTo>
                    <a:pt x="82569" y="282890"/>
                    <a:pt x="83195" y="283984"/>
                    <a:pt x="84664" y="286299"/>
                  </a:cubicBezTo>
                  <a:cubicBezTo>
                    <a:pt x="106836" y="321730"/>
                    <a:pt x="116249" y="338773"/>
                    <a:pt x="124130" y="360758"/>
                  </a:cubicBezTo>
                  <a:cubicBezTo>
                    <a:pt x="128195" y="372078"/>
                    <a:pt x="131135" y="381241"/>
                    <a:pt x="137327" y="401787"/>
                  </a:cubicBezTo>
                  <a:cubicBezTo>
                    <a:pt x="137608" y="402694"/>
                    <a:pt x="146646" y="432246"/>
                    <a:pt x="150617" y="443316"/>
                  </a:cubicBezTo>
                  <a:cubicBezTo>
                    <a:pt x="151837" y="446725"/>
                    <a:pt x="152400" y="450196"/>
                    <a:pt x="153244" y="458077"/>
                  </a:cubicBezTo>
                  <a:cubicBezTo>
                    <a:pt x="153369" y="459140"/>
                    <a:pt x="153369" y="459578"/>
                    <a:pt x="153432" y="460141"/>
                  </a:cubicBezTo>
                  <a:cubicBezTo>
                    <a:pt x="154652" y="471180"/>
                    <a:pt x="156121" y="476809"/>
                    <a:pt x="159686" y="481062"/>
                  </a:cubicBezTo>
                  <a:cubicBezTo>
                    <a:pt x="159937" y="481343"/>
                    <a:pt x="160281" y="481312"/>
                    <a:pt x="160562" y="481062"/>
                  </a:cubicBezTo>
                  <a:cubicBezTo>
                    <a:pt x="160844" y="480812"/>
                    <a:pt x="160906" y="480468"/>
                    <a:pt x="160656" y="480186"/>
                  </a:cubicBezTo>
                  <a:cubicBezTo>
                    <a:pt x="157310" y="476215"/>
                    <a:pt x="155996" y="470711"/>
                    <a:pt x="154777" y="459953"/>
                  </a:cubicBezTo>
                  <a:cubicBezTo>
                    <a:pt x="154714" y="459390"/>
                    <a:pt x="154683" y="458953"/>
                    <a:pt x="154589" y="457889"/>
                  </a:cubicBezTo>
                  <a:cubicBezTo>
                    <a:pt x="153713" y="449884"/>
                    <a:pt x="153119" y="446412"/>
                    <a:pt x="151837" y="442847"/>
                  </a:cubicBezTo>
                  <a:cubicBezTo>
                    <a:pt x="147865" y="431808"/>
                    <a:pt x="144863" y="422208"/>
                    <a:pt x="139141" y="403257"/>
                  </a:cubicBezTo>
                  <a:cubicBezTo>
                    <a:pt x="138859" y="402350"/>
                    <a:pt x="129446" y="371609"/>
                    <a:pt x="125349" y="360257"/>
                  </a:cubicBezTo>
                  <a:cubicBezTo>
                    <a:pt x="117406" y="338148"/>
                    <a:pt x="107993" y="321105"/>
                    <a:pt x="85759" y="285579"/>
                  </a:cubicBezTo>
                  <a:cubicBezTo>
                    <a:pt x="84320" y="283265"/>
                    <a:pt x="83570" y="282171"/>
                    <a:pt x="82819" y="280982"/>
                  </a:cubicBezTo>
                  <a:cubicBezTo>
                    <a:pt x="71843" y="263407"/>
                    <a:pt x="65807" y="253181"/>
                    <a:pt x="59866" y="241892"/>
                  </a:cubicBezTo>
                  <a:cubicBezTo>
                    <a:pt x="34410" y="193733"/>
                    <a:pt x="15772" y="133096"/>
                    <a:pt x="7203" y="73898"/>
                  </a:cubicBezTo>
                  <a:cubicBezTo>
                    <a:pt x="6703" y="70458"/>
                    <a:pt x="6515" y="69269"/>
                    <a:pt x="5139" y="60888"/>
                  </a:cubicBezTo>
                  <a:cubicBezTo>
                    <a:pt x="3513" y="50881"/>
                    <a:pt x="2731" y="45283"/>
                    <a:pt x="2106" y="39092"/>
                  </a:cubicBezTo>
                  <a:cubicBezTo>
                    <a:pt x="573" y="23956"/>
                    <a:pt x="1199" y="11791"/>
                    <a:pt x="4639" y="877"/>
                  </a:cubicBezTo>
                  <a:cubicBezTo>
                    <a:pt x="4795" y="533"/>
                    <a:pt x="4639" y="126"/>
                    <a:pt x="4295" y="3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572973" y="2044732"/>
              <a:ext cx="299899" cy="520122"/>
            </a:xfrm>
            <a:custGeom>
              <a:avLst/>
              <a:gdLst/>
              <a:ahLst/>
              <a:cxnLst/>
              <a:rect l="l" t="t" r="r" b="b"/>
              <a:pathLst>
                <a:path w="299899" h="520122" extrusionOk="0">
                  <a:moveTo>
                    <a:pt x="929" y="3"/>
                  </a:moveTo>
                  <a:cubicBezTo>
                    <a:pt x="553" y="-29"/>
                    <a:pt x="272" y="222"/>
                    <a:pt x="241" y="597"/>
                  </a:cubicBezTo>
                  <a:cubicBezTo>
                    <a:pt x="-2042" y="26490"/>
                    <a:pt x="12155" y="68645"/>
                    <a:pt x="32576" y="109768"/>
                  </a:cubicBezTo>
                  <a:cubicBezTo>
                    <a:pt x="36016" y="116679"/>
                    <a:pt x="38018" y="122496"/>
                    <a:pt x="41864" y="135755"/>
                  </a:cubicBezTo>
                  <a:cubicBezTo>
                    <a:pt x="42083" y="136506"/>
                    <a:pt x="42052" y="136569"/>
                    <a:pt x="42239" y="137319"/>
                  </a:cubicBezTo>
                  <a:cubicBezTo>
                    <a:pt x="46336" y="151360"/>
                    <a:pt x="48932" y="158428"/>
                    <a:pt x="53278" y="166152"/>
                  </a:cubicBezTo>
                  <a:cubicBezTo>
                    <a:pt x="94214" y="238891"/>
                    <a:pt x="145938" y="307096"/>
                    <a:pt x="204073" y="364355"/>
                  </a:cubicBezTo>
                  <a:cubicBezTo>
                    <a:pt x="227590" y="387497"/>
                    <a:pt x="244852" y="414422"/>
                    <a:pt x="272090" y="465302"/>
                  </a:cubicBezTo>
                  <a:cubicBezTo>
                    <a:pt x="273435" y="467835"/>
                    <a:pt x="276969" y="474371"/>
                    <a:pt x="276969" y="474402"/>
                  </a:cubicBezTo>
                  <a:cubicBezTo>
                    <a:pt x="284099" y="487474"/>
                    <a:pt x="287288" y="493447"/>
                    <a:pt x="290760" y="500984"/>
                  </a:cubicBezTo>
                  <a:cubicBezTo>
                    <a:pt x="291479" y="502516"/>
                    <a:pt x="292573" y="505237"/>
                    <a:pt x="294262" y="509396"/>
                  </a:cubicBezTo>
                  <a:cubicBezTo>
                    <a:pt x="294325" y="509552"/>
                    <a:pt x="298171" y="518809"/>
                    <a:pt x="298359" y="519278"/>
                  </a:cubicBezTo>
                  <a:cubicBezTo>
                    <a:pt x="298453" y="519466"/>
                    <a:pt x="298515" y="519559"/>
                    <a:pt x="298547" y="519653"/>
                  </a:cubicBezTo>
                  <a:cubicBezTo>
                    <a:pt x="298547" y="519747"/>
                    <a:pt x="298547" y="519747"/>
                    <a:pt x="298547" y="519747"/>
                  </a:cubicBezTo>
                  <a:cubicBezTo>
                    <a:pt x="298547" y="519778"/>
                    <a:pt x="298547" y="519841"/>
                    <a:pt x="298547" y="519841"/>
                  </a:cubicBezTo>
                  <a:cubicBezTo>
                    <a:pt x="298578" y="519935"/>
                    <a:pt x="298609" y="519903"/>
                    <a:pt x="298828" y="520122"/>
                  </a:cubicBezTo>
                  <a:cubicBezTo>
                    <a:pt x="299923" y="520029"/>
                    <a:pt x="299923" y="520029"/>
                    <a:pt x="299891" y="519528"/>
                  </a:cubicBezTo>
                  <a:cubicBezTo>
                    <a:pt x="299891" y="519403"/>
                    <a:pt x="299797" y="519497"/>
                    <a:pt x="299797" y="519434"/>
                  </a:cubicBezTo>
                  <a:cubicBezTo>
                    <a:pt x="299766" y="519247"/>
                    <a:pt x="299578" y="519247"/>
                    <a:pt x="299422" y="519153"/>
                  </a:cubicBezTo>
                  <a:cubicBezTo>
                    <a:pt x="299547" y="519122"/>
                    <a:pt x="299422" y="519059"/>
                    <a:pt x="299610" y="519059"/>
                  </a:cubicBezTo>
                  <a:cubicBezTo>
                    <a:pt x="299422" y="518621"/>
                    <a:pt x="292605" y="501953"/>
                    <a:pt x="291886" y="500390"/>
                  </a:cubicBezTo>
                  <a:cubicBezTo>
                    <a:pt x="288383" y="492822"/>
                    <a:pt x="285350" y="486911"/>
                    <a:pt x="278188" y="473808"/>
                  </a:cubicBezTo>
                  <a:cubicBezTo>
                    <a:pt x="278188" y="473777"/>
                    <a:pt x="274561" y="467241"/>
                    <a:pt x="273216" y="464708"/>
                  </a:cubicBezTo>
                  <a:cubicBezTo>
                    <a:pt x="245915" y="413703"/>
                    <a:pt x="228622" y="386653"/>
                    <a:pt x="205011" y="363355"/>
                  </a:cubicBezTo>
                  <a:cubicBezTo>
                    <a:pt x="147001" y="306189"/>
                    <a:pt x="95277" y="238172"/>
                    <a:pt x="54404" y="165558"/>
                  </a:cubicBezTo>
                  <a:cubicBezTo>
                    <a:pt x="50120" y="157959"/>
                    <a:pt x="47524" y="150891"/>
                    <a:pt x="43459" y="136913"/>
                  </a:cubicBezTo>
                  <a:cubicBezTo>
                    <a:pt x="43240" y="136162"/>
                    <a:pt x="43271" y="136099"/>
                    <a:pt x="43084" y="135349"/>
                  </a:cubicBezTo>
                  <a:cubicBezTo>
                    <a:pt x="39206" y="122027"/>
                    <a:pt x="37173" y="116148"/>
                    <a:pt x="33702" y="109143"/>
                  </a:cubicBezTo>
                  <a:cubicBezTo>
                    <a:pt x="13375" y="68270"/>
                    <a:pt x="-697" y="26240"/>
                    <a:pt x="1554" y="659"/>
                  </a:cubicBezTo>
                  <a:cubicBezTo>
                    <a:pt x="1648" y="315"/>
                    <a:pt x="1304" y="34"/>
                    <a:pt x="929" y="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434697" y="2102839"/>
              <a:ext cx="395383" cy="507908"/>
            </a:xfrm>
            <a:custGeom>
              <a:avLst/>
              <a:gdLst/>
              <a:ahLst/>
              <a:cxnLst/>
              <a:rect l="l" t="t" r="r" b="b"/>
              <a:pathLst>
                <a:path w="395383" h="507908" extrusionOk="0">
                  <a:moveTo>
                    <a:pt x="418" y="30"/>
                  </a:moveTo>
                  <a:cubicBezTo>
                    <a:pt x="74" y="155"/>
                    <a:pt x="-82" y="468"/>
                    <a:pt x="43" y="812"/>
                  </a:cubicBezTo>
                  <a:cubicBezTo>
                    <a:pt x="2451" y="8567"/>
                    <a:pt x="5390" y="16792"/>
                    <a:pt x="9049" y="25548"/>
                  </a:cubicBezTo>
                  <a:cubicBezTo>
                    <a:pt x="13678" y="36681"/>
                    <a:pt x="19025" y="48064"/>
                    <a:pt x="26437" y="62981"/>
                  </a:cubicBezTo>
                  <a:cubicBezTo>
                    <a:pt x="27625" y="65389"/>
                    <a:pt x="52799" y="115737"/>
                    <a:pt x="55082" y="120240"/>
                  </a:cubicBezTo>
                  <a:cubicBezTo>
                    <a:pt x="86729" y="183316"/>
                    <a:pt x="109714" y="220906"/>
                    <a:pt x="140580" y="254617"/>
                  </a:cubicBezTo>
                  <a:cubicBezTo>
                    <a:pt x="162158" y="278165"/>
                    <a:pt x="180734" y="296053"/>
                    <a:pt x="222388" y="334361"/>
                  </a:cubicBezTo>
                  <a:cubicBezTo>
                    <a:pt x="222857" y="334799"/>
                    <a:pt x="268609" y="377236"/>
                    <a:pt x="285308" y="394154"/>
                  </a:cubicBezTo>
                  <a:cubicBezTo>
                    <a:pt x="292970" y="401941"/>
                    <a:pt x="300757" y="410447"/>
                    <a:pt x="310607" y="421798"/>
                  </a:cubicBezTo>
                  <a:cubicBezTo>
                    <a:pt x="313047" y="424613"/>
                    <a:pt x="325274" y="438936"/>
                    <a:pt x="326931" y="440843"/>
                  </a:cubicBezTo>
                  <a:cubicBezTo>
                    <a:pt x="356327" y="475086"/>
                    <a:pt x="373527" y="492693"/>
                    <a:pt x="394354" y="507797"/>
                  </a:cubicBezTo>
                  <a:cubicBezTo>
                    <a:pt x="394667" y="508016"/>
                    <a:pt x="395011" y="507891"/>
                    <a:pt x="395230" y="507609"/>
                  </a:cubicBezTo>
                  <a:cubicBezTo>
                    <a:pt x="395449" y="507297"/>
                    <a:pt x="395449" y="506953"/>
                    <a:pt x="395136" y="506734"/>
                  </a:cubicBezTo>
                  <a:cubicBezTo>
                    <a:pt x="374434" y="491723"/>
                    <a:pt x="357328" y="474148"/>
                    <a:pt x="327995" y="439999"/>
                  </a:cubicBezTo>
                  <a:cubicBezTo>
                    <a:pt x="326337" y="438091"/>
                    <a:pt x="314110" y="423737"/>
                    <a:pt x="311671" y="420954"/>
                  </a:cubicBezTo>
                  <a:cubicBezTo>
                    <a:pt x="301788" y="409571"/>
                    <a:pt x="293877" y="401002"/>
                    <a:pt x="286152" y="393184"/>
                  </a:cubicBezTo>
                  <a:cubicBezTo>
                    <a:pt x="269422" y="376235"/>
                    <a:pt x="255443" y="362944"/>
                    <a:pt x="224296" y="334268"/>
                  </a:cubicBezTo>
                  <a:cubicBezTo>
                    <a:pt x="223827" y="333830"/>
                    <a:pt x="223796" y="333830"/>
                    <a:pt x="223327" y="333392"/>
                  </a:cubicBezTo>
                  <a:cubicBezTo>
                    <a:pt x="181735" y="295115"/>
                    <a:pt x="163065" y="277258"/>
                    <a:pt x="141518" y="253742"/>
                  </a:cubicBezTo>
                  <a:cubicBezTo>
                    <a:pt x="110747" y="220155"/>
                    <a:pt x="87793" y="182628"/>
                    <a:pt x="56208" y="119646"/>
                  </a:cubicBezTo>
                  <a:cubicBezTo>
                    <a:pt x="53925" y="115143"/>
                    <a:pt x="28845" y="64763"/>
                    <a:pt x="27687" y="62387"/>
                  </a:cubicBezTo>
                  <a:cubicBezTo>
                    <a:pt x="20276" y="47501"/>
                    <a:pt x="14928" y="36056"/>
                    <a:pt x="10300" y="24954"/>
                  </a:cubicBezTo>
                  <a:cubicBezTo>
                    <a:pt x="6672" y="16260"/>
                    <a:pt x="3702" y="8129"/>
                    <a:pt x="1294" y="436"/>
                  </a:cubicBezTo>
                  <a:cubicBezTo>
                    <a:pt x="1200" y="61"/>
                    <a:pt x="793" y="-64"/>
                    <a:pt x="418" y="3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2260824" y="2357820"/>
              <a:ext cx="528648" cy="337106"/>
            </a:xfrm>
            <a:custGeom>
              <a:avLst/>
              <a:gdLst/>
              <a:ahLst/>
              <a:cxnLst/>
              <a:rect l="l" t="t" r="r" b="b"/>
              <a:pathLst>
                <a:path w="528648" h="337106" extrusionOk="0">
                  <a:moveTo>
                    <a:pt x="918" y="43"/>
                  </a:moveTo>
                  <a:cubicBezTo>
                    <a:pt x="574" y="-82"/>
                    <a:pt x="168" y="74"/>
                    <a:pt x="43" y="418"/>
                  </a:cubicBezTo>
                  <a:cubicBezTo>
                    <a:pt x="-82" y="762"/>
                    <a:pt x="74" y="1169"/>
                    <a:pt x="418" y="1294"/>
                  </a:cubicBezTo>
                  <a:cubicBezTo>
                    <a:pt x="13427" y="6360"/>
                    <a:pt x="24498" y="9049"/>
                    <a:pt x="49265" y="13990"/>
                  </a:cubicBezTo>
                  <a:cubicBezTo>
                    <a:pt x="52330" y="14616"/>
                    <a:pt x="53237" y="14772"/>
                    <a:pt x="54738" y="15054"/>
                  </a:cubicBezTo>
                  <a:cubicBezTo>
                    <a:pt x="71906" y="18493"/>
                    <a:pt x="82289" y="21026"/>
                    <a:pt x="92953" y="24623"/>
                  </a:cubicBezTo>
                  <a:cubicBezTo>
                    <a:pt x="190022" y="57365"/>
                    <a:pt x="259696" y="89544"/>
                    <a:pt x="318707" y="133482"/>
                  </a:cubicBezTo>
                  <a:cubicBezTo>
                    <a:pt x="350385" y="157061"/>
                    <a:pt x="375622" y="179952"/>
                    <a:pt x="421624" y="224859"/>
                  </a:cubicBezTo>
                  <a:cubicBezTo>
                    <a:pt x="422499" y="225703"/>
                    <a:pt x="432225" y="235241"/>
                    <a:pt x="435102" y="238056"/>
                  </a:cubicBezTo>
                  <a:cubicBezTo>
                    <a:pt x="449644" y="252253"/>
                    <a:pt x="459776" y="261979"/>
                    <a:pt x="470189" y="271674"/>
                  </a:cubicBezTo>
                  <a:cubicBezTo>
                    <a:pt x="473723" y="274957"/>
                    <a:pt x="477320" y="279304"/>
                    <a:pt x="481510" y="285058"/>
                  </a:cubicBezTo>
                  <a:cubicBezTo>
                    <a:pt x="483199" y="287372"/>
                    <a:pt x="484950" y="289843"/>
                    <a:pt x="487076" y="292970"/>
                  </a:cubicBezTo>
                  <a:cubicBezTo>
                    <a:pt x="488234" y="294659"/>
                    <a:pt x="492174" y="300538"/>
                    <a:pt x="492737" y="301382"/>
                  </a:cubicBezTo>
                  <a:cubicBezTo>
                    <a:pt x="507216" y="322679"/>
                    <a:pt x="516160" y="332560"/>
                    <a:pt x="527730" y="337064"/>
                  </a:cubicBezTo>
                  <a:cubicBezTo>
                    <a:pt x="528074" y="337189"/>
                    <a:pt x="528481" y="337032"/>
                    <a:pt x="528606" y="336688"/>
                  </a:cubicBezTo>
                  <a:cubicBezTo>
                    <a:pt x="528731" y="336344"/>
                    <a:pt x="528575" y="335938"/>
                    <a:pt x="528231" y="335813"/>
                  </a:cubicBezTo>
                  <a:cubicBezTo>
                    <a:pt x="517035" y="331466"/>
                    <a:pt x="508154" y="321709"/>
                    <a:pt x="493831" y="300631"/>
                  </a:cubicBezTo>
                  <a:cubicBezTo>
                    <a:pt x="493268" y="299819"/>
                    <a:pt x="489391" y="294002"/>
                    <a:pt x="488265" y="292313"/>
                  </a:cubicBezTo>
                  <a:cubicBezTo>
                    <a:pt x="486107" y="289155"/>
                    <a:pt x="484293" y="286622"/>
                    <a:pt x="482605" y="284307"/>
                  </a:cubicBezTo>
                  <a:cubicBezTo>
                    <a:pt x="478352" y="278460"/>
                    <a:pt x="474661" y="274081"/>
                    <a:pt x="471065" y="270735"/>
                  </a:cubicBezTo>
                  <a:cubicBezTo>
                    <a:pt x="460683" y="261041"/>
                    <a:pt x="450613" y="251315"/>
                    <a:pt x="436071" y="237118"/>
                  </a:cubicBezTo>
                  <a:cubicBezTo>
                    <a:pt x="433194" y="234303"/>
                    <a:pt x="423438" y="224765"/>
                    <a:pt x="422593" y="223921"/>
                  </a:cubicBezTo>
                  <a:cubicBezTo>
                    <a:pt x="376561" y="178951"/>
                    <a:pt x="351324" y="156091"/>
                    <a:pt x="319582" y="132449"/>
                  </a:cubicBezTo>
                  <a:cubicBezTo>
                    <a:pt x="260447" y="88418"/>
                    <a:pt x="190553" y="56176"/>
                    <a:pt x="93359" y="23372"/>
                  </a:cubicBezTo>
                  <a:cubicBezTo>
                    <a:pt x="82633" y="19744"/>
                    <a:pt x="72157" y="17274"/>
                    <a:pt x="54957" y="13803"/>
                  </a:cubicBezTo>
                  <a:cubicBezTo>
                    <a:pt x="53456" y="13490"/>
                    <a:pt x="52549" y="13333"/>
                    <a:pt x="49484" y="12739"/>
                  </a:cubicBezTo>
                  <a:cubicBezTo>
                    <a:pt x="24810" y="7798"/>
                    <a:pt x="13834" y="5046"/>
                    <a:pt x="918" y="4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2393560" y="2545579"/>
              <a:ext cx="347241" cy="186969"/>
            </a:xfrm>
            <a:custGeom>
              <a:avLst/>
              <a:gdLst/>
              <a:ahLst/>
              <a:cxnLst/>
              <a:rect l="l" t="t" r="r" b="b"/>
              <a:pathLst>
                <a:path w="347241" h="186969" extrusionOk="0">
                  <a:moveTo>
                    <a:pt x="995" y="106"/>
                  </a:moveTo>
                  <a:cubicBezTo>
                    <a:pt x="682" y="-82"/>
                    <a:pt x="307" y="-19"/>
                    <a:pt x="119" y="293"/>
                  </a:cubicBezTo>
                  <a:cubicBezTo>
                    <a:pt x="-100" y="606"/>
                    <a:pt x="-6" y="981"/>
                    <a:pt x="307" y="1169"/>
                  </a:cubicBezTo>
                  <a:cubicBezTo>
                    <a:pt x="4497" y="3921"/>
                    <a:pt x="8750" y="6047"/>
                    <a:pt x="13410" y="7611"/>
                  </a:cubicBezTo>
                  <a:cubicBezTo>
                    <a:pt x="19008" y="9518"/>
                    <a:pt x="23792" y="10488"/>
                    <a:pt x="33643" y="11927"/>
                  </a:cubicBezTo>
                  <a:cubicBezTo>
                    <a:pt x="43056" y="13303"/>
                    <a:pt x="46746" y="13865"/>
                    <a:pt x="52031" y="15241"/>
                  </a:cubicBezTo>
                  <a:cubicBezTo>
                    <a:pt x="78300" y="22121"/>
                    <a:pt x="105694" y="32160"/>
                    <a:pt x="136091" y="45544"/>
                  </a:cubicBezTo>
                  <a:cubicBezTo>
                    <a:pt x="203013" y="74971"/>
                    <a:pt x="256739" y="112623"/>
                    <a:pt x="346115" y="186769"/>
                  </a:cubicBezTo>
                  <a:cubicBezTo>
                    <a:pt x="346397" y="187020"/>
                    <a:pt x="346866" y="187051"/>
                    <a:pt x="347085" y="186769"/>
                  </a:cubicBezTo>
                  <a:cubicBezTo>
                    <a:pt x="347335" y="186488"/>
                    <a:pt x="347272" y="186019"/>
                    <a:pt x="346991" y="185800"/>
                  </a:cubicBezTo>
                  <a:cubicBezTo>
                    <a:pt x="257552" y="111591"/>
                    <a:pt x="203639" y="73783"/>
                    <a:pt x="136591" y="44293"/>
                  </a:cubicBezTo>
                  <a:cubicBezTo>
                    <a:pt x="106132" y="30909"/>
                    <a:pt x="78800" y="20902"/>
                    <a:pt x="52438" y="13990"/>
                  </a:cubicBezTo>
                  <a:cubicBezTo>
                    <a:pt x="47090" y="12583"/>
                    <a:pt x="43337" y="11958"/>
                    <a:pt x="33862" y="10582"/>
                  </a:cubicBezTo>
                  <a:cubicBezTo>
                    <a:pt x="24074" y="9175"/>
                    <a:pt x="19446" y="8236"/>
                    <a:pt x="13910" y="6391"/>
                  </a:cubicBezTo>
                  <a:cubicBezTo>
                    <a:pt x="9376" y="4828"/>
                    <a:pt x="5123" y="2795"/>
                    <a:pt x="995" y="10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2881985" y="2622602"/>
              <a:ext cx="629773" cy="46917"/>
            </a:xfrm>
            <a:custGeom>
              <a:avLst/>
              <a:gdLst/>
              <a:ahLst/>
              <a:cxnLst/>
              <a:rect l="l" t="t" r="r" b="b"/>
              <a:pathLst>
                <a:path w="629773" h="46917" extrusionOk="0">
                  <a:moveTo>
                    <a:pt x="629208" y="75"/>
                  </a:moveTo>
                  <a:cubicBezTo>
                    <a:pt x="619013" y="-582"/>
                    <a:pt x="604003" y="3108"/>
                    <a:pt x="582581" y="10739"/>
                  </a:cubicBezTo>
                  <a:cubicBezTo>
                    <a:pt x="579141" y="11958"/>
                    <a:pt x="575545" y="13303"/>
                    <a:pt x="571448" y="14835"/>
                  </a:cubicBezTo>
                  <a:cubicBezTo>
                    <a:pt x="568259" y="16024"/>
                    <a:pt x="555468" y="20902"/>
                    <a:pt x="552404" y="22059"/>
                  </a:cubicBezTo>
                  <a:cubicBezTo>
                    <a:pt x="545586" y="24623"/>
                    <a:pt x="540614" y="26312"/>
                    <a:pt x="536580" y="27532"/>
                  </a:cubicBezTo>
                  <a:cubicBezTo>
                    <a:pt x="493455" y="40572"/>
                    <a:pt x="438916" y="46232"/>
                    <a:pt x="381094" y="45513"/>
                  </a:cubicBezTo>
                  <a:cubicBezTo>
                    <a:pt x="354794" y="45201"/>
                    <a:pt x="327150" y="43262"/>
                    <a:pt x="296471" y="39947"/>
                  </a:cubicBezTo>
                  <a:cubicBezTo>
                    <a:pt x="268358" y="36913"/>
                    <a:pt x="244685" y="33724"/>
                    <a:pt x="196025" y="26468"/>
                  </a:cubicBezTo>
                  <a:cubicBezTo>
                    <a:pt x="160688" y="21215"/>
                    <a:pt x="147491" y="19307"/>
                    <a:pt x="129290" y="16899"/>
                  </a:cubicBezTo>
                  <a:cubicBezTo>
                    <a:pt x="124318" y="16242"/>
                    <a:pt x="118595" y="15179"/>
                    <a:pt x="111215" y="13678"/>
                  </a:cubicBezTo>
                  <a:cubicBezTo>
                    <a:pt x="108307" y="13084"/>
                    <a:pt x="92889" y="9800"/>
                    <a:pt x="90388" y="9269"/>
                  </a:cubicBezTo>
                  <a:cubicBezTo>
                    <a:pt x="80443" y="7173"/>
                    <a:pt x="73031" y="5735"/>
                    <a:pt x="65745" y="4484"/>
                  </a:cubicBezTo>
                  <a:cubicBezTo>
                    <a:pt x="36568" y="-520"/>
                    <a:pt x="15553" y="-738"/>
                    <a:pt x="355" y="5672"/>
                  </a:cubicBezTo>
                  <a:cubicBezTo>
                    <a:pt x="11" y="5829"/>
                    <a:pt x="-83" y="6204"/>
                    <a:pt x="73" y="6548"/>
                  </a:cubicBezTo>
                  <a:cubicBezTo>
                    <a:pt x="230" y="6892"/>
                    <a:pt x="605" y="7080"/>
                    <a:pt x="949" y="6923"/>
                  </a:cubicBezTo>
                  <a:cubicBezTo>
                    <a:pt x="15803" y="669"/>
                    <a:pt x="36599" y="794"/>
                    <a:pt x="65557" y="5735"/>
                  </a:cubicBezTo>
                  <a:cubicBezTo>
                    <a:pt x="72813" y="6986"/>
                    <a:pt x="80162" y="8424"/>
                    <a:pt x="90075" y="10520"/>
                  </a:cubicBezTo>
                  <a:cubicBezTo>
                    <a:pt x="92577" y="11051"/>
                    <a:pt x="108056" y="14429"/>
                    <a:pt x="110996" y="15023"/>
                  </a:cubicBezTo>
                  <a:cubicBezTo>
                    <a:pt x="118407" y="16524"/>
                    <a:pt x="124162" y="17493"/>
                    <a:pt x="129165" y="18150"/>
                  </a:cubicBezTo>
                  <a:cubicBezTo>
                    <a:pt x="147366" y="20558"/>
                    <a:pt x="160500" y="22466"/>
                    <a:pt x="195806" y="27719"/>
                  </a:cubicBezTo>
                  <a:cubicBezTo>
                    <a:pt x="244497" y="34974"/>
                    <a:pt x="268108" y="38258"/>
                    <a:pt x="296253" y="41292"/>
                  </a:cubicBezTo>
                  <a:cubicBezTo>
                    <a:pt x="326962" y="44606"/>
                    <a:pt x="354607" y="46545"/>
                    <a:pt x="380969" y="46858"/>
                  </a:cubicBezTo>
                  <a:cubicBezTo>
                    <a:pt x="438916" y="47577"/>
                    <a:pt x="493674" y="41854"/>
                    <a:pt x="536955" y="28783"/>
                  </a:cubicBezTo>
                  <a:cubicBezTo>
                    <a:pt x="541020" y="27563"/>
                    <a:pt x="545930" y="25874"/>
                    <a:pt x="552779" y="23310"/>
                  </a:cubicBezTo>
                  <a:cubicBezTo>
                    <a:pt x="555875" y="22153"/>
                    <a:pt x="568759" y="17274"/>
                    <a:pt x="571917" y="16086"/>
                  </a:cubicBezTo>
                  <a:cubicBezTo>
                    <a:pt x="576014" y="14554"/>
                    <a:pt x="579610" y="13209"/>
                    <a:pt x="583050" y="11989"/>
                  </a:cubicBezTo>
                  <a:cubicBezTo>
                    <a:pt x="604284" y="4421"/>
                    <a:pt x="619138" y="794"/>
                    <a:pt x="629083" y="1419"/>
                  </a:cubicBezTo>
                  <a:cubicBezTo>
                    <a:pt x="629458" y="1451"/>
                    <a:pt x="629740" y="1107"/>
                    <a:pt x="629771" y="731"/>
                  </a:cubicBezTo>
                  <a:cubicBezTo>
                    <a:pt x="629802" y="387"/>
                    <a:pt x="629552" y="106"/>
                    <a:pt x="629208" y="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839212" y="2720545"/>
              <a:ext cx="589332" cy="152623"/>
            </a:xfrm>
            <a:custGeom>
              <a:avLst/>
              <a:gdLst/>
              <a:ahLst/>
              <a:cxnLst/>
              <a:rect l="l" t="t" r="r" b="b"/>
              <a:pathLst>
                <a:path w="589332" h="152623" extrusionOk="0">
                  <a:moveTo>
                    <a:pt x="109174" y="451"/>
                  </a:moveTo>
                  <a:cubicBezTo>
                    <a:pt x="91568" y="1139"/>
                    <a:pt x="72773" y="2672"/>
                    <a:pt x="52102" y="4954"/>
                  </a:cubicBezTo>
                  <a:cubicBezTo>
                    <a:pt x="46629" y="5549"/>
                    <a:pt x="42314" y="6330"/>
                    <a:pt x="32150" y="8582"/>
                  </a:cubicBezTo>
                  <a:cubicBezTo>
                    <a:pt x="29367" y="9208"/>
                    <a:pt x="27991" y="9520"/>
                    <a:pt x="26396" y="9864"/>
                  </a:cubicBezTo>
                  <a:cubicBezTo>
                    <a:pt x="15451" y="12178"/>
                    <a:pt x="8008" y="13085"/>
                    <a:pt x="691" y="12616"/>
                  </a:cubicBezTo>
                  <a:cubicBezTo>
                    <a:pt x="315" y="12585"/>
                    <a:pt x="34" y="12835"/>
                    <a:pt x="3" y="13210"/>
                  </a:cubicBezTo>
                  <a:cubicBezTo>
                    <a:pt x="-29" y="13586"/>
                    <a:pt x="222" y="13961"/>
                    <a:pt x="597" y="13992"/>
                  </a:cubicBezTo>
                  <a:cubicBezTo>
                    <a:pt x="8071" y="14493"/>
                    <a:pt x="15639" y="13586"/>
                    <a:pt x="26678" y="11240"/>
                  </a:cubicBezTo>
                  <a:cubicBezTo>
                    <a:pt x="28304" y="10896"/>
                    <a:pt x="29680" y="10584"/>
                    <a:pt x="32432" y="9958"/>
                  </a:cubicBezTo>
                  <a:cubicBezTo>
                    <a:pt x="42533" y="7738"/>
                    <a:pt x="46786" y="6831"/>
                    <a:pt x="52165" y="6237"/>
                  </a:cubicBezTo>
                  <a:cubicBezTo>
                    <a:pt x="93413" y="1702"/>
                    <a:pt x="127468" y="201"/>
                    <a:pt x="158772" y="2234"/>
                  </a:cubicBezTo>
                  <a:cubicBezTo>
                    <a:pt x="262846" y="9020"/>
                    <a:pt x="356256" y="33788"/>
                    <a:pt x="458985" y="80133"/>
                  </a:cubicBezTo>
                  <a:cubicBezTo>
                    <a:pt x="462175" y="81571"/>
                    <a:pt x="471557" y="85762"/>
                    <a:pt x="473151" y="86481"/>
                  </a:cubicBezTo>
                  <a:cubicBezTo>
                    <a:pt x="517527" y="106183"/>
                    <a:pt x="537072" y="116346"/>
                    <a:pt x="558556" y="133390"/>
                  </a:cubicBezTo>
                  <a:cubicBezTo>
                    <a:pt x="559525" y="134171"/>
                    <a:pt x="561308" y="135203"/>
                    <a:pt x="564310" y="136798"/>
                  </a:cubicBezTo>
                  <a:cubicBezTo>
                    <a:pt x="565686" y="137517"/>
                    <a:pt x="575631" y="142834"/>
                    <a:pt x="576725" y="143428"/>
                  </a:cubicBezTo>
                  <a:cubicBezTo>
                    <a:pt x="584105" y="147525"/>
                    <a:pt x="588140" y="150402"/>
                    <a:pt x="588046" y="151840"/>
                  </a:cubicBezTo>
                  <a:cubicBezTo>
                    <a:pt x="588014" y="152215"/>
                    <a:pt x="588265" y="152591"/>
                    <a:pt x="588640" y="152622"/>
                  </a:cubicBezTo>
                  <a:cubicBezTo>
                    <a:pt x="589015" y="152653"/>
                    <a:pt x="589297" y="152309"/>
                    <a:pt x="589328" y="151934"/>
                  </a:cubicBezTo>
                  <a:cubicBezTo>
                    <a:pt x="589484" y="149651"/>
                    <a:pt x="585481" y="146680"/>
                    <a:pt x="577319" y="142177"/>
                  </a:cubicBezTo>
                  <a:cubicBezTo>
                    <a:pt x="576225" y="141583"/>
                    <a:pt x="566374" y="136360"/>
                    <a:pt x="564998" y="135641"/>
                  </a:cubicBezTo>
                  <a:cubicBezTo>
                    <a:pt x="562058" y="134078"/>
                    <a:pt x="560213" y="133014"/>
                    <a:pt x="559338" y="132326"/>
                  </a:cubicBezTo>
                  <a:cubicBezTo>
                    <a:pt x="537729" y="115189"/>
                    <a:pt x="518184" y="104994"/>
                    <a:pt x="473714" y="85230"/>
                  </a:cubicBezTo>
                  <a:cubicBezTo>
                    <a:pt x="472119" y="84511"/>
                    <a:pt x="462738" y="80321"/>
                    <a:pt x="459548" y="78882"/>
                  </a:cubicBezTo>
                  <a:cubicBezTo>
                    <a:pt x="356694" y="32474"/>
                    <a:pt x="263096" y="7675"/>
                    <a:pt x="158834" y="889"/>
                  </a:cubicBezTo>
                  <a:cubicBezTo>
                    <a:pt x="143198" y="-174"/>
                    <a:pt x="126780" y="-237"/>
                    <a:pt x="109174" y="4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2797232" y="2809720"/>
              <a:ext cx="374199" cy="130694"/>
            </a:xfrm>
            <a:custGeom>
              <a:avLst/>
              <a:gdLst/>
              <a:ahLst/>
              <a:cxnLst/>
              <a:rect l="l" t="t" r="r" b="b"/>
              <a:pathLst>
                <a:path w="374199" h="130694" extrusionOk="0">
                  <a:moveTo>
                    <a:pt x="109312" y="308"/>
                  </a:moveTo>
                  <a:cubicBezTo>
                    <a:pt x="102151" y="-161"/>
                    <a:pt x="94552" y="-67"/>
                    <a:pt x="86358" y="402"/>
                  </a:cubicBezTo>
                  <a:cubicBezTo>
                    <a:pt x="77758" y="903"/>
                    <a:pt x="70660" y="1559"/>
                    <a:pt x="55586" y="3342"/>
                  </a:cubicBezTo>
                  <a:cubicBezTo>
                    <a:pt x="49613" y="4061"/>
                    <a:pt x="47362" y="4374"/>
                    <a:pt x="44266" y="4718"/>
                  </a:cubicBezTo>
                  <a:cubicBezTo>
                    <a:pt x="35791" y="5656"/>
                    <a:pt x="26691" y="6219"/>
                    <a:pt x="16809" y="6563"/>
                  </a:cubicBezTo>
                  <a:cubicBezTo>
                    <a:pt x="16809" y="6563"/>
                    <a:pt x="10961" y="6719"/>
                    <a:pt x="9085" y="6751"/>
                  </a:cubicBezTo>
                  <a:cubicBezTo>
                    <a:pt x="6364" y="6813"/>
                    <a:pt x="4175" y="6938"/>
                    <a:pt x="2736" y="7032"/>
                  </a:cubicBezTo>
                  <a:cubicBezTo>
                    <a:pt x="1861" y="7094"/>
                    <a:pt x="1267" y="7126"/>
                    <a:pt x="891" y="7220"/>
                  </a:cubicBezTo>
                  <a:cubicBezTo>
                    <a:pt x="516" y="7313"/>
                    <a:pt x="266" y="7438"/>
                    <a:pt x="109" y="7720"/>
                  </a:cubicBezTo>
                  <a:cubicBezTo>
                    <a:pt x="-203" y="8314"/>
                    <a:pt x="203" y="8595"/>
                    <a:pt x="704" y="8783"/>
                  </a:cubicBezTo>
                  <a:cubicBezTo>
                    <a:pt x="891" y="8877"/>
                    <a:pt x="1016" y="8689"/>
                    <a:pt x="1204" y="8595"/>
                  </a:cubicBezTo>
                  <a:cubicBezTo>
                    <a:pt x="1329" y="8533"/>
                    <a:pt x="1548" y="8658"/>
                    <a:pt x="1579" y="8502"/>
                  </a:cubicBezTo>
                  <a:cubicBezTo>
                    <a:pt x="1892" y="8439"/>
                    <a:pt x="2236" y="8345"/>
                    <a:pt x="2861" y="8314"/>
                  </a:cubicBezTo>
                  <a:cubicBezTo>
                    <a:pt x="4300" y="8189"/>
                    <a:pt x="6395" y="8189"/>
                    <a:pt x="9116" y="8126"/>
                  </a:cubicBezTo>
                  <a:cubicBezTo>
                    <a:pt x="10992" y="8064"/>
                    <a:pt x="16934" y="7939"/>
                    <a:pt x="16934" y="7939"/>
                  </a:cubicBezTo>
                  <a:cubicBezTo>
                    <a:pt x="26847" y="7595"/>
                    <a:pt x="35885" y="6907"/>
                    <a:pt x="44391" y="6000"/>
                  </a:cubicBezTo>
                  <a:cubicBezTo>
                    <a:pt x="47518" y="5656"/>
                    <a:pt x="49739" y="5437"/>
                    <a:pt x="55712" y="4718"/>
                  </a:cubicBezTo>
                  <a:cubicBezTo>
                    <a:pt x="70785" y="2935"/>
                    <a:pt x="77852" y="2185"/>
                    <a:pt x="86390" y="1684"/>
                  </a:cubicBezTo>
                  <a:cubicBezTo>
                    <a:pt x="102714" y="746"/>
                    <a:pt x="116474" y="1559"/>
                    <a:pt x="129483" y="4624"/>
                  </a:cubicBezTo>
                  <a:cubicBezTo>
                    <a:pt x="203035" y="21855"/>
                    <a:pt x="266424" y="50751"/>
                    <a:pt x="326123" y="94438"/>
                  </a:cubicBezTo>
                  <a:cubicBezTo>
                    <a:pt x="328437" y="96127"/>
                    <a:pt x="330907" y="97940"/>
                    <a:pt x="333941" y="100004"/>
                  </a:cubicBezTo>
                  <a:cubicBezTo>
                    <a:pt x="336005" y="101412"/>
                    <a:pt x="343479" y="106478"/>
                    <a:pt x="343322" y="106352"/>
                  </a:cubicBezTo>
                  <a:cubicBezTo>
                    <a:pt x="358114" y="116360"/>
                    <a:pt x="366214" y="122739"/>
                    <a:pt x="373031" y="130495"/>
                  </a:cubicBezTo>
                  <a:cubicBezTo>
                    <a:pt x="373281" y="130776"/>
                    <a:pt x="373719" y="130745"/>
                    <a:pt x="374000" y="130495"/>
                  </a:cubicBezTo>
                  <a:cubicBezTo>
                    <a:pt x="374282" y="130245"/>
                    <a:pt x="374251" y="129807"/>
                    <a:pt x="374000" y="129525"/>
                  </a:cubicBezTo>
                  <a:cubicBezTo>
                    <a:pt x="367089" y="121676"/>
                    <a:pt x="358958" y="115265"/>
                    <a:pt x="344104" y="105195"/>
                  </a:cubicBezTo>
                  <a:cubicBezTo>
                    <a:pt x="344260" y="105321"/>
                    <a:pt x="336786" y="100255"/>
                    <a:pt x="334722" y="98847"/>
                  </a:cubicBezTo>
                  <a:cubicBezTo>
                    <a:pt x="331720" y="96783"/>
                    <a:pt x="329218" y="95063"/>
                    <a:pt x="326904" y="93375"/>
                  </a:cubicBezTo>
                  <a:cubicBezTo>
                    <a:pt x="267081" y="49594"/>
                    <a:pt x="203535" y="20667"/>
                    <a:pt x="129796" y="3373"/>
                  </a:cubicBezTo>
                  <a:cubicBezTo>
                    <a:pt x="123166" y="1809"/>
                    <a:pt x="116474" y="777"/>
                    <a:pt x="109312" y="30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2894148" y="2432630"/>
              <a:ext cx="524346" cy="140980"/>
            </a:xfrm>
            <a:custGeom>
              <a:avLst/>
              <a:gdLst/>
              <a:ahLst/>
              <a:cxnLst/>
              <a:rect l="l" t="t" r="r" b="b"/>
              <a:pathLst>
                <a:path w="524346" h="140980" extrusionOk="0">
                  <a:moveTo>
                    <a:pt x="523415" y="67"/>
                  </a:moveTo>
                  <a:cubicBezTo>
                    <a:pt x="514002" y="4915"/>
                    <a:pt x="506778" y="9824"/>
                    <a:pt x="491549" y="21082"/>
                  </a:cubicBezTo>
                  <a:cubicBezTo>
                    <a:pt x="491330" y="21239"/>
                    <a:pt x="491267" y="21207"/>
                    <a:pt x="491048" y="21364"/>
                  </a:cubicBezTo>
                  <a:cubicBezTo>
                    <a:pt x="478133" y="30902"/>
                    <a:pt x="472191" y="35092"/>
                    <a:pt x="464467" y="39533"/>
                  </a:cubicBezTo>
                  <a:cubicBezTo>
                    <a:pt x="407051" y="72619"/>
                    <a:pt x="353545" y="92227"/>
                    <a:pt x="299506" y="97199"/>
                  </a:cubicBezTo>
                  <a:cubicBezTo>
                    <a:pt x="277991" y="99169"/>
                    <a:pt x="260385" y="99826"/>
                    <a:pt x="220544" y="100608"/>
                  </a:cubicBezTo>
                  <a:cubicBezTo>
                    <a:pt x="211787" y="100795"/>
                    <a:pt x="207972" y="100889"/>
                    <a:pt x="203156" y="100983"/>
                  </a:cubicBezTo>
                  <a:cubicBezTo>
                    <a:pt x="141050" y="102453"/>
                    <a:pt x="103992" y="106237"/>
                    <a:pt x="66747" y="117495"/>
                  </a:cubicBezTo>
                  <a:cubicBezTo>
                    <a:pt x="63463" y="118495"/>
                    <a:pt x="59679" y="119434"/>
                    <a:pt x="54519" y="120622"/>
                  </a:cubicBezTo>
                  <a:cubicBezTo>
                    <a:pt x="54301" y="120684"/>
                    <a:pt x="41135" y="123686"/>
                    <a:pt x="37226" y="124625"/>
                  </a:cubicBezTo>
                  <a:cubicBezTo>
                    <a:pt x="19057" y="129003"/>
                    <a:pt x="7548" y="133287"/>
                    <a:pt x="200" y="139760"/>
                  </a:cubicBezTo>
                  <a:cubicBezTo>
                    <a:pt x="-82" y="140011"/>
                    <a:pt x="-51" y="140448"/>
                    <a:pt x="200" y="140730"/>
                  </a:cubicBezTo>
                  <a:cubicBezTo>
                    <a:pt x="450" y="141011"/>
                    <a:pt x="794" y="141074"/>
                    <a:pt x="1075" y="140824"/>
                  </a:cubicBezTo>
                  <a:cubicBezTo>
                    <a:pt x="8237" y="134538"/>
                    <a:pt x="19557" y="130191"/>
                    <a:pt x="37539" y="125876"/>
                  </a:cubicBezTo>
                  <a:cubicBezTo>
                    <a:pt x="41448" y="124937"/>
                    <a:pt x="54707" y="121935"/>
                    <a:pt x="54926" y="121873"/>
                  </a:cubicBezTo>
                  <a:cubicBezTo>
                    <a:pt x="60086" y="120684"/>
                    <a:pt x="63839" y="119746"/>
                    <a:pt x="67153" y="118745"/>
                  </a:cubicBezTo>
                  <a:cubicBezTo>
                    <a:pt x="104273" y="107519"/>
                    <a:pt x="141206" y="103672"/>
                    <a:pt x="203188" y="102234"/>
                  </a:cubicBezTo>
                  <a:cubicBezTo>
                    <a:pt x="208004" y="102109"/>
                    <a:pt x="211850" y="102109"/>
                    <a:pt x="220575" y="101952"/>
                  </a:cubicBezTo>
                  <a:cubicBezTo>
                    <a:pt x="260447" y="101139"/>
                    <a:pt x="278053" y="100420"/>
                    <a:pt x="299631" y="98450"/>
                  </a:cubicBezTo>
                  <a:cubicBezTo>
                    <a:pt x="353888" y="93478"/>
                    <a:pt x="407614" y="73870"/>
                    <a:pt x="465186" y="40690"/>
                  </a:cubicBezTo>
                  <a:cubicBezTo>
                    <a:pt x="472973" y="36218"/>
                    <a:pt x="479009" y="31996"/>
                    <a:pt x="491955" y="22427"/>
                  </a:cubicBezTo>
                  <a:cubicBezTo>
                    <a:pt x="492174" y="22271"/>
                    <a:pt x="492112" y="22302"/>
                    <a:pt x="492331" y="22145"/>
                  </a:cubicBezTo>
                  <a:cubicBezTo>
                    <a:pt x="507498" y="10950"/>
                    <a:pt x="514659" y="6134"/>
                    <a:pt x="523978" y="1318"/>
                  </a:cubicBezTo>
                  <a:cubicBezTo>
                    <a:pt x="524322" y="1162"/>
                    <a:pt x="524447" y="661"/>
                    <a:pt x="524260" y="349"/>
                  </a:cubicBezTo>
                  <a:cubicBezTo>
                    <a:pt x="524103" y="36"/>
                    <a:pt x="523728" y="-89"/>
                    <a:pt x="523415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931988" y="2256739"/>
              <a:ext cx="455864" cy="225675"/>
            </a:xfrm>
            <a:custGeom>
              <a:avLst/>
              <a:gdLst/>
              <a:ahLst/>
              <a:cxnLst/>
              <a:rect l="l" t="t" r="r" b="b"/>
              <a:pathLst>
                <a:path w="455864" h="225675" extrusionOk="0">
                  <a:moveTo>
                    <a:pt x="454772" y="146"/>
                  </a:moveTo>
                  <a:cubicBezTo>
                    <a:pt x="447455" y="5682"/>
                    <a:pt x="440669" y="10998"/>
                    <a:pt x="429379" y="19879"/>
                  </a:cubicBezTo>
                  <a:cubicBezTo>
                    <a:pt x="429004" y="20192"/>
                    <a:pt x="423844" y="24257"/>
                    <a:pt x="422343" y="25446"/>
                  </a:cubicBezTo>
                  <a:cubicBezTo>
                    <a:pt x="372777" y="64442"/>
                    <a:pt x="346164" y="82173"/>
                    <a:pt x="310545" y="96590"/>
                  </a:cubicBezTo>
                  <a:cubicBezTo>
                    <a:pt x="296847" y="102125"/>
                    <a:pt x="285214" y="105690"/>
                    <a:pt x="259821" y="112507"/>
                  </a:cubicBezTo>
                  <a:cubicBezTo>
                    <a:pt x="259540" y="112601"/>
                    <a:pt x="232051" y="120075"/>
                    <a:pt x="221794" y="123547"/>
                  </a:cubicBezTo>
                  <a:cubicBezTo>
                    <a:pt x="199122" y="131208"/>
                    <a:pt x="179108" y="140058"/>
                    <a:pt x="145771" y="156383"/>
                  </a:cubicBezTo>
                  <a:cubicBezTo>
                    <a:pt x="143082" y="157696"/>
                    <a:pt x="124725" y="166765"/>
                    <a:pt x="120566" y="168798"/>
                  </a:cubicBezTo>
                  <a:cubicBezTo>
                    <a:pt x="108745" y="174520"/>
                    <a:pt x="97831" y="179117"/>
                    <a:pt x="77973" y="187186"/>
                  </a:cubicBezTo>
                  <a:cubicBezTo>
                    <a:pt x="77035" y="187561"/>
                    <a:pt x="76222" y="187936"/>
                    <a:pt x="74471" y="188655"/>
                  </a:cubicBezTo>
                  <a:cubicBezTo>
                    <a:pt x="52142" y="197724"/>
                    <a:pt x="41885" y="202071"/>
                    <a:pt x="29626" y="208013"/>
                  </a:cubicBezTo>
                  <a:cubicBezTo>
                    <a:pt x="28344" y="208638"/>
                    <a:pt x="28282" y="208701"/>
                    <a:pt x="15366" y="216206"/>
                  </a:cubicBezTo>
                  <a:cubicBezTo>
                    <a:pt x="15272" y="216269"/>
                    <a:pt x="918" y="224431"/>
                    <a:pt x="918" y="224400"/>
                  </a:cubicBezTo>
                  <a:cubicBezTo>
                    <a:pt x="574" y="224274"/>
                    <a:pt x="168" y="224431"/>
                    <a:pt x="43" y="224775"/>
                  </a:cubicBezTo>
                  <a:cubicBezTo>
                    <a:pt x="-82" y="225119"/>
                    <a:pt x="74" y="225525"/>
                    <a:pt x="418" y="225650"/>
                  </a:cubicBezTo>
                  <a:cubicBezTo>
                    <a:pt x="1106" y="225901"/>
                    <a:pt x="4014" y="224337"/>
                    <a:pt x="15866" y="217457"/>
                  </a:cubicBezTo>
                  <a:cubicBezTo>
                    <a:pt x="15960" y="217394"/>
                    <a:pt x="29001" y="209764"/>
                    <a:pt x="30221" y="209139"/>
                  </a:cubicBezTo>
                  <a:cubicBezTo>
                    <a:pt x="42448" y="203228"/>
                    <a:pt x="52768" y="198913"/>
                    <a:pt x="75065" y="189875"/>
                  </a:cubicBezTo>
                  <a:cubicBezTo>
                    <a:pt x="76816" y="189156"/>
                    <a:pt x="77567" y="188781"/>
                    <a:pt x="78474" y="188405"/>
                  </a:cubicBezTo>
                  <a:cubicBezTo>
                    <a:pt x="98394" y="180337"/>
                    <a:pt x="109308" y="175677"/>
                    <a:pt x="121191" y="169923"/>
                  </a:cubicBezTo>
                  <a:cubicBezTo>
                    <a:pt x="125382" y="167891"/>
                    <a:pt x="143707" y="158947"/>
                    <a:pt x="146397" y="157602"/>
                  </a:cubicBezTo>
                  <a:cubicBezTo>
                    <a:pt x="179670" y="141309"/>
                    <a:pt x="199747" y="132428"/>
                    <a:pt x="222326" y="124766"/>
                  </a:cubicBezTo>
                  <a:cubicBezTo>
                    <a:pt x="232521" y="121326"/>
                    <a:pt x="240870" y="118981"/>
                    <a:pt x="259665" y="113915"/>
                  </a:cubicBezTo>
                  <a:cubicBezTo>
                    <a:pt x="259946" y="113852"/>
                    <a:pt x="259853" y="113790"/>
                    <a:pt x="260165" y="113727"/>
                  </a:cubicBezTo>
                  <a:cubicBezTo>
                    <a:pt x="285621" y="106879"/>
                    <a:pt x="297317" y="103376"/>
                    <a:pt x="311076" y="97810"/>
                  </a:cubicBezTo>
                  <a:cubicBezTo>
                    <a:pt x="346852" y="83330"/>
                    <a:pt x="373527" y="65474"/>
                    <a:pt x="423156" y="26384"/>
                  </a:cubicBezTo>
                  <a:cubicBezTo>
                    <a:pt x="424657" y="25195"/>
                    <a:pt x="448299" y="6713"/>
                    <a:pt x="455617" y="1178"/>
                  </a:cubicBezTo>
                  <a:cubicBezTo>
                    <a:pt x="455929" y="959"/>
                    <a:pt x="455929" y="490"/>
                    <a:pt x="455711" y="209"/>
                  </a:cubicBezTo>
                  <a:cubicBezTo>
                    <a:pt x="455429" y="-41"/>
                    <a:pt x="455085" y="-73"/>
                    <a:pt x="454772" y="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935491" y="2111508"/>
              <a:ext cx="420084" cy="333991"/>
            </a:xfrm>
            <a:custGeom>
              <a:avLst/>
              <a:gdLst/>
              <a:ahLst/>
              <a:cxnLst/>
              <a:rect l="l" t="t" r="r" b="b"/>
              <a:pathLst>
                <a:path w="420084" h="333991" extrusionOk="0">
                  <a:moveTo>
                    <a:pt x="419028" y="86"/>
                  </a:moveTo>
                  <a:cubicBezTo>
                    <a:pt x="408489" y="5184"/>
                    <a:pt x="401391" y="11594"/>
                    <a:pt x="387756" y="26574"/>
                  </a:cubicBezTo>
                  <a:cubicBezTo>
                    <a:pt x="387162" y="27230"/>
                    <a:pt x="387162" y="27199"/>
                    <a:pt x="386567" y="27856"/>
                  </a:cubicBezTo>
                  <a:cubicBezTo>
                    <a:pt x="381720" y="33172"/>
                    <a:pt x="379094" y="36018"/>
                    <a:pt x="375998" y="38989"/>
                  </a:cubicBezTo>
                  <a:cubicBezTo>
                    <a:pt x="350198" y="64132"/>
                    <a:pt x="320833" y="89869"/>
                    <a:pt x="287654" y="116982"/>
                  </a:cubicBezTo>
                  <a:cubicBezTo>
                    <a:pt x="273706" y="128365"/>
                    <a:pt x="260540" y="136371"/>
                    <a:pt x="232740" y="151288"/>
                  </a:cubicBezTo>
                  <a:cubicBezTo>
                    <a:pt x="231520" y="151944"/>
                    <a:pt x="231426" y="151913"/>
                    <a:pt x="230206" y="152570"/>
                  </a:cubicBezTo>
                  <a:cubicBezTo>
                    <a:pt x="213288" y="161670"/>
                    <a:pt x="205314" y="166236"/>
                    <a:pt x="196088" y="172021"/>
                  </a:cubicBezTo>
                  <a:cubicBezTo>
                    <a:pt x="172822" y="186656"/>
                    <a:pt x="154246" y="201260"/>
                    <a:pt x="119378" y="231157"/>
                  </a:cubicBezTo>
                  <a:cubicBezTo>
                    <a:pt x="118158" y="232189"/>
                    <a:pt x="105899" y="242759"/>
                    <a:pt x="102866" y="245323"/>
                  </a:cubicBezTo>
                  <a:cubicBezTo>
                    <a:pt x="67341" y="275532"/>
                    <a:pt x="48202" y="292138"/>
                    <a:pt x="27218" y="311370"/>
                  </a:cubicBezTo>
                  <a:cubicBezTo>
                    <a:pt x="25967" y="312496"/>
                    <a:pt x="24247" y="313809"/>
                    <a:pt x="21840" y="315373"/>
                  </a:cubicBezTo>
                  <a:cubicBezTo>
                    <a:pt x="20870" y="315998"/>
                    <a:pt x="15616" y="319251"/>
                    <a:pt x="14803" y="319782"/>
                  </a:cubicBezTo>
                  <a:cubicBezTo>
                    <a:pt x="5766" y="325474"/>
                    <a:pt x="1419" y="329101"/>
                    <a:pt x="43" y="333073"/>
                  </a:cubicBezTo>
                  <a:cubicBezTo>
                    <a:pt x="-82" y="333417"/>
                    <a:pt x="74" y="333824"/>
                    <a:pt x="418" y="333949"/>
                  </a:cubicBezTo>
                  <a:cubicBezTo>
                    <a:pt x="762" y="334074"/>
                    <a:pt x="1169" y="333917"/>
                    <a:pt x="1294" y="333573"/>
                  </a:cubicBezTo>
                  <a:cubicBezTo>
                    <a:pt x="2544" y="330008"/>
                    <a:pt x="6829" y="326474"/>
                    <a:pt x="15554" y="320971"/>
                  </a:cubicBezTo>
                  <a:cubicBezTo>
                    <a:pt x="16367" y="320470"/>
                    <a:pt x="21527" y="317218"/>
                    <a:pt x="22496" y="316561"/>
                  </a:cubicBezTo>
                  <a:cubicBezTo>
                    <a:pt x="24967" y="314935"/>
                    <a:pt x="26749" y="313653"/>
                    <a:pt x="28063" y="312465"/>
                  </a:cubicBezTo>
                  <a:cubicBezTo>
                    <a:pt x="49015" y="293232"/>
                    <a:pt x="68185" y="276595"/>
                    <a:pt x="103710" y="246418"/>
                  </a:cubicBezTo>
                  <a:cubicBezTo>
                    <a:pt x="106744" y="243853"/>
                    <a:pt x="119002" y="233283"/>
                    <a:pt x="120222" y="232251"/>
                  </a:cubicBezTo>
                  <a:cubicBezTo>
                    <a:pt x="155028" y="202418"/>
                    <a:pt x="173541" y="187720"/>
                    <a:pt x="196745" y="173115"/>
                  </a:cubicBezTo>
                  <a:cubicBezTo>
                    <a:pt x="205908" y="167361"/>
                    <a:pt x="213945" y="162952"/>
                    <a:pt x="230863" y="153852"/>
                  </a:cubicBezTo>
                  <a:cubicBezTo>
                    <a:pt x="232083" y="153195"/>
                    <a:pt x="232083" y="153132"/>
                    <a:pt x="233302" y="152476"/>
                  </a:cubicBezTo>
                  <a:cubicBezTo>
                    <a:pt x="261166" y="137496"/>
                    <a:pt x="274488" y="129553"/>
                    <a:pt x="288529" y="118076"/>
                  </a:cubicBezTo>
                  <a:cubicBezTo>
                    <a:pt x="321740" y="90963"/>
                    <a:pt x="351042" y="65164"/>
                    <a:pt x="376873" y="39990"/>
                  </a:cubicBezTo>
                  <a:cubicBezTo>
                    <a:pt x="379969" y="36988"/>
                    <a:pt x="382658" y="34110"/>
                    <a:pt x="387537" y="28763"/>
                  </a:cubicBezTo>
                  <a:cubicBezTo>
                    <a:pt x="388131" y="28106"/>
                    <a:pt x="388131" y="28137"/>
                    <a:pt x="388725" y="27481"/>
                  </a:cubicBezTo>
                  <a:cubicBezTo>
                    <a:pt x="402266" y="12658"/>
                    <a:pt x="409365" y="6309"/>
                    <a:pt x="419716" y="1275"/>
                  </a:cubicBezTo>
                  <a:cubicBezTo>
                    <a:pt x="420060" y="1118"/>
                    <a:pt x="420185" y="743"/>
                    <a:pt x="419997" y="399"/>
                  </a:cubicBezTo>
                  <a:cubicBezTo>
                    <a:pt x="419841" y="24"/>
                    <a:pt x="419372" y="-101"/>
                    <a:pt x="419028" y="8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7" name="Google Shape;477;p6"/>
          <p:cNvGrpSpPr/>
          <p:nvPr/>
        </p:nvGrpSpPr>
        <p:grpSpPr>
          <a:xfrm flipH="1">
            <a:off x="10538518" y="4634338"/>
            <a:ext cx="2198757" cy="2578787"/>
            <a:chOff x="2069427" y="3400385"/>
            <a:chExt cx="718102" cy="842218"/>
          </a:xfrm>
        </p:grpSpPr>
        <p:sp>
          <p:nvSpPr>
            <p:cNvPr id="478" name="Google Shape;478;p6"/>
            <p:cNvSpPr/>
            <p:nvPr/>
          </p:nvSpPr>
          <p:spPr>
            <a:xfrm>
              <a:off x="2069427" y="3400385"/>
              <a:ext cx="718102" cy="842218"/>
            </a:xfrm>
            <a:custGeom>
              <a:avLst/>
              <a:gdLst/>
              <a:ahLst/>
              <a:cxnLst/>
              <a:rect l="l" t="t" r="r" b="b"/>
              <a:pathLst>
                <a:path w="718102" h="842218" extrusionOk="0">
                  <a:moveTo>
                    <a:pt x="123954" y="545638"/>
                  </a:moveTo>
                  <a:cubicBezTo>
                    <a:pt x="134212" y="549047"/>
                    <a:pt x="143781" y="558522"/>
                    <a:pt x="149473" y="568779"/>
                  </a:cubicBezTo>
                  <a:cubicBezTo>
                    <a:pt x="158291" y="584635"/>
                    <a:pt x="170738" y="612842"/>
                    <a:pt x="155164" y="623725"/>
                  </a:cubicBezTo>
                  <a:cubicBezTo>
                    <a:pt x="139622" y="634608"/>
                    <a:pt x="125111" y="617564"/>
                    <a:pt x="113478" y="602116"/>
                  </a:cubicBezTo>
                  <a:cubicBezTo>
                    <a:pt x="101845" y="586667"/>
                    <a:pt x="93589" y="554082"/>
                    <a:pt x="105410" y="547170"/>
                  </a:cubicBezTo>
                  <a:cubicBezTo>
                    <a:pt x="111414" y="543699"/>
                    <a:pt x="117794" y="543574"/>
                    <a:pt x="123954" y="545638"/>
                  </a:cubicBezTo>
                  <a:close/>
                  <a:moveTo>
                    <a:pt x="596071" y="559898"/>
                  </a:moveTo>
                  <a:cubicBezTo>
                    <a:pt x="602857" y="562431"/>
                    <a:pt x="607517" y="565903"/>
                    <a:pt x="607861" y="570218"/>
                  </a:cubicBezTo>
                  <a:cubicBezTo>
                    <a:pt x="608830" y="581726"/>
                    <a:pt x="590129" y="595392"/>
                    <a:pt x="565706" y="598144"/>
                  </a:cubicBezTo>
                  <a:cubicBezTo>
                    <a:pt x="540594" y="600990"/>
                    <a:pt x="511980" y="595205"/>
                    <a:pt x="511167" y="581914"/>
                  </a:cubicBezTo>
                  <a:cubicBezTo>
                    <a:pt x="510354" y="568623"/>
                    <a:pt x="532307" y="556677"/>
                    <a:pt x="553916" y="554988"/>
                  </a:cubicBezTo>
                  <a:cubicBezTo>
                    <a:pt x="567457" y="553956"/>
                    <a:pt x="584782" y="555676"/>
                    <a:pt x="596071" y="559898"/>
                  </a:cubicBezTo>
                  <a:close/>
                  <a:moveTo>
                    <a:pt x="163482" y="273225"/>
                  </a:moveTo>
                  <a:cubicBezTo>
                    <a:pt x="172520" y="279136"/>
                    <a:pt x="167173" y="302246"/>
                    <a:pt x="170988" y="311159"/>
                  </a:cubicBezTo>
                  <a:cubicBezTo>
                    <a:pt x="175366" y="321353"/>
                    <a:pt x="194755" y="339679"/>
                    <a:pt x="178524" y="348779"/>
                  </a:cubicBezTo>
                  <a:cubicBezTo>
                    <a:pt x="167298" y="355065"/>
                    <a:pt x="158260" y="340023"/>
                    <a:pt x="145219" y="314849"/>
                  </a:cubicBezTo>
                  <a:cubicBezTo>
                    <a:pt x="134086" y="293365"/>
                    <a:pt x="141092" y="271412"/>
                    <a:pt x="158635" y="271912"/>
                  </a:cubicBezTo>
                  <a:cubicBezTo>
                    <a:pt x="160574" y="271912"/>
                    <a:pt x="162169" y="272381"/>
                    <a:pt x="163482" y="273225"/>
                  </a:cubicBezTo>
                  <a:close/>
                  <a:moveTo>
                    <a:pt x="552509" y="230383"/>
                  </a:moveTo>
                  <a:cubicBezTo>
                    <a:pt x="555605" y="231164"/>
                    <a:pt x="558232" y="233353"/>
                    <a:pt x="559983" y="237638"/>
                  </a:cubicBezTo>
                  <a:cubicBezTo>
                    <a:pt x="564861" y="249553"/>
                    <a:pt x="548788" y="256651"/>
                    <a:pt x="522206" y="266533"/>
                  </a:cubicBezTo>
                  <a:cubicBezTo>
                    <a:pt x="499534" y="274977"/>
                    <a:pt x="478581" y="265345"/>
                    <a:pt x="481208" y="248020"/>
                  </a:cubicBezTo>
                  <a:cubicBezTo>
                    <a:pt x="483523" y="232603"/>
                    <a:pt x="511073" y="243611"/>
                    <a:pt x="521706" y="240515"/>
                  </a:cubicBezTo>
                  <a:cubicBezTo>
                    <a:pt x="529680" y="238169"/>
                    <a:pt x="543252" y="228037"/>
                    <a:pt x="552509" y="230383"/>
                  </a:cubicBezTo>
                  <a:close/>
                  <a:moveTo>
                    <a:pt x="566363" y="0"/>
                  </a:moveTo>
                  <a:cubicBezTo>
                    <a:pt x="566363" y="0"/>
                    <a:pt x="529618" y="25268"/>
                    <a:pt x="497157" y="34337"/>
                  </a:cubicBezTo>
                  <a:cubicBezTo>
                    <a:pt x="464728" y="43406"/>
                    <a:pt x="429140" y="50599"/>
                    <a:pt x="416475" y="59668"/>
                  </a:cubicBezTo>
                  <a:cubicBezTo>
                    <a:pt x="378823" y="86624"/>
                    <a:pt x="417538" y="260435"/>
                    <a:pt x="391301" y="268847"/>
                  </a:cubicBezTo>
                  <a:cubicBezTo>
                    <a:pt x="372506" y="274883"/>
                    <a:pt x="352523" y="236700"/>
                    <a:pt x="350678" y="169027"/>
                  </a:cubicBezTo>
                  <a:cubicBezTo>
                    <a:pt x="348989" y="106857"/>
                    <a:pt x="370035" y="69018"/>
                    <a:pt x="370035" y="69018"/>
                  </a:cubicBezTo>
                  <a:cubicBezTo>
                    <a:pt x="370035" y="69018"/>
                    <a:pt x="250482" y="89564"/>
                    <a:pt x="232219" y="124933"/>
                  </a:cubicBezTo>
                  <a:cubicBezTo>
                    <a:pt x="216114" y="156142"/>
                    <a:pt x="213205" y="229632"/>
                    <a:pt x="259426" y="294272"/>
                  </a:cubicBezTo>
                  <a:cubicBezTo>
                    <a:pt x="273123" y="313410"/>
                    <a:pt x="315841" y="388808"/>
                    <a:pt x="302112" y="396751"/>
                  </a:cubicBezTo>
                  <a:cubicBezTo>
                    <a:pt x="263116" y="419392"/>
                    <a:pt x="230155" y="347122"/>
                    <a:pt x="214925" y="300089"/>
                  </a:cubicBezTo>
                  <a:cubicBezTo>
                    <a:pt x="194411" y="236700"/>
                    <a:pt x="197006" y="148137"/>
                    <a:pt x="197006" y="148137"/>
                  </a:cubicBezTo>
                  <a:cubicBezTo>
                    <a:pt x="197006" y="148137"/>
                    <a:pt x="92870" y="228631"/>
                    <a:pt x="89086" y="276290"/>
                  </a:cubicBezTo>
                  <a:cubicBezTo>
                    <a:pt x="81299" y="375017"/>
                    <a:pt x="233908" y="506704"/>
                    <a:pt x="213268" y="523403"/>
                  </a:cubicBezTo>
                  <a:cubicBezTo>
                    <a:pt x="167704" y="560336"/>
                    <a:pt x="64130" y="317507"/>
                    <a:pt x="64130" y="317507"/>
                  </a:cubicBezTo>
                  <a:cubicBezTo>
                    <a:pt x="64130" y="317507"/>
                    <a:pt x="-7139" y="461922"/>
                    <a:pt x="585" y="566027"/>
                  </a:cubicBezTo>
                  <a:cubicBezTo>
                    <a:pt x="6590" y="647241"/>
                    <a:pt x="54999" y="691210"/>
                    <a:pt x="111883" y="702625"/>
                  </a:cubicBezTo>
                  <a:cubicBezTo>
                    <a:pt x="171644" y="714633"/>
                    <a:pt x="243133" y="677419"/>
                    <a:pt x="243133" y="677419"/>
                  </a:cubicBezTo>
                  <a:cubicBezTo>
                    <a:pt x="243133" y="677419"/>
                    <a:pt x="254391" y="799006"/>
                    <a:pt x="322408" y="825931"/>
                  </a:cubicBezTo>
                  <a:cubicBezTo>
                    <a:pt x="399682" y="856515"/>
                    <a:pt x="488964" y="845445"/>
                    <a:pt x="550695" y="780649"/>
                  </a:cubicBezTo>
                  <a:cubicBezTo>
                    <a:pt x="610488" y="717886"/>
                    <a:pt x="634130" y="651307"/>
                    <a:pt x="634130" y="651307"/>
                  </a:cubicBezTo>
                  <a:cubicBezTo>
                    <a:pt x="634130" y="651307"/>
                    <a:pt x="546129" y="676731"/>
                    <a:pt x="473421" y="671227"/>
                  </a:cubicBezTo>
                  <a:cubicBezTo>
                    <a:pt x="411721" y="666568"/>
                    <a:pt x="372975" y="656873"/>
                    <a:pt x="372694" y="645490"/>
                  </a:cubicBezTo>
                  <a:cubicBezTo>
                    <a:pt x="372225" y="624663"/>
                    <a:pt x="458442" y="635233"/>
                    <a:pt x="545723" y="633419"/>
                  </a:cubicBezTo>
                  <a:cubicBezTo>
                    <a:pt x="587753" y="632543"/>
                    <a:pt x="639727" y="637578"/>
                    <a:pt x="661586" y="583915"/>
                  </a:cubicBezTo>
                  <a:cubicBezTo>
                    <a:pt x="677598" y="544637"/>
                    <a:pt x="682476" y="481030"/>
                    <a:pt x="682476" y="481030"/>
                  </a:cubicBezTo>
                  <a:cubicBezTo>
                    <a:pt x="682476" y="481030"/>
                    <a:pt x="626249" y="514616"/>
                    <a:pt x="542564" y="525311"/>
                  </a:cubicBezTo>
                  <a:cubicBezTo>
                    <a:pt x="496688" y="531159"/>
                    <a:pt x="384077" y="542448"/>
                    <a:pt x="384296" y="525561"/>
                  </a:cubicBezTo>
                  <a:cubicBezTo>
                    <a:pt x="384421" y="514272"/>
                    <a:pt x="499878" y="517837"/>
                    <a:pt x="538499" y="512583"/>
                  </a:cubicBezTo>
                  <a:cubicBezTo>
                    <a:pt x="618931" y="501575"/>
                    <a:pt x="690420" y="451258"/>
                    <a:pt x="690420" y="451258"/>
                  </a:cubicBezTo>
                  <a:cubicBezTo>
                    <a:pt x="690420" y="451258"/>
                    <a:pt x="706619" y="402536"/>
                    <a:pt x="713936" y="367824"/>
                  </a:cubicBezTo>
                  <a:cubicBezTo>
                    <a:pt x="723068" y="324481"/>
                    <a:pt x="714343" y="277416"/>
                    <a:pt x="714343" y="277416"/>
                  </a:cubicBezTo>
                  <a:cubicBezTo>
                    <a:pt x="714343" y="277416"/>
                    <a:pt x="661962" y="352657"/>
                    <a:pt x="589160" y="377581"/>
                  </a:cubicBezTo>
                  <a:cubicBezTo>
                    <a:pt x="528429" y="398377"/>
                    <a:pt x="432611" y="402849"/>
                    <a:pt x="424699" y="366042"/>
                  </a:cubicBezTo>
                  <a:cubicBezTo>
                    <a:pt x="417945" y="334707"/>
                    <a:pt x="497157" y="330673"/>
                    <a:pt x="559608" y="320290"/>
                  </a:cubicBezTo>
                  <a:cubicBezTo>
                    <a:pt x="612208" y="311534"/>
                    <a:pt x="681132" y="272600"/>
                    <a:pt x="673626" y="229507"/>
                  </a:cubicBezTo>
                  <a:cubicBezTo>
                    <a:pt x="666121" y="186414"/>
                    <a:pt x="639102" y="137817"/>
                    <a:pt x="599824" y="96193"/>
                  </a:cubicBezTo>
                  <a:cubicBezTo>
                    <a:pt x="574681" y="69518"/>
                    <a:pt x="566363" y="0"/>
                    <a:pt x="566363" y="0"/>
                  </a:cubicBezTo>
                  <a:close/>
                </a:path>
              </a:pathLst>
            </a:custGeom>
            <a:solidFill>
              <a:srgbClr val="AEB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9" name="Google Shape;479;p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82097" y="3447606"/>
              <a:ext cx="330325" cy="698046"/>
            </a:xfrm>
            <a:custGeom>
              <a:avLst/>
              <a:gdLst/>
              <a:ahLst/>
              <a:cxnLst/>
              <a:rect l="l" t="t" r="r" b="b"/>
              <a:pathLst>
                <a:path w="330325" h="698046" extrusionOk="0">
                  <a:moveTo>
                    <a:pt x="560" y="1102"/>
                  </a:moveTo>
                  <a:lnTo>
                    <a:pt x="330885" y="1102"/>
                  </a:lnTo>
                  <a:lnTo>
                    <a:pt x="330885" y="699148"/>
                  </a:lnTo>
                  <a:lnTo>
                    <a:pt x="560" y="699148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480" name="Google Shape;48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05228" y="3810020"/>
              <a:ext cx="279188" cy="60693"/>
            </a:xfrm>
            <a:custGeom>
              <a:avLst/>
              <a:gdLst/>
              <a:ahLst/>
              <a:cxnLst/>
              <a:rect l="l" t="t" r="r" b="b"/>
              <a:pathLst>
                <a:path w="279188" h="60693" extrusionOk="0">
                  <a:moveTo>
                    <a:pt x="598" y="1218"/>
                  </a:moveTo>
                  <a:lnTo>
                    <a:pt x="279786" y="1218"/>
                  </a:lnTo>
                  <a:lnTo>
                    <a:pt x="279786" y="61911"/>
                  </a:lnTo>
                  <a:lnTo>
                    <a:pt x="598" y="6191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481" name="Google Shape;48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72552" y="3957500"/>
              <a:ext cx="206967" cy="27801"/>
            </a:xfrm>
            <a:custGeom>
              <a:avLst/>
              <a:gdLst/>
              <a:ahLst/>
              <a:cxnLst/>
              <a:rect l="l" t="t" r="r" b="b"/>
              <a:pathLst>
                <a:path w="206967" h="27801" extrusionOk="0">
                  <a:moveTo>
                    <a:pt x="588" y="1265"/>
                  </a:moveTo>
                  <a:lnTo>
                    <a:pt x="207556" y="1265"/>
                  </a:lnTo>
                  <a:lnTo>
                    <a:pt x="207556" y="29067"/>
                  </a:lnTo>
                  <a:lnTo>
                    <a:pt x="588" y="2906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482" name="Google Shape;482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33280" y="4021139"/>
              <a:ext cx="308427" cy="100773"/>
            </a:xfrm>
            <a:custGeom>
              <a:avLst/>
              <a:gdLst/>
              <a:ahLst/>
              <a:cxnLst/>
              <a:rect l="l" t="t" r="r" b="b"/>
              <a:pathLst>
                <a:path w="308427" h="100773" extrusionOk="0">
                  <a:moveTo>
                    <a:pt x="575" y="1285"/>
                  </a:moveTo>
                  <a:lnTo>
                    <a:pt x="309002" y="1285"/>
                  </a:lnTo>
                  <a:lnTo>
                    <a:pt x="309002" y="102059"/>
                  </a:lnTo>
                  <a:lnTo>
                    <a:pt x="575" y="102059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483" name="Google Shape;483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65015" y="3545864"/>
              <a:ext cx="74850" cy="224552"/>
            </a:xfrm>
            <a:custGeom>
              <a:avLst/>
              <a:gdLst/>
              <a:ahLst/>
              <a:cxnLst/>
              <a:rect l="l" t="t" r="r" b="b"/>
              <a:pathLst>
                <a:path w="74850" h="224552" extrusionOk="0">
                  <a:moveTo>
                    <a:pt x="586" y="1134"/>
                  </a:moveTo>
                  <a:lnTo>
                    <a:pt x="75437" y="1134"/>
                  </a:lnTo>
                  <a:lnTo>
                    <a:pt x="75437" y="225686"/>
                  </a:lnTo>
                  <a:lnTo>
                    <a:pt x="586" y="22568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484" name="Google Shape;484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267840" y="3744161"/>
              <a:ext cx="123487" cy="191406"/>
            </a:xfrm>
            <a:custGeom>
              <a:avLst/>
              <a:gdLst/>
              <a:ahLst/>
              <a:cxnLst/>
              <a:rect l="l" t="t" r="r" b="b"/>
              <a:pathLst>
                <a:path w="123487" h="191406" extrusionOk="0">
                  <a:moveTo>
                    <a:pt x="555" y="1197"/>
                  </a:moveTo>
                  <a:lnTo>
                    <a:pt x="124043" y="1197"/>
                  </a:lnTo>
                  <a:lnTo>
                    <a:pt x="124043" y="192603"/>
                  </a:lnTo>
                  <a:lnTo>
                    <a:pt x="555" y="19260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485" name="Google Shape;485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163588" y="3900647"/>
              <a:ext cx="167316" cy="139430"/>
            </a:xfrm>
            <a:custGeom>
              <a:avLst/>
              <a:gdLst/>
              <a:ahLst/>
              <a:cxnLst/>
              <a:rect l="l" t="t" r="r" b="b"/>
              <a:pathLst>
                <a:path w="167316" h="139430" extrusionOk="0">
                  <a:moveTo>
                    <a:pt x="522" y="1247"/>
                  </a:moveTo>
                  <a:lnTo>
                    <a:pt x="167838" y="1247"/>
                  </a:lnTo>
                  <a:lnTo>
                    <a:pt x="167838" y="140677"/>
                  </a:lnTo>
                  <a:lnTo>
                    <a:pt x="522" y="14067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486" name="Google Shape;486;p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522662" y="3496329"/>
              <a:ext cx="27776" cy="117277"/>
            </a:xfrm>
            <a:custGeom>
              <a:avLst/>
              <a:gdLst/>
              <a:ahLst/>
              <a:cxnLst/>
              <a:rect l="l" t="t" r="r" b="b"/>
              <a:pathLst>
                <a:path w="27776" h="117277" extrusionOk="0">
                  <a:moveTo>
                    <a:pt x="637" y="1118"/>
                  </a:moveTo>
                  <a:lnTo>
                    <a:pt x="28413" y="1118"/>
                  </a:lnTo>
                  <a:lnTo>
                    <a:pt x="28413" y="118396"/>
                  </a:lnTo>
                  <a:lnTo>
                    <a:pt x="637" y="11839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487" name="Google Shape;487;p6"/>
          <p:cNvGrpSpPr/>
          <p:nvPr/>
        </p:nvGrpSpPr>
        <p:grpSpPr>
          <a:xfrm rot="-200005" flipH="1">
            <a:off x="10616933" y="2472"/>
            <a:ext cx="2331504" cy="2955157"/>
            <a:chOff x="1155112" y="3602342"/>
            <a:chExt cx="618752" cy="784241"/>
          </a:xfrm>
        </p:grpSpPr>
        <p:sp>
          <p:nvSpPr>
            <p:cNvPr id="488" name="Google Shape;488;p6"/>
            <p:cNvSpPr/>
            <p:nvPr/>
          </p:nvSpPr>
          <p:spPr>
            <a:xfrm>
              <a:off x="1546960" y="3621011"/>
              <a:ext cx="219805" cy="271817"/>
            </a:xfrm>
            <a:custGeom>
              <a:avLst/>
              <a:gdLst/>
              <a:ahLst/>
              <a:cxnLst/>
              <a:rect l="l" t="t" r="r" b="b"/>
              <a:pathLst>
                <a:path w="219805" h="271817" extrusionOk="0">
                  <a:moveTo>
                    <a:pt x="24" y="271818"/>
                  </a:moveTo>
                  <a:cubicBezTo>
                    <a:pt x="24" y="271818"/>
                    <a:pt x="-2728" y="162740"/>
                    <a:pt x="50341" y="104387"/>
                  </a:cubicBezTo>
                  <a:cubicBezTo>
                    <a:pt x="129804" y="16981"/>
                    <a:pt x="219806" y="0"/>
                    <a:pt x="219806" y="0"/>
                  </a:cubicBezTo>
                  <a:cubicBezTo>
                    <a:pt x="219806" y="0"/>
                    <a:pt x="211894" y="101916"/>
                    <a:pt x="177588" y="159144"/>
                  </a:cubicBezTo>
                  <a:cubicBezTo>
                    <a:pt x="119547" y="255963"/>
                    <a:pt x="24" y="271818"/>
                    <a:pt x="24" y="27181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1264139" y="3762424"/>
              <a:ext cx="167686" cy="274288"/>
            </a:xfrm>
            <a:custGeom>
              <a:avLst/>
              <a:gdLst/>
              <a:ahLst/>
              <a:cxnLst/>
              <a:rect l="l" t="t" r="r" b="b"/>
              <a:pathLst>
                <a:path w="167686" h="274288" extrusionOk="0">
                  <a:moveTo>
                    <a:pt x="164729" y="274289"/>
                  </a:moveTo>
                  <a:cubicBezTo>
                    <a:pt x="164729" y="274289"/>
                    <a:pt x="73884" y="250710"/>
                    <a:pt x="40360" y="186226"/>
                  </a:cubicBezTo>
                  <a:cubicBezTo>
                    <a:pt x="-9863" y="89658"/>
                    <a:pt x="988" y="0"/>
                    <a:pt x="988" y="0"/>
                  </a:cubicBezTo>
                  <a:cubicBezTo>
                    <a:pt x="988" y="0"/>
                    <a:pt x="83015" y="31991"/>
                    <a:pt x="120792" y="78368"/>
                  </a:cubicBezTo>
                  <a:cubicBezTo>
                    <a:pt x="184712" y="156799"/>
                    <a:pt x="164729" y="274289"/>
                    <a:pt x="164729" y="274289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1479061" y="3887445"/>
              <a:ext cx="294803" cy="155550"/>
            </a:xfrm>
            <a:custGeom>
              <a:avLst/>
              <a:gdLst/>
              <a:ahLst/>
              <a:cxnLst/>
              <a:rect l="l" t="t" r="r" b="b"/>
              <a:pathLst>
                <a:path w="294803" h="155550" extrusionOk="0">
                  <a:moveTo>
                    <a:pt x="0" y="149268"/>
                  </a:moveTo>
                  <a:cubicBezTo>
                    <a:pt x="0" y="149268"/>
                    <a:pt x="8099" y="58516"/>
                    <a:pt x="89908" y="26524"/>
                  </a:cubicBezTo>
                  <a:cubicBezTo>
                    <a:pt x="195921" y="-14943"/>
                    <a:pt x="294803" y="4602"/>
                    <a:pt x="294803" y="4602"/>
                  </a:cubicBezTo>
                  <a:cubicBezTo>
                    <a:pt x="294803" y="4602"/>
                    <a:pt x="273163" y="71931"/>
                    <a:pt x="175468" y="128909"/>
                  </a:cubicBezTo>
                  <a:cubicBezTo>
                    <a:pt x="100259" y="172753"/>
                    <a:pt x="0" y="149268"/>
                    <a:pt x="0" y="14926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1336073" y="3602342"/>
              <a:ext cx="185021" cy="285108"/>
            </a:xfrm>
            <a:custGeom>
              <a:avLst/>
              <a:gdLst/>
              <a:ahLst/>
              <a:cxnLst/>
              <a:rect l="l" t="t" r="r" b="b"/>
              <a:pathLst>
                <a:path w="185021" h="285108" extrusionOk="0">
                  <a:moveTo>
                    <a:pt x="166942" y="285109"/>
                  </a:moveTo>
                  <a:cubicBezTo>
                    <a:pt x="166942" y="285109"/>
                    <a:pt x="211130" y="205458"/>
                    <a:pt x="161344" y="133063"/>
                  </a:cubicBezTo>
                  <a:cubicBezTo>
                    <a:pt x="96829" y="39278"/>
                    <a:pt x="3982" y="0"/>
                    <a:pt x="3982" y="0"/>
                  </a:cubicBezTo>
                  <a:cubicBezTo>
                    <a:pt x="3982" y="0"/>
                    <a:pt x="-15876" y="67861"/>
                    <a:pt x="33097" y="169839"/>
                  </a:cubicBezTo>
                  <a:cubicBezTo>
                    <a:pt x="70780" y="248333"/>
                    <a:pt x="166942" y="285109"/>
                    <a:pt x="166942" y="285109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1428619" y="4078706"/>
              <a:ext cx="310064" cy="136976"/>
            </a:xfrm>
            <a:custGeom>
              <a:avLst/>
              <a:gdLst/>
              <a:ahLst/>
              <a:cxnLst/>
              <a:rect l="l" t="t" r="r" b="b"/>
              <a:pathLst>
                <a:path w="310064" h="136976" extrusionOk="0">
                  <a:moveTo>
                    <a:pt x="0" y="102391"/>
                  </a:moveTo>
                  <a:cubicBezTo>
                    <a:pt x="0" y="102391"/>
                    <a:pt x="13603" y="4165"/>
                    <a:pt x="103449" y="350"/>
                  </a:cubicBezTo>
                  <a:cubicBezTo>
                    <a:pt x="176219" y="-2715"/>
                    <a:pt x="224128" y="15048"/>
                    <a:pt x="251741" y="26744"/>
                  </a:cubicBezTo>
                  <a:cubicBezTo>
                    <a:pt x="279355" y="38440"/>
                    <a:pt x="310064" y="37595"/>
                    <a:pt x="310064" y="37595"/>
                  </a:cubicBezTo>
                  <a:cubicBezTo>
                    <a:pt x="310064" y="37595"/>
                    <a:pt x="226255" y="112242"/>
                    <a:pt x="108077" y="134664"/>
                  </a:cubicBezTo>
                  <a:cubicBezTo>
                    <a:pt x="40060" y="147548"/>
                    <a:pt x="0" y="102391"/>
                    <a:pt x="0" y="102391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1368419" y="4249577"/>
              <a:ext cx="310064" cy="136985"/>
            </a:xfrm>
            <a:custGeom>
              <a:avLst/>
              <a:gdLst/>
              <a:ahLst/>
              <a:cxnLst/>
              <a:rect l="l" t="t" r="r" b="b"/>
              <a:pathLst>
                <a:path w="310064" h="136985" extrusionOk="0">
                  <a:moveTo>
                    <a:pt x="0" y="102391"/>
                  </a:moveTo>
                  <a:cubicBezTo>
                    <a:pt x="0" y="102391"/>
                    <a:pt x="13603" y="4165"/>
                    <a:pt x="103449" y="350"/>
                  </a:cubicBezTo>
                  <a:cubicBezTo>
                    <a:pt x="176219" y="-2715"/>
                    <a:pt x="224128" y="15048"/>
                    <a:pt x="251741" y="26743"/>
                  </a:cubicBezTo>
                  <a:cubicBezTo>
                    <a:pt x="279355" y="38439"/>
                    <a:pt x="310064" y="37595"/>
                    <a:pt x="310064" y="37595"/>
                  </a:cubicBezTo>
                  <a:cubicBezTo>
                    <a:pt x="310064" y="37595"/>
                    <a:pt x="226255" y="112242"/>
                    <a:pt x="108077" y="134664"/>
                  </a:cubicBezTo>
                  <a:cubicBezTo>
                    <a:pt x="40060" y="147579"/>
                    <a:pt x="0" y="102391"/>
                    <a:pt x="0" y="102391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1155112" y="3981392"/>
              <a:ext cx="218038" cy="247103"/>
            </a:xfrm>
            <a:custGeom>
              <a:avLst/>
              <a:gdLst/>
              <a:ahLst/>
              <a:cxnLst/>
              <a:rect l="l" t="t" r="r" b="b"/>
              <a:pathLst>
                <a:path w="218038" h="247103" extrusionOk="0">
                  <a:moveTo>
                    <a:pt x="199079" y="246425"/>
                  </a:moveTo>
                  <a:cubicBezTo>
                    <a:pt x="199079" y="246425"/>
                    <a:pt x="250709" y="161740"/>
                    <a:pt x="183568" y="101947"/>
                  </a:cubicBezTo>
                  <a:cubicBezTo>
                    <a:pt x="129186" y="53507"/>
                    <a:pt x="80839" y="36964"/>
                    <a:pt x="52037" y="28520"/>
                  </a:cubicBezTo>
                  <a:cubicBezTo>
                    <a:pt x="23235" y="20077"/>
                    <a:pt x="0" y="0"/>
                    <a:pt x="0" y="0"/>
                  </a:cubicBezTo>
                  <a:cubicBezTo>
                    <a:pt x="0" y="0"/>
                    <a:pt x="17638" y="110860"/>
                    <a:pt x="94942" y="202988"/>
                  </a:cubicBezTo>
                  <a:cubicBezTo>
                    <a:pt x="139474" y="256026"/>
                    <a:pt x="199079" y="246425"/>
                    <a:pt x="199079" y="246425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1331459" y="3890978"/>
              <a:ext cx="217532" cy="495605"/>
            </a:xfrm>
            <a:custGeom>
              <a:avLst/>
              <a:gdLst/>
              <a:ahLst/>
              <a:cxnLst/>
              <a:rect l="l" t="t" r="r" b="b"/>
              <a:pathLst>
                <a:path w="217532" h="495605" extrusionOk="0">
                  <a:moveTo>
                    <a:pt x="216807" y="444"/>
                  </a:moveTo>
                  <a:cubicBezTo>
                    <a:pt x="215963" y="-244"/>
                    <a:pt x="214681" y="-119"/>
                    <a:pt x="213993" y="725"/>
                  </a:cubicBezTo>
                  <a:cubicBezTo>
                    <a:pt x="213711" y="1069"/>
                    <a:pt x="209740" y="6167"/>
                    <a:pt x="208051" y="8356"/>
                  </a:cubicBezTo>
                  <a:cubicBezTo>
                    <a:pt x="203298" y="14610"/>
                    <a:pt x="197919" y="21865"/>
                    <a:pt x="192227" y="30090"/>
                  </a:cubicBezTo>
                  <a:cubicBezTo>
                    <a:pt x="175966" y="53607"/>
                    <a:pt x="159673" y="79969"/>
                    <a:pt x="144506" y="108865"/>
                  </a:cubicBezTo>
                  <a:cubicBezTo>
                    <a:pt x="128182" y="139981"/>
                    <a:pt x="114203" y="172129"/>
                    <a:pt x="103008" y="204871"/>
                  </a:cubicBezTo>
                  <a:cubicBezTo>
                    <a:pt x="91093" y="239739"/>
                    <a:pt x="53504" y="354539"/>
                    <a:pt x="47374" y="372584"/>
                  </a:cubicBezTo>
                  <a:cubicBezTo>
                    <a:pt x="27673" y="430844"/>
                    <a:pt x="13350" y="467933"/>
                    <a:pt x="216" y="492856"/>
                  </a:cubicBezTo>
                  <a:cubicBezTo>
                    <a:pt x="-285" y="493795"/>
                    <a:pt x="122" y="494889"/>
                    <a:pt x="1060" y="495390"/>
                  </a:cubicBezTo>
                  <a:cubicBezTo>
                    <a:pt x="1998" y="495890"/>
                    <a:pt x="3093" y="495484"/>
                    <a:pt x="3593" y="494545"/>
                  </a:cubicBezTo>
                  <a:cubicBezTo>
                    <a:pt x="16853" y="469371"/>
                    <a:pt x="31238" y="432157"/>
                    <a:pt x="51033" y="373709"/>
                  </a:cubicBezTo>
                  <a:cubicBezTo>
                    <a:pt x="57162" y="355634"/>
                    <a:pt x="94752" y="241146"/>
                    <a:pt x="106666" y="206278"/>
                  </a:cubicBezTo>
                  <a:cubicBezTo>
                    <a:pt x="117799" y="173724"/>
                    <a:pt x="131934" y="141826"/>
                    <a:pt x="148165" y="110835"/>
                  </a:cubicBezTo>
                  <a:cubicBezTo>
                    <a:pt x="163238" y="82096"/>
                    <a:pt x="179437" y="55733"/>
                    <a:pt x="195605" y="32342"/>
                  </a:cubicBezTo>
                  <a:cubicBezTo>
                    <a:pt x="201265" y="24148"/>
                    <a:pt x="206425" y="16799"/>
                    <a:pt x="211147" y="10607"/>
                  </a:cubicBezTo>
                  <a:cubicBezTo>
                    <a:pt x="213961" y="6886"/>
                    <a:pt x="216025" y="4290"/>
                    <a:pt x="217089" y="2977"/>
                  </a:cubicBezTo>
                  <a:cubicBezTo>
                    <a:pt x="217777" y="2133"/>
                    <a:pt x="217652" y="1101"/>
                    <a:pt x="216807" y="44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1448464" y="4034699"/>
              <a:ext cx="32453" cy="26512"/>
            </a:xfrm>
            <a:custGeom>
              <a:avLst/>
              <a:gdLst/>
              <a:ahLst/>
              <a:cxnLst/>
              <a:rect l="l" t="t" r="r" b="b"/>
              <a:pathLst>
                <a:path w="32453" h="26512" extrusionOk="0">
                  <a:moveTo>
                    <a:pt x="29783" y="138"/>
                  </a:moveTo>
                  <a:cubicBezTo>
                    <a:pt x="29314" y="326"/>
                    <a:pt x="21840" y="3671"/>
                    <a:pt x="18494" y="5204"/>
                  </a:cubicBezTo>
                  <a:cubicBezTo>
                    <a:pt x="14397" y="7080"/>
                    <a:pt x="10864" y="9645"/>
                    <a:pt x="7768" y="12834"/>
                  </a:cubicBezTo>
                  <a:cubicBezTo>
                    <a:pt x="5485" y="15180"/>
                    <a:pt x="3640" y="17650"/>
                    <a:pt x="2107" y="20183"/>
                  </a:cubicBezTo>
                  <a:cubicBezTo>
                    <a:pt x="1169" y="21716"/>
                    <a:pt x="450" y="23123"/>
                    <a:pt x="137" y="23842"/>
                  </a:cubicBezTo>
                  <a:cubicBezTo>
                    <a:pt x="-269" y="24843"/>
                    <a:pt x="262" y="25969"/>
                    <a:pt x="1263" y="26375"/>
                  </a:cubicBezTo>
                  <a:cubicBezTo>
                    <a:pt x="2264" y="26782"/>
                    <a:pt x="3390" y="26250"/>
                    <a:pt x="3796" y="25249"/>
                  </a:cubicBezTo>
                  <a:cubicBezTo>
                    <a:pt x="4046" y="24686"/>
                    <a:pt x="4390" y="23780"/>
                    <a:pt x="5203" y="22435"/>
                  </a:cubicBezTo>
                  <a:cubicBezTo>
                    <a:pt x="6579" y="20152"/>
                    <a:pt x="8487" y="17775"/>
                    <a:pt x="10582" y="15649"/>
                  </a:cubicBezTo>
                  <a:cubicBezTo>
                    <a:pt x="13365" y="12803"/>
                    <a:pt x="16555" y="10552"/>
                    <a:pt x="20183" y="8863"/>
                  </a:cubicBezTo>
                  <a:cubicBezTo>
                    <a:pt x="23498" y="7330"/>
                    <a:pt x="30753" y="3953"/>
                    <a:pt x="31191" y="3765"/>
                  </a:cubicBezTo>
                  <a:cubicBezTo>
                    <a:pt x="32191" y="3359"/>
                    <a:pt x="32723" y="2233"/>
                    <a:pt x="32316" y="1232"/>
                  </a:cubicBezTo>
                  <a:cubicBezTo>
                    <a:pt x="31910" y="263"/>
                    <a:pt x="30784" y="-269"/>
                    <a:pt x="29783" y="13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397598" y="4179021"/>
              <a:ext cx="33014" cy="30170"/>
            </a:xfrm>
            <a:custGeom>
              <a:avLst/>
              <a:gdLst/>
              <a:ahLst/>
              <a:cxnLst/>
              <a:rect l="l" t="t" r="r" b="b"/>
              <a:pathLst>
                <a:path w="33014" h="30170" extrusionOk="0">
                  <a:moveTo>
                    <a:pt x="30395" y="74"/>
                  </a:moveTo>
                  <a:cubicBezTo>
                    <a:pt x="29770" y="262"/>
                    <a:pt x="28675" y="668"/>
                    <a:pt x="27299" y="1200"/>
                  </a:cubicBezTo>
                  <a:cubicBezTo>
                    <a:pt x="25016" y="2075"/>
                    <a:pt x="22671" y="3201"/>
                    <a:pt x="20513" y="4295"/>
                  </a:cubicBezTo>
                  <a:cubicBezTo>
                    <a:pt x="17355" y="5922"/>
                    <a:pt x="15009" y="7548"/>
                    <a:pt x="13164" y="9362"/>
                  </a:cubicBezTo>
                  <a:cubicBezTo>
                    <a:pt x="9130" y="13396"/>
                    <a:pt x="5596" y="17586"/>
                    <a:pt x="3001" y="21777"/>
                  </a:cubicBezTo>
                  <a:cubicBezTo>
                    <a:pt x="1437" y="24310"/>
                    <a:pt x="655" y="26280"/>
                    <a:pt x="186" y="27437"/>
                  </a:cubicBezTo>
                  <a:cubicBezTo>
                    <a:pt x="-220" y="28438"/>
                    <a:pt x="30" y="29564"/>
                    <a:pt x="1030" y="29970"/>
                  </a:cubicBezTo>
                  <a:cubicBezTo>
                    <a:pt x="2031" y="30408"/>
                    <a:pt x="3157" y="30126"/>
                    <a:pt x="3563" y="29126"/>
                  </a:cubicBezTo>
                  <a:cubicBezTo>
                    <a:pt x="3970" y="28156"/>
                    <a:pt x="4908" y="26405"/>
                    <a:pt x="6378" y="24060"/>
                  </a:cubicBezTo>
                  <a:cubicBezTo>
                    <a:pt x="8848" y="20119"/>
                    <a:pt x="11882" y="16023"/>
                    <a:pt x="15697" y="12207"/>
                  </a:cubicBezTo>
                  <a:cubicBezTo>
                    <a:pt x="17198" y="10706"/>
                    <a:pt x="19637" y="9143"/>
                    <a:pt x="22483" y="7704"/>
                  </a:cubicBezTo>
                  <a:cubicBezTo>
                    <a:pt x="24485" y="6672"/>
                    <a:pt x="26549" y="5703"/>
                    <a:pt x="28706" y="4890"/>
                  </a:cubicBezTo>
                  <a:cubicBezTo>
                    <a:pt x="29989" y="4389"/>
                    <a:pt x="30958" y="4233"/>
                    <a:pt x="31521" y="4045"/>
                  </a:cubicBezTo>
                  <a:cubicBezTo>
                    <a:pt x="32553" y="3733"/>
                    <a:pt x="33272" y="2544"/>
                    <a:pt x="32928" y="1512"/>
                  </a:cubicBezTo>
                  <a:cubicBezTo>
                    <a:pt x="32615" y="480"/>
                    <a:pt x="31427" y="-239"/>
                    <a:pt x="30395" y="7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1337385" y="4349911"/>
              <a:ext cx="33028" cy="30214"/>
            </a:xfrm>
            <a:custGeom>
              <a:avLst/>
              <a:gdLst/>
              <a:ahLst/>
              <a:cxnLst/>
              <a:rect l="l" t="t" r="r" b="b"/>
              <a:pathLst>
                <a:path w="33028" h="30214" extrusionOk="0">
                  <a:moveTo>
                    <a:pt x="30409" y="87"/>
                  </a:moveTo>
                  <a:cubicBezTo>
                    <a:pt x="29783" y="274"/>
                    <a:pt x="28689" y="681"/>
                    <a:pt x="27313" y="1213"/>
                  </a:cubicBezTo>
                  <a:cubicBezTo>
                    <a:pt x="25030" y="2088"/>
                    <a:pt x="22685" y="3214"/>
                    <a:pt x="20527" y="4308"/>
                  </a:cubicBezTo>
                  <a:cubicBezTo>
                    <a:pt x="17368" y="5935"/>
                    <a:pt x="15023" y="7561"/>
                    <a:pt x="13178" y="9406"/>
                  </a:cubicBezTo>
                  <a:cubicBezTo>
                    <a:pt x="9144" y="13440"/>
                    <a:pt x="5610" y="17630"/>
                    <a:pt x="3014" y="21821"/>
                  </a:cubicBezTo>
                  <a:cubicBezTo>
                    <a:pt x="1451" y="24354"/>
                    <a:pt x="669" y="26324"/>
                    <a:pt x="200" y="27481"/>
                  </a:cubicBezTo>
                  <a:cubicBezTo>
                    <a:pt x="-238" y="28482"/>
                    <a:pt x="43" y="29608"/>
                    <a:pt x="1044" y="30014"/>
                  </a:cubicBezTo>
                  <a:cubicBezTo>
                    <a:pt x="2045" y="30452"/>
                    <a:pt x="3171" y="30171"/>
                    <a:pt x="3577" y="29170"/>
                  </a:cubicBezTo>
                  <a:cubicBezTo>
                    <a:pt x="3984" y="28200"/>
                    <a:pt x="4922" y="26449"/>
                    <a:pt x="6392" y="24073"/>
                  </a:cubicBezTo>
                  <a:cubicBezTo>
                    <a:pt x="8862" y="20132"/>
                    <a:pt x="11896" y="16036"/>
                    <a:pt x="15711" y="12220"/>
                  </a:cubicBezTo>
                  <a:cubicBezTo>
                    <a:pt x="17212" y="10719"/>
                    <a:pt x="19651" y="9156"/>
                    <a:pt x="22497" y="7717"/>
                  </a:cubicBezTo>
                  <a:cubicBezTo>
                    <a:pt x="24498" y="6685"/>
                    <a:pt x="26562" y="5716"/>
                    <a:pt x="28720" y="4903"/>
                  </a:cubicBezTo>
                  <a:cubicBezTo>
                    <a:pt x="30002" y="4402"/>
                    <a:pt x="30972" y="4246"/>
                    <a:pt x="31535" y="4058"/>
                  </a:cubicBezTo>
                  <a:cubicBezTo>
                    <a:pt x="32567" y="3746"/>
                    <a:pt x="33286" y="2557"/>
                    <a:pt x="32942" y="1525"/>
                  </a:cubicBezTo>
                  <a:cubicBezTo>
                    <a:pt x="32629" y="462"/>
                    <a:pt x="31441" y="-257"/>
                    <a:pt x="30409" y="87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501104" y="3885445"/>
              <a:ext cx="15514" cy="54792"/>
            </a:xfrm>
            <a:custGeom>
              <a:avLst/>
              <a:gdLst/>
              <a:ahLst/>
              <a:cxnLst/>
              <a:rect l="l" t="t" r="r" b="b"/>
              <a:pathLst>
                <a:path w="15514" h="54792" extrusionOk="0">
                  <a:moveTo>
                    <a:pt x="879" y="317"/>
                  </a:moveTo>
                  <a:cubicBezTo>
                    <a:pt x="-59" y="879"/>
                    <a:pt x="-246" y="2224"/>
                    <a:pt x="317" y="3131"/>
                  </a:cubicBezTo>
                  <a:cubicBezTo>
                    <a:pt x="598" y="3631"/>
                    <a:pt x="1067" y="4413"/>
                    <a:pt x="1724" y="5664"/>
                  </a:cubicBezTo>
                  <a:cubicBezTo>
                    <a:pt x="2850" y="7759"/>
                    <a:pt x="4069" y="10105"/>
                    <a:pt x="5101" y="12450"/>
                  </a:cubicBezTo>
                  <a:cubicBezTo>
                    <a:pt x="6383" y="15296"/>
                    <a:pt x="7415" y="18048"/>
                    <a:pt x="8197" y="20644"/>
                  </a:cubicBezTo>
                  <a:cubicBezTo>
                    <a:pt x="8510" y="21644"/>
                    <a:pt x="8823" y="22520"/>
                    <a:pt x="9042" y="23458"/>
                  </a:cubicBezTo>
                  <a:cubicBezTo>
                    <a:pt x="9730" y="26335"/>
                    <a:pt x="10324" y="30150"/>
                    <a:pt x="10730" y="34466"/>
                  </a:cubicBezTo>
                  <a:cubicBezTo>
                    <a:pt x="11106" y="38469"/>
                    <a:pt x="11168" y="42597"/>
                    <a:pt x="11293" y="46881"/>
                  </a:cubicBezTo>
                  <a:cubicBezTo>
                    <a:pt x="11387" y="49445"/>
                    <a:pt x="11575" y="51666"/>
                    <a:pt x="11575" y="52823"/>
                  </a:cubicBezTo>
                  <a:cubicBezTo>
                    <a:pt x="11575" y="53886"/>
                    <a:pt x="12482" y="54793"/>
                    <a:pt x="13545" y="54793"/>
                  </a:cubicBezTo>
                  <a:cubicBezTo>
                    <a:pt x="14608" y="54793"/>
                    <a:pt x="15515" y="53886"/>
                    <a:pt x="15515" y="52823"/>
                  </a:cubicBezTo>
                  <a:cubicBezTo>
                    <a:pt x="15515" y="51634"/>
                    <a:pt x="15327" y="49508"/>
                    <a:pt x="15233" y="46881"/>
                  </a:cubicBezTo>
                  <a:cubicBezTo>
                    <a:pt x="15077" y="42503"/>
                    <a:pt x="14764" y="38250"/>
                    <a:pt x="14389" y="34185"/>
                  </a:cubicBezTo>
                  <a:cubicBezTo>
                    <a:pt x="13951" y="29712"/>
                    <a:pt x="13420" y="25710"/>
                    <a:pt x="12700" y="22614"/>
                  </a:cubicBezTo>
                  <a:cubicBezTo>
                    <a:pt x="12450" y="21582"/>
                    <a:pt x="12200" y="20612"/>
                    <a:pt x="11856" y="19518"/>
                  </a:cubicBezTo>
                  <a:cubicBezTo>
                    <a:pt x="11012" y="16766"/>
                    <a:pt x="9792" y="13764"/>
                    <a:pt x="8479" y="10762"/>
                  </a:cubicBezTo>
                  <a:cubicBezTo>
                    <a:pt x="7384" y="8322"/>
                    <a:pt x="6258" y="5883"/>
                    <a:pt x="5101" y="3694"/>
                  </a:cubicBezTo>
                  <a:cubicBezTo>
                    <a:pt x="4413" y="2381"/>
                    <a:pt x="4007" y="1411"/>
                    <a:pt x="3694" y="879"/>
                  </a:cubicBezTo>
                  <a:cubicBezTo>
                    <a:pt x="3131" y="-59"/>
                    <a:pt x="1786" y="-246"/>
                    <a:pt x="879" y="317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426996" y="4034684"/>
              <a:ext cx="15989" cy="51822"/>
            </a:xfrm>
            <a:custGeom>
              <a:avLst/>
              <a:gdLst/>
              <a:ahLst/>
              <a:cxnLst/>
              <a:rect l="l" t="t" r="r" b="b"/>
              <a:pathLst>
                <a:path w="15989" h="51822" extrusionOk="0">
                  <a:moveTo>
                    <a:pt x="3249" y="434"/>
                  </a:moveTo>
                  <a:cubicBezTo>
                    <a:pt x="2436" y="-254"/>
                    <a:pt x="1122" y="-97"/>
                    <a:pt x="434" y="716"/>
                  </a:cubicBezTo>
                  <a:cubicBezTo>
                    <a:pt x="-254" y="1529"/>
                    <a:pt x="-98" y="2842"/>
                    <a:pt x="715" y="3530"/>
                  </a:cubicBezTo>
                  <a:cubicBezTo>
                    <a:pt x="2060" y="4656"/>
                    <a:pt x="3999" y="6970"/>
                    <a:pt x="6094" y="10035"/>
                  </a:cubicBezTo>
                  <a:cubicBezTo>
                    <a:pt x="8752" y="13975"/>
                    <a:pt x="10504" y="18165"/>
                    <a:pt x="11192" y="22731"/>
                  </a:cubicBezTo>
                  <a:cubicBezTo>
                    <a:pt x="11442" y="24514"/>
                    <a:pt x="11880" y="26359"/>
                    <a:pt x="12036" y="28392"/>
                  </a:cubicBezTo>
                  <a:cubicBezTo>
                    <a:pt x="12443" y="34052"/>
                    <a:pt x="12380" y="40119"/>
                    <a:pt x="12036" y="45904"/>
                  </a:cubicBezTo>
                  <a:cubicBezTo>
                    <a:pt x="11942" y="47593"/>
                    <a:pt x="11817" y="48906"/>
                    <a:pt x="11755" y="49563"/>
                  </a:cubicBezTo>
                  <a:cubicBezTo>
                    <a:pt x="11661" y="50626"/>
                    <a:pt x="12380" y="51720"/>
                    <a:pt x="13443" y="51814"/>
                  </a:cubicBezTo>
                  <a:cubicBezTo>
                    <a:pt x="14507" y="51908"/>
                    <a:pt x="15320" y="51189"/>
                    <a:pt x="15413" y="50126"/>
                  </a:cubicBezTo>
                  <a:cubicBezTo>
                    <a:pt x="15476" y="49406"/>
                    <a:pt x="15601" y="47937"/>
                    <a:pt x="15695" y="46185"/>
                  </a:cubicBezTo>
                  <a:cubicBezTo>
                    <a:pt x="16039" y="40244"/>
                    <a:pt x="16133" y="33989"/>
                    <a:pt x="15695" y="28110"/>
                  </a:cubicBezTo>
                  <a:cubicBezTo>
                    <a:pt x="15539" y="26015"/>
                    <a:pt x="15413" y="24045"/>
                    <a:pt x="15132" y="22168"/>
                  </a:cubicBezTo>
                  <a:cubicBezTo>
                    <a:pt x="14350" y="16977"/>
                    <a:pt x="12161" y="12161"/>
                    <a:pt x="9190" y="7783"/>
                  </a:cubicBezTo>
                  <a:cubicBezTo>
                    <a:pt x="7846" y="5813"/>
                    <a:pt x="6657" y="3936"/>
                    <a:pt x="5250" y="2404"/>
                  </a:cubicBezTo>
                  <a:cubicBezTo>
                    <a:pt x="4374" y="1497"/>
                    <a:pt x="3686" y="778"/>
                    <a:pt x="3249" y="43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1352319" y="4225945"/>
              <a:ext cx="22043" cy="64417"/>
            </a:xfrm>
            <a:custGeom>
              <a:avLst/>
              <a:gdLst/>
              <a:ahLst/>
              <a:cxnLst/>
              <a:rect l="l" t="t" r="r" b="b"/>
              <a:pathLst>
                <a:path w="22043" h="64417" extrusionOk="0">
                  <a:moveTo>
                    <a:pt x="871" y="308"/>
                  </a:moveTo>
                  <a:cubicBezTo>
                    <a:pt x="-36" y="871"/>
                    <a:pt x="-254" y="1935"/>
                    <a:pt x="309" y="2842"/>
                  </a:cubicBezTo>
                  <a:cubicBezTo>
                    <a:pt x="1059" y="4030"/>
                    <a:pt x="2247" y="6375"/>
                    <a:pt x="3967" y="9346"/>
                  </a:cubicBezTo>
                  <a:cubicBezTo>
                    <a:pt x="6844" y="14287"/>
                    <a:pt x="9878" y="19478"/>
                    <a:pt x="12724" y="24889"/>
                  </a:cubicBezTo>
                  <a:cubicBezTo>
                    <a:pt x="14662" y="28547"/>
                    <a:pt x="16070" y="33676"/>
                    <a:pt x="16945" y="40150"/>
                  </a:cubicBezTo>
                  <a:cubicBezTo>
                    <a:pt x="17946" y="47342"/>
                    <a:pt x="18196" y="54973"/>
                    <a:pt x="18071" y="61321"/>
                  </a:cubicBezTo>
                  <a:cubicBezTo>
                    <a:pt x="18040" y="62102"/>
                    <a:pt x="18071" y="62290"/>
                    <a:pt x="18071" y="62447"/>
                  </a:cubicBezTo>
                  <a:cubicBezTo>
                    <a:pt x="18040" y="63510"/>
                    <a:pt x="18697" y="64386"/>
                    <a:pt x="19760" y="64416"/>
                  </a:cubicBezTo>
                  <a:cubicBezTo>
                    <a:pt x="20823" y="64448"/>
                    <a:pt x="21980" y="63510"/>
                    <a:pt x="22011" y="62447"/>
                  </a:cubicBezTo>
                  <a:cubicBezTo>
                    <a:pt x="22011" y="62259"/>
                    <a:pt x="21980" y="62134"/>
                    <a:pt x="22011" y="61321"/>
                  </a:cubicBezTo>
                  <a:cubicBezTo>
                    <a:pt x="22136" y="54785"/>
                    <a:pt x="21918" y="47029"/>
                    <a:pt x="20886" y="39586"/>
                  </a:cubicBezTo>
                  <a:cubicBezTo>
                    <a:pt x="19947" y="32707"/>
                    <a:pt x="18290" y="27078"/>
                    <a:pt x="16101" y="22919"/>
                  </a:cubicBezTo>
                  <a:cubicBezTo>
                    <a:pt x="13224" y="17477"/>
                    <a:pt x="10253" y="12380"/>
                    <a:pt x="7345" y="7376"/>
                  </a:cubicBezTo>
                  <a:cubicBezTo>
                    <a:pt x="5594" y="4374"/>
                    <a:pt x="4155" y="2091"/>
                    <a:pt x="3404" y="871"/>
                  </a:cubicBezTo>
                  <a:cubicBezTo>
                    <a:pt x="2842" y="-36"/>
                    <a:pt x="1778" y="-254"/>
                    <a:pt x="871" y="30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1556076" y="3639837"/>
              <a:ext cx="188423" cy="247183"/>
            </a:xfrm>
            <a:custGeom>
              <a:avLst/>
              <a:gdLst/>
              <a:ahLst/>
              <a:cxnLst/>
              <a:rect l="l" t="t" r="r" b="b"/>
              <a:pathLst>
                <a:path w="188423" h="247183" extrusionOk="0">
                  <a:moveTo>
                    <a:pt x="188423" y="0"/>
                  </a:moveTo>
                  <a:cubicBezTo>
                    <a:pt x="179386" y="16668"/>
                    <a:pt x="169160" y="32492"/>
                    <a:pt x="157526" y="47502"/>
                  </a:cubicBezTo>
                  <a:cubicBezTo>
                    <a:pt x="130194" y="82840"/>
                    <a:pt x="97327" y="113455"/>
                    <a:pt x="65867" y="145041"/>
                  </a:cubicBezTo>
                  <a:cubicBezTo>
                    <a:pt x="47135" y="163835"/>
                    <a:pt x="30217" y="184975"/>
                    <a:pt x="16426" y="207679"/>
                  </a:cubicBezTo>
                  <a:cubicBezTo>
                    <a:pt x="9233" y="219531"/>
                    <a:pt x="2135" y="232572"/>
                    <a:pt x="8" y="246488"/>
                  </a:cubicBezTo>
                  <a:cubicBezTo>
                    <a:pt x="-55" y="246832"/>
                    <a:pt x="258" y="247113"/>
                    <a:pt x="602" y="247175"/>
                  </a:cubicBezTo>
                  <a:cubicBezTo>
                    <a:pt x="946" y="247238"/>
                    <a:pt x="1228" y="246925"/>
                    <a:pt x="1290" y="246581"/>
                  </a:cubicBezTo>
                  <a:cubicBezTo>
                    <a:pt x="3667" y="231101"/>
                    <a:pt x="12110" y="216685"/>
                    <a:pt x="20335" y="203676"/>
                  </a:cubicBezTo>
                  <a:cubicBezTo>
                    <a:pt x="34345" y="181598"/>
                    <a:pt x="50950" y="161396"/>
                    <a:pt x="69307" y="142789"/>
                  </a:cubicBezTo>
                  <a:cubicBezTo>
                    <a:pt x="99704" y="111986"/>
                    <a:pt x="131351" y="82121"/>
                    <a:pt x="157745" y="47690"/>
                  </a:cubicBezTo>
                  <a:cubicBezTo>
                    <a:pt x="169285" y="32617"/>
                    <a:pt x="179448" y="16699"/>
                    <a:pt x="18842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1598452" y="3731684"/>
              <a:ext cx="13422" cy="77628"/>
            </a:xfrm>
            <a:custGeom>
              <a:avLst/>
              <a:gdLst/>
              <a:ahLst/>
              <a:cxnLst/>
              <a:rect l="l" t="t" r="r" b="b"/>
              <a:pathLst>
                <a:path w="13422" h="77628" extrusionOk="0">
                  <a:moveTo>
                    <a:pt x="4040" y="23266"/>
                  </a:moveTo>
                  <a:cubicBezTo>
                    <a:pt x="-869" y="40560"/>
                    <a:pt x="-1276" y="58479"/>
                    <a:pt x="2664" y="77117"/>
                  </a:cubicBezTo>
                  <a:cubicBezTo>
                    <a:pt x="2727" y="77461"/>
                    <a:pt x="3008" y="77680"/>
                    <a:pt x="3352" y="77618"/>
                  </a:cubicBezTo>
                  <a:cubicBezTo>
                    <a:pt x="3696" y="77555"/>
                    <a:pt x="3915" y="77180"/>
                    <a:pt x="3853" y="76836"/>
                  </a:cubicBezTo>
                  <a:cubicBezTo>
                    <a:pt x="131" y="59042"/>
                    <a:pt x="-619" y="40904"/>
                    <a:pt x="4040" y="23266"/>
                  </a:cubicBezTo>
                  <a:close/>
                  <a:moveTo>
                    <a:pt x="13422" y="0"/>
                  </a:moveTo>
                  <a:cubicBezTo>
                    <a:pt x="9388" y="7005"/>
                    <a:pt x="6636" y="14229"/>
                    <a:pt x="4416" y="21515"/>
                  </a:cubicBezTo>
                  <a:cubicBezTo>
                    <a:pt x="6605" y="13979"/>
                    <a:pt x="9669" y="6848"/>
                    <a:pt x="1342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1655711" y="3691311"/>
              <a:ext cx="5876" cy="55155"/>
            </a:xfrm>
            <a:custGeom>
              <a:avLst/>
              <a:gdLst/>
              <a:ahLst/>
              <a:cxnLst/>
              <a:rect l="l" t="t" r="r" b="b"/>
              <a:pathLst>
                <a:path w="5876" h="55155" extrusionOk="0">
                  <a:moveTo>
                    <a:pt x="5823" y="0"/>
                  </a:moveTo>
                  <a:cubicBezTo>
                    <a:pt x="-1276" y="17825"/>
                    <a:pt x="-2183" y="36776"/>
                    <a:pt x="4760" y="54820"/>
                  </a:cubicBezTo>
                  <a:cubicBezTo>
                    <a:pt x="4885" y="55133"/>
                    <a:pt x="5229" y="55227"/>
                    <a:pt x="5542" y="55102"/>
                  </a:cubicBezTo>
                  <a:cubicBezTo>
                    <a:pt x="5854" y="54976"/>
                    <a:pt x="5948" y="54632"/>
                    <a:pt x="5823" y="54320"/>
                  </a:cubicBezTo>
                  <a:cubicBezTo>
                    <a:pt x="-1182" y="35963"/>
                    <a:pt x="-1026" y="18419"/>
                    <a:pt x="582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1674211" y="3731156"/>
              <a:ext cx="59937" cy="4684"/>
            </a:xfrm>
            <a:custGeom>
              <a:avLst/>
              <a:gdLst/>
              <a:ahLst/>
              <a:cxnLst/>
              <a:rect l="l" t="t" r="r" b="b"/>
              <a:pathLst>
                <a:path w="59937" h="4684" extrusionOk="0">
                  <a:moveTo>
                    <a:pt x="802" y="27"/>
                  </a:moveTo>
                  <a:cubicBezTo>
                    <a:pt x="489" y="-67"/>
                    <a:pt x="114" y="90"/>
                    <a:pt x="20" y="402"/>
                  </a:cubicBezTo>
                  <a:cubicBezTo>
                    <a:pt x="-74" y="715"/>
                    <a:pt x="176" y="1090"/>
                    <a:pt x="520" y="1184"/>
                  </a:cubicBezTo>
                  <a:cubicBezTo>
                    <a:pt x="20003" y="7001"/>
                    <a:pt x="39986" y="4124"/>
                    <a:pt x="59937" y="2748"/>
                  </a:cubicBezTo>
                  <a:cubicBezTo>
                    <a:pt x="46834" y="3373"/>
                    <a:pt x="33575" y="4905"/>
                    <a:pt x="20472" y="3811"/>
                  </a:cubicBezTo>
                  <a:cubicBezTo>
                    <a:pt x="13748" y="3311"/>
                    <a:pt x="7244" y="1935"/>
                    <a:pt x="802" y="2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634305" y="3772659"/>
              <a:ext cx="67945" cy="7249"/>
            </a:xfrm>
            <a:custGeom>
              <a:avLst/>
              <a:gdLst/>
              <a:ahLst/>
              <a:cxnLst/>
              <a:rect l="l" t="t" r="r" b="b"/>
              <a:pathLst>
                <a:path w="67945" h="7249" extrusionOk="0">
                  <a:moveTo>
                    <a:pt x="835" y="54"/>
                  </a:moveTo>
                  <a:cubicBezTo>
                    <a:pt x="523" y="-72"/>
                    <a:pt x="179" y="22"/>
                    <a:pt x="54" y="335"/>
                  </a:cubicBezTo>
                  <a:cubicBezTo>
                    <a:pt x="-71" y="648"/>
                    <a:pt x="22" y="1086"/>
                    <a:pt x="335" y="1211"/>
                  </a:cubicBezTo>
                  <a:cubicBezTo>
                    <a:pt x="21475" y="10248"/>
                    <a:pt x="45774" y="6965"/>
                    <a:pt x="67946" y="5120"/>
                  </a:cubicBezTo>
                  <a:cubicBezTo>
                    <a:pt x="45742" y="6589"/>
                    <a:pt x="21913" y="9060"/>
                    <a:pt x="835" y="5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586059" y="3826647"/>
              <a:ext cx="64717" cy="3026"/>
            </a:xfrm>
            <a:custGeom>
              <a:avLst/>
              <a:gdLst/>
              <a:ahLst/>
              <a:cxnLst/>
              <a:rect l="l" t="t" r="r" b="b"/>
              <a:pathLst>
                <a:path w="64717" h="3026" extrusionOk="0">
                  <a:moveTo>
                    <a:pt x="704" y="11"/>
                  </a:moveTo>
                  <a:cubicBezTo>
                    <a:pt x="360" y="-52"/>
                    <a:pt x="78" y="167"/>
                    <a:pt x="16" y="511"/>
                  </a:cubicBezTo>
                  <a:cubicBezTo>
                    <a:pt x="-47" y="855"/>
                    <a:pt x="78" y="1136"/>
                    <a:pt x="391" y="1199"/>
                  </a:cubicBezTo>
                  <a:cubicBezTo>
                    <a:pt x="14745" y="4420"/>
                    <a:pt x="28942" y="2512"/>
                    <a:pt x="43484" y="1981"/>
                  </a:cubicBezTo>
                  <a:cubicBezTo>
                    <a:pt x="47018" y="1856"/>
                    <a:pt x="50614" y="1606"/>
                    <a:pt x="54148" y="1793"/>
                  </a:cubicBezTo>
                  <a:cubicBezTo>
                    <a:pt x="57682" y="1950"/>
                    <a:pt x="61184" y="2575"/>
                    <a:pt x="64718" y="2981"/>
                  </a:cubicBezTo>
                  <a:cubicBezTo>
                    <a:pt x="61215" y="2544"/>
                    <a:pt x="57713" y="1856"/>
                    <a:pt x="54148" y="1606"/>
                  </a:cubicBezTo>
                  <a:cubicBezTo>
                    <a:pt x="45298" y="1011"/>
                    <a:pt x="36291" y="1950"/>
                    <a:pt x="27473" y="2200"/>
                  </a:cubicBezTo>
                  <a:cubicBezTo>
                    <a:pt x="18435" y="2450"/>
                    <a:pt x="9585" y="2012"/>
                    <a:pt x="704" y="1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1481822" y="3902711"/>
              <a:ext cx="278407" cy="132727"/>
            </a:xfrm>
            <a:custGeom>
              <a:avLst/>
              <a:gdLst/>
              <a:ahLst/>
              <a:cxnLst/>
              <a:rect l="l" t="t" r="r" b="b"/>
              <a:pathLst>
                <a:path w="278407" h="132727" extrusionOk="0">
                  <a:moveTo>
                    <a:pt x="278408" y="0"/>
                  </a:moveTo>
                  <a:cubicBezTo>
                    <a:pt x="250138" y="24049"/>
                    <a:pt x="217708" y="45126"/>
                    <a:pt x="181464" y="54632"/>
                  </a:cubicBezTo>
                  <a:cubicBezTo>
                    <a:pt x="144938" y="64202"/>
                    <a:pt x="105723" y="62670"/>
                    <a:pt x="70823" y="78462"/>
                  </a:cubicBezTo>
                  <a:cubicBezTo>
                    <a:pt x="52372" y="86812"/>
                    <a:pt x="34234" y="97194"/>
                    <a:pt x="18442" y="109922"/>
                  </a:cubicBezTo>
                  <a:cubicBezTo>
                    <a:pt x="11187" y="115770"/>
                    <a:pt x="3212" y="122837"/>
                    <a:pt x="54" y="131906"/>
                  </a:cubicBezTo>
                  <a:cubicBezTo>
                    <a:pt x="-71" y="132219"/>
                    <a:pt x="22" y="132563"/>
                    <a:pt x="335" y="132688"/>
                  </a:cubicBezTo>
                  <a:cubicBezTo>
                    <a:pt x="648" y="132813"/>
                    <a:pt x="992" y="132626"/>
                    <a:pt x="1117" y="132313"/>
                  </a:cubicBezTo>
                  <a:cubicBezTo>
                    <a:pt x="4651" y="122150"/>
                    <a:pt x="14501" y="114394"/>
                    <a:pt x="22726" y="108171"/>
                  </a:cubicBezTo>
                  <a:cubicBezTo>
                    <a:pt x="38049" y="96537"/>
                    <a:pt x="55124" y="86624"/>
                    <a:pt x="72668" y="78744"/>
                  </a:cubicBezTo>
                  <a:cubicBezTo>
                    <a:pt x="107005" y="63326"/>
                    <a:pt x="145626" y="64577"/>
                    <a:pt x="181526" y="55008"/>
                  </a:cubicBezTo>
                  <a:cubicBezTo>
                    <a:pt x="217802" y="45345"/>
                    <a:pt x="250231" y="24173"/>
                    <a:pt x="278408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1538063" y="3921068"/>
              <a:ext cx="63646" cy="67601"/>
            </a:xfrm>
            <a:custGeom>
              <a:avLst/>
              <a:gdLst/>
              <a:ahLst/>
              <a:cxnLst/>
              <a:rect l="l" t="t" r="r" b="b"/>
              <a:pathLst>
                <a:path w="63646" h="67601" extrusionOk="0">
                  <a:moveTo>
                    <a:pt x="63647" y="0"/>
                  </a:moveTo>
                  <a:cubicBezTo>
                    <a:pt x="48105" y="7255"/>
                    <a:pt x="34595" y="18294"/>
                    <a:pt x="22993" y="30897"/>
                  </a:cubicBezTo>
                  <a:cubicBezTo>
                    <a:pt x="13267" y="41467"/>
                    <a:pt x="4886" y="53257"/>
                    <a:pt x="39" y="66860"/>
                  </a:cubicBezTo>
                  <a:cubicBezTo>
                    <a:pt x="-86" y="67173"/>
                    <a:pt x="102" y="67423"/>
                    <a:pt x="414" y="67548"/>
                  </a:cubicBezTo>
                  <a:cubicBezTo>
                    <a:pt x="727" y="67673"/>
                    <a:pt x="1071" y="67579"/>
                    <a:pt x="1196" y="67267"/>
                  </a:cubicBezTo>
                  <a:cubicBezTo>
                    <a:pt x="6450" y="52538"/>
                    <a:pt x="15644" y="39591"/>
                    <a:pt x="26308" y="28270"/>
                  </a:cubicBezTo>
                  <a:cubicBezTo>
                    <a:pt x="37097" y="16824"/>
                    <a:pt x="49481" y="6849"/>
                    <a:pt x="63647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1618777" y="3916471"/>
              <a:ext cx="46666" cy="49668"/>
            </a:xfrm>
            <a:custGeom>
              <a:avLst/>
              <a:gdLst/>
              <a:ahLst/>
              <a:cxnLst/>
              <a:rect l="l" t="t" r="r" b="b"/>
              <a:pathLst>
                <a:path w="46666" h="49668" extrusionOk="0">
                  <a:moveTo>
                    <a:pt x="46666" y="0"/>
                  </a:moveTo>
                  <a:cubicBezTo>
                    <a:pt x="38785" y="4660"/>
                    <a:pt x="31155" y="9757"/>
                    <a:pt x="24181" y="15730"/>
                  </a:cubicBezTo>
                  <a:cubicBezTo>
                    <a:pt x="13580" y="24830"/>
                    <a:pt x="4636" y="35525"/>
                    <a:pt x="39" y="48847"/>
                  </a:cubicBezTo>
                  <a:cubicBezTo>
                    <a:pt x="-86" y="49160"/>
                    <a:pt x="102" y="49504"/>
                    <a:pt x="414" y="49629"/>
                  </a:cubicBezTo>
                  <a:cubicBezTo>
                    <a:pt x="727" y="49754"/>
                    <a:pt x="1071" y="49566"/>
                    <a:pt x="1196" y="49254"/>
                  </a:cubicBezTo>
                  <a:cubicBezTo>
                    <a:pt x="8545" y="28082"/>
                    <a:pt x="26965" y="11884"/>
                    <a:pt x="46666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1668227" y="3956093"/>
              <a:ext cx="45594" cy="5847"/>
            </a:xfrm>
            <a:custGeom>
              <a:avLst/>
              <a:gdLst/>
              <a:ahLst/>
              <a:cxnLst/>
              <a:rect l="l" t="t" r="r" b="b"/>
              <a:pathLst>
                <a:path w="45594" h="5847" extrusionOk="0">
                  <a:moveTo>
                    <a:pt x="938" y="62"/>
                  </a:moveTo>
                  <a:cubicBezTo>
                    <a:pt x="625" y="-94"/>
                    <a:pt x="218" y="62"/>
                    <a:pt x="62" y="344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3408" y="2720"/>
                    <a:pt x="6504" y="4002"/>
                    <a:pt x="9913" y="4753"/>
                  </a:cubicBezTo>
                  <a:cubicBezTo>
                    <a:pt x="17887" y="6442"/>
                    <a:pt x="25987" y="5441"/>
                    <a:pt x="34055" y="5253"/>
                  </a:cubicBezTo>
                  <a:cubicBezTo>
                    <a:pt x="37964" y="5159"/>
                    <a:pt x="41717" y="5378"/>
                    <a:pt x="45594" y="5848"/>
                  </a:cubicBezTo>
                  <a:cubicBezTo>
                    <a:pt x="41717" y="5284"/>
                    <a:pt x="37964" y="4972"/>
                    <a:pt x="34055" y="4972"/>
                  </a:cubicBezTo>
                  <a:cubicBezTo>
                    <a:pt x="27300" y="4941"/>
                    <a:pt x="20545" y="5534"/>
                    <a:pt x="13822" y="4471"/>
                  </a:cubicBezTo>
                  <a:cubicBezTo>
                    <a:pt x="9256" y="3752"/>
                    <a:pt x="5034" y="2189"/>
                    <a:pt x="938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1568996" y="3975228"/>
              <a:ext cx="65175" cy="27648"/>
            </a:xfrm>
            <a:custGeom>
              <a:avLst/>
              <a:gdLst/>
              <a:ahLst/>
              <a:cxnLst/>
              <a:rect l="l" t="t" r="r" b="b"/>
              <a:pathLst>
                <a:path w="65175" h="27648" extrusionOk="0">
                  <a:moveTo>
                    <a:pt x="973" y="97"/>
                  </a:moveTo>
                  <a:cubicBezTo>
                    <a:pt x="692" y="-90"/>
                    <a:pt x="285" y="4"/>
                    <a:pt x="98" y="285"/>
                  </a:cubicBezTo>
                  <a:cubicBezTo>
                    <a:pt x="-90" y="567"/>
                    <a:pt x="4" y="879"/>
                    <a:pt x="285" y="1067"/>
                  </a:cubicBezTo>
                  <a:cubicBezTo>
                    <a:pt x="19830" y="14420"/>
                    <a:pt x="43722" y="18361"/>
                    <a:pt x="65175" y="27648"/>
                  </a:cubicBezTo>
                  <a:cubicBezTo>
                    <a:pt x="43941" y="17985"/>
                    <a:pt x="20456" y="13388"/>
                    <a:pt x="973" y="9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1439873" y="4131186"/>
              <a:ext cx="263378" cy="47068"/>
            </a:xfrm>
            <a:custGeom>
              <a:avLst/>
              <a:gdLst/>
              <a:ahLst/>
              <a:cxnLst/>
              <a:rect l="l" t="t" r="r" b="b"/>
              <a:pathLst>
                <a:path w="263378" h="47068" extrusionOk="0">
                  <a:moveTo>
                    <a:pt x="263379" y="0"/>
                  </a:moveTo>
                  <a:cubicBezTo>
                    <a:pt x="244584" y="2689"/>
                    <a:pt x="225758" y="7036"/>
                    <a:pt x="206713" y="7036"/>
                  </a:cubicBezTo>
                  <a:cubicBezTo>
                    <a:pt x="197394" y="7036"/>
                    <a:pt x="187950" y="6098"/>
                    <a:pt x="178662" y="5379"/>
                  </a:cubicBezTo>
                  <a:cubicBezTo>
                    <a:pt x="165966" y="4409"/>
                    <a:pt x="153363" y="3346"/>
                    <a:pt x="140635" y="2627"/>
                  </a:cubicBezTo>
                  <a:cubicBezTo>
                    <a:pt x="100919" y="438"/>
                    <a:pt x="61485" y="3127"/>
                    <a:pt x="27086" y="25205"/>
                  </a:cubicBezTo>
                  <a:cubicBezTo>
                    <a:pt x="24521" y="26863"/>
                    <a:pt x="22051" y="28552"/>
                    <a:pt x="19455" y="30177"/>
                  </a:cubicBezTo>
                  <a:cubicBezTo>
                    <a:pt x="12200" y="34712"/>
                    <a:pt x="5101" y="38965"/>
                    <a:pt x="98" y="46095"/>
                  </a:cubicBezTo>
                  <a:cubicBezTo>
                    <a:pt x="-90" y="46377"/>
                    <a:pt x="4" y="46783"/>
                    <a:pt x="285" y="46971"/>
                  </a:cubicBezTo>
                  <a:cubicBezTo>
                    <a:pt x="567" y="47158"/>
                    <a:pt x="973" y="47064"/>
                    <a:pt x="1161" y="46783"/>
                  </a:cubicBezTo>
                  <a:cubicBezTo>
                    <a:pt x="6039" y="39778"/>
                    <a:pt x="12919" y="35681"/>
                    <a:pt x="20018" y="31241"/>
                  </a:cubicBezTo>
                  <a:cubicBezTo>
                    <a:pt x="24896" y="28176"/>
                    <a:pt x="29650" y="24893"/>
                    <a:pt x="34685" y="22047"/>
                  </a:cubicBezTo>
                  <a:cubicBezTo>
                    <a:pt x="69772" y="2220"/>
                    <a:pt x="108956" y="1157"/>
                    <a:pt x="148140" y="3565"/>
                  </a:cubicBezTo>
                  <a:cubicBezTo>
                    <a:pt x="162150" y="4440"/>
                    <a:pt x="176160" y="5754"/>
                    <a:pt x="190170" y="6504"/>
                  </a:cubicBezTo>
                  <a:cubicBezTo>
                    <a:pt x="195674" y="6817"/>
                    <a:pt x="201178" y="7318"/>
                    <a:pt x="206682" y="7286"/>
                  </a:cubicBezTo>
                  <a:cubicBezTo>
                    <a:pt x="225789" y="7224"/>
                    <a:pt x="244584" y="2752"/>
                    <a:pt x="263379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1379705" y="4302058"/>
              <a:ext cx="263378" cy="47068"/>
            </a:xfrm>
            <a:custGeom>
              <a:avLst/>
              <a:gdLst/>
              <a:ahLst/>
              <a:cxnLst/>
              <a:rect l="l" t="t" r="r" b="b"/>
              <a:pathLst>
                <a:path w="263378" h="47068" extrusionOk="0">
                  <a:moveTo>
                    <a:pt x="263379" y="0"/>
                  </a:moveTo>
                  <a:cubicBezTo>
                    <a:pt x="244584" y="2689"/>
                    <a:pt x="225758" y="7036"/>
                    <a:pt x="206713" y="7036"/>
                  </a:cubicBezTo>
                  <a:cubicBezTo>
                    <a:pt x="197394" y="7036"/>
                    <a:pt x="187950" y="6098"/>
                    <a:pt x="178662" y="5379"/>
                  </a:cubicBezTo>
                  <a:cubicBezTo>
                    <a:pt x="165966" y="4409"/>
                    <a:pt x="153363" y="3346"/>
                    <a:pt x="140635" y="2627"/>
                  </a:cubicBezTo>
                  <a:cubicBezTo>
                    <a:pt x="100919" y="437"/>
                    <a:pt x="61485" y="3127"/>
                    <a:pt x="27086" y="25205"/>
                  </a:cubicBezTo>
                  <a:cubicBezTo>
                    <a:pt x="24521" y="26863"/>
                    <a:pt x="22051" y="28552"/>
                    <a:pt x="19455" y="30177"/>
                  </a:cubicBezTo>
                  <a:cubicBezTo>
                    <a:pt x="12200" y="34712"/>
                    <a:pt x="5101" y="38965"/>
                    <a:pt x="98" y="46095"/>
                  </a:cubicBezTo>
                  <a:cubicBezTo>
                    <a:pt x="-90" y="46377"/>
                    <a:pt x="4" y="46783"/>
                    <a:pt x="285" y="46971"/>
                  </a:cubicBezTo>
                  <a:cubicBezTo>
                    <a:pt x="567" y="47158"/>
                    <a:pt x="973" y="47064"/>
                    <a:pt x="1161" y="46783"/>
                  </a:cubicBezTo>
                  <a:cubicBezTo>
                    <a:pt x="6039" y="39778"/>
                    <a:pt x="12919" y="35681"/>
                    <a:pt x="20018" y="31241"/>
                  </a:cubicBezTo>
                  <a:cubicBezTo>
                    <a:pt x="24897" y="28176"/>
                    <a:pt x="29650" y="24893"/>
                    <a:pt x="34685" y="22047"/>
                  </a:cubicBezTo>
                  <a:cubicBezTo>
                    <a:pt x="69772" y="2220"/>
                    <a:pt x="108956" y="1157"/>
                    <a:pt x="148140" y="3565"/>
                  </a:cubicBezTo>
                  <a:cubicBezTo>
                    <a:pt x="162150" y="4440"/>
                    <a:pt x="176160" y="5754"/>
                    <a:pt x="190170" y="6504"/>
                  </a:cubicBezTo>
                  <a:cubicBezTo>
                    <a:pt x="195674" y="6817"/>
                    <a:pt x="201178" y="7318"/>
                    <a:pt x="206682" y="7286"/>
                  </a:cubicBezTo>
                  <a:cubicBezTo>
                    <a:pt x="225758" y="7224"/>
                    <a:pt x="244584" y="2783"/>
                    <a:pt x="263379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1488534" y="4100414"/>
              <a:ext cx="38811" cy="44096"/>
            </a:xfrm>
            <a:custGeom>
              <a:avLst/>
              <a:gdLst/>
              <a:ahLst/>
              <a:cxnLst/>
              <a:rect l="l" t="t" r="r" b="b"/>
              <a:pathLst>
                <a:path w="38811" h="44096" extrusionOk="0">
                  <a:moveTo>
                    <a:pt x="38811" y="0"/>
                  </a:moveTo>
                  <a:cubicBezTo>
                    <a:pt x="27115" y="5066"/>
                    <a:pt x="16201" y="13197"/>
                    <a:pt x="8321" y="23267"/>
                  </a:cubicBezTo>
                  <a:cubicBezTo>
                    <a:pt x="3661" y="29209"/>
                    <a:pt x="378" y="35776"/>
                    <a:pt x="2" y="43406"/>
                  </a:cubicBezTo>
                  <a:cubicBezTo>
                    <a:pt x="-29" y="43750"/>
                    <a:pt x="253" y="44063"/>
                    <a:pt x="597" y="44094"/>
                  </a:cubicBezTo>
                  <a:cubicBezTo>
                    <a:pt x="941" y="44125"/>
                    <a:pt x="1253" y="43844"/>
                    <a:pt x="1285" y="43500"/>
                  </a:cubicBezTo>
                  <a:cubicBezTo>
                    <a:pt x="1691" y="35275"/>
                    <a:pt x="5538" y="28020"/>
                    <a:pt x="10666" y="21703"/>
                  </a:cubicBezTo>
                  <a:cubicBezTo>
                    <a:pt x="18140" y="12478"/>
                    <a:pt x="28054" y="4910"/>
                    <a:pt x="3881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1428366" y="4271286"/>
              <a:ext cx="38811" cy="44096"/>
            </a:xfrm>
            <a:custGeom>
              <a:avLst/>
              <a:gdLst/>
              <a:ahLst/>
              <a:cxnLst/>
              <a:rect l="l" t="t" r="r" b="b"/>
              <a:pathLst>
                <a:path w="38811" h="44096" extrusionOk="0">
                  <a:moveTo>
                    <a:pt x="38811" y="0"/>
                  </a:moveTo>
                  <a:cubicBezTo>
                    <a:pt x="27115" y="5066"/>
                    <a:pt x="16201" y="13197"/>
                    <a:pt x="8321" y="23267"/>
                  </a:cubicBezTo>
                  <a:cubicBezTo>
                    <a:pt x="3661" y="29209"/>
                    <a:pt x="378" y="35776"/>
                    <a:pt x="2" y="43406"/>
                  </a:cubicBezTo>
                  <a:cubicBezTo>
                    <a:pt x="-29" y="43750"/>
                    <a:pt x="253" y="44063"/>
                    <a:pt x="596" y="44094"/>
                  </a:cubicBezTo>
                  <a:cubicBezTo>
                    <a:pt x="941" y="44125"/>
                    <a:pt x="1253" y="43844"/>
                    <a:pt x="1284" y="43500"/>
                  </a:cubicBezTo>
                  <a:cubicBezTo>
                    <a:pt x="1691" y="35275"/>
                    <a:pt x="5538" y="28020"/>
                    <a:pt x="10666" y="21703"/>
                  </a:cubicBezTo>
                  <a:cubicBezTo>
                    <a:pt x="18140" y="12478"/>
                    <a:pt x="28022" y="4941"/>
                    <a:pt x="3881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1571263" y="4095035"/>
              <a:ext cx="79232" cy="38942"/>
            </a:xfrm>
            <a:custGeom>
              <a:avLst/>
              <a:gdLst/>
              <a:ahLst/>
              <a:cxnLst/>
              <a:rect l="l" t="t" r="r" b="b"/>
              <a:pathLst>
                <a:path w="79232" h="38942" extrusionOk="0">
                  <a:moveTo>
                    <a:pt x="79232" y="0"/>
                  </a:moveTo>
                  <a:cubicBezTo>
                    <a:pt x="50399" y="3315"/>
                    <a:pt x="19096" y="15136"/>
                    <a:pt x="176" y="38027"/>
                  </a:cubicBezTo>
                  <a:cubicBezTo>
                    <a:pt x="-43" y="38277"/>
                    <a:pt x="-74" y="38590"/>
                    <a:pt x="176" y="38809"/>
                  </a:cubicBezTo>
                  <a:cubicBezTo>
                    <a:pt x="426" y="39028"/>
                    <a:pt x="833" y="38965"/>
                    <a:pt x="1052" y="38715"/>
                  </a:cubicBezTo>
                  <a:cubicBezTo>
                    <a:pt x="20065" y="15730"/>
                    <a:pt x="50243" y="3753"/>
                    <a:pt x="7923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1511064" y="4265907"/>
              <a:ext cx="79232" cy="38942"/>
            </a:xfrm>
            <a:custGeom>
              <a:avLst/>
              <a:gdLst/>
              <a:ahLst/>
              <a:cxnLst/>
              <a:rect l="l" t="t" r="r" b="b"/>
              <a:pathLst>
                <a:path w="79232" h="38942" extrusionOk="0">
                  <a:moveTo>
                    <a:pt x="79232" y="0"/>
                  </a:moveTo>
                  <a:cubicBezTo>
                    <a:pt x="50399" y="3315"/>
                    <a:pt x="19096" y="15136"/>
                    <a:pt x="176" y="38027"/>
                  </a:cubicBezTo>
                  <a:cubicBezTo>
                    <a:pt x="-43" y="38277"/>
                    <a:pt x="-74" y="38590"/>
                    <a:pt x="176" y="38809"/>
                  </a:cubicBezTo>
                  <a:cubicBezTo>
                    <a:pt x="426" y="39028"/>
                    <a:pt x="833" y="38965"/>
                    <a:pt x="1052" y="38715"/>
                  </a:cubicBezTo>
                  <a:cubicBezTo>
                    <a:pt x="20097" y="15730"/>
                    <a:pt x="50274" y="3753"/>
                    <a:pt x="7923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1588670" y="4135221"/>
              <a:ext cx="45688" cy="26236"/>
            </a:xfrm>
            <a:custGeom>
              <a:avLst/>
              <a:gdLst/>
              <a:ahLst/>
              <a:cxnLst/>
              <a:rect l="l" t="t" r="r" b="b"/>
              <a:pathLst>
                <a:path w="45688" h="26236" extrusionOk="0">
                  <a:moveTo>
                    <a:pt x="844" y="62"/>
                  </a:moveTo>
                  <a:cubicBezTo>
                    <a:pt x="531" y="-94"/>
                    <a:pt x="218" y="62"/>
                    <a:pt x="62" y="343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10663" y="6285"/>
                    <a:pt x="19920" y="12946"/>
                    <a:pt x="29864" y="18700"/>
                  </a:cubicBezTo>
                  <a:cubicBezTo>
                    <a:pt x="34962" y="21671"/>
                    <a:pt x="40247" y="23954"/>
                    <a:pt x="45688" y="26237"/>
                  </a:cubicBezTo>
                  <a:cubicBezTo>
                    <a:pt x="40309" y="23860"/>
                    <a:pt x="35087" y="21421"/>
                    <a:pt x="30052" y="18325"/>
                  </a:cubicBezTo>
                  <a:cubicBezTo>
                    <a:pt x="20233" y="12289"/>
                    <a:pt x="11195" y="5253"/>
                    <a:pt x="844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1528471" y="4306092"/>
              <a:ext cx="45688" cy="26236"/>
            </a:xfrm>
            <a:custGeom>
              <a:avLst/>
              <a:gdLst/>
              <a:ahLst/>
              <a:cxnLst/>
              <a:rect l="l" t="t" r="r" b="b"/>
              <a:pathLst>
                <a:path w="45688" h="26236" extrusionOk="0">
                  <a:moveTo>
                    <a:pt x="844" y="62"/>
                  </a:moveTo>
                  <a:cubicBezTo>
                    <a:pt x="531" y="-94"/>
                    <a:pt x="218" y="62"/>
                    <a:pt x="62" y="343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10663" y="6285"/>
                    <a:pt x="19920" y="12946"/>
                    <a:pt x="29864" y="18700"/>
                  </a:cubicBezTo>
                  <a:cubicBezTo>
                    <a:pt x="34962" y="21671"/>
                    <a:pt x="40247" y="23954"/>
                    <a:pt x="45688" y="26237"/>
                  </a:cubicBezTo>
                  <a:cubicBezTo>
                    <a:pt x="40309" y="23860"/>
                    <a:pt x="35087" y="21421"/>
                    <a:pt x="30052" y="18325"/>
                  </a:cubicBezTo>
                  <a:cubicBezTo>
                    <a:pt x="20233" y="12321"/>
                    <a:pt x="11226" y="5253"/>
                    <a:pt x="844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1522729" y="4136913"/>
              <a:ext cx="60248" cy="43307"/>
            </a:xfrm>
            <a:custGeom>
              <a:avLst/>
              <a:gdLst/>
              <a:ahLst/>
              <a:cxnLst/>
              <a:rect l="l" t="t" r="r" b="b"/>
              <a:pathLst>
                <a:path w="60248" h="43307" extrusionOk="0">
                  <a:moveTo>
                    <a:pt x="238" y="121"/>
                  </a:moveTo>
                  <a:cubicBezTo>
                    <a:pt x="-44" y="340"/>
                    <a:pt x="-75" y="746"/>
                    <a:pt x="144" y="996"/>
                  </a:cubicBezTo>
                  <a:cubicBezTo>
                    <a:pt x="14935" y="20323"/>
                    <a:pt x="38671" y="33144"/>
                    <a:pt x="60249" y="43308"/>
                  </a:cubicBezTo>
                  <a:cubicBezTo>
                    <a:pt x="38577" y="32613"/>
                    <a:pt x="16092" y="19729"/>
                    <a:pt x="1113" y="214"/>
                  </a:cubicBezTo>
                  <a:cubicBezTo>
                    <a:pt x="894" y="-36"/>
                    <a:pt x="488" y="-67"/>
                    <a:pt x="238" y="12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1462530" y="4307793"/>
              <a:ext cx="60248" cy="43330"/>
            </a:xfrm>
            <a:custGeom>
              <a:avLst/>
              <a:gdLst/>
              <a:ahLst/>
              <a:cxnLst/>
              <a:rect l="l" t="t" r="r" b="b"/>
              <a:pathLst>
                <a:path w="60248" h="43330" extrusionOk="0">
                  <a:moveTo>
                    <a:pt x="238" y="144"/>
                  </a:moveTo>
                  <a:cubicBezTo>
                    <a:pt x="-44" y="363"/>
                    <a:pt x="-75" y="769"/>
                    <a:pt x="144" y="1019"/>
                  </a:cubicBezTo>
                  <a:cubicBezTo>
                    <a:pt x="14935" y="20346"/>
                    <a:pt x="38671" y="33167"/>
                    <a:pt x="60249" y="43331"/>
                  </a:cubicBezTo>
                  <a:cubicBezTo>
                    <a:pt x="38577" y="32635"/>
                    <a:pt x="16092" y="19751"/>
                    <a:pt x="1113" y="237"/>
                  </a:cubicBezTo>
                  <a:cubicBezTo>
                    <a:pt x="926" y="-44"/>
                    <a:pt x="519" y="-75"/>
                    <a:pt x="238" y="14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1461855" y="4159741"/>
              <a:ext cx="57202" cy="30768"/>
            </a:xfrm>
            <a:custGeom>
              <a:avLst/>
              <a:gdLst/>
              <a:ahLst/>
              <a:cxnLst/>
              <a:rect l="l" t="t" r="r" b="b"/>
              <a:pathLst>
                <a:path w="57202" h="30768" extrusionOk="0">
                  <a:moveTo>
                    <a:pt x="1006" y="90"/>
                  </a:moveTo>
                  <a:cubicBezTo>
                    <a:pt x="725" y="-97"/>
                    <a:pt x="318" y="28"/>
                    <a:pt x="131" y="278"/>
                  </a:cubicBezTo>
                  <a:cubicBezTo>
                    <a:pt x="-57" y="559"/>
                    <a:pt x="-57" y="966"/>
                    <a:pt x="225" y="1154"/>
                  </a:cubicBezTo>
                  <a:cubicBezTo>
                    <a:pt x="10326" y="8534"/>
                    <a:pt x="20802" y="15226"/>
                    <a:pt x="32091" y="20699"/>
                  </a:cubicBezTo>
                  <a:cubicBezTo>
                    <a:pt x="40222" y="24670"/>
                    <a:pt x="48634" y="27829"/>
                    <a:pt x="57203" y="30768"/>
                  </a:cubicBezTo>
                  <a:cubicBezTo>
                    <a:pt x="47102" y="27078"/>
                    <a:pt x="37220" y="22950"/>
                    <a:pt x="27775" y="17759"/>
                  </a:cubicBezTo>
                  <a:cubicBezTo>
                    <a:pt x="18363" y="12568"/>
                    <a:pt x="9700" y="6376"/>
                    <a:pt x="1006" y="9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1401656" y="4330613"/>
              <a:ext cx="57202" cy="30768"/>
            </a:xfrm>
            <a:custGeom>
              <a:avLst/>
              <a:gdLst/>
              <a:ahLst/>
              <a:cxnLst/>
              <a:rect l="l" t="t" r="r" b="b"/>
              <a:pathLst>
                <a:path w="57202" h="30768" extrusionOk="0">
                  <a:moveTo>
                    <a:pt x="1006" y="90"/>
                  </a:moveTo>
                  <a:cubicBezTo>
                    <a:pt x="725" y="-97"/>
                    <a:pt x="318" y="28"/>
                    <a:pt x="131" y="278"/>
                  </a:cubicBezTo>
                  <a:cubicBezTo>
                    <a:pt x="-57" y="559"/>
                    <a:pt x="-57" y="966"/>
                    <a:pt x="225" y="1154"/>
                  </a:cubicBezTo>
                  <a:cubicBezTo>
                    <a:pt x="10326" y="8503"/>
                    <a:pt x="20802" y="15226"/>
                    <a:pt x="32091" y="20699"/>
                  </a:cubicBezTo>
                  <a:cubicBezTo>
                    <a:pt x="40253" y="24670"/>
                    <a:pt x="48634" y="27829"/>
                    <a:pt x="57203" y="30769"/>
                  </a:cubicBezTo>
                  <a:cubicBezTo>
                    <a:pt x="47102" y="27078"/>
                    <a:pt x="37220" y="22950"/>
                    <a:pt x="27775" y="17759"/>
                  </a:cubicBezTo>
                  <a:cubicBezTo>
                    <a:pt x="18363" y="12599"/>
                    <a:pt x="9700" y="6407"/>
                    <a:pt x="1006" y="9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1364001" y="3630549"/>
              <a:ext cx="136469" cy="245652"/>
            </a:xfrm>
            <a:custGeom>
              <a:avLst/>
              <a:gdLst/>
              <a:ahLst/>
              <a:cxnLst/>
              <a:rect l="l" t="t" r="r" b="b"/>
              <a:pathLst>
                <a:path w="136469" h="245652" extrusionOk="0">
                  <a:moveTo>
                    <a:pt x="5044" y="36526"/>
                  </a:moveTo>
                  <a:cubicBezTo>
                    <a:pt x="9234" y="49879"/>
                    <a:pt x="15395" y="62795"/>
                    <a:pt x="21649" y="74428"/>
                  </a:cubicBezTo>
                  <a:cubicBezTo>
                    <a:pt x="44259" y="116489"/>
                    <a:pt x="73718" y="154141"/>
                    <a:pt x="102582" y="191980"/>
                  </a:cubicBezTo>
                  <a:cubicBezTo>
                    <a:pt x="107304" y="198172"/>
                    <a:pt x="111276" y="204740"/>
                    <a:pt x="114903" y="211619"/>
                  </a:cubicBezTo>
                  <a:cubicBezTo>
                    <a:pt x="121095" y="223346"/>
                    <a:pt x="126411" y="235543"/>
                    <a:pt x="135418" y="245425"/>
                  </a:cubicBezTo>
                  <a:cubicBezTo>
                    <a:pt x="135637" y="245675"/>
                    <a:pt x="136043" y="245737"/>
                    <a:pt x="136293" y="245518"/>
                  </a:cubicBezTo>
                  <a:cubicBezTo>
                    <a:pt x="136544" y="245300"/>
                    <a:pt x="136512" y="244893"/>
                    <a:pt x="136293" y="244643"/>
                  </a:cubicBezTo>
                  <a:cubicBezTo>
                    <a:pt x="127350" y="234823"/>
                    <a:pt x="122127" y="222627"/>
                    <a:pt x="115966" y="211025"/>
                  </a:cubicBezTo>
                  <a:cubicBezTo>
                    <a:pt x="112308" y="204114"/>
                    <a:pt x="108242" y="197484"/>
                    <a:pt x="103458" y="191292"/>
                  </a:cubicBezTo>
                  <a:cubicBezTo>
                    <a:pt x="73436" y="152327"/>
                    <a:pt x="42289" y="113456"/>
                    <a:pt x="19523" y="69612"/>
                  </a:cubicBezTo>
                  <a:cubicBezTo>
                    <a:pt x="14081" y="59230"/>
                    <a:pt x="8765" y="48097"/>
                    <a:pt x="5044" y="36526"/>
                  </a:cubicBezTo>
                  <a:close/>
                  <a:moveTo>
                    <a:pt x="3762" y="31460"/>
                  </a:moveTo>
                  <a:cubicBezTo>
                    <a:pt x="4231" y="33149"/>
                    <a:pt x="4481" y="34869"/>
                    <a:pt x="5044" y="36526"/>
                  </a:cubicBezTo>
                  <a:cubicBezTo>
                    <a:pt x="4512" y="34869"/>
                    <a:pt x="4231" y="33149"/>
                    <a:pt x="3762" y="31460"/>
                  </a:cubicBezTo>
                  <a:close/>
                  <a:moveTo>
                    <a:pt x="822" y="18451"/>
                  </a:moveTo>
                  <a:cubicBezTo>
                    <a:pt x="1416" y="22798"/>
                    <a:pt x="2605" y="27144"/>
                    <a:pt x="3762" y="31460"/>
                  </a:cubicBezTo>
                  <a:cubicBezTo>
                    <a:pt x="2573" y="27176"/>
                    <a:pt x="1447" y="22829"/>
                    <a:pt x="822" y="18451"/>
                  </a:cubicBezTo>
                  <a:close/>
                  <a:moveTo>
                    <a:pt x="353" y="0"/>
                  </a:moveTo>
                  <a:cubicBezTo>
                    <a:pt x="-272" y="6192"/>
                    <a:pt x="-22" y="12353"/>
                    <a:pt x="853" y="18482"/>
                  </a:cubicBezTo>
                  <a:cubicBezTo>
                    <a:pt x="9" y="12290"/>
                    <a:pt x="-304" y="6130"/>
                    <a:pt x="35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1386714" y="3762361"/>
              <a:ext cx="71929" cy="49127"/>
            </a:xfrm>
            <a:custGeom>
              <a:avLst/>
              <a:gdLst/>
              <a:ahLst/>
              <a:cxnLst/>
              <a:rect l="l" t="t" r="r" b="b"/>
              <a:pathLst>
                <a:path w="71929" h="49127" extrusionOk="0">
                  <a:moveTo>
                    <a:pt x="0" y="0"/>
                  </a:moveTo>
                  <a:cubicBezTo>
                    <a:pt x="11508" y="15136"/>
                    <a:pt x="24549" y="30021"/>
                    <a:pt x="40748" y="40279"/>
                  </a:cubicBezTo>
                  <a:cubicBezTo>
                    <a:pt x="50036" y="46158"/>
                    <a:pt x="60324" y="50192"/>
                    <a:pt x="71426" y="48879"/>
                  </a:cubicBezTo>
                  <a:cubicBezTo>
                    <a:pt x="71770" y="48847"/>
                    <a:pt x="71957" y="48535"/>
                    <a:pt x="71926" y="48191"/>
                  </a:cubicBezTo>
                  <a:cubicBezTo>
                    <a:pt x="71895" y="47847"/>
                    <a:pt x="71582" y="47565"/>
                    <a:pt x="71238" y="47596"/>
                  </a:cubicBezTo>
                  <a:cubicBezTo>
                    <a:pt x="59167" y="49035"/>
                    <a:pt x="47784" y="44032"/>
                    <a:pt x="37902" y="37433"/>
                  </a:cubicBezTo>
                  <a:cubicBezTo>
                    <a:pt x="23110" y="27520"/>
                    <a:pt x="10945" y="1394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1364167" y="3708636"/>
              <a:ext cx="44214" cy="31987"/>
            </a:xfrm>
            <a:custGeom>
              <a:avLst/>
              <a:gdLst/>
              <a:ahLst/>
              <a:cxnLst/>
              <a:rect l="l" t="t" r="r" b="b"/>
              <a:pathLst>
                <a:path w="44214" h="31987" extrusionOk="0">
                  <a:moveTo>
                    <a:pt x="0" y="0"/>
                  </a:moveTo>
                  <a:cubicBezTo>
                    <a:pt x="5629" y="18795"/>
                    <a:pt x="26081" y="27113"/>
                    <a:pt x="43406" y="31960"/>
                  </a:cubicBezTo>
                  <a:cubicBezTo>
                    <a:pt x="43719" y="32054"/>
                    <a:pt x="44094" y="31898"/>
                    <a:pt x="44188" y="31585"/>
                  </a:cubicBezTo>
                  <a:cubicBezTo>
                    <a:pt x="44281" y="31272"/>
                    <a:pt x="44125" y="30897"/>
                    <a:pt x="43812" y="30803"/>
                  </a:cubicBezTo>
                  <a:cubicBezTo>
                    <a:pt x="26519" y="25893"/>
                    <a:pt x="6036" y="18669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1346373" y="3654472"/>
              <a:ext cx="27165" cy="23703"/>
            </a:xfrm>
            <a:custGeom>
              <a:avLst/>
              <a:gdLst/>
              <a:ahLst/>
              <a:cxnLst/>
              <a:rect l="l" t="t" r="r" b="b"/>
              <a:pathLst>
                <a:path w="27165" h="23703" extrusionOk="0">
                  <a:moveTo>
                    <a:pt x="7630" y="9288"/>
                  </a:moveTo>
                  <a:cubicBezTo>
                    <a:pt x="12978" y="15073"/>
                    <a:pt x="19013" y="20108"/>
                    <a:pt x="26300" y="23642"/>
                  </a:cubicBezTo>
                  <a:cubicBezTo>
                    <a:pt x="26613" y="23798"/>
                    <a:pt x="26925" y="23642"/>
                    <a:pt x="27082" y="23360"/>
                  </a:cubicBezTo>
                  <a:cubicBezTo>
                    <a:pt x="27238" y="23048"/>
                    <a:pt x="27176" y="22735"/>
                    <a:pt x="26894" y="22578"/>
                  </a:cubicBezTo>
                  <a:cubicBezTo>
                    <a:pt x="19608" y="19045"/>
                    <a:pt x="13103" y="14729"/>
                    <a:pt x="7630" y="9288"/>
                  </a:cubicBezTo>
                  <a:close/>
                  <a:moveTo>
                    <a:pt x="0" y="0"/>
                  </a:moveTo>
                  <a:cubicBezTo>
                    <a:pt x="2220" y="3565"/>
                    <a:pt x="4816" y="6505"/>
                    <a:pt x="7630" y="9288"/>
                  </a:cubicBezTo>
                  <a:cubicBezTo>
                    <a:pt x="4910" y="6348"/>
                    <a:pt x="2033" y="359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1391714" y="3657693"/>
              <a:ext cx="8165" cy="59514"/>
            </a:xfrm>
            <a:custGeom>
              <a:avLst/>
              <a:gdLst/>
              <a:ahLst/>
              <a:cxnLst/>
              <a:rect l="l" t="t" r="r" b="b"/>
              <a:pathLst>
                <a:path w="8165" h="59514" extrusionOk="0">
                  <a:moveTo>
                    <a:pt x="5852" y="0"/>
                  </a:moveTo>
                  <a:cubicBezTo>
                    <a:pt x="6602" y="19733"/>
                    <a:pt x="11105" y="40841"/>
                    <a:pt x="98" y="58635"/>
                  </a:cubicBezTo>
                  <a:cubicBezTo>
                    <a:pt x="-90" y="58917"/>
                    <a:pt x="4" y="59229"/>
                    <a:pt x="285" y="59417"/>
                  </a:cubicBezTo>
                  <a:cubicBezTo>
                    <a:pt x="567" y="59605"/>
                    <a:pt x="973" y="59511"/>
                    <a:pt x="1161" y="59229"/>
                  </a:cubicBezTo>
                  <a:cubicBezTo>
                    <a:pt x="12388" y="41217"/>
                    <a:pt x="7040" y="19889"/>
                    <a:pt x="585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1431456" y="3695720"/>
              <a:ext cx="13505" cy="80253"/>
            </a:xfrm>
            <a:custGeom>
              <a:avLst/>
              <a:gdLst/>
              <a:ahLst/>
              <a:cxnLst/>
              <a:rect l="l" t="t" r="r" b="b"/>
              <a:pathLst>
                <a:path w="13505" h="80253" extrusionOk="0">
                  <a:moveTo>
                    <a:pt x="9891" y="0"/>
                  </a:moveTo>
                  <a:cubicBezTo>
                    <a:pt x="12987" y="17012"/>
                    <a:pt x="14300" y="34837"/>
                    <a:pt x="11454" y="51974"/>
                  </a:cubicBezTo>
                  <a:cubicBezTo>
                    <a:pt x="9828" y="61763"/>
                    <a:pt x="6576" y="71551"/>
                    <a:pt x="134" y="79244"/>
                  </a:cubicBezTo>
                  <a:cubicBezTo>
                    <a:pt x="-85" y="79494"/>
                    <a:pt x="-23" y="79900"/>
                    <a:pt x="228" y="80119"/>
                  </a:cubicBezTo>
                  <a:cubicBezTo>
                    <a:pt x="478" y="80338"/>
                    <a:pt x="884" y="80276"/>
                    <a:pt x="1103" y="80026"/>
                  </a:cubicBezTo>
                  <a:cubicBezTo>
                    <a:pt x="8546" y="71207"/>
                    <a:pt x="11486" y="59761"/>
                    <a:pt x="12737" y="48472"/>
                  </a:cubicBezTo>
                  <a:cubicBezTo>
                    <a:pt x="14519" y="32335"/>
                    <a:pt x="13049" y="15855"/>
                    <a:pt x="989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1471565" y="3740659"/>
              <a:ext cx="10359" cy="88093"/>
            </a:xfrm>
            <a:custGeom>
              <a:avLst/>
              <a:gdLst/>
              <a:ahLst/>
              <a:cxnLst/>
              <a:rect l="l" t="t" r="r" b="b"/>
              <a:pathLst>
                <a:path w="10359" h="88093" extrusionOk="0">
                  <a:moveTo>
                    <a:pt x="9872" y="0"/>
                  </a:moveTo>
                  <a:cubicBezTo>
                    <a:pt x="9184" y="7443"/>
                    <a:pt x="8934" y="14792"/>
                    <a:pt x="9090" y="22266"/>
                  </a:cubicBezTo>
                  <a:cubicBezTo>
                    <a:pt x="9403" y="36932"/>
                    <a:pt x="10810" y="51818"/>
                    <a:pt x="7902" y="66328"/>
                  </a:cubicBezTo>
                  <a:cubicBezTo>
                    <a:pt x="6432" y="73740"/>
                    <a:pt x="3743" y="80526"/>
                    <a:pt x="84" y="87156"/>
                  </a:cubicBezTo>
                  <a:cubicBezTo>
                    <a:pt x="-73" y="87437"/>
                    <a:pt x="-10" y="87875"/>
                    <a:pt x="271" y="88031"/>
                  </a:cubicBezTo>
                  <a:cubicBezTo>
                    <a:pt x="553" y="88188"/>
                    <a:pt x="991" y="88031"/>
                    <a:pt x="1147" y="87750"/>
                  </a:cubicBezTo>
                  <a:cubicBezTo>
                    <a:pt x="4274" y="82121"/>
                    <a:pt x="6745" y="76460"/>
                    <a:pt x="8183" y="70175"/>
                  </a:cubicBezTo>
                  <a:cubicBezTo>
                    <a:pt x="11811" y="54445"/>
                    <a:pt x="9935" y="38215"/>
                    <a:pt x="9372" y="22297"/>
                  </a:cubicBezTo>
                  <a:cubicBezTo>
                    <a:pt x="9090" y="14823"/>
                    <a:pt x="9278" y="7474"/>
                    <a:pt x="987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1277761" y="3783376"/>
              <a:ext cx="141139" cy="233205"/>
            </a:xfrm>
            <a:custGeom>
              <a:avLst/>
              <a:gdLst/>
              <a:ahLst/>
              <a:cxnLst/>
              <a:rect l="l" t="t" r="r" b="b"/>
              <a:pathLst>
                <a:path w="141139" h="233205" extrusionOk="0">
                  <a:moveTo>
                    <a:pt x="0" y="0"/>
                  </a:moveTo>
                  <a:cubicBezTo>
                    <a:pt x="33055" y="55540"/>
                    <a:pt x="63295" y="112549"/>
                    <a:pt x="92941" y="169934"/>
                  </a:cubicBezTo>
                  <a:cubicBezTo>
                    <a:pt x="101572" y="186664"/>
                    <a:pt x="110923" y="203489"/>
                    <a:pt x="122744" y="218218"/>
                  </a:cubicBezTo>
                  <a:cubicBezTo>
                    <a:pt x="127403" y="224034"/>
                    <a:pt x="133032" y="230633"/>
                    <a:pt x="140319" y="233166"/>
                  </a:cubicBezTo>
                  <a:cubicBezTo>
                    <a:pt x="140631" y="233291"/>
                    <a:pt x="140975" y="233103"/>
                    <a:pt x="141100" y="232791"/>
                  </a:cubicBezTo>
                  <a:cubicBezTo>
                    <a:pt x="141225" y="232478"/>
                    <a:pt x="141038" y="232134"/>
                    <a:pt x="140725" y="232009"/>
                  </a:cubicBezTo>
                  <a:cubicBezTo>
                    <a:pt x="131812" y="228913"/>
                    <a:pt x="124338" y="218624"/>
                    <a:pt x="119116" y="211494"/>
                  </a:cubicBezTo>
                  <a:cubicBezTo>
                    <a:pt x="108702" y="197140"/>
                    <a:pt x="100165" y="181535"/>
                    <a:pt x="91940" y="165868"/>
                  </a:cubicBezTo>
                  <a:cubicBezTo>
                    <a:pt x="62576" y="109797"/>
                    <a:pt x="32617" y="5422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1319197" y="3801076"/>
              <a:ext cx="4607" cy="55622"/>
            </a:xfrm>
            <a:custGeom>
              <a:avLst/>
              <a:gdLst/>
              <a:ahLst/>
              <a:cxnLst/>
              <a:rect l="l" t="t" r="r" b="b"/>
              <a:pathLst>
                <a:path w="4607" h="55622" extrusionOk="0">
                  <a:moveTo>
                    <a:pt x="0" y="0"/>
                  </a:moveTo>
                  <a:cubicBezTo>
                    <a:pt x="4535" y="18638"/>
                    <a:pt x="5129" y="36182"/>
                    <a:pt x="782" y="54914"/>
                  </a:cubicBezTo>
                  <a:cubicBezTo>
                    <a:pt x="719" y="55227"/>
                    <a:pt x="938" y="55508"/>
                    <a:pt x="1282" y="55602"/>
                  </a:cubicBezTo>
                  <a:cubicBezTo>
                    <a:pt x="1626" y="55696"/>
                    <a:pt x="2001" y="55446"/>
                    <a:pt x="2064" y="55102"/>
                  </a:cubicBezTo>
                  <a:cubicBezTo>
                    <a:pt x="6380" y="36651"/>
                    <a:pt x="4879" y="18201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1352868" y="3849830"/>
              <a:ext cx="16270" cy="67621"/>
            </a:xfrm>
            <a:custGeom>
              <a:avLst/>
              <a:gdLst/>
              <a:ahLst/>
              <a:cxnLst/>
              <a:rect l="l" t="t" r="r" b="b"/>
              <a:pathLst>
                <a:path w="16270" h="67621" extrusionOk="0">
                  <a:moveTo>
                    <a:pt x="16270" y="0"/>
                  </a:moveTo>
                  <a:cubicBezTo>
                    <a:pt x="14894" y="10727"/>
                    <a:pt x="14050" y="21547"/>
                    <a:pt x="12361" y="32242"/>
                  </a:cubicBezTo>
                  <a:cubicBezTo>
                    <a:pt x="10454" y="44313"/>
                    <a:pt x="7639" y="56728"/>
                    <a:pt x="134" y="66641"/>
                  </a:cubicBezTo>
                  <a:cubicBezTo>
                    <a:pt x="-85" y="66923"/>
                    <a:pt x="-23" y="67329"/>
                    <a:pt x="228" y="67517"/>
                  </a:cubicBezTo>
                  <a:cubicBezTo>
                    <a:pt x="509" y="67736"/>
                    <a:pt x="916" y="67580"/>
                    <a:pt x="1103" y="67329"/>
                  </a:cubicBezTo>
                  <a:cubicBezTo>
                    <a:pt x="7483" y="58886"/>
                    <a:pt x="10266" y="48785"/>
                    <a:pt x="12049" y="38496"/>
                  </a:cubicBezTo>
                  <a:cubicBezTo>
                    <a:pt x="14269" y="25769"/>
                    <a:pt x="14863" y="12822"/>
                    <a:pt x="1627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1394526" y="3924696"/>
              <a:ext cx="13796" cy="68889"/>
            </a:xfrm>
            <a:custGeom>
              <a:avLst/>
              <a:gdLst/>
              <a:ahLst/>
              <a:cxnLst/>
              <a:rect l="l" t="t" r="r" b="b"/>
              <a:pathLst>
                <a:path w="13796" h="68889" extrusionOk="0">
                  <a:moveTo>
                    <a:pt x="11451" y="35181"/>
                  </a:moveTo>
                  <a:cubicBezTo>
                    <a:pt x="10075" y="46971"/>
                    <a:pt x="7198" y="58354"/>
                    <a:pt x="131" y="67923"/>
                  </a:cubicBezTo>
                  <a:cubicBezTo>
                    <a:pt x="-57" y="68205"/>
                    <a:pt x="-57" y="68611"/>
                    <a:pt x="225" y="68799"/>
                  </a:cubicBezTo>
                  <a:cubicBezTo>
                    <a:pt x="506" y="68986"/>
                    <a:pt x="913" y="68862"/>
                    <a:pt x="1100" y="68611"/>
                  </a:cubicBezTo>
                  <a:cubicBezTo>
                    <a:pt x="8387" y="58792"/>
                    <a:pt x="10388" y="47065"/>
                    <a:pt x="11451" y="35181"/>
                  </a:cubicBezTo>
                  <a:close/>
                  <a:moveTo>
                    <a:pt x="13797" y="0"/>
                  </a:moveTo>
                  <a:cubicBezTo>
                    <a:pt x="12734" y="11195"/>
                    <a:pt x="12827" y="23392"/>
                    <a:pt x="11451" y="35181"/>
                  </a:cubicBezTo>
                  <a:cubicBezTo>
                    <a:pt x="11795" y="31241"/>
                    <a:pt x="12546" y="27363"/>
                    <a:pt x="12734" y="23454"/>
                  </a:cubicBezTo>
                  <a:cubicBezTo>
                    <a:pt x="13046" y="15605"/>
                    <a:pt x="13203" y="7818"/>
                    <a:pt x="13797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1285298" y="3853145"/>
              <a:ext cx="53088" cy="37734"/>
            </a:xfrm>
            <a:custGeom>
              <a:avLst/>
              <a:gdLst/>
              <a:ahLst/>
              <a:cxnLst/>
              <a:rect l="l" t="t" r="r" b="b"/>
              <a:pathLst>
                <a:path w="53088" h="37734" extrusionOk="0">
                  <a:moveTo>
                    <a:pt x="0" y="0"/>
                  </a:moveTo>
                  <a:cubicBezTo>
                    <a:pt x="11195" y="19514"/>
                    <a:pt x="30772" y="32398"/>
                    <a:pt x="52381" y="37714"/>
                  </a:cubicBezTo>
                  <a:cubicBezTo>
                    <a:pt x="52694" y="37808"/>
                    <a:pt x="52975" y="37558"/>
                    <a:pt x="53069" y="37214"/>
                  </a:cubicBezTo>
                  <a:cubicBezTo>
                    <a:pt x="53163" y="36901"/>
                    <a:pt x="52913" y="36526"/>
                    <a:pt x="52569" y="36432"/>
                  </a:cubicBezTo>
                  <a:cubicBezTo>
                    <a:pt x="31022" y="31116"/>
                    <a:pt x="11602" y="1932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1297807" y="3910217"/>
              <a:ext cx="70776" cy="40901"/>
            </a:xfrm>
            <a:custGeom>
              <a:avLst/>
              <a:gdLst/>
              <a:ahLst/>
              <a:cxnLst/>
              <a:rect l="l" t="t" r="r" b="b"/>
              <a:pathLst>
                <a:path w="70776" h="40901" extrusionOk="0">
                  <a:moveTo>
                    <a:pt x="0" y="0"/>
                  </a:moveTo>
                  <a:cubicBezTo>
                    <a:pt x="3690" y="4660"/>
                    <a:pt x="7693" y="9038"/>
                    <a:pt x="11915" y="13103"/>
                  </a:cubicBezTo>
                  <a:cubicBezTo>
                    <a:pt x="20765" y="21609"/>
                    <a:pt x="30647" y="29490"/>
                    <a:pt x="41623" y="35087"/>
                  </a:cubicBezTo>
                  <a:cubicBezTo>
                    <a:pt x="50442" y="39591"/>
                    <a:pt x="60606" y="42905"/>
                    <a:pt x="70363" y="39497"/>
                  </a:cubicBezTo>
                  <a:cubicBezTo>
                    <a:pt x="70675" y="39372"/>
                    <a:pt x="70863" y="39028"/>
                    <a:pt x="70738" y="38715"/>
                  </a:cubicBezTo>
                  <a:cubicBezTo>
                    <a:pt x="70613" y="38402"/>
                    <a:pt x="70269" y="38215"/>
                    <a:pt x="69956" y="38340"/>
                  </a:cubicBezTo>
                  <a:cubicBezTo>
                    <a:pt x="59918" y="41874"/>
                    <a:pt x="49035" y="37933"/>
                    <a:pt x="40060" y="33274"/>
                  </a:cubicBezTo>
                  <a:cubicBezTo>
                    <a:pt x="28520" y="27238"/>
                    <a:pt x="18075" y="18889"/>
                    <a:pt x="8881" y="9726"/>
                  </a:cubicBezTo>
                  <a:cubicBezTo>
                    <a:pt x="5785" y="6598"/>
                    <a:pt x="2783" y="3409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1195953" y="4027394"/>
              <a:ext cx="148114" cy="188591"/>
            </a:xfrm>
            <a:custGeom>
              <a:avLst/>
              <a:gdLst/>
              <a:ahLst/>
              <a:cxnLst/>
              <a:rect l="l" t="t" r="r" b="b"/>
              <a:pathLst>
                <a:path w="148114" h="188591" extrusionOk="0">
                  <a:moveTo>
                    <a:pt x="0" y="0"/>
                  </a:moveTo>
                  <a:cubicBezTo>
                    <a:pt x="4597" y="12321"/>
                    <a:pt x="10726" y="23798"/>
                    <a:pt x="18670" y="34306"/>
                  </a:cubicBezTo>
                  <a:cubicBezTo>
                    <a:pt x="44469" y="68392"/>
                    <a:pt x="83340" y="89188"/>
                    <a:pt x="110829" y="121680"/>
                  </a:cubicBezTo>
                  <a:cubicBezTo>
                    <a:pt x="120617" y="133220"/>
                    <a:pt x="129874" y="145916"/>
                    <a:pt x="135659" y="159989"/>
                  </a:cubicBezTo>
                  <a:cubicBezTo>
                    <a:pt x="139349" y="168964"/>
                    <a:pt x="139787" y="181410"/>
                    <a:pt x="147105" y="188415"/>
                  </a:cubicBezTo>
                  <a:cubicBezTo>
                    <a:pt x="147355" y="188634"/>
                    <a:pt x="147761" y="188666"/>
                    <a:pt x="147980" y="188415"/>
                  </a:cubicBezTo>
                  <a:cubicBezTo>
                    <a:pt x="148199" y="188165"/>
                    <a:pt x="148137" y="187759"/>
                    <a:pt x="147886" y="187539"/>
                  </a:cubicBezTo>
                  <a:cubicBezTo>
                    <a:pt x="145009" y="184788"/>
                    <a:pt x="143508" y="181004"/>
                    <a:pt x="142226" y="177282"/>
                  </a:cubicBezTo>
                  <a:cubicBezTo>
                    <a:pt x="140225" y="171435"/>
                    <a:pt x="139224" y="165242"/>
                    <a:pt x="136847" y="159488"/>
                  </a:cubicBezTo>
                  <a:cubicBezTo>
                    <a:pt x="130999" y="145291"/>
                    <a:pt x="121461" y="132657"/>
                    <a:pt x="111548" y="121086"/>
                  </a:cubicBezTo>
                  <a:cubicBezTo>
                    <a:pt x="83810" y="88782"/>
                    <a:pt x="44876" y="68174"/>
                    <a:pt x="18920" y="34212"/>
                  </a:cubicBezTo>
                  <a:cubicBezTo>
                    <a:pt x="10883" y="23767"/>
                    <a:pt x="4660" y="12290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1205335" y="4075865"/>
              <a:ext cx="37620" cy="15730"/>
            </a:xfrm>
            <a:custGeom>
              <a:avLst/>
              <a:gdLst/>
              <a:ahLst/>
              <a:cxnLst/>
              <a:rect l="l" t="t" r="r" b="b"/>
              <a:pathLst>
                <a:path w="37620" h="15730" extrusionOk="0">
                  <a:moveTo>
                    <a:pt x="0" y="0"/>
                  </a:moveTo>
                  <a:cubicBezTo>
                    <a:pt x="8381" y="11008"/>
                    <a:pt x="23736" y="15230"/>
                    <a:pt x="37026" y="15730"/>
                  </a:cubicBezTo>
                  <a:cubicBezTo>
                    <a:pt x="37370" y="15730"/>
                    <a:pt x="37589" y="15386"/>
                    <a:pt x="37620" y="15042"/>
                  </a:cubicBezTo>
                  <a:cubicBezTo>
                    <a:pt x="37620" y="14698"/>
                    <a:pt x="37370" y="14479"/>
                    <a:pt x="37026" y="14448"/>
                  </a:cubicBezTo>
                  <a:cubicBezTo>
                    <a:pt x="23798" y="13948"/>
                    <a:pt x="8756" y="1075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1239953" y="4121304"/>
              <a:ext cx="54454" cy="15862"/>
            </a:xfrm>
            <a:custGeom>
              <a:avLst/>
              <a:gdLst/>
              <a:ahLst/>
              <a:cxnLst/>
              <a:rect l="l" t="t" r="r" b="b"/>
              <a:pathLst>
                <a:path w="54454" h="15862" extrusionOk="0">
                  <a:moveTo>
                    <a:pt x="0" y="0"/>
                  </a:moveTo>
                  <a:cubicBezTo>
                    <a:pt x="14354" y="12321"/>
                    <a:pt x="35275" y="18951"/>
                    <a:pt x="53945" y="14448"/>
                  </a:cubicBezTo>
                  <a:cubicBezTo>
                    <a:pt x="54257" y="14354"/>
                    <a:pt x="54508" y="13979"/>
                    <a:pt x="54445" y="13666"/>
                  </a:cubicBezTo>
                  <a:cubicBezTo>
                    <a:pt x="54351" y="13353"/>
                    <a:pt x="53976" y="13197"/>
                    <a:pt x="53663" y="13291"/>
                  </a:cubicBezTo>
                  <a:cubicBezTo>
                    <a:pt x="35087" y="17731"/>
                    <a:pt x="14573" y="11977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1263970" y="4165679"/>
              <a:ext cx="66283" cy="21254"/>
            </a:xfrm>
            <a:custGeom>
              <a:avLst/>
              <a:gdLst/>
              <a:ahLst/>
              <a:cxnLst/>
              <a:rect l="l" t="t" r="r" b="b"/>
              <a:pathLst>
                <a:path w="66283" h="21254" extrusionOk="0">
                  <a:moveTo>
                    <a:pt x="0" y="0"/>
                  </a:moveTo>
                  <a:cubicBezTo>
                    <a:pt x="6786" y="5379"/>
                    <a:pt x="14479" y="9569"/>
                    <a:pt x="22391" y="13103"/>
                  </a:cubicBezTo>
                  <a:cubicBezTo>
                    <a:pt x="29615" y="16324"/>
                    <a:pt x="37183" y="19045"/>
                    <a:pt x="44969" y="20421"/>
                  </a:cubicBezTo>
                  <a:cubicBezTo>
                    <a:pt x="52037" y="21703"/>
                    <a:pt x="59918" y="22016"/>
                    <a:pt x="65984" y="17575"/>
                  </a:cubicBezTo>
                  <a:cubicBezTo>
                    <a:pt x="66266" y="17388"/>
                    <a:pt x="66391" y="16981"/>
                    <a:pt x="66172" y="16700"/>
                  </a:cubicBezTo>
                  <a:cubicBezTo>
                    <a:pt x="65984" y="16418"/>
                    <a:pt x="65578" y="16418"/>
                    <a:pt x="65296" y="16606"/>
                  </a:cubicBezTo>
                  <a:cubicBezTo>
                    <a:pt x="58698" y="21422"/>
                    <a:pt x="49535" y="20483"/>
                    <a:pt x="42030" y="18951"/>
                  </a:cubicBezTo>
                  <a:cubicBezTo>
                    <a:pt x="27488" y="15980"/>
                    <a:pt x="11821" y="903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1252556" y="4035618"/>
              <a:ext cx="15939" cy="73948"/>
            </a:xfrm>
            <a:custGeom>
              <a:avLst/>
              <a:gdLst/>
              <a:ahLst/>
              <a:cxnLst/>
              <a:rect l="l" t="t" r="r" b="b"/>
              <a:pathLst>
                <a:path w="15939" h="73948" extrusionOk="0">
                  <a:moveTo>
                    <a:pt x="0" y="0"/>
                  </a:moveTo>
                  <a:cubicBezTo>
                    <a:pt x="344" y="7036"/>
                    <a:pt x="2252" y="13729"/>
                    <a:pt x="4316" y="20421"/>
                  </a:cubicBezTo>
                  <a:cubicBezTo>
                    <a:pt x="7130" y="29552"/>
                    <a:pt x="10414" y="38559"/>
                    <a:pt x="12634" y="47878"/>
                  </a:cubicBezTo>
                  <a:cubicBezTo>
                    <a:pt x="14510" y="55821"/>
                    <a:pt x="16387" y="65390"/>
                    <a:pt x="12540" y="73083"/>
                  </a:cubicBezTo>
                  <a:cubicBezTo>
                    <a:pt x="12384" y="73396"/>
                    <a:pt x="12540" y="73709"/>
                    <a:pt x="12822" y="73865"/>
                  </a:cubicBezTo>
                  <a:cubicBezTo>
                    <a:pt x="13134" y="74022"/>
                    <a:pt x="13447" y="73959"/>
                    <a:pt x="13603" y="73678"/>
                  </a:cubicBezTo>
                  <a:cubicBezTo>
                    <a:pt x="17638" y="65609"/>
                    <a:pt x="15667" y="55977"/>
                    <a:pt x="13510" y="47690"/>
                  </a:cubicBezTo>
                  <a:cubicBezTo>
                    <a:pt x="11102" y="38402"/>
                    <a:pt x="7693" y="29427"/>
                    <a:pt x="4722" y="20327"/>
                  </a:cubicBezTo>
                  <a:cubicBezTo>
                    <a:pt x="2533" y="13666"/>
                    <a:pt x="469" y="7005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1307282" y="4066015"/>
              <a:ext cx="10852" cy="88304"/>
            </a:xfrm>
            <a:custGeom>
              <a:avLst/>
              <a:gdLst/>
              <a:ahLst/>
              <a:cxnLst/>
              <a:rect l="l" t="t" r="r" b="b"/>
              <a:pathLst>
                <a:path w="10852" h="88304" extrusionOk="0">
                  <a:moveTo>
                    <a:pt x="0" y="0"/>
                  </a:moveTo>
                  <a:cubicBezTo>
                    <a:pt x="3972" y="17075"/>
                    <a:pt x="8318" y="34243"/>
                    <a:pt x="9569" y="51787"/>
                  </a:cubicBezTo>
                  <a:cubicBezTo>
                    <a:pt x="10445" y="63921"/>
                    <a:pt x="9757" y="76117"/>
                    <a:pt x="5066" y="87469"/>
                  </a:cubicBezTo>
                  <a:cubicBezTo>
                    <a:pt x="4941" y="87781"/>
                    <a:pt x="5035" y="88125"/>
                    <a:pt x="5348" y="88251"/>
                  </a:cubicBezTo>
                  <a:cubicBezTo>
                    <a:pt x="5660" y="88375"/>
                    <a:pt x="6098" y="88282"/>
                    <a:pt x="6223" y="87969"/>
                  </a:cubicBezTo>
                  <a:cubicBezTo>
                    <a:pt x="11508" y="75147"/>
                    <a:pt x="11508" y="61387"/>
                    <a:pt x="9945" y="47815"/>
                  </a:cubicBezTo>
                  <a:cubicBezTo>
                    <a:pt x="8099" y="31585"/>
                    <a:pt x="3909" y="15761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6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7"/>
          <p:cNvGrpSpPr/>
          <p:nvPr/>
        </p:nvGrpSpPr>
        <p:grpSpPr>
          <a:xfrm>
            <a:off x="2101184" y="919549"/>
            <a:ext cx="7989632" cy="5149554"/>
            <a:chOff x="5839954" y="268070"/>
            <a:chExt cx="2492787" cy="1606675"/>
          </a:xfrm>
        </p:grpSpPr>
        <p:sp>
          <p:nvSpPr>
            <p:cNvPr id="547" name="Google Shape;547;p7"/>
            <p:cNvSpPr/>
            <p:nvPr/>
          </p:nvSpPr>
          <p:spPr>
            <a:xfrm>
              <a:off x="5839954" y="376423"/>
              <a:ext cx="2492787" cy="1498322"/>
            </a:xfrm>
            <a:custGeom>
              <a:avLst/>
              <a:gdLst/>
              <a:ahLst/>
              <a:cxnLst/>
              <a:rect l="l" t="t" r="r" b="b"/>
              <a:pathLst>
                <a:path w="2492787" h="1498322" extrusionOk="0">
                  <a:moveTo>
                    <a:pt x="64815" y="20702"/>
                  </a:moveTo>
                  <a:cubicBezTo>
                    <a:pt x="64815" y="20702"/>
                    <a:pt x="-52205" y="1276845"/>
                    <a:pt x="28227" y="1380075"/>
                  </a:cubicBezTo>
                  <a:cubicBezTo>
                    <a:pt x="116227" y="1492999"/>
                    <a:pt x="2222475" y="1584595"/>
                    <a:pt x="2417676" y="1362000"/>
                  </a:cubicBezTo>
                  <a:cubicBezTo>
                    <a:pt x="2561371" y="1198164"/>
                    <a:pt x="2454702" y="20733"/>
                    <a:pt x="2454702" y="20733"/>
                  </a:cubicBezTo>
                  <a:lnTo>
                    <a:pt x="2398693" y="19920"/>
                  </a:lnTo>
                  <a:cubicBezTo>
                    <a:pt x="2398693" y="19920"/>
                    <a:pt x="2405792" y="94473"/>
                    <a:pt x="2366483" y="89188"/>
                  </a:cubicBezTo>
                  <a:cubicBezTo>
                    <a:pt x="2335993" y="85092"/>
                    <a:pt x="2342685" y="19201"/>
                    <a:pt x="2342685" y="19201"/>
                  </a:cubicBezTo>
                  <a:lnTo>
                    <a:pt x="2289804" y="20171"/>
                  </a:lnTo>
                  <a:cubicBezTo>
                    <a:pt x="2289804" y="20171"/>
                    <a:pt x="2291711" y="86906"/>
                    <a:pt x="2251682" y="89001"/>
                  </a:cubicBezTo>
                  <a:cubicBezTo>
                    <a:pt x="2210591" y="91159"/>
                    <a:pt x="2222818" y="12571"/>
                    <a:pt x="2222818" y="12571"/>
                  </a:cubicBezTo>
                  <a:lnTo>
                    <a:pt x="2161087" y="10226"/>
                  </a:lnTo>
                  <a:cubicBezTo>
                    <a:pt x="2161087" y="10226"/>
                    <a:pt x="2163777" y="74741"/>
                    <a:pt x="2134944" y="75741"/>
                  </a:cubicBezTo>
                  <a:cubicBezTo>
                    <a:pt x="2094133" y="77149"/>
                    <a:pt x="2108018" y="5942"/>
                    <a:pt x="2108018" y="5942"/>
                  </a:cubicBezTo>
                  <a:lnTo>
                    <a:pt x="2044692" y="0"/>
                  </a:lnTo>
                  <a:cubicBezTo>
                    <a:pt x="2044692" y="0"/>
                    <a:pt x="2039532" y="80088"/>
                    <a:pt x="2002599" y="81746"/>
                  </a:cubicBezTo>
                  <a:cubicBezTo>
                    <a:pt x="1965698" y="83403"/>
                    <a:pt x="1966918" y="4941"/>
                    <a:pt x="1966918" y="4941"/>
                  </a:cubicBezTo>
                  <a:lnTo>
                    <a:pt x="1898337" y="6036"/>
                  </a:lnTo>
                  <a:cubicBezTo>
                    <a:pt x="1898337" y="6036"/>
                    <a:pt x="1914724" y="81714"/>
                    <a:pt x="1858778" y="77336"/>
                  </a:cubicBezTo>
                  <a:cubicBezTo>
                    <a:pt x="1823190" y="74553"/>
                    <a:pt x="1832041" y="3972"/>
                    <a:pt x="1832041" y="3972"/>
                  </a:cubicBezTo>
                  <a:lnTo>
                    <a:pt x="1752109" y="6661"/>
                  </a:lnTo>
                  <a:cubicBezTo>
                    <a:pt x="1752109" y="6661"/>
                    <a:pt x="1760334" y="77399"/>
                    <a:pt x="1720961" y="79087"/>
                  </a:cubicBezTo>
                  <a:cubicBezTo>
                    <a:pt x="1682309" y="80745"/>
                    <a:pt x="1691472" y="11258"/>
                    <a:pt x="1691472" y="11258"/>
                  </a:cubicBezTo>
                  <a:lnTo>
                    <a:pt x="1618639" y="9694"/>
                  </a:lnTo>
                  <a:cubicBezTo>
                    <a:pt x="1618639" y="9694"/>
                    <a:pt x="1627239" y="88500"/>
                    <a:pt x="1592370" y="89251"/>
                  </a:cubicBezTo>
                  <a:cubicBezTo>
                    <a:pt x="1561598" y="89908"/>
                    <a:pt x="1568572" y="19170"/>
                    <a:pt x="1568572" y="19170"/>
                  </a:cubicBezTo>
                  <a:lnTo>
                    <a:pt x="1515691" y="20139"/>
                  </a:lnTo>
                  <a:cubicBezTo>
                    <a:pt x="1515691" y="20139"/>
                    <a:pt x="1517598" y="86968"/>
                    <a:pt x="1477570" y="89063"/>
                  </a:cubicBezTo>
                  <a:cubicBezTo>
                    <a:pt x="1436478" y="91221"/>
                    <a:pt x="1448705" y="12540"/>
                    <a:pt x="1448705" y="12540"/>
                  </a:cubicBezTo>
                  <a:lnTo>
                    <a:pt x="1386974" y="10195"/>
                  </a:lnTo>
                  <a:cubicBezTo>
                    <a:pt x="1386974" y="10195"/>
                    <a:pt x="1389632" y="74709"/>
                    <a:pt x="1360831" y="75710"/>
                  </a:cubicBezTo>
                  <a:cubicBezTo>
                    <a:pt x="1320020" y="77117"/>
                    <a:pt x="1333936" y="6004"/>
                    <a:pt x="1333936" y="6004"/>
                  </a:cubicBezTo>
                  <a:lnTo>
                    <a:pt x="1270610" y="63"/>
                  </a:lnTo>
                  <a:cubicBezTo>
                    <a:pt x="1270610" y="63"/>
                    <a:pt x="1265544" y="80151"/>
                    <a:pt x="1228643" y="81808"/>
                  </a:cubicBezTo>
                  <a:cubicBezTo>
                    <a:pt x="1191742" y="83466"/>
                    <a:pt x="1192868" y="4941"/>
                    <a:pt x="1192868" y="4941"/>
                  </a:cubicBezTo>
                  <a:lnTo>
                    <a:pt x="1124287" y="6129"/>
                  </a:lnTo>
                  <a:cubicBezTo>
                    <a:pt x="1124287" y="6129"/>
                    <a:pt x="1140674" y="81808"/>
                    <a:pt x="1084728" y="77430"/>
                  </a:cubicBezTo>
                  <a:cubicBezTo>
                    <a:pt x="1049140" y="74647"/>
                    <a:pt x="1057990" y="4065"/>
                    <a:pt x="1057990" y="4065"/>
                  </a:cubicBezTo>
                  <a:lnTo>
                    <a:pt x="978059" y="6755"/>
                  </a:lnTo>
                  <a:cubicBezTo>
                    <a:pt x="978059" y="6755"/>
                    <a:pt x="986252" y="77399"/>
                    <a:pt x="946912" y="79087"/>
                  </a:cubicBezTo>
                  <a:cubicBezTo>
                    <a:pt x="908259" y="80745"/>
                    <a:pt x="917453" y="11352"/>
                    <a:pt x="917453" y="11352"/>
                  </a:cubicBezTo>
                  <a:lnTo>
                    <a:pt x="844588" y="9694"/>
                  </a:lnTo>
                  <a:cubicBezTo>
                    <a:pt x="844588" y="9694"/>
                    <a:pt x="854158" y="100040"/>
                    <a:pt x="812597" y="100165"/>
                  </a:cubicBezTo>
                  <a:cubicBezTo>
                    <a:pt x="771037" y="100290"/>
                    <a:pt x="788705" y="30178"/>
                    <a:pt x="788705" y="30178"/>
                  </a:cubicBezTo>
                  <a:lnTo>
                    <a:pt x="735824" y="31147"/>
                  </a:lnTo>
                  <a:cubicBezTo>
                    <a:pt x="735824" y="31147"/>
                    <a:pt x="737732" y="97882"/>
                    <a:pt x="697703" y="99977"/>
                  </a:cubicBezTo>
                  <a:cubicBezTo>
                    <a:pt x="656611" y="102135"/>
                    <a:pt x="668933" y="23548"/>
                    <a:pt x="668933" y="23548"/>
                  </a:cubicBezTo>
                  <a:lnTo>
                    <a:pt x="607201" y="21203"/>
                  </a:lnTo>
                  <a:cubicBezTo>
                    <a:pt x="607201" y="21203"/>
                    <a:pt x="609859" y="85717"/>
                    <a:pt x="581058" y="86718"/>
                  </a:cubicBezTo>
                  <a:cubicBezTo>
                    <a:pt x="540247" y="88125"/>
                    <a:pt x="554038" y="16918"/>
                    <a:pt x="554038" y="16918"/>
                  </a:cubicBezTo>
                  <a:lnTo>
                    <a:pt x="490837" y="11070"/>
                  </a:lnTo>
                  <a:cubicBezTo>
                    <a:pt x="490837" y="11070"/>
                    <a:pt x="485677" y="91159"/>
                    <a:pt x="448776" y="92816"/>
                  </a:cubicBezTo>
                  <a:cubicBezTo>
                    <a:pt x="411875" y="94473"/>
                    <a:pt x="413094" y="15918"/>
                    <a:pt x="413094" y="15918"/>
                  </a:cubicBezTo>
                  <a:lnTo>
                    <a:pt x="344515" y="17106"/>
                  </a:lnTo>
                  <a:cubicBezTo>
                    <a:pt x="344515" y="17106"/>
                    <a:pt x="360901" y="92691"/>
                    <a:pt x="304924" y="88313"/>
                  </a:cubicBezTo>
                  <a:cubicBezTo>
                    <a:pt x="269336" y="85530"/>
                    <a:pt x="278186" y="15042"/>
                    <a:pt x="278186" y="15042"/>
                  </a:cubicBezTo>
                  <a:lnTo>
                    <a:pt x="198160" y="17638"/>
                  </a:lnTo>
                  <a:cubicBezTo>
                    <a:pt x="198160" y="17638"/>
                    <a:pt x="206385" y="88375"/>
                    <a:pt x="167013" y="90064"/>
                  </a:cubicBezTo>
                  <a:cubicBezTo>
                    <a:pt x="128361" y="91721"/>
                    <a:pt x="137617" y="22235"/>
                    <a:pt x="137617" y="22235"/>
                  </a:cubicBezTo>
                  <a:lnTo>
                    <a:pt x="64815" y="207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839954" y="314942"/>
              <a:ext cx="2492787" cy="1498291"/>
            </a:xfrm>
            <a:custGeom>
              <a:avLst/>
              <a:gdLst/>
              <a:ahLst/>
              <a:cxnLst/>
              <a:rect l="l" t="t" r="r" b="b"/>
              <a:pathLst>
                <a:path w="2492787" h="1498291" extrusionOk="0">
                  <a:moveTo>
                    <a:pt x="64815" y="20671"/>
                  </a:moveTo>
                  <a:cubicBezTo>
                    <a:pt x="64815" y="20671"/>
                    <a:pt x="-52205" y="1276814"/>
                    <a:pt x="28227" y="1380044"/>
                  </a:cubicBezTo>
                  <a:cubicBezTo>
                    <a:pt x="116227" y="1492968"/>
                    <a:pt x="2222475" y="1584564"/>
                    <a:pt x="2417676" y="1361968"/>
                  </a:cubicBezTo>
                  <a:cubicBezTo>
                    <a:pt x="2561371" y="1198102"/>
                    <a:pt x="2454702" y="20702"/>
                    <a:pt x="2454702" y="20702"/>
                  </a:cubicBezTo>
                  <a:lnTo>
                    <a:pt x="2398693" y="19889"/>
                  </a:lnTo>
                  <a:cubicBezTo>
                    <a:pt x="2398693" y="19889"/>
                    <a:pt x="2405792" y="94442"/>
                    <a:pt x="2366483" y="89188"/>
                  </a:cubicBezTo>
                  <a:cubicBezTo>
                    <a:pt x="2335993" y="85092"/>
                    <a:pt x="2342685" y="19201"/>
                    <a:pt x="2342685" y="19201"/>
                  </a:cubicBezTo>
                  <a:lnTo>
                    <a:pt x="2289804" y="20171"/>
                  </a:lnTo>
                  <a:cubicBezTo>
                    <a:pt x="2289804" y="20171"/>
                    <a:pt x="2291711" y="86906"/>
                    <a:pt x="2251682" y="89001"/>
                  </a:cubicBezTo>
                  <a:cubicBezTo>
                    <a:pt x="2210591" y="91159"/>
                    <a:pt x="2222818" y="12603"/>
                    <a:pt x="2222818" y="12603"/>
                  </a:cubicBezTo>
                  <a:lnTo>
                    <a:pt x="2161087" y="10257"/>
                  </a:lnTo>
                  <a:cubicBezTo>
                    <a:pt x="2161087" y="10257"/>
                    <a:pt x="2163777" y="74772"/>
                    <a:pt x="2134944" y="75773"/>
                  </a:cubicBezTo>
                  <a:cubicBezTo>
                    <a:pt x="2094133" y="77180"/>
                    <a:pt x="2108018" y="5942"/>
                    <a:pt x="2108018" y="5942"/>
                  </a:cubicBezTo>
                  <a:lnTo>
                    <a:pt x="2044692" y="0"/>
                  </a:lnTo>
                  <a:cubicBezTo>
                    <a:pt x="2044692" y="0"/>
                    <a:pt x="2039532" y="80088"/>
                    <a:pt x="2002599" y="81746"/>
                  </a:cubicBezTo>
                  <a:cubicBezTo>
                    <a:pt x="1965698" y="83403"/>
                    <a:pt x="1966918" y="4972"/>
                    <a:pt x="1966918" y="4972"/>
                  </a:cubicBezTo>
                  <a:lnTo>
                    <a:pt x="1898337" y="6067"/>
                  </a:lnTo>
                  <a:cubicBezTo>
                    <a:pt x="1898337" y="6067"/>
                    <a:pt x="1914724" y="81746"/>
                    <a:pt x="1858778" y="77367"/>
                  </a:cubicBezTo>
                  <a:cubicBezTo>
                    <a:pt x="1823190" y="74584"/>
                    <a:pt x="1832041" y="4003"/>
                    <a:pt x="1832041" y="4003"/>
                  </a:cubicBezTo>
                  <a:lnTo>
                    <a:pt x="1752109" y="6692"/>
                  </a:lnTo>
                  <a:cubicBezTo>
                    <a:pt x="1752109" y="6692"/>
                    <a:pt x="1760334" y="77430"/>
                    <a:pt x="1720961" y="79119"/>
                  </a:cubicBezTo>
                  <a:cubicBezTo>
                    <a:pt x="1682309" y="80776"/>
                    <a:pt x="1691472" y="11289"/>
                    <a:pt x="1691472" y="11289"/>
                  </a:cubicBezTo>
                  <a:lnTo>
                    <a:pt x="1618639" y="9726"/>
                  </a:lnTo>
                  <a:cubicBezTo>
                    <a:pt x="1618639" y="9726"/>
                    <a:pt x="1627239" y="88532"/>
                    <a:pt x="1592370" y="89282"/>
                  </a:cubicBezTo>
                  <a:cubicBezTo>
                    <a:pt x="1561598" y="89939"/>
                    <a:pt x="1568572" y="19201"/>
                    <a:pt x="1568572" y="19201"/>
                  </a:cubicBezTo>
                  <a:lnTo>
                    <a:pt x="1515691" y="20171"/>
                  </a:lnTo>
                  <a:cubicBezTo>
                    <a:pt x="1515691" y="20171"/>
                    <a:pt x="1517598" y="86999"/>
                    <a:pt x="1477570" y="89095"/>
                  </a:cubicBezTo>
                  <a:cubicBezTo>
                    <a:pt x="1436478" y="91252"/>
                    <a:pt x="1448705" y="12571"/>
                    <a:pt x="1448705" y="12571"/>
                  </a:cubicBezTo>
                  <a:lnTo>
                    <a:pt x="1386974" y="10226"/>
                  </a:lnTo>
                  <a:cubicBezTo>
                    <a:pt x="1386974" y="10226"/>
                    <a:pt x="1389632" y="74741"/>
                    <a:pt x="1360831" y="75741"/>
                  </a:cubicBezTo>
                  <a:cubicBezTo>
                    <a:pt x="1320020" y="77149"/>
                    <a:pt x="1333936" y="6036"/>
                    <a:pt x="1333936" y="6036"/>
                  </a:cubicBezTo>
                  <a:lnTo>
                    <a:pt x="1270610" y="94"/>
                  </a:lnTo>
                  <a:cubicBezTo>
                    <a:pt x="1270610" y="94"/>
                    <a:pt x="1265544" y="80182"/>
                    <a:pt x="1228643" y="81839"/>
                  </a:cubicBezTo>
                  <a:cubicBezTo>
                    <a:pt x="1191742" y="83497"/>
                    <a:pt x="1192868" y="4972"/>
                    <a:pt x="1192868" y="4972"/>
                  </a:cubicBezTo>
                  <a:lnTo>
                    <a:pt x="1124287" y="6161"/>
                  </a:lnTo>
                  <a:cubicBezTo>
                    <a:pt x="1124287" y="6161"/>
                    <a:pt x="1140674" y="81839"/>
                    <a:pt x="1084728" y="77493"/>
                  </a:cubicBezTo>
                  <a:cubicBezTo>
                    <a:pt x="1049140" y="74709"/>
                    <a:pt x="1057990" y="4128"/>
                    <a:pt x="1057990" y="4128"/>
                  </a:cubicBezTo>
                  <a:lnTo>
                    <a:pt x="978059" y="6817"/>
                  </a:lnTo>
                  <a:cubicBezTo>
                    <a:pt x="978059" y="6817"/>
                    <a:pt x="986252" y="77461"/>
                    <a:pt x="946912" y="79150"/>
                  </a:cubicBezTo>
                  <a:cubicBezTo>
                    <a:pt x="908259" y="80807"/>
                    <a:pt x="917453" y="11414"/>
                    <a:pt x="917453" y="11414"/>
                  </a:cubicBezTo>
                  <a:lnTo>
                    <a:pt x="844588" y="9757"/>
                  </a:lnTo>
                  <a:cubicBezTo>
                    <a:pt x="844588" y="9757"/>
                    <a:pt x="854158" y="100102"/>
                    <a:pt x="812597" y="100227"/>
                  </a:cubicBezTo>
                  <a:cubicBezTo>
                    <a:pt x="771037" y="100353"/>
                    <a:pt x="788705" y="30240"/>
                    <a:pt x="788705" y="30240"/>
                  </a:cubicBezTo>
                  <a:lnTo>
                    <a:pt x="735824" y="31210"/>
                  </a:lnTo>
                  <a:cubicBezTo>
                    <a:pt x="735824" y="31210"/>
                    <a:pt x="737732" y="97945"/>
                    <a:pt x="697703" y="100040"/>
                  </a:cubicBezTo>
                  <a:cubicBezTo>
                    <a:pt x="656611" y="102198"/>
                    <a:pt x="668933" y="23611"/>
                    <a:pt x="668933" y="23611"/>
                  </a:cubicBezTo>
                  <a:lnTo>
                    <a:pt x="607201" y="21265"/>
                  </a:lnTo>
                  <a:cubicBezTo>
                    <a:pt x="607201" y="21265"/>
                    <a:pt x="609859" y="85780"/>
                    <a:pt x="581058" y="86780"/>
                  </a:cubicBezTo>
                  <a:cubicBezTo>
                    <a:pt x="540247" y="88188"/>
                    <a:pt x="554038" y="16981"/>
                    <a:pt x="554038" y="16981"/>
                  </a:cubicBezTo>
                  <a:lnTo>
                    <a:pt x="490837" y="11133"/>
                  </a:lnTo>
                  <a:cubicBezTo>
                    <a:pt x="490837" y="11133"/>
                    <a:pt x="485677" y="91221"/>
                    <a:pt x="448776" y="92879"/>
                  </a:cubicBezTo>
                  <a:cubicBezTo>
                    <a:pt x="411875" y="94536"/>
                    <a:pt x="413094" y="16011"/>
                    <a:pt x="413094" y="16011"/>
                  </a:cubicBezTo>
                  <a:lnTo>
                    <a:pt x="344515" y="17200"/>
                  </a:lnTo>
                  <a:cubicBezTo>
                    <a:pt x="344515" y="17200"/>
                    <a:pt x="360901" y="92785"/>
                    <a:pt x="304924" y="88407"/>
                  </a:cubicBezTo>
                  <a:cubicBezTo>
                    <a:pt x="269336" y="85623"/>
                    <a:pt x="278186" y="15136"/>
                    <a:pt x="278186" y="15136"/>
                  </a:cubicBezTo>
                  <a:lnTo>
                    <a:pt x="198160" y="17731"/>
                  </a:lnTo>
                  <a:cubicBezTo>
                    <a:pt x="198160" y="17731"/>
                    <a:pt x="206385" y="88469"/>
                    <a:pt x="167013" y="90158"/>
                  </a:cubicBezTo>
                  <a:cubicBezTo>
                    <a:pt x="128361" y="91815"/>
                    <a:pt x="137617" y="22328"/>
                    <a:pt x="137617" y="22328"/>
                  </a:cubicBezTo>
                  <a:lnTo>
                    <a:pt x="64815" y="206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6882298" y="268070"/>
              <a:ext cx="441220" cy="137171"/>
            </a:xfrm>
            <a:custGeom>
              <a:avLst/>
              <a:gdLst/>
              <a:ahLst/>
              <a:cxnLst/>
              <a:rect l="l" t="t" r="r" b="b"/>
              <a:pathLst>
                <a:path w="1063180" h="320868" extrusionOk="0">
                  <a:moveTo>
                    <a:pt x="28420" y="25960"/>
                  </a:moveTo>
                  <a:cubicBezTo>
                    <a:pt x="-9889" y="15296"/>
                    <a:pt x="202888" y="12982"/>
                    <a:pt x="238194" y="8948"/>
                  </a:cubicBezTo>
                  <a:cubicBezTo>
                    <a:pt x="379982" y="-7251"/>
                    <a:pt x="527775" y="2381"/>
                    <a:pt x="671721" y="8104"/>
                  </a:cubicBezTo>
                  <a:cubicBezTo>
                    <a:pt x="765913" y="11856"/>
                    <a:pt x="883591" y="30244"/>
                    <a:pt x="976032" y="22333"/>
                  </a:cubicBezTo>
                  <a:cubicBezTo>
                    <a:pt x="987790" y="21332"/>
                    <a:pt x="1054275" y="13514"/>
                    <a:pt x="1063030" y="23646"/>
                  </a:cubicBezTo>
                  <a:cubicBezTo>
                    <a:pt x="1066095" y="27180"/>
                    <a:pt x="1021095" y="45693"/>
                    <a:pt x="1021939" y="49883"/>
                  </a:cubicBezTo>
                  <a:cubicBezTo>
                    <a:pt x="1023221" y="55981"/>
                    <a:pt x="1051116" y="48320"/>
                    <a:pt x="1052242" y="53699"/>
                  </a:cubicBezTo>
                  <a:cubicBezTo>
                    <a:pt x="1053274" y="58608"/>
                    <a:pt x="1042015" y="63768"/>
                    <a:pt x="1038794" y="66489"/>
                  </a:cubicBezTo>
                  <a:cubicBezTo>
                    <a:pt x="1011995" y="89318"/>
                    <a:pt x="1050021" y="68271"/>
                    <a:pt x="1058402" y="83470"/>
                  </a:cubicBezTo>
                  <a:cubicBezTo>
                    <a:pt x="1060373" y="87035"/>
                    <a:pt x="1035918" y="96135"/>
                    <a:pt x="1033541" y="97261"/>
                  </a:cubicBezTo>
                  <a:cubicBezTo>
                    <a:pt x="990041" y="117556"/>
                    <a:pt x="1045018" y="112490"/>
                    <a:pt x="1043267" y="122654"/>
                  </a:cubicBezTo>
                  <a:cubicBezTo>
                    <a:pt x="1042391" y="127689"/>
                    <a:pt x="1016872" y="134569"/>
                    <a:pt x="1012088" y="140479"/>
                  </a:cubicBezTo>
                  <a:cubicBezTo>
                    <a:pt x="1011025" y="141792"/>
                    <a:pt x="1011088" y="143638"/>
                    <a:pt x="1011275" y="145201"/>
                  </a:cubicBezTo>
                  <a:cubicBezTo>
                    <a:pt x="1012088" y="152144"/>
                    <a:pt x="1034229" y="159086"/>
                    <a:pt x="1033635" y="162526"/>
                  </a:cubicBezTo>
                  <a:cubicBezTo>
                    <a:pt x="1033259" y="164684"/>
                    <a:pt x="1000987" y="194705"/>
                    <a:pt x="1007460" y="200303"/>
                  </a:cubicBezTo>
                  <a:cubicBezTo>
                    <a:pt x="1015309" y="207089"/>
                    <a:pt x="1046894" y="196644"/>
                    <a:pt x="1040514" y="204462"/>
                  </a:cubicBezTo>
                  <a:cubicBezTo>
                    <a:pt x="1037106" y="208652"/>
                    <a:pt x="1008210" y="212530"/>
                    <a:pt x="1009742" y="219910"/>
                  </a:cubicBezTo>
                  <a:cubicBezTo>
                    <a:pt x="1011431" y="228073"/>
                    <a:pt x="1037544" y="220348"/>
                    <a:pt x="1039233" y="228479"/>
                  </a:cubicBezTo>
                  <a:cubicBezTo>
                    <a:pt x="1040108" y="232638"/>
                    <a:pt x="1003770" y="241645"/>
                    <a:pt x="1007647" y="248650"/>
                  </a:cubicBezTo>
                  <a:cubicBezTo>
                    <a:pt x="1012557" y="257531"/>
                    <a:pt x="1058465" y="252309"/>
                    <a:pt x="1022158" y="262566"/>
                  </a:cubicBezTo>
                  <a:cubicBezTo>
                    <a:pt x="1018530" y="263598"/>
                    <a:pt x="1005333" y="267663"/>
                    <a:pt x="1006365" y="272635"/>
                  </a:cubicBezTo>
                  <a:cubicBezTo>
                    <a:pt x="1007804" y="279578"/>
                    <a:pt x="1043767" y="274481"/>
                    <a:pt x="1038200" y="283893"/>
                  </a:cubicBezTo>
                  <a:cubicBezTo>
                    <a:pt x="1022564" y="310444"/>
                    <a:pt x="871551" y="294088"/>
                    <a:pt x="842061" y="295370"/>
                  </a:cubicBezTo>
                  <a:cubicBezTo>
                    <a:pt x="646453" y="304002"/>
                    <a:pt x="442058" y="285426"/>
                    <a:pt x="248983" y="307504"/>
                  </a:cubicBezTo>
                  <a:cubicBezTo>
                    <a:pt x="183280" y="315009"/>
                    <a:pt x="110134" y="326236"/>
                    <a:pt x="44588" y="317949"/>
                  </a:cubicBezTo>
                  <a:cubicBezTo>
                    <a:pt x="42712" y="317699"/>
                    <a:pt x="23041" y="316448"/>
                    <a:pt x="22541" y="315166"/>
                  </a:cubicBezTo>
                  <a:cubicBezTo>
                    <a:pt x="20790" y="310631"/>
                    <a:pt x="44619" y="304940"/>
                    <a:pt x="46996" y="303751"/>
                  </a:cubicBezTo>
                  <a:cubicBezTo>
                    <a:pt x="80426" y="286989"/>
                    <a:pt x="29577" y="293994"/>
                    <a:pt x="28201" y="282048"/>
                  </a:cubicBezTo>
                  <a:cubicBezTo>
                    <a:pt x="26794" y="269977"/>
                    <a:pt x="77893" y="266318"/>
                    <a:pt x="83053" y="257562"/>
                  </a:cubicBezTo>
                  <a:cubicBezTo>
                    <a:pt x="84366" y="255342"/>
                    <a:pt x="31798" y="236547"/>
                    <a:pt x="33955" y="232044"/>
                  </a:cubicBezTo>
                  <a:cubicBezTo>
                    <a:pt x="35456" y="228917"/>
                    <a:pt x="79613" y="219598"/>
                    <a:pt x="73827" y="212905"/>
                  </a:cubicBezTo>
                  <a:cubicBezTo>
                    <a:pt x="71138" y="209810"/>
                    <a:pt x="17006" y="210591"/>
                    <a:pt x="28201" y="199896"/>
                  </a:cubicBezTo>
                  <a:cubicBezTo>
                    <a:pt x="32955" y="195362"/>
                    <a:pt x="57285" y="194330"/>
                    <a:pt x="58566" y="186824"/>
                  </a:cubicBezTo>
                  <a:cubicBezTo>
                    <a:pt x="60380" y="176254"/>
                    <a:pt x="650" y="172064"/>
                    <a:pt x="7124" y="158586"/>
                  </a:cubicBezTo>
                  <a:cubicBezTo>
                    <a:pt x="12596" y="147203"/>
                    <a:pt x="47715" y="151706"/>
                    <a:pt x="49748" y="139791"/>
                  </a:cubicBezTo>
                  <a:cubicBezTo>
                    <a:pt x="51436" y="129846"/>
                    <a:pt x="10220" y="124624"/>
                    <a:pt x="34112" y="116055"/>
                  </a:cubicBezTo>
                  <a:cubicBezTo>
                    <a:pt x="35707" y="115492"/>
                    <a:pt x="55908" y="112178"/>
                    <a:pt x="52656" y="106330"/>
                  </a:cubicBezTo>
                  <a:cubicBezTo>
                    <a:pt x="49153" y="99950"/>
                    <a:pt x="2120" y="91538"/>
                    <a:pt x="19695" y="85252"/>
                  </a:cubicBezTo>
                  <a:cubicBezTo>
                    <a:pt x="85430" y="61767"/>
                    <a:pt x="12784" y="77278"/>
                    <a:pt x="901" y="63549"/>
                  </a:cubicBezTo>
                  <a:cubicBezTo>
                    <a:pt x="-5854" y="55763"/>
                    <a:pt x="27482" y="59640"/>
                    <a:pt x="31297" y="50478"/>
                  </a:cubicBezTo>
                  <a:cubicBezTo>
                    <a:pt x="37333" y="35936"/>
                    <a:pt x="34831" y="27743"/>
                    <a:pt x="28420" y="259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0" name="Google Shape;550;p7"/>
          <p:cNvSpPr txBox="1">
            <a:spLocks noGrp="1"/>
          </p:cNvSpPr>
          <p:nvPr>
            <p:ph type="title"/>
          </p:nvPr>
        </p:nvSpPr>
        <p:spPr>
          <a:xfrm>
            <a:off x="2451125" y="1584050"/>
            <a:ext cx="7277100" cy="63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51" name="Google Shape;551;p7"/>
          <p:cNvSpPr txBox="1">
            <a:spLocks noGrp="1"/>
          </p:cNvSpPr>
          <p:nvPr>
            <p:ph type="body" idx="1"/>
          </p:nvPr>
        </p:nvSpPr>
        <p:spPr>
          <a:xfrm>
            <a:off x="2451125" y="2264950"/>
            <a:ext cx="7277100" cy="312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552" name="Google Shape;552;p7"/>
          <p:cNvGrpSpPr/>
          <p:nvPr/>
        </p:nvGrpSpPr>
        <p:grpSpPr>
          <a:xfrm rot="684107">
            <a:off x="-499055" y="4040459"/>
            <a:ext cx="2331496" cy="2955146"/>
            <a:chOff x="1155112" y="3602342"/>
            <a:chExt cx="618752" cy="784241"/>
          </a:xfrm>
        </p:grpSpPr>
        <p:sp>
          <p:nvSpPr>
            <p:cNvPr id="553" name="Google Shape;553;p7"/>
            <p:cNvSpPr/>
            <p:nvPr/>
          </p:nvSpPr>
          <p:spPr>
            <a:xfrm>
              <a:off x="1546960" y="3621011"/>
              <a:ext cx="219805" cy="271817"/>
            </a:xfrm>
            <a:custGeom>
              <a:avLst/>
              <a:gdLst/>
              <a:ahLst/>
              <a:cxnLst/>
              <a:rect l="l" t="t" r="r" b="b"/>
              <a:pathLst>
                <a:path w="219805" h="271817" extrusionOk="0">
                  <a:moveTo>
                    <a:pt x="24" y="271818"/>
                  </a:moveTo>
                  <a:cubicBezTo>
                    <a:pt x="24" y="271818"/>
                    <a:pt x="-2728" y="162740"/>
                    <a:pt x="50341" y="104387"/>
                  </a:cubicBezTo>
                  <a:cubicBezTo>
                    <a:pt x="129804" y="16981"/>
                    <a:pt x="219806" y="0"/>
                    <a:pt x="219806" y="0"/>
                  </a:cubicBezTo>
                  <a:cubicBezTo>
                    <a:pt x="219806" y="0"/>
                    <a:pt x="211894" y="101916"/>
                    <a:pt x="177588" y="159144"/>
                  </a:cubicBezTo>
                  <a:cubicBezTo>
                    <a:pt x="119547" y="255963"/>
                    <a:pt x="24" y="271818"/>
                    <a:pt x="24" y="27181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1264139" y="3762424"/>
              <a:ext cx="167686" cy="274288"/>
            </a:xfrm>
            <a:custGeom>
              <a:avLst/>
              <a:gdLst/>
              <a:ahLst/>
              <a:cxnLst/>
              <a:rect l="l" t="t" r="r" b="b"/>
              <a:pathLst>
                <a:path w="167686" h="274288" extrusionOk="0">
                  <a:moveTo>
                    <a:pt x="164729" y="274289"/>
                  </a:moveTo>
                  <a:cubicBezTo>
                    <a:pt x="164729" y="274289"/>
                    <a:pt x="73884" y="250710"/>
                    <a:pt x="40360" y="186226"/>
                  </a:cubicBezTo>
                  <a:cubicBezTo>
                    <a:pt x="-9863" y="89658"/>
                    <a:pt x="988" y="0"/>
                    <a:pt x="988" y="0"/>
                  </a:cubicBezTo>
                  <a:cubicBezTo>
                    <a:pt x="988" y="0"/>
                    <a:pt x="83015" y="31991"/>
                    <a:pt x="120792" y="78368"/>
                  </a:cubicBezTo>
                  <a:cubicBezTo>
                    <a:pt x="184712" y="156799"/>
                    <a:pt x="164729" y="274289"/>
                    <a:pt x="164729" y="274289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1479061" y="3887445"/>
              <a:ext cx="294803" cy="155550"/>
            </a:xfrm>
            <a:custGeom>
              <a:avLst/>
              <a:gdLst/>
              <a:ahLst/>
              <a:cxnLst/>
              <a:rect l="l" t="t" r="r" b="b"/>
              <a:pathLst>
                <a:path w="294803" h="155550" extrusionOk="0">
                  <a:moveTo>
                    <a:pt x="0" y="149268"/>
                  </a:moveTo>
                  <a:cubicBezTo>
                    <a:pt x="0" y="149268"/>
                    <a:pt x="8099" y="58516"/>
                    <a:pt x="89908" y="26524"/>
                  </a:cubicBezTo>
                  <a:cubicBezTo>
                    <a:pt x="195921" y="-14943"/>
                    <a:pt x="294803" y="4602"/>
                    <a:pt x="294803" y="4602"/>
                  </a:cubicBezTo>
                  <a:cubicBezTo>
                    <a:pt x="294803" y="4602"/>
                    <a:pt x="273163" y="71931"/>
                    <a:pt x="175468" y="128909"/>
                  </a:cubicBezTo>
                  <a:cubicBezTo>
                    <a:pt x="100259" y="172753"/>
                    <a:pt x="0" y="149268"/>
                    <a:pt x="0" y="14926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1336073" y="3602342"/>
              <a:ext cx="185021" cy="285108"/>
            </a:xfrm>
            <a:custGeom>
              <a:avLst/>
              <a:gdLst/>
              <a:ahLst/>
              <a:cxnLst/>
              <a:rect l="l" t="t" r="r" b="b"/>
              <a:pathLst>
                <a:path w="185021" h="285108" extrusionOk="0">
                  <a:moveTo>
                    <a:pt x="166942" y="285109"/>
                  </a:moveTo>
                  <a:cubicBezTo>
                    <a:pt x="166942" y="285109"/>
                    <a:pt x="211130" y="205458"/>
                    <a:pt x="161344" y="133063"/>
                  </a:cubicBezTo>
                  <a:cubicBezTo>
                    <a:pt x="96829" y="39278"/>
                    <a:pt x="3982" y="0"/>
                    <a:pt x="3982" y="0"/>
                  </a:cubicBezTo>
                  <a:cubicBezTo>
                    <a:pt x="3982" y="0"/>
                    <a:pt x="-15876" y="67861"/>
                    <a:pt x="33097" y="169839"/>
                  </a:cubicBezTo>
                  <a:cubicBezTo>
                    <a:pt x="70780" y="248333"/>
                    <a:pt x="166942" y="285109"/>
                    <a:pt x="166942" y="285109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1428619" y="4078706"/>
              <a:ext cx="310064" cy="136976"/>
            </a:xfrm>
            <a:custGeom>
              <a:avLst/>
              <a:gdLst/>
              <a:ahLst/>
              <a:cxnLst/>
              <a:rect l="l" t="t" r="r" b="b"/>
              <a:pathLst>
                <a:path w="310064" h="136976" extrusionOk="0">
                  <a:moveTo>
                    <a:pt x="0" y="102391"/>
                  </a:moveTo>
                  <a:cubicBezTo>
                    <a:pt x="0" y="102391"/>
                    <a:pt x="13603" y="4165"/>
                    <a:pt x="103449" y="350"/>
                  </a:cubicBezTo>
                  <a:cubicBezTo>
                    <a:pt x="176219" y="-2715"/>
                    <a:pt x="224128" y="15048"/>
                    <a:pt x="251741" y="26744"/>
                  </a:cubicBezTo>
                  <a:cubicBezTo>
                    <a:pt x="279355" y="38440"/>
                    <a:pt x="310064" y="37595"/>
                    <a:pt x="310064" y="37595"/>
                  </a:cubicBezTo>
                  <a:cubicBezTo>
                    <a:pt x="310064" y="37595"/>
                    <a:pt x="226255" y="112242"/>
                    <a:pt x="108077" y="134664"/>
                  </a:cubicBezTo>
                  <a:cubicBezTo>
                    <a:pt x="40060" y="147548"/>
                    <a:pt x="0" y="102391"/>
                    <a:pt x="0" y="102391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1368419" y="4249577"/>
              <a:ext cx="310064" cy="136985"/>
            </a:xfrm>
            <a:custGeom>
              <a:avLst/>
              <a:gdLst/>
              <a:ahLst/>
              <a:cxnLst/>
              <a:rect l="l" t="t" r="r" b="b"/>
              <a:pathLst>
                <a:path w="310064" h="136985" extrusionOk="0">
                  <a:moveTo>
                    <a:pt x="0" y="102391"/>
                  </a:moveTo>
                  <a:cubicBezTo>
                    <a:pt x="0" y="102391"/>
                    <a:pt x="13603" y="4165"/>
                    <a:pt x="103449" y="350"/>
                  </a:cubicBezTo>
                  <a:cubicBezTo>
                    <a:pt x="176219" y="-2715"/>
                    <a:pt x="224128" y="15048"/>
                    <a:pt x="251741" y="26743"/>
                  </a:cubicBezTo>
                  <a:cubicBezTo>
                    <a:pt x="279355" y="38439"/>
                    <a:pt x="310064" y="37595"/>
                    <a:pt x="310064" y="37595"/>
                  </a:cubicBezTo>
                  <a:cubicBezTo>
                    <a:pt x="310064" y="37595"/>
                    <a:pt x="226255" y="112242"/>
                    <a:pt x="108077" y="134664"/>
                  </a:cubicBezTo>
                  <a:cubicBezTo>
                    <a:pt x="40060" y="147579"/>
                    <a:pt x="0" y="102391"/>
                    <a:pt x="0" y="102391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1155112" y="3981392"/>
              <a:ext cx="218038" cy="247103"/>
            </a:xfrm>
            <a:custGeom>
              <a:avLst/>
              <a:gdLst/>
              <a:ahLst/>
              <a:cxnLst/>
              <a:rect l="l" t="t" r="r" b="b"/>
              <a:pathLst>
                <a:path w="218038" h="247103" extrusionOk="0">
                  <a:moveTo>
                    <a:pt x="199079" y="246425"/>
                  </a:moveTo>
                  <a:cubicBezTo>
                    <a:pt x="199079" y="246425"/>
                    <a:pt x="250709" y="161740"/>
                    <a:pt x="183568" y="101947"/>
                  </a:cubicBezTo>
                  <a:cubicBezTo>
                    <a:pt x="129186" y="53507"/>
                    <a:pt x="80839" y="36964"/>
                    <a:pt x="52037" y="28520"/>
                  </a:cubicBezTo>
                  <a:cubicBezTo>
                    <a:pt x="23235" y="20077"/>
                    <a:pt x="0" y="0"/>
                    <a:pt x="0" y="0"/>
                  </a:cubicBezTo>
                  <a:cubicBezTo>
                    <a:pt x="0" y="0"/>
                    <a:pt x="17638" y="110860"/>
                    <a:pt x="94942" y="202988"/>
                  </a:cubicBezTo>
                  <a:cubicBezTo>
                    <a:pt x="139474" y="256026"/>
                    <a:pt x="199079" y="246425"/>
                    <a:pt x="199079" y="246425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1331459" y="3890978"/>
              <a:ext cx="217532" cy="495605"/>
            </a:xfrm>
            <a:custGeom>
              <a:avLst/>
              <a:gdLst/>
              <a:ahLst/>
              <a:cxnLst/>
              <a:rect l="l" t="t" r="r" b="b"/>
              <a:pathLst>
                <a:path w="217532" h="495605" extrusionOk="0">
                  <a:moveTo>
                    <a:pt x="216807" y="444"/>
                  </a:moveTo>
                  <a:cubicBezTo>
                    <a:pt x="215963" y="-244"/>
                    <a:pt x="214681" y="-119"/>
                    <a:pt x="213993" y="725"/>
                  </a:cubicBezTo>
                  <a:cubicBezTo>
                    <a:pt x="213711" y="1069"/>
                    <a:pt x="209740" y="6167"/>
                    <a:pt x="208051" y="8356"/>
                  </a:cubicBezTo>
                  <a:cubicBezTo>
                    <a:pt x="203298" y="14610"/>
                    <a:pt x="197919" y="21865"/>
                    <a:pt x="192227" y="30090"/>
                  </a:cubicBezTo>
                  <a:cubicBezTo>
                    <a:pt x="175966" y="53607"/>
                    <a:pt x="159673" y="79969"/>
                    <a:pt x="144506" y="108865"/>
                  </a:cubicBezTo>
                  <a:cubicBezTo>
                    <a:pt x="128182" y="139981"/>
                    <a:pt x="114203" y="172129"/>
                    <a:pt x="103008" y="204871"/>
                  </a:cubicBezTo>
                  <a:cubicBezTo>
                    <a:pt x="91093" y="239739"/>
                    <a:pt x="53504" y="354539"/>
                    <a:pt x="47374" y="372584"/>
                  </a:cubicBezTo>
                  <a:cubicBezTo>
                    <a:pt x="27673" y="430844"/>
                    <a:pt x="13350" y="467933"/>
                    <a:pt x="216" y="492856"/>
                  </a:cubicBezTo>
                  <a:cubicBezTo>
                    <a:pt x="-285" y="493795"/>
                    <a:pt x="122" y="494889"/>
                    <a:pt x="1060" y="495390"/>
                  </a:cubicBezTo>
                  <a:cubicBezTo>
                    <a:pt x="1998" y="495890"/>
                    <a:pt x="3093" y="495484"/>
                    <a:pt x="3593" y="494545"/>
                  </a:cubicBezTo>
                  <a:cubicBezTo>
                    <a:pt x="16853" y="469371"/>
                    <a:pt x="31238" y="432157"/>
                    <a:pt x="51033" y="373709"/>
                  </a:cubicBezTo>
                  <a:cubicBezTo>
                    <a:pt x="57162" y="355634"/>
                    <a:pt x="94752" y="241146"/>
                    <a:pt x="106666" y="206278"/>
                  </a:cubicBezTo>
                  <a:cubicBezTo>
                    <a:pt x="117799" y="173724"/>
                    <a:pt x="131934" y="141826"/>
                    <a:pt x="148165" y="110835"/>
                  </a:cubicBezTo>
                  <a:cubicBezTo>
                    <a:pt x="163238" y="82096"/>
                    <a:pt x="179437" y="55733"/>
                    <a:pt x="195605" y="32342"/>
                  </a:cubicBezTo>
                  <a:cubicBezTo>
                    <a:pt x="201265" y="24148"/>
                    <a:pt x="206425" y="16799"/>
                    <a:pt x="211147" y="10607"/>
                  </a:cubicBezTo>
                  <a:cubicBezTo>
                    <a:pt x="213961" y="6886"/>
                    <a:pt x="216025" y="4290"/>
                    <a:pt x="217089" y="2977"/>
                  </a:cubicBezTo>
                  <a:cubicBezTo>
                    <a:pt x="217777" y="2133"/>
                    <a:pt x="217652" y="1101"/>
                    <a:pt x="216807" y="44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1448464" y="4034699"/>
              <a:ext cx="32453" cy="26512"/>
            </a:xfrm>
            <a:custGeom>
              <a:avLst/>
              <a:gdLst/>
              <a:ahLst/>
              <a:cxnLst/>
              <a:rect l="l" t="t" r="r" b="b"/>
              <a:pathLst>
                <a:path w="32453" h="26512" extrusionOk="0">
                  <a:moveTo>
                    <a:pt x="29783" y="138"/>
                  </a:moveTo>
                  <a:cubicBezTo>
                    <a:pt x="29314" y="326"/>
                    <a:pt x="21840" y="3671"/>
                    <a:pt x="18494" y="5204"/>
                  </a:cubicBezTo>
                  <a:cubicBezTo>
                    <a:pt x="14397" y="7080"/>
                    <a:pt x="10864" y="9645"/>
                    <a:pt x="7768" y="12834"/>
                  </a:cubicBezTo>
                  <a:cubicBezTo>
                    <a:pt x="5485" y="15180"/>
                    <a:pt x="3640" y="17650"/>
                    <a:pt x="2107" y="20183"/>
                  </a:cubicBezTo>
                  <a:cubicBezTo>
                    <a:pt x="1169" y="21716"/>
                    <a:pt x="450" y="23123"/>
                    <a:pt x="137" y="23842"/>
                  </a:cubicBezTo>
                  <a:cubicBezTo>
                    <a:pt x="-269" y="24843"/>
                    <a:pt x="262" y="25969"/>
                    <a:pt x="1263" y="26375"/>
                  </a:cubicBezTo>
                  <a:cubicBezTo>
                    <a:pt x="2264" y="26782"/>
                    <a:pt x="3390" y="26250"/>
                    <a:pt x="3796" y="25249"/>
                  </a:cubicBezTo>
                  <a:cubicBezTo>
                    <a:pt x="4046" y="24686"/>
                    <a:pt x="4390" y="23780"/>
                    <a:pt x="5203" y="22435"/>
                  </a:cubicBezTo>
                  <a:cubicBezTo>
                    <a:pt x="6579" y="20152"/>
                    <a:pt x="8487" y="17775"/>
                    <a:pt x="10582" y="15649"/>
                  </a:cubicBezTo>
                  <a:cubicBezTo>
                    <a:pt x="13365" y="12803"/>
                    <a:pt x="16555" y="10552"/>
                    <a:pt x="20183" y="8863"/>
                  </a:cubicBezTo>
                  <a:cubicBezTo>
                    <a:pt x="23498" y="7330"/>
                    <a:pt x="30753" y="3953"/>
                    <a:pt x="31191" y="3765"/>
                  </a:cubicBezTo>
                  <a:cubicBezTo>
                    <a:pt x="32191" y="3359"/>
                    <a:pt x="32723" y="2233"/>
                    <a:pt x="32316" y="1232"/>
                  </a:cubicBezTo>
                  <a:cubicBezTo>
                    <a:pt x="31910" y="263"/>
                    <a:pt x="30784" y="-269"/>
                    <a:pt x="29783" y="13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1397598" y="4179021"/>
              <a:ext cx="33014" cy="30170"/>
            </a:xfrm>
            <a:custGeom>
              <a:avLst/>
              <a:gdLst/>
              <a:ahLst/>
              <a:cxnLst/>
              <a:rect l="l" t="t" r="r" b="b"/>
              <a:pathLst>
                <a:path w="33014" h="30170" extrusionOk="0">
                  <a:moveTo>
                    <a:pt x="30395" y="74"/>
                  </a:moveTo>
                  <a:cubicBezTo>
                    <a:pt x="29770" y="262"/>
                    <a:pt x="28675" y="668"/>
                    <a:pt x="27299" y="1200"/>
                  </a:cubicBezTo>
                  <a:cubicBezTo>
                    <a:pt x="25016" y="2075"/>
                    <a:pt x="22671" y="3201"/>
                    <a:pt x="20513" y="4295"/>
                  </a:cubicBezTo>
                  <a:cubicBezTo>
                    <a:pt x="17355" y="5922"/>
                    <a:pt x="15009" y="7548"/>
                    <a:pt x="13164" y="9362"/>
                  </a:cubicBezTo>
                  <a:cubicBezTo>
                    <a:pt x="9130" y="13396"/>
                    <a:pt x="5596" y="17586"/>
                    <a:pt x="3001" y="21777"/>
                  </a:cubicBezTo>
                  <a:cubicBezTo>
                    <a:pt x="1437" y="24310"/>
                    <a:pt x="655" y="26280"/>
                    <a:pt x="186" y="27437"/>
                  </a:cubicBezTo>
                  <a:cubicBezTo>
                    <a:pt x="-220" y="28438"/>
                    <a:pt x="30" y="29564"/>
                    <a:pt x="1030" y="29970"/>
                  </a:cubicBezTo>
                  <a:cubicBezTo>
                    <a:pt x="2031" y="30408"/>
                    <a:pt x="3157" y="30126"/>
                    <a:pt x="3563" y="29126"/>
                  </a:cubicBezTo>
                  <a:cubicBezTo>
                    <a:pt x="3970" y="28156"/>
                    <a:pt x="4908" y="26405"/>
                    <a:pt x="6378" y="24060"/>
                  </a:cubicBezTo>
                  <a:cubicBezTo>
                    <a:pt x="8848" y="20119"/>
                    <a:pt x="11882" y="16023"/>
                    <a:pt x="15697" y="12207"/>
                  </a:cubicBezTo>
                  <a:cubicBezTo>
                    <a:pt x="17198" y="10706"/>
                    <a:pt x="19637" y="9143"/>
                    <a:pt x="22483" y="7704"/>
                  </a:cubicBezTo>
                  <a:cubicBezTo>
                    <a:pt x="24485" y="6672"/>
                    <a:pt x="26549" y="5703"/>
                    <a:pt x="28706" y="4890"/>
                  </a:cubicBezTo>
                  <a:cubicBezTo>
                    <a:pt x="29989" y="4389"/>
                    <a:pt x="30958" y="4233"/>
                    <a:pt x="31521" y="4045"/>
                  </a:cubicBezTo>
                  <a:cubicBezTo>
                    <a:pt x="32553" y="3733"/>
                    <a:pt x="33272" y="2544"/>
                    <a:pt x="32928" y="1512"/>
                  </a:cubicBezTo>
                  <a:cubicBezTo>
                    <a:pt x="32615" y="480"/>
                    <a:pt x="31427" y="-239"/>
                    <a:pt x="30395" y="7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1337385" y="4349911"/>
              <a:ext cx="33028" cy="30214"/>
            </a:xfrm>
            <a:custGeom>
              <a:avLst/>
              <a:gdLst/>
              <a:ahLst/>
              <a:cxnLst/>
              <a:rect l="l" t="t" r="r" b="b"/>
              <a:pathLst>
                <a:path w="33028" h="30214" extrusionOk="0">
                  <a:moveTo>
                    <a:pt x="30409" y="87"/>
                  </a:moveTo>
                  <a:cubicBezTo>
                    <a:pt x="29783" y="274"/>
                    <a:pt x="28689" y="681"/>
                    <a:pt x="27313" y="1213"/>
                  </a:cubicBezTo>
                  <a:cubicBezTo>
                    <a:pt x="25030" y="2088"/>
                    <a:pt x="22685" y="3214"/>
                    <a:pt x="20527" y="4308"/>
                  </a:cubicBezTo>
                  <a:cubicBezTo>
                    <a:pt x="17368" y="5935"/>
                    <a:pt x="15023" y="7561"/>
                    <a:pt x="13178" y="9406"/>
                  </a:cubicBezTo>
                  <a:cubicBezTo>
                    <a:pt x="9144" y="13440"/>
                    <a:pt x="5610" y="17630"/>
                    <a:pt x="3014" y="21821"/>
                  </a:cubicBezTo>
                  <a:cubicBezTo>
                    <a:pt x="1451" y="24354"/>
                    <a:pt x="669" y="26324"/>
                    <a:pt x="200" y="27481"/>
                  </a:cubicBezTo>
                  <a:cubicBezTo>
                    <a:pt x="-238" y="28482"/>
                    <a:pt x="43" y="29608"/>
                    <a:pt x="1044" y="30014"/>
                  </a:cubicBezTo>
                  <a:cubicBezTo>
                    <a:pt x="2045" y="30452"/>
                    <a:pt x="3171" y="30171"/>
                    <a:pt x="3577" y="29170"/>
                  </a:cubicBezTo>
                  <a:cubicBezTo>
                    <a:pt x="3984" y="28200"/>
                    <a:pt x="4922" y="26449"/>
                    <a:pt x="6392" y="24073"/>
                  </a:cubicBezTo>
                  <a:cubicBezTo>
                    <a:pt x="8862" y="20132"/>
                    <a:pt x="11896" y="16036"/>
                    <a:pt x="15711" y="12220"/>
                  </a:cubicBezTo>
                  <a:cubicBezTo>
                    <a:pt x="17212" y="10719"/>
                    <a:pt x="19651" y="9156"/>
                    <a:pt x="22497" y="7717"/>
                  </a:cubicBezTo>
                  <a:cubicBezTo>
                    <a:pt x="24498" y="6685"/>
                    <a:pt x="26562" y="5716"/>
                    <a:pt x="28720" y="4903"/>
                  </a:cubicBezTo>
                  <a:cubicBezTo>
                    <a:pt x="30002" y="4402"/>
                    <a:pt x="30972" y="4246"/>
                    <a:pt x="31535" y="4058"/>
                  </a:cubicBezTo>
                  <a:cubicBezTo>
                    <a:pt x="32567" y="3746"/>
                    <a:pt x="33286" y="2557"/>
                    <a:pt x="32942" y="1525"/>
                  </a:cubicBezTo>
                  <a:cubicBezTo>
                    <a:pt x="32629" y="462"/>
                    <a:pt x="31441" y="-257"/>
                    <a:pt x="30409" y="87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1501104" y="3885445"/>
              <a:ext cx="15514" cy="54792"/>
            </a:xfrm>
            <a:custGeom>
              <a:avLst/>
              <a:gdLst/>
              <a:ahLst/>
              <a:cxnLst/>
              <a:rect l="l" t="t" r="r" b="b"/>
              <a:pathLst>
                <a:path w="15514" h="54792" extrusionOk="0">
                  <a:moveTo>
                    <a:pt x="879" y="317"/>
                  </a:moveTo>
                  <a:cubicBezTo>
                    <a:pt x="-59" y="879"/>
                    <a:pt x="-246" y="2224"/>
                    <a:pt x="317" y="3131"/>
                  </a:cubicBezTo>
                  <a:cubicBezTo>
                    <a:pt x="598" y="3631"/>
                    <a:pt x="1067" y="4413"/>
                    <a:pt x="1724" y="5664"/>
                  </a:cubicBezTo>
                  <a:cubicBezTo>
                    <a:pt x="2850" y="7759"/>
                    <a:pt x="4069" y="10105"/>
                    <a:pt x="5101" y="12450"/>
                  </a:cubicBezTo>
                  <a:cubicBezTo>
                    <a:pt x="6383" y="15296"/>
                    <a:pt x="7415" y="18048"/>
                    <a:pt x="8197" y="20644"/>
                  </a:cubicBezTo>
                  <a:cubicBezTo>
                    <a:pt x="8510" y="21644"/>
                    <a:pt x="8823" y="22520"/>
                    <a:pt x="9042" y="23458"/>
                  </a:cubicBezTo>
                  <a:cubicBezTo>
                    <a:pt x="9730" y="26335"/>
                    <a:pt x="10324" y="30150"/>
                    <a:pt x="10730" y="34466"/>
                  </a:cubicBezTo>
                  <a:cubicBezTo>
                    <a:pt x="11106" y="38469"/>
                    <a:pt x="11168" y="42597"/>
                    <a:pt x="11293" y="46881"/>
                  </a:cubicBezTo>
                  <a:cubicBezTo>
                    <a:pt x="11387" y="49445"/>
                    <a:pt x="11575" y="51666"/>
                    <a:pt x="11575" y="52823"/>
                  </a:cubicBezTo>
                  <a:cubicBezTo>
                    <a:pt x="11575" y="53886"/>
                    <a:pt x="12482" y="54793"/>
                    <a:pt x="13545" y="54793"/>
                  </a:cubicBezTo>
                  <a:cubicBezTo>
                    <a:pt x="14608" y="54793"/>
                    <a:pt x="15515" y="53886"/>
                    <a:pt x="15515" y="52823"/>
                  </a:cubicBezTo>
                  <a:cubicBezTo>
                    <a:pt x="15515" y="51634"/>
                    <a:pt x="15327" y="49508"/>
                    <a:pt x="15233" y="46881"/>
                  </a:cubicBezTo>
                  <a:cubicBezTo>
                    <a:pt x="15077" y="42503"/>
                    <a:pt x="14764" y="38250"/>
                    <a:pt x="14389" y="34185"/>
                  </a:cubicBezTo>
                  <a:cubicBezTo>
                    <a:pt x="13951" y="29712"/>
                    <a:pt x="13420" y="25710"/>
                    <a:pt x="12700" y="22614"/>
                  </a:cubicBezTo>
                  <a:cubicBezTo>
                    <a:pt x="12450" y="21582"/>
                    <a:pt x="12200" y="20612"/>
                    <a:pt x="11856" y="19518"/>
                  </a:cubicBezTo>
                  <a:cubicBezTo>
                    <a:pt x="11012" y="16766"/>
                    <a:pt x="9792" y="13764"/>
                    <a:pt x="8479" y="10762"/>
                  </a:cubicBezTo>
                  <a:cubicBezTo>
                    <a:pt x="7384" y="8322"/>
                    <a:pt x="6258" y="5883"/>
                    <a:pt x="5101" y="3694"/>
                  </a:cubicBezTo>
                  <a:cubicBezTo>
                    <a:pt x="4413" y="2381"/>
                    <a:pt x="4007" y="1411"/>
                    <a:pt x="3694" y="879"/>
                  </a:cubicBezTo>
                  <a:cubicBezTo>
                    <a:pt x="3131" y="-59"/>
                    <a:pt x="1786" y="-246"/>
                    <a:pt x="879" y="317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1426996" y="4034684"/>
              <a:ext cx="15989" cy="51822"/>
            </a:xfrm>
            <a:custGeom>
              <a:avLst/>
              <a:gdLst/>
              <a:ahLst/>
              <a:cxnLst/>
              <a:rect l="l" t="t" r="r" b="b"/>
              <a:pathLst>
                <a:path w="15989" h="51822" extrusionOk="0">
                  <a:moveTo>
                    <a:pt x="3249" y="434"/>
                  </a:moveTo>
                  <a:cubicBezTo>
                    <a:pt x="2436" y="-254"/>
                    <a:pt x="1122" y="-97"/>
                    <a:pt x="434" y="716"/>
                  </a:cubicBezTo>
                  <a:cubicBezTo>
                    <a:pt x="-254" y="1529"/>
                    <a:pt x="-98" y="2842"/>
                    <a:pt x="715" y="3530"/>
                  </a:cubicBezTo>
                  <a:cubicBezTo>
                    <a:pt x="2060" y="4656"/>
                    <a:pt x="3999" y="6970"/>
                    <a:pt x="6094" y="10035"/>
                  </a:cubicBezTo>
                  <a:cubicBezTo>
                    <a:pt x="8752" y="13975"/>
                    <a:pt x="10504" y="18165"/>
                    <a:pt x="11192" y="22731"/>
                  </a:cubicBezTo>
                  <a:cubicBezTo>
                    <a:pt x="11442" y="24514"/>
                    <a:pt x="11880" y="26359"/>
                    <a:pt x="12036" y="28392"/>
                  </a:cubicBezTo>
                  <a:cubicBezTo>
                    <a:pt x="12443" y="34052"/>
                    <a:pt x="12380" y="40119"/>
                    <a:pt x="12036" y="45904"/>
                  </a:cubicBezTo>
                  <a:cubicBezTo>
                    <a:pt x="11942" y="47593"/>
                    <a:pt x="11817" y="48906"/>
                    <a:pt x="11755" y="49563"/>
                  </a:cubicBezTo>
                  <a:cubicBezTo>
                    <a:pt x="11661" y="50626"/>
                    <a:pt x="12380" y="51720"/>
                    <a:pt x="13443" y="51814"/>
                  </a:cubicBezTo>
                  <a:cubicBezTo>
                    <a:pt x="14507" y="51908"/>
                    <a:pt x="15320" y="51189"/>
                    <a:pt x="15413" y="50126"/>
                  </a:cubicBezTo>
                  <a:cubicBezTo>
                    <a:pt x="15476" y="49406"/>
                    <a:pt x="15601" y="47937"/>
                    <a:pt x="15695" y="46185"/>
                  </a:cubicBezTo>
                  <a:cubicBezTo>
                    <a:pt x="16039" y="40244"/>
                    <a:pt x="16133" y="33989"/>
                    <a:pt x="15695" y="28110"/>
                  </a:cubicBezTo>
                  <a:cubicBezTo>
                    <a:pt x="15539" y="26015"/>
                    <a:pt x="15413" y="24045"/>
                    <a:pt x="15132" y="22168"/>
                  </a:cubicBezTo>
                  <a:cubicBezTo>
                    <a:pt x="14350" y="16977"/>
                    <a:pt x="12161" y="12161"/>
                    <a:pt x="9190" y="7783"/>
                  </a:cubicBezTo>
                  <a:cubicBezTo>
                    <a:pt x="7846" y="5813"/>
                    <a:pt x="6657" y="3936"/>
                    <a:pt x="5250" y="2404"/>
                  </a:cubicBezTo>
                  <a:cubicBezTo>
                    <a:pt x="4374" y="1497"/>
                    <a:pt x="3686" y="778"/>
                    <a:pt x="3249" y="43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1352319" y="4225945"/>
              <a:ext cx="22043" cy="64417"/>
            </a:xfrm>
            <a:custGeom>
              <a:avLst/>
              <a:gdLst/>
              <a:ahLst/>
              <a:cxnLst/>
              <a:rect l="l" t="t" r="r" b="b"/>
              <a:pathLst>
                <a:path w="22043" h="64417" extrusionOk="0">
                  <a:moveTo>
                    <a:pt x="871" y="308"/>
                  </a:moveTo>
                  <a:cubicBezTo>
                    <a:pt x="-36" y="871"/>
                    <a:pt x="-254" y="1935"/>
                    <a:pt x="309" y="2842"/>
                  </a:cubicBezTo>
                  <a:cubicBezTo>
                    <a:pt x="1059" y="4030"/>
                    <a:pt x="2247" y="6375"/>
                    <a:pt x="3967" y="9346"/>
                  </a:cubicBezTo>
                  <a:cubicBezTo>
                    <a:pt x="6844" y="14287"/>
                    <a:pt x="9878" y="19478"/>
                    <a:pt x="12724" y="24889"/>
                  </a:cubicBezTo>
                  <a:cubicBezTo>
                    <a:pt x="14662" y="28547"/>
                    <a:pt x="16070" y="33676"/>
                    <a:pt x="16945" y="40150"/>
                  </a:cubicBezTo>
                  <a:cubicBezTo>
                    <a:pt x="17946" y="47342"/>
                    <a:pt x="18196" y="54973"/>
                    <a:pt x="18071" y="61321"/>
                  </a:cubicBezTo>
                  <a:cubicBezTo>
                    <a:pt x="18040" y="62102"/>
                    <a:pt x="18071" y="62290"/>
                    <a:pt x="18071" y="62447"/>
                  </a:cubicBezTo>
                  <a:cubicBezTo>
                    <a:pt x="18040" y="63510"/>
                    <a:pt x="18697" y="64386"/>
                    <a:pt x="19760" y="64416"/>
                  </a:cubicBezTo>
                  <a:cubicBezTo>
                    <a:pt x="20823" y="64448"/>
                    <a:pt x="21980" y="63510"/>
                    <a:pt x="22011" y="62447"/>
                  </a:cubicBezTo>
                  <a:cubicBezTo>
                    <a:pt x="22011" y="62259"/>
                    <a:pt x="21980" y="62134"/>
                    <a:pt x="22011" y="61321"/>
                  </a:cubicBezTo>
                  <a:cubicBezTo>
                    <a:pt x="22136" y="54785"/>
                    <a:pt x="21918" y="47029"/>
                    <a:pt x="20886" y="39586"/>
                  </a:cubicBezTo>
                  <a:cubicBezTo>
                    <a:pt x="19947" y="32707"/>
                    <a:pt x="18290" y="27078"/>
                    <a:pt x="16101" y="22919"/>
                  </a:cubicBezTo>
                  <a:cubicBezTo>
                    <a:pt x="13224" y="17477"/>
                    <a:pt x="10253" y="12380"/>
                    <a:pt x="7345" y="7376"/>
                  </a:cubicBezTo>
                  <a:cubicBezTo>
                    <a:pt x="5594" y="4374"/>
                    <a:pt x="4155" y="2091"/>
                    <a:pt x="3404" y="871"/>
                  </a:cubicBezTo>
                  <a:cubicBezTo>
                    <a:pt x="2842" y="-36"/>
                    <a:pt x="1778" y="-254"/>
                    <a:pt x="871" y="30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1556076" y="3639837"/>
              <a:ext cx="188423" cy="247183"/>
            </a:xfrm>
            <a:custGeom>
              <a:avLst/>
              <a:gdLst/>
              <a:ahLst/>
              <a:cxnLst/>
              <a:rect l="l" t="t" r="r" b="b"/>
              <a:pathLst>
                <a:path w="188423" h="247183" extrusionOk="0">
                  <a:moveTo>
                    <a:pt x="188423" y="0"/>
                  </a:moveTo>
                  <a:cubicBezTo>
                    <a:pt x="179386" y="16668"/>
                    <a:pt x="169160" y="32492"/>
                    <a:pt x="157526" y="47502"/>
                  </a:cubicBezTo>
                  <a:cubicBezTo>
                    <a:pt x="130194" y="82840"/>
                    <a:pt x="97327" y="113455"/>
                    <a:pt x="65867" y="145041"/>
                  </a:cubicBezTo>
                  <a:cubicBezTo>
                    <a:pt x="47135" y="163835"/>
                    <a:pt x="30217" y="184975"/>
                    <a:pt x="16426" y="207679"/>
                  </a:cubicBezTo>
                  <a:cubicBezTo>
                    <a:pt x="9233" y="219531"/>
                    <a:pt x="2135" y="232572"/>
                    <a:pt x="8" y="246488"/>
                  </a:cubicBezTo>
                  <a:cubicBezTo>
                    <a:pt x="-55" y="246832"/>
                    <a:pt x="258" y="247113"/>
                    <a:pt x="602" y="247175"/>
                  </a:cubicBezTo>
                  <a:cubicBezTo>
                    <a:pt x="946" y="247238"/>
                    <a:pt x="1228" y="246925"/>
                    <a:pt x="1290" y="246581"/>
                  </a:cubicBezTo>
                  <a:cubicBezTo>
                    <a:pt x="3667" y="231101"/>
                    <a:pt x="12110" y="216685"/>
                    <a:pt x="20335" y="203676"/>
                  </a:cubicBezTo>
                  <a:cubicBezTo>
                    <a:pt x="34345" y="181598"/>
                    <a:pt x="50950" y="161396"/>
                    <a:pt x="69307" y="142789"/>
                  </a:cubicBezTo>
                  <a:cubicBezTo>
                    <a:pt x="99704" y="111986"/>
                    <a:pt x="131351" y="82121"/>
                    <a:pt x="157745" y="47690"/>
                  </a:cubicBezTo>
                  <a:cubicBezTo>
                    <a:pt x="169285" y="32617"/>
                    <a:pt x="179448" y="16699"/>
                    <a:pt x="18842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1598452" y="3731684"/>
              <a:ext cx="13422" cy="77628"/>
            </a:xfrm>
            <a:custGeom>
              <a:avLst/>
              <a:gdLst/>
              <a:ahLst/>
              <a:cxnLst/>
              <a:rect l="l" t="t" r="r" b="b"/>
              <a:pathLst>
                <a:path w="13422" h="77628" extrusionOk="0">
                  <a:moveTo>
                    <a:pt x="4040" y="23266"/>
                  </a:moveTo>
                  <a:cubicBezTo>
                    <a:pt x="-869" y="40560"/>
                    <a:pt x="-1276" y="58479"/>
                    <a:pt x="2664" y="77117"/>
                  </a:cubicBezTo>
                  <a:cubicBezTo>
                    <a:pt x="2727" y="77461"/>
                    <a:pt x="3008" y="77680"/>
                    <a:pt x="3352" y="77618"/>
                  </a:cubicBezTo>
                  <a:cubicBezTo>
                    <a:pt x="3696" y="77555"/>
                    <a:pt x="3915" y="77180"/>
                    <a:pt x="3853" y="76836"/>
                  </a:cubicBezTo>
                  <a:cubicBezTo>
                    <a:pt x="131" y="59042"/>
                    <a:pt x="-619" y="40904"/>
                    <a:pt x="4040" y="23266"/>
                  </a:cubicBezTo>
                  <a:close/>
                  <a:moveTo>
                    <a:pt x="13422" y="0"/>
                  </a:moveTo>
                  <a:cubicBezTo>
                    <a:pt x="9388" y="7005"/>
                    <a:pt x="6636" y="14229"/>
                    <a:pt x="4416" y="21515"/>
                  </a:cubicBezTo>
                  <a:cubicBezTo>
                    <a:pt x="6605" y="13979"/>
                    <a:pt x="9669" y="6848"/>
                    <a:pt x="1342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1655711" y="3691311"/>
              <a:ext cx="5876" cy="55155"/>
            </a:xfrm>
            <a:custGeom>
              <a:avLst/>
              <a:gdLst/>
              <a:ahLst/>
              <a:cxnLst/>
              <a:rect l="l" t="t" r="r" b="b"/>
              <a:pathLst>
                <a:path w="5876" h="55155" extrusionOk="0">
                  <a:moveTo>
                    <a:pt x="5823" y="0"/>
                  </a:moveTo>
                  <a:cubicBezTo>
                    <a:pt x="-1276" y="17825"/>
                    <a:pt x="-2183" y="36776"/>
                    <a:pt x="4760" y="54820"/>
                  </a:cubicBezTo>
                  <a:cubicBezTo>
                    <a:pt x="4885" y="55133"/>
                    <a:pt x="5229" y="55227"/>
                    <a:pt x="5542" y="55102"/>
                  </a:cubicBezTo>
                  <a:cubicBezTo>
                    <a:pt x="5854" y="54976"/>
                    <a:pt x="5948" y="54632"/>
                    <a:pt x="5823" y="54320"/>
                  </a:cubicBezTo>
                  <a:cubicBezTo>
                    <a:pt x="-1182" y="35963"/>
                    <a:pt x="-1026" y="18419"/>
                    <a:pt x="582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1674211" y="3731156"/>
              <a:ext cx="59937" cy="4684"/>
            </a:xfrm>
            <a:custGeom>
              <a:avLst/>
              <a:gdLst/>
              <a:ahLst/>
              <a:cxnLst/>
              <a:rect l="l" t="t" r="r" b="b"/>
              <a:pathLst>
                <a:path w="59937" h="4684" extrusionOk="0">
                  <a:moveTo>
                    <a:pt x="802" y="27"/>
                  </a:moveTo>
                  <a:cubicBezTo>
                    <a:pt x="489" y="-67"/>
                    <a:pt x="114" y="90"/>
                    <a:pt x="20" y="402"/>
                  </a:cubicBezTo>
                  <a:cubicBezTo>
                    <a:pt x="-74" y="715"/>
                    <a:pt x="176" y="1090"/>
                    <a:pt x="520" y="1184"/>
                  </a:cubicBezTo>
                  <a:cubicBezTo>
                    <a:pt x="20003" y="7001"/>
                    <a:pt x="39986" y="4124"/>
                    <a:pt x="59937" y="2748"/>
                  </a:cubicBezTo>
                  <a:cubicBezTo>
                    <a:pt x="46834" y="3373"/>
                    <a:pt x="33575" y="4905"/>
                    <a:pt x="20472" y="3811"/>
                  </a:cubicBezTo>
                  <a:cubicBezTo>
                    <a:pt x="13748" y="3311"/>
                    <a:pt x="7244" y="1935"/>
                    <a:pt x="802" y="2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1634305" y="3772659"/>
              <a:ext cx="67945" cy="7249"/>
            </a:xfrm>
            <a:custGeom>
              <a:avLst/>
              <a:gdLst/>
              <a:ahLst/>
              <a:cxnLst/>
              <a:rect l="l" t="t" r="r" b="b"/>
              <a:pathLst>
                <a:path w="67945" h="7249" extrusionOk="0">
                  <a:moveTo>
                    <a:pt x="835" y="54"/>
                  </a:moveTo>
                  <a:cubicBezTo>
                    <a:pt x="523" y="-72"/>
                    <a:pt x="179" y="22"/>
                    <a:pt x="54" y="335"/>
                  </a:cubicBezTo>
                  <a:cubicBezTo>
                    <a:pt x="-71" y="648"/>
                    <a:pt x="22" y="1086"/>
                    <a:pt x="335" y="1211"/>
                  </a:cubicBezTo>
                  <a:cubicBezTo>
                    <a:pt x="21475" y="10248"/>
                    <a:pt x="45774" y="6965"/>
                    <a:pt x="67946" y="5120"/>
                  </a:cubicBezTo>
                  <a:cubicBezTo>
                    <a:pt x="45742" y="6589"/>
                    <a:pt x="21913" y="9060"/>
                    <a:pt x="835" y="5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1586059" y="3826647"/>
              <a:ext cx="64717" cy="3026"/>
            </a:xfrm>
            <a:custGeom>
              <a:avLst/>
              <a:gdLst/>
              <a:ahLst/>
              <a:cxnLst/>
              <a:rect l="l" t="t" r="r" b="b"/>
              <a:pathLst>
                <a:path w="64717" h="3026" extrusionOk="0">
                  <a:moveTo>
                    <a:pt x="704" y="11"/>
                  </a:moveTo>
                  <a:cubicBezTo>
                    <a:pt x="360" y="-52"/>
                    <a:pt x="78" y="167"/>
                    <a:pt x="16" y="511"/>
                  </a:cubicBezTo>
                  <a:cubicBezTo>
                    <a:pt x="-47" y="855"/>
                    <a:pt x="78" y="1136"/>
                    <a:pt x="391" y="1199"/>
                  </a:cubicBezTo>
                  <a:cubicBezTo>
                    <a:pt x="14745" y="4420"/>
                    <a:pt x="28942" y="2512"/>
                    <a:pt x="43484" y="1981"/>
                  </a:cubicBezTo>
                  <a:cubicBezTo>
                    <a:pt x="47018" y="1856"/>
                    <a:pt x="50614" y="1606"/>
                    <a:pt x="54148" y="1793"/>
                  </a:cubicBezTo>
                  <a:cubicBezTo>
                    <a:pt x="57682" y="1950"/>
                    <a:pt x="61184" y="2575"/>
                    <a:pt x="64718" y="2981"/>
                  </a:cubicBezTo>
                  <a:cubicBezTo>
                    <a:pt x="61215" y="2544"/>
                    <a:pt x="57713" y="1856"/>
                    <a:pt x="54148" y="1606"/>
                  </a:cubicBezTo>
                  <a:cubicBezTo>
                    <a:pt x="45298" y="1011"/>
                    <a:pt x="36291" y="1950"/>
                    <a:pt x="27473" y="2200"/>
                  </a:cubicBezTo>
                  <a:cubicBezTo>
                    <a:pt x="18435" y="2450"/>
                    <a:pt x="9585" y="2012"/>
                    <a:pt x="704" y="1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1481822" y="3902711"/>
              <a:ext cx="278407" cy="132727"/>
            </a:xfrm>
            <a:custGeom>
              <a:avLst/>
              <a:gdLst/>
              <a:ahLst/>
              <a:cxnLst/>
              <a:rect l="l" t="t" r="r" b="b"/>
              <a:pathLst>
                <a:path w="278407" h="132727" extrusionOk="0">
                  <a:moveTo>
                    <a:pt x="278408" y="0"/>
                  </a:moveTo>
                  <a:cubicBezTo>
                    <a:pt x="250138" y="24049"/>
                    <a:pt x="217708" y="45126"/>
                    <a:pt x="181464" y="54632"/>
                  </a:cubicBezTo>
                  <a:cubicBezTo>
                    <a:pt x="144938" y="64202"/>
                    <a:pt x="105723" y="62670"/>
                    <a:pt x="70823" y="78462"/>
                  </a:cubicBezTo>
                  <a:cubicBezTo>
                    <a:pt x="52372" y="86812"/>
                    <a:pt x="34234" y="97194"/>
                    <a:pt x="18442" y="109922"/>
                  </a:cubicBezTo>
                  <a:cubicBezTo>
                    <a:pt x="11187" y="115770"/>
                    <a:pt x="3212" y="122837"/>
                    <a:pt x="54" y="131906"/>
                  </a:cubicBezTo>
                  <a:cubicBezTo>
                    <a:pt x="-71" y="132219"/>
                    <a:pt x="22" y="132563"/>
                    <a:pt x="335" y="132688"/>
                  </a:cubicBezTo>
                  <a:cubicBezTo>
                    <a:pt x="648" y="132813"/>
                    <a:pt x="992" y="132626"/>
                    <a:pt x="1117" y="132313"/>
                  </a:cubicBezTo>
                  <a:cubicBezTo>
                    <a:pt x="4651" y="122150"/>
                    <a:pt x="14501" y="114394"/>
                    <a:pt x="22726" y="108171"/>
                  </a:cubicBezTo>
                  <a:cubicBezTo>
                    <a:pt x="38049" y="96537"/>
                    <a:pt x="55124" y="86624"/>
                    <a:pt x="72668" y="78744"/>
                  </a:cubicBezTo>
                  <a:cubicBezTo>
                    <a:pt x="107005" y="63326"/>
                    <a:pt x="145626" y="64577"/>
                    <a:pt x="181526" y="55008"/>
                  </a:cubicBezTo>
                  <a:cubicBezTo>
                    <a:pt x="217802" y="45345"/>
                    <a:pt x="250231" y="24173"/>
                    <a:pt x="278408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1538063" y="3921068"/>
              <a:ext cx="63646" cy="67601"/>
            </a:xfrm>
            <a:custGeom>
              <a:avLst/>
              <a:gdLst/>
              <a:ahLst/>
              <a:cxnLst/>
              <a:rect l="l" t="t" r="r" b="b"/>
              <a:pathLst>
                <a:path w="63646" h="67601" extrusionOk="0">
                  <a:moveTo>
                    <a:pt x="63647" y="0"/>
                  </a:moveTo>
                  <a:cubicBezTo>
                    <a:pt x="48105" y="7255"/>
                    <a:pt x="34595" y="18294"/>
                    <a:pt x="22993" y="30897"/>
                  </a:cubicBezTo>
                  <a:cubicBezTo>
                    <a:pt x="13267" y="41467"/>
                    <a:pt x="4886" y="53257"/>
                    <a:pt x="39" y="66860"/>
                  </a:cubicBezTo>
                  <a:cubicBezTo>
                    <a:pt x="-86" y="67173"/>
                    <a:pt x="102" y="67423"/>
                    <a:pt x="414" y="67548"/>
                  </a:cubicBezTo>
                  <a:cubicBezTo>
                    <a:pt x="727" y="67673"/>
                    <a:pt x="1071" y="67579"/>
                    <a:pt x="1196" y="67267"/>
                  </a:cubicBezTo>
                  <a:cubicBezTo>
                    <a:pt x="6450" y="52538"/>
                    <a:pt x="15644" y="39591"/>
                    <a:pt x="26308" y="28270"/>
                  </a:cubicBezTo>
                  <a:cubicBezTo>
                    <a:pt x="37097" y="16824"/>
                    <a:pt x="49481" y="6849"/>
                    <a:pt x="63647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1618777" y="3916471"/>
              <a:ext cx="46666" cy="49668"/>
            </a:xfrm>
            <a:custGeom>
              <a:avLst/>
              <a:gdLst/>
              <a:ahLst/>
              <a:cxnLst/>
              <a:rect l="l" t="t" r="r" b="b"/>
              <a:pathLst>
                <a:path w="46666" h="49668" extrusionOk="0">
                  <a:moveTo>
                    <a:pt x="46666" y="0"/>
                  </a:moveTo>
                  <a:cubicBezTo>
                    <a:pt x="38785" y="4660"/>
                    <a:pt x="31155" y="9757"/>
                    <a:pt x="24181" y="15730"/>
                  </a:cubicBezTo>
                  <a:cubicBezTo>
                    <a:pt x="13580" y="24830"/>
                    <a:pt x="4636" y="35525"/>
                    <a:pt x="39" y="48847"/>
                  </a:cubicBezTo>
                  <a:cubicBezTo>
                    <a:pt x="-86" y="49160"/>
                    <a:pt x="102" y="49504"/>
                    <a:pt x="414" y="49629"/>
                  </a:cubicBezTo>
                  <a:cubicBezTo>
                    <a:pt x="727" y="49754"/>
                    <a:pt x="1071" y="49566"/>
                    <a:pt x="1196" y="49254"/>
                  </a:cubicBezTo>
                  <a:cubicBezTo>
                    <a:pt x="8545" y="28082"/>
                    <a:pt x="26965" y="11884"/>
                    <a:pt x="46666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1668227" y="3956093"/>
              <a:ext cx="45594" cy="5847"/>
            </a:xfrm>
            <a:custGeom>
              <a:avLst/>
              <a:gdLst/>
              <a:ahLst/>
              <a:cxnLst/>
              <a:rect l="l" t="t" r="r" b="b"/>
              <a:pathLst>
                <a:path w="45594" h="5847" extrusionOk="0">
                  <a:moveTo>
                    <a:pt x="938" y="62"/>
                  </a:moveTo>
                  <a:cubicBezTo>
                    <a:pt x="625" y="-94"/>
                    <a:pt x="218" y="62"/>
                    <a:pt x="62" y="344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3408" y="2720"/>
                    <a:pt x="6504" y="4002"/>
                    <a:pt x="9913" y="4753"/>
                  </a:cubicBezTo>
                  <a:cubicBezTo>
                    <a:pt x="17887" y="6442"/>
                    <a:pt x="25987" y="5441"/>
                    <a:pt x="34055" y="5253"/>
                  </a:cubicBezTo>
                  <a:cubicBezTo>
                    <a:pt x="37964" y="5159"/>
                    <a:pt x="41717" y="5378"/>
                    <a:pt x="45594" y="5848"/>
                  </a:cubicBezTo>
                  <a:cubicBezTo>
                    <a:pt x="41717" y="5284"/>
                    <a:pt x="37964" y="4972"/>
                    <a:pt x="34055" y="4972"/>
                  </a:cubicBezTo>
                  <a:cubicBezTo>
                    <a:pt x="27300" y="4941"/>
                    <a:pt x="20545" y="5534"/>
                    <a:pt x="13822" y="4471"/>
                  </a:cubicBezTo>
                  <a:cubicBezTo>
                    <a:pt x="9256" y="3752"/>
                    <a:pt x="5034" y="2189"/>
                    <a:pt x="938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1568996" y="3975228"/>
              <a:ext cx="65175" cy="27648"/>
            </a:xfrm>
            <a:custGeom>
              <a:avLst/>
              <a:gdLst/>
              <a:ahLst/>
              <a:cxnLst/>
              <a:rect l="l" t="t" r="r" b="b"/>
              <a:pathLst>
                <a:path w="65175" h="27648" extrusionOk="0">
                  <a:moveTo>
                    <a:pt x="973" y="97"/>
                  </a:moveTo>
                  <a:cubicBezTo>
                    <a:pt x="692" y="-90"/>
                    <a:pt x="285" y="4"/>
                    <a:pt x="98" y="285"/>
                  </a:cubicBezTo>
                  <a:cubicBezTo>
                    <a:pt x="-90" y="567"/>
                    <a:pt x="4" y="879"/>
                    <a:pt x="285" y="1067"/>
                  </a:cubicBezTo>
                  <a:cubicBezTo>
                    <a:pt x="19830" y="14420"/>
                    <a:pt x="43722" y="18361"/>
                    <a:pt x="65175" y="27648"/>
                  </a:cubicBezTo>
                  <a:cubicBezTo>
                    <a:pt x="43941" y="17985"/>
                    <a:pt x="20456" y="13388"/>
                    <a:pt x="973" y="9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1439873" y="4131186"/>
              <a:ext cx="263378" cy="47068"/>
            </a:xfrm>
            <a:custGeom>
              <a:avLst/>
              <a:gdLst/>
              <a:ahLst/>
              <a:cxnLst/>
              <a:rect l="l" t="t" r="r" b="b"/>
              <a:pathLst>
                <a:path w="263378" h="47068" extrusionOk="0">
                  <a:moveTo>
                    <a:pt x="263379" y="0"/>
                  </a:moveTo>
                  <a:cubicBezTo>
                    <a:pt x="244584" y="2689"/>
                    <a:pt x="225758" y="7036"/>
                    <a:pt x="206713" y="7036"/>
                  </a:cubicBezTo>
                  <a:cubicBezTo>
                    <a:pt x="197394" y="7036"/>
                    <a:pt x="187950" y="6098"/>
                    <a:pt x="178662" y="5379"/>
                  </a:cubicBezTo>
                  <a:cubicBezTo>
                    <a:pt x="165966" y="4409"/>
                    <a:pt x="153363" y="3346"/>
                    <a:pt x="140635" y="2627"/>
                  </a:cubicBezTo>
                  <a:cubicBezTo>
                    <a:pt x="100919" y="438"/>
                    <a:pt x="61485" y="3127"/>
                    <a:pt x="27086" y="25205"/>
                  </a:cubicBezTo>
                  <a:cubicBezTo>
                    <a:pt x="24521" y="26863"/>
                    <a:pt x="22051" y="28552"/>
                    <a:pt x="19455" y="30177"/>
                  </a:cubicBezTo>
                  <a:cubicBezTo>
                    <a:pt x="12200" y="34712"/>
                    <a:pt x="5101" y="38965"/>
                    <a:pt x="98" y="46095"/>
                  </a:cubicBezTo>
                  <a:cubicBezTo>
                    <a:pt x="-90" y="46377"/>
                    <a:pt x="4" y="46783"/>
                    <a:pt x="285" y="46971"/>
                  </a:cubicBezTo>
                  <a:cubicBezTo>
                    <a:pt x="567" y="47158"/>
                    <a:pt x="973" y="47064"/>
                    <a:pt x="1161" y="46783"/>
                  </a:cubicBezTo>
                  <a:cubicBezTo>
                    <a:pt x="6039" y="39778"/>
                    <a:pt x="12919" y="35681"/>
                    <a:pt x="20018" y="31241"/>
                  </a:cubicBezTo>
                  <a:cubicBezTo>
                    <a:pt x="24896" y="28176"/>
                    <a:pt x="29650" y="24893"/>
                    <a:pt x="34685" y="22047"/>
                  </a:cubicBezTo>
                  <a:cubicBezTo>
                    <a:pt x="69772" y="2220"/>
                    <a:pt x="108956" y="1157"/>
                    <a:pt x="148140" y="3565"/>
                  </a:cubicBezTo>
                  <a:cubicBezTo>
                    <a:pt x="162150" y="4440"/>
                    <a:pt x="176160" y="5754"/>
                    <a:pt x="190170" y="6504"/>
                  </a:cubicBezTo>
                  <a:cubicBezTo>
                    <a:pt x="195674" y="6817"/>
                    <a:pt x="201178" y="7318"/>
                    <a:pt x="206682" y="7286"/>
                  </a:cubicBezTo>
                  <a:cubicBezTo>
                    <a:pt x="225789" y="7224"/>
                    <a:pt x="244584" y="2752"/>
                    <a:pt x="263379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1379705" y="4302058"/>
              <a:ext cx="263378" cy="47068"/>
            </a:xfrm>
            <a:custGeom>
              <a:avLst/>
              <a:gdLst/>
              <a:ahLst/>
              <a:cxnLst/>
              <a:rect l="l" t="t" r="r" b="b"/>
              <a:pathLst>
                <a:path w="263378" h="47068" extrusionOk="0">
                  <a:moveTo>
                    <a:pt x="263379" y="0"/>
                  </a:moveTo>
                  <a:cubicBezTo>
                    <a:pt x="244584" y="2689"/>
                    <a:pt x="225758" y="7036"/>
                    <a:pt x="206713" y="7036"/>
                  </a:cubicBezTo>
                  <a:cubicBezTo>
                    <a:pt x="197394" y="7036"/>
                    <a:pt x="187950" y="6098"/>
                    <a:pt x="178662" y="5379"/>
                  </a:cubicBezTo>
                  <a:cubicBezTo>
                    <a:pt x="165966" y="4409"/>
                    <a:pt x="153363" y="3346"/>
                    <a:pt x="140635" y="2627"/>
                  </a:cubicBezTo>
                  <a:cubicBezTo>
                    <a:pt x="100919" y="437"/>
                    <a:pt x="61485" y="3127"/>
                    <a:pt x="27086" y="25205"/>
                  </a:cubicBezTo>
                  <a:cubicBezTo>
                    <a:pt x="24521" y="26863"/>
                    <a:pt x="22051" y="28552"/>
                    <a:pt x="19455" y="30177"/>
                  </a:cubicBezTo>
                  <a:cubicBezTo>
                    <a:pt x="12200" y="34712"/>
                    <a:pt x="5101" y="38965"/>
                    <a:pt x="98" y="46095"/>
                  </a:cubicBezTo>
                  <a:cubicBezTo>
                    <a:pt x="-90" y="46377"/>
                    <a:pt x="4" y="46783"/>
                    <a:pt x="285" y="46971"/>
                  </a:cubicBezTo>
                  <a:cubicBezTo>
                    <a:pt x="567" y="47158"/>
                    <a:pt x="973" y="47064"/>
                    <a:pt x="1161" y="46783"/>
                  </a:cubicBezTo>
                  <a:cubicBezTo>
                    <a:pt x="6039" y="39778"/>
                    <a:pt x="12919" y="35681"/>
                    <a:pt x="20018" y="31241"/>
                  </a:cubicBezTo>
                  <a:cubicBezTo>
                    <a:pt x="24897" y="28176"/>
                    <a:pt x="29650" y="24893"/>
                    <a:pt x="34685" y="22047"/>
                  </a:cubicBezTo>
                  <a:cubicBezTo>
                    <a:pt x="69772" y="2220"/>
                    <a:pt x="108956" y="1157"/>
                    <a:pt x="148140" y="3565"/>
                  </a:cubicBezTo>
                  <a:cubicBezTo>
                    <a:pt x="162150" y="4440"/>
                    <a:pt x="176160" y="5754"/>
                    <a:pt x="190170" y="6504"/>
                  </a:cubicBezTo>
                  <a:cubicBezTo>
                    <a:pt x="195674" y="6817"/>
                    <a:pt x="201178" y="7318"/>
                    <a:pt x="206682" y="7286"/>
                  </a:cubicBezTo>
                  <a:cubicBezTo>
                    <a:pt x="225758" y="7224"/>
                    <a:pt x="244584" y="2783"/>
                    <a:pt x="263379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1488534" y="4100414"/>
              <a:ext cx="38811" cy="44096"/>
            </a:xfrm>
            <a:custGeom>
              <a:avLst/>
              <a:gdLst/>
              <a:ahLst/>
              <a:cxnLst/>
              <a:rect l="l" t="t" r="r" b="b"/>
              <a:pathLst>
                <a:path w="38811" h="44096" extrusionOk="0">
                  <a:moveTo>
                    <a:pt x="38811" y="0"/>
                  </a:moveTo>
                  <a:cubicBezTo>
                    <a:pt x="27115" y="5066"/>
                    <a:pt x="16201" y="13197"/>
                    <a:pt x="8321" y="23267"/>
                  </a:cubicBezTo>
                  <a:cubicBezTo>
                    <a:pt x="3661" y="29209"/>
                    <a:pt x="378" y="35776"/>
                    <a:pt x="2" y="43406"/>
                  </a:cubicBezTo>
                  <a:cubicBezTo>
                    <a:pt x="-29" y="43750"/>
                    <a:pt x="253" y="44063"/>
                    <a:pt x="597" y="44094"/>
                  </a:cubicBezTo>
                  <a:cubicBezTo>
                    <a:pt x="941" y="44125"/>
                    <a:pt x="1253" y="43844"/>
                    <a:pt x="1285" y="43500"/>
                  </a:cubicBezTo>
                  <a:cubicBezTo>
                    <a:pt x="1691" y="35275"/>
                    <a:pt x="5538" y="28020"/>
                    <a:pt x="10666" y="21703"/>
                  </a:cubicBezTo>
                  <a:cubicBezTo>
                    <a:pt x="18140" y="12478"/>
                    <a:pt x="28054" y="4910"/>
                    <a:pt x="3881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1428366" y="4271286"/>
              <a:ext cx="38811" cy="44096"/>
            </a:xfrm>
            <a:custGeom>
              <a:avLst/>
              <a:gdLst/>
              <a:ahLst/>
              <a:cxnLst/>
              <a:rect l="l" t="t" r="r" b="b"/>
              <a:pathLst>
                <a:path w="38811" h="44096" extrusionOk="0">
                  <a:moveTo>
                    <a:pt x="38811" y="0"/>
                  </a:moveTo>
                  <a:cubicBezTo>
                    <a:pt x="27115" y="5066"/>
                    <a:pt x="16201" y="13197"/>
                    <a:pt x="8321" y="23267"/>
                  </a:cubicBezTo>
                  <a:cubicBezTo>
                    <a:pt x="3661" y="29209"/>
                    <a:pt x="378" y="35776"/>
                    <a:pt x="2" y="43406"/>
                  </a:cubicBezTo>
                  <a:cubicBezTo>
                    <a:pt x="-29" y="43750"/>
                    <a:pt x="253" y="44063"/>
                    <a:pt x="596" y="44094"/>
                  </a:cubicBezTo>
                  <a:cubicBezTo>
                    <a:pt x="941" y="44125"/>
                    <a:pt x="1253" y="43844"/>
                    <a:pt x="1284" y="43500"/>
                  </a:cubicBezTo>
                  <a:cubicBezTo>
                    <a:pt x="1691" y="35275"/>
                    <a:pt x="5538" y="28020"/>
                    <a:pt x="10666" y="21703"/>
                  </a:cubicBezTo>
                  <a:cubicBezTo>
                    <a:pt x="18140" y="12478"/>
                    <a:pt x="28022" y="4941"/>
                    <a:pt x="3881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1571263" y="4095035"/>
              <a:ext cx="79232" cy="38942"/>
            </a:xfrm>
            <a:custGeom>
              <a:avLst/>
              <a:gdLst/>
              <a:ahLst/>
              <a:cxnLst/>
              <a:rect l="l" t="t" r="r" b="b"/>
              <a:pathLst>
                <a:path w="79232" h="38942" extrusionOk="0">
                  <a:moveTo>
                    <a:pt x="79232" y="0"/>
                  </a:moveTo>
                  <a:cubicBezTo>
                    <a:pt x="50399" y="3315"/>
                    <a:pt x="19096" y="15136"/>
                    <a:pt x="176" y="38027"/>
                  </a:cubicBezTo>
                  <a:cubicBezTo>
                    <a:pt x="-43" y="38277"/>
                    <a:pt x="-74" y="38590"/>
                    <a:pt x="176" y="38809"/>
                  </a:cubicBezTo>
                  <a:cubicBezTo>
                    <a:pt x="426" y="39028"/>
                    <a:pt x="833" y="38965"/>
                    <a:pt x="1052" y="38715"/>
                  </a:cubicBezTo>
                  <a:cubicBezTo>
                    <a:pt x="20065" y="15730"/>
                    <a:pt x="50243" y="3753"/>
                    <a:pt x="7923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1511064" y="4265907"/>
              <a:ext cx="79232" cy="38942"/>
            </a:xfrm>
            <a:custGeom>
              <a:avLst/>
              <a:gdLst/>
              <a:ahLst/>
              <a:cxnLst/>
              <a:rect l="l" t="t" r="r" b="b"/>
              <a:pathLst>
                <a:path w="79232" h="38942" extrusionOk="0">
                  <a:moveTo>
                    <a:pt x="79232" y="0"/>
                  </a:moveTo>
                  <a:cubicBezTo>
                    <a:pt x="50399" y="3315"/>
                    <a:pt x="19096" y="15136"/>
                    <a:pt x="176" y="38027"/>
                  </a:cubicBezTo>
                  <a:cubicBezTo>
                    <a:pt x="-43" y="38277"/>
                    <a:pt x="-74" y="38590"/>
                    <a:pt x="176" y="38809"/>
                  </a:cubicBezTo>
                  <a:cubicBezTo>
                    <a:pt x="426" y="39028"/>
                    <a:pt x="833" y="38965"/>
                    <a:pt x="1052" y="38715"/>
                  </a:cubicBezTo>
                  <a:cubicBezTo>
                    <a:pt x="20097" y="15730"/>
                    <a:pt x="50274" y="3753"/>
                    <a:pt x="7923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588670" y="4135221"/>
              <a:ext cx="45688" cy="26236"/>
            </a:xfrm>
            <a:custGeom>
              <a:avLst/>
              <a:gdLst/>
              <a:ahLst/>
              <a:cxnLst/>
              <a:rect l="l" t="t" r="r" b="b"/>
              <a:pathLst>
                <a:path w="45688" h="26236" extrusionOk="0">
                  <a:moveTo>
                    <a:pt x="844" y="62"/>
                  </a:moveTo>
                  <a:cubicBezTo>
                    <a:pt x="531" y="-94"/>
                    <a:pt x="218" y="62"/>
                    <a:pt x="62" y="343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10663" y="6285"/>
                    <a:pt x="19920" y="12946"/>
                    <a:pt x="29864" y="18700"/>
                  </a:cubicBezTo>
                  <a:cubicBezTo>
                    <a:pt x="34962" y="21671"/>
                    <a:pt x="40247" y="23954"/>
                    <a:pt x="45688" y="26237"/>
                  </a:cubicBezTo>
                  <a:cubicBezTo>
                    <a:pt x="40309" y="23860"/>
                    <a:pt x="35087" y="21421"/>
                    <a:pt x="30052" y="18325"/>
                  </a:cubicBezTo>
                  <a:cubicBezTo>
                    <a:pt x="20233" y="12289"/>
                    <a:pt x="11195" y="5253"/>
                    <a:pt x="844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1528471" y="4306092"/>
              <a:ext cx="45688" cy="26236"/>
            </a:xfrm>
            <a:custGeom>
              <a:avLst/>
              <a:gdLst/>
              <a:ahLst/>
              <a:cxnLst/>
              <a:rect l="l" t="t" r="r" b="b"/>
              <a:pathLst>
                <a:path w="45688" h="26236" extrusionOk="0">
                  <a:moveTo>
                    <a:pt x="844" y="62"/>
                  </a:moveTo>
                  <a:cubicBezTo>
                    <a:pt x="531" y="-94"/>
                    <a:pt x="218" y="62"/>
                    <a:pt x="62" y="343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10663" y="6285"/>
                    <a:pt x="19920" y="12946"/>
                    <a:pt x="29864" y="18700"/>
                  </a:cubicBezTo>
                  <a:cubicBezTo>
                    <a:pt x="34962" y="21671"/>
                    <a:pt x="40247" y="23954"/>
                    <a:pt x="45688" y="26237"/>
                  </a:cubicBezTo>
                  <a:cubicBezTo>
                    <a:pt x="40309" y="23860"/>
                    <a:pt x="35087" y="21421"/>
                    <a:pt x="30052" y="18325"/>
                  </a:cubicBezTo>
                  <a:cubicBezTo>
                    <a:pt x="20233" y="12321"/>
                    <a:pt x="11226" y="5253"/>
                    <a:pt x="844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1522729" y="4136913"/>
              <a:ext cx="60248" cy="43307"/>
            </a:xfrm>
            <a:custGeom>
              <a:avLst/>
              <a:gdLst/>
              <a:ahLst/>
              <a:cxnLst/>
              <a:rect l="l" t="t" r="r" b="b"/>
              <a:pathLst>
                <a:path w="60248" h="43307" extrusionOk="0">
                  <a:moveTo>
                    <a:pt x="238" y="121"/>
                  </a:moveTo>
                  <a:cubicBezTo>
                    <a:pt x="-44" y="340"/>
                    <a:pt x="-75" y="746"/>
                    <a:pt x="144" y="996"/>
                  </a:cubicBezTo>
                  <a:cubicBezTo>
                    <a:pt x="14935" y="20323"/>
                    <a:pt x="38671" y="33144"/>
                    <a:pt x="60249" y="43308"/>
                  </a:cubicBezTo>
                  <a:cubicBezTo>
                    <a:pt x="38577" y="32613"/>
                    <a:pt x="16092" y="19729"/>
                    <a:pt x="1113" y="214"/>
                  </a:cubicBezTo>
                  <a:cubicBezTo>
                    <a:pt x="894" y="-36"/>
                    <a:pt x="488" y="-67"/>
                    <a:pt x="238" y="12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462530" y="4307793"/>
              <a:ext cx="60248" cy="43330"/>
            </a:xfrm>
            <a:custGeom>
              <a:avLst/>
              <a:gdLst/>
              <a:ahLst/>
              <a:cxnLst/>
              <a:rect l="l" t="t" r="r" b="b"/>
              <a:pathLst>
                <a:path w="60248" h="43330" extrusionOk="0">
                  <a:moveTo>
                    <a:pt x="238" y="144"/>
                  </a:moveTo>
                  <a:cubicBezTo>
                    <a:pt x="-44" y="363"/>
                    <a:pt x="-75" y="769"/>
                    <a:pt x="144" y="1019"/>
                  </a:cubicBezTo>
                  <a:cubicBezTo>
                    <a:pt x="14935" y="20346"/>
                    <a:pt x="38671" y="33167"/>
                    <a:pt x="60249" y="43331"/>
                  </a:cubicBezTo>
                  <a:cubicBezTo>
                    <a:pt x="38577" y="32635"/>
                    <a:pt x="16092" y="19751"/>
                    <a:pt x="1113" y="237"/>
                  </a:cubicBezTo>
                  <a:cubicBezTo>
                    <a:pt x="926" y="-44"/>
                    <a:pt x="519" y="-75"/>
                    <a:pt x="238" y="14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1461855" y="4159741"/>
              <a:ext cx="57202" cy="30768"/>
            </a:xfrm>
            <a:custGeom>
              <a:avLst/>
              <a:gdLst/>
              <a:ahLst/>
              <a:cxnLst/>
              <a:rect l="l" t="t" r="r" b="b"/>
              <a:pathLst>
                <a:path w="57202" h="30768" extrusionOk="0">
                  <a:moveTo>
                    <a:pt x="1006" y="90"/>
                  </a:moveTo>
                  <a:cubicBezTo>
                    <a:pt x="725" y="-97"/>
                    <a:pt x="318" y="28"/>
                    <a:pt x="131" y="278"/>
                  </a:cubicBezTo>
                  <a:cubicBezTo>
                    <a:pt x="-57" y="559"/>
                    <a:pt x="-57" y="966"/>
                    <a:pt x="225" y="1154"/>
                  </a:cubicBezTo>
                  <a:cubicBezTo>
                    <a:pt x="10326" y="8534"/>
                    <a:pt x="20802" y="15226"/>
                    <a:pt x="32091" y="20699"/>
                  </a:cubicBezTo>
                  <a:cubicBezTo>
                    <a:pt x="40222" y="24670"/>
                    <a:pt x="48634" y="27829"/>
                    <a:pt x="57203" y="30768"/>
                  </a:cubicBezTo>
                  <a:cubicBezTo>
                    <a:pt x="47102" y="27078"/>
                    <a:pt x="37220" y="22950"/>
                    <a:pt x="27775" y="17759"/>
                  </a:cubicBezTo>
                  <a:cubicBezTo>
                    <a:pt x="18363" y="12568"/>
                    <a:pt x="9700" y="6376"/>
                    <a:pt x="1006" y="9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1401656" y="4330613"/>
              <a:ext cx="57202" cy="30768"/>
            </a:xfrm>
            <a:custGeom>
              <a:avLst/>
              <a:gdLst/>
              <a:ahLst/>
              <a:cxnLst/>
              <a:rect l="l" t="t" r="r" b="b"/>
              <a:pathLst>
                <a:path w="57202" h="30768" extrusionOk="0">
                  <a:moveTo>
                    <a:pt x="1006" y="90"/>
                  </a:moveTo>
                  <a:cubicBezTo>
                    <a:pt x="725" y="-97"/>
                    <a:pt x="318" y="28"/>
                    <a:pt x="131" y="278"/>
                  </a:cubicBezTo>
                  <a:cubicBezTo>
                    <a:pt x="-57" y="559"/>
                    <a:pt x="-57" y="966"/>
                    <a:pt x="225" y="1154"/>
                  </a:cubicBezTo>
                  <a:cubicBezTo>
                    <a:pt x="10326" y="8503"/>
                    <a:pt x="20802" y="15226"/>
                    <a:pt x="32091" y="20699"/>
                  </a:cubicBezTo>
                  <a:cubicBezTo>
                    <a:pt x="40253" y="24670"/>
                    <a:pt x="48634" y="27829"/>
                    <a:pt x="57203" y="30769"/>
                  </a:cubicBezTo>
                  <a:cubicBezTo>
                    <a:pt x="47102" y="27078"/>
                    <a:pt x="37220" y="22950"/>
                    <a:pt x="27775" y="17759"/>
                  </a:cubicBezTo>
                  <a:cubicBezTo>
                    <a:pt x="18363" y="12599"/>
                    <a:pt x="9700" y="6407"/>
                    <a:pt x="1006" y="9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1364001" y="3630549"/>
              <a:ext cx="136469" cy="245652"/>
            </a:xfrm>
            <a:custGeom>
              <a:avLst/>
              <a:gdLst/>
              <a:ahLst/>
              <a:cxnLst/>
              <a:rect l="l" t="t" r="r" b="b"/>
              <a:pathLst>
                <a:path w="136469" h="245652" extrusionOk="0">
                  <a:moveTo>
                    <a:pt x="5044" y="36526"/>
                  </a:moveTo>
                  <a:cubicBezTo>
                    <a:pt x="9234" y="49879"/>
                    <a:pt x="15395" y="62795"/>
                    <a:pt x="21649" y="74428"/>
                  </a:cubicBezTo>
                  <a:cubicBezTo>
                    <a:pt x="44259" y="116489"/>
                    <a:pt x="73718" y="154141"/>
                    <a:pt x="102582" y="191980"/>
                  </a:cubicBezTo>
                  <a:cubicBezTo>
                    <a:pt x="107304" y="198172"/>
                    <a:pt x="111276" y="204740"/>
                    <a:pt x="114903" y="211619"/>
                  </a:cubicBezTo>
                  <a:cubicBezTo>
                    <a:pt x="121095" y="223346"/>
                    <a:pt x="126411" y="235543"/>
                    <a:pt x="135418" y="245425"/>
                  </a:cubicBezTo>
                  <a:cubicBezTo>
                    <a:pt x="135637" y="245675"/>
                    <a:pt x="136043" y="245737"/>
                    <a:pt x="136293" y="245518"/>
                  </a:cubicBezTo>
                  <a:cubicBezTo>
                    <a:pt x="136544" y="245300"/>
                    <a:pt x="136512" y="244893"/>
                    <a:pt x="136293" y="244643"/>
                  </a:cubicBezTo>
                  <a:cubicBezTo>
                    <a:pt x="127350" y="234823"/>
                    <a:pt x="122127" y="222627"/>
                    <a:pt x="115966" y="211025"/>
                  </a:cubicBezTo>
                  <a:cubicBezTo>
                    <a:pt x="112308" y="204114"/>
                    <a:pt x="108242" y="197484"/>
                    <a:pt x="103458" y="191292"/>
                  </a:cubicBezTo>
                  <a:cubicBezTo>
                    <a:pt x="73436" y="152327"/>
                    <a:pt x="42289" y="113456"/>
                    <a:pt x="19523" y="69612"/>
                  </a:cubicBezTo>
                  <a:cubicBezTo>
                    <a:pt x="14081" y="59230"/>
                    <a:pt x="8765" y="48097"/>
                    <a:pt x="5044" y="36526"/>
                  </a:cubicBezTo>
                  <a:close/>
                  <a:moveTo>
                    <a:pt x="3762" y="31460"/>
                  </a:moveTo>
                  <a:cubicBezTo>
                    <a:pt x="4231" y="33149"/>
                    <a:pt x="4481" y="34869"/>
                    <a:pt x="5044" y="36526"/>
                  </a:cubicBezTo>
                  <a:cubicBezTo>
                    <a:pt x="4512" y="34869"/>
                    <a:pt x="4231" y="33149"/>
                    <a:pt x="3762" y="31460"/>
                  </a:cubicBezTo>
                  <a:close/>
                  <a:moveTo>
                    <a:pt x="822" y="18451"/>
                  </a:moveTo>
                  <a:cubicBezTo>
                    <a:pt x="1416" y="22798"/>
                    <a:pt x="2605" y="27144"/>
                    <a:pt x="3762" y="31460"/>
                  </a:cubicBezTo>
                  <a:cubicBezTo>
                    <a:pt x="2573" y="27176"/>
                    <a:pt x="1447" y="22829"/>
                    <a:pt x="822" y="18451"/>
                  </a:cubicBezTo>
                  <a:close/>
                  <a:moveTo>
                    <a:pt x="353" y="0"/>
                  </a:moveTo>
                  <a:cubicBezTo>
                    <a:pt x="-272" y="6192"/>
                    <a:pt x="-22" y="12353"/>
                    <a:pt x="853" y="18482"/>
                  </a:cubicBezTo>
                  <a:cubicBezTo>
                    <a:pt x="9" y="12290"/>
                    <a:pt x="-304" y="6130"/>
                    <a:pt x="35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1386714" y="3762361"/>
              <a:ext cx="71929" cy="49127"/>
            </a:xfrm>
            <a:custGeom>
              <a:avLst/>
              <a:gdLst/>
              <a:ahLst/>
              <a:cxnLst/>
              <a:rect l="l" t="t" r="r" b="b"/>
              <a:pathLst>
                <a:path w="71929" h="49127" extrusionOk="0">
                  <a:moveTo>
                    <a:pt x="0" y="0"/>
                  </a:moveTo>
                  <a:cubicBezTo>
                    <a:pt x="11508" y="15136"/>
                    <a:pt x="24549" y="30021"/>
                    <a:pt x="40748" y="40279"/>
                  </a:cubicBezTo>
                  <a:cubicBezTo>
                    <a:pt x="50036" y="46158"/>
                    <a:pt x="60324" y="50192"/>
                    <a:pt x="71426" y="48879"/>
                  </a:cubicBezTo>
                  <a:cubicBezTo>
                    <a:pt x="71770" y="48847"/>
                    <a:pt x="71957" y="48535"/>
                    <a:pt x="71926" y="48191"/>
                  </a:cubicBezTo>
                  <a:cubicBezTo>
                    <a:pt x="71895" y="47847"/>
                    <a:pt x="71582" y="47565"/>
                    <a:pt x="71238" y="47596"/>
                  </a:cubicBezTo>
                  <a:cubicBezTo>
                    <a:pt x="59167" y="49035"/>
                    <a:pt x="47784" y="44032"/>
                    <a:pt x="37902" y="37433"/>
                  </a:cubicBezTo>
                  <a:cubicBezTo>
                    <a:pt x="23110" y="27520"/>
                    <a:pt x="10945" y="1394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1364167" y="3708636"/>
              <a:ext cx="44214" cy="31987"/>
            </a:xfrm>
            <a:custGeom>
              <a:avLst/>
              <a:gdLst/>
              <a:ahLst/>
              <a:cxnLst/>
              <a:rect l="l" t="t" r="r" b="b"/>
              <a:pathLst>
                <a:path w="44214" h="31987" extrusionOk="0">
                  <a:moveTo>
                    <a:pt x="0" y="0"/>
                  </a:moveTo>
                  <a:cubicBezTo>
                    <a:pt x="5629" y="18795"/>
                    <a:pt x="26081" y="27113"/>
                    <a:pt x="43406" y="31960"/>
                  </a:cubicBezTo>
                  <a:cubicBezTo>
                    <a:pt x="43719" y="32054"/>
                    <a:pt x="44094" y="31898"/>
                    <a:pt x="44188" y="31585"/>
                  </a:cubicBezTo>
                  <a:cubicBezTo>
                    <a:pt x="44281" y="31272"/>
                    <a:pt x="44125" y="30897"/>
                    <a:pt x="43812" y="30803"/>
                  </a:cubicBezTo>
                  <a:cubicBezTo>
                    <a:pt x="26519" y="25893"/>
                    <a:pt x="6036" y="18669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1346373" y="3654472"/>
              <a:ext cx="27165" cy="23703"/>
            </a:xfrm>
            <a:custGeom>
              <a:avLst/>
              <a:gdLst/>
              <a:ahLst/>
              <a:cxnLst/>
              <a:rect l="l" t="t" r="r" b="b"/>
              <a:pathLst>
                <a:path w="27165" h="23703" extrusionOk="0">
                  <a:moveTo>
                    <a:pt x="7630" y="9288"/>
                  </a:moveTo>
                  <a:cubicBezTo>
                    <a:pt x="12978" y="15073"/>
                    <a:pt x="19013" y="20108"/>
                    <a:pt x="26300" y="23642"/>
                  </a:cubicBezTo>
                  <a:cubicBezTo>
                    <a:pt x="26613" y="23798"/>
                    <a:pt x="26925" y="23642"/>
                    <a:pt x="27082" y="23360"/>
                  </a:cubicBezTo>
                  <a:cubicBezTo>
                    <a:pt x="27238" y="23048"/>
                    <a:pt x="27176" y="22735"/>
                    <a:pt x="26894" y="22578"/>
                  </a:cubicBezTo>
                  <a:cubicBezTo>
                    <a:pt x="19608" y="19045"/>
                    <a:pt x="13103" y="14729"/>
                    <a:pt x="7630" y="9288"/>
                  </a:cubicBezTo>
                  <a:close/>
                  <a:moveTo>
                    <a:pt x="0" y="0"/>
                  </a:moveTo>
                  <a:cubicBezTo>
                    <a:pt x="2220" y="3565"/>
                    <a:pt x="4816" y="6505"/>
                    <a:pt x="7630" y="9288"/>
                  </a:cubicBezTo>
                  <a:cubicBezTo>
                    <a:pt x="4910" y="6348"/>
                    <a:pt x="2033" y="359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1391714" y="3657693"/>
              <a:ext cx="8165" cy="59514"/>
            </a:xfrm>
            <a:custGeom>
              <a:avLst/>
              <a:gdLst/>
              <a:ahLst/>
              <a:cxnLst/>
              <a:rect l="l" t="t" r="r" b="b"/>
              <a:pathLst>
                <a:path w="8165" h="59514" extrusionOk="0">
                  <a:moveTo>
                    <a:pt x="5852" y="0"/>
                  </a:moveTo>
                  <a:cubicBezTo>
                    <a:pt x="6602" y="19733"/>
                    <a:pt x="11105" y="40841"/>
                    <a:pt x="98" y="58635"/>
                  </a:cubicBezTo>
                  <a:cubicBezTo>
                    <a:pt x="-90" y="58917"/>
                    <a:pt x="4" y="59229"/>
                    <a:pt x="285" y="59417"/>
                  </a:cubicBezTo>
                  <a:cubicBezTo>
                    <a:pt x="567" y="59605"/>
                    <a:pt x="973" y="59511"/>
                    <a:pt x="1161" y="59229"/>
                  </a:cubicBezTo>
                  <a:cubicBezTo>
                    <a:pt x="12388" y="41217"/>
                    <a:pt x="7040" y="19889"/>
                    <a:pt x="585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1431456" y="3695720"/>
              <a:ext cx="13505" cy="80253"/>
            </a:xfrm>
            <a:custGeom>
              <a:avLst/>
              <a:gdLst/>
              <a:ahLst/>
              <a:cxnLst/>
              <a:rect l="l" t="t" r="r" b="b"/>
              <a:pathLst>
                <a:path w="13505" h="80253" extrusionOk="0">
                  <a:moveTo>
                    <a:pt x="9891" y="0"/>
                  </a:moveTo>
                  <a:cubicBezTo>
                    <a:pt x="12987" y="17012"/>
                    <a:pt x="14300" y="34837"/>
                    <a:pt x="11454" y="51974"/>
                  </a:cubicBezTo>
                  <a:cubicBezTo>
                    <a:pt x="9828" y="61763"/>
                    <a:pt x="6576" y="71551"/>
                    <a:pt x="134" y="79244"/>
                  </a:cubicBezTo>
                  <a:cubicBezTo>
                    <a:pt x="-85" y="79494"/>
                    <a:pt x="-23" y="79900"/>
                    <a:pt x="228" y="80119"/>
                  </a:cubicBezTo>
                  <a:cubicBezTo>
                    <a:pt x="478" y="80338"/>
                    <a:pt x="884" y="80276"/>
                    <a:pt x="1103" y="80026"/>
                  </a:cubicBezTo>
                  <a:cubicBezTo>
                    <a:pt x="8546" y="71207"/>
                    <a:pt x="11486" y="59761"/>
                    <a:pt x="12737" y="48472"/>
                  </a:cubicBezTo>
                  <a:cubicBezTo>
                    <a:pt x="14519" y="32335"/>
                    <a:pt x="13049" y="15855"/>
                    <a:pt x="989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1471565" y="3740659"/>
              <a:ext cx="10359" cy="88093"/>
            </a:xfrm>
            <a:custGeom>
              <a:avLst/>
              <a:gdLst/>
              <a:ahLst/>
              <a:cxnLst/>
              <a:rect l="l" t="t" r="r" b="b"/>
              <a:pathLst>
                <a:path w="10359" h="88093" extrusionOk="0">
                  <a:moveTo>
                    <a:pt x="9872" y="0"/>
                  </a:moveTo>
                  <a:cubicBezTo>
                    <a:pt x="9184" y="7443"/>
                    <a:pt x="8934" y="14792"/>
                    <a:pt x="9090" y="22266"/>
                  </a:cubicBezTo>
                  <a:cubicBezTo>
                    <a:pt x="9403" y="36932"/>
                    <a:pt x="10810" y="51818"/>
                    <a:pt x="7902" y="66328"/>
                  </a:cubicBezTo>
                  <a:cubicBezTo>
                    <a:pt x="6432" y="73740"/>
                    <a:pt x="3743" y="80526"/>
                    <a:pt x="84" y="87156"/>
                  </a:cubicBezTo>
                  <a:cubicBezTo>
                    <a:pt x="-73" y="87437"/>
                    <a:pt x="-10" y="87875"/>
                    <a:pt x="271" y="88031"/>
                  </a:cubicBezTo>
                  <a:cubicBezTo>
                    <a:pt x="553" y="88188"/>
                    <a:pt x="991" y="88031"/>
                    <a:pt x="1147" y="87750"/>
                  </a:cubicBezTo>
                  <a:cubicBezTo>
                    <a:pt x="4274" y="82121"/>
                    <a:pt x="6745" y="76460"/>
                    <a:pt x="8183" y="70175"/>
                  </a:cubicBezTo>
                  <a:cubicBezTo>
                    <a:pt x="11811" y="54445"/>
                    <a:pt x="9935" y="38215"/>
                    <a:pt x="9372" y="22297"/>
                  </a:cubicBezTo>
                  <a:cubicBezTo>
                    <a:pt x="9090" y="14823"/>
                    <a:pt x="9278" y="7474"/>
                    <a:pt x="987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1277761" y="3783376"/>
              <a:ext cx="141139" cy="233205"/>
            </a:xfrm>
            <a:custGeom>
              <a:avLst/>
              <a:gdLst/>
              <a:ahLst/>
              <a:cxnLst/>
              <a:rect l="l" t="t" r="r" b="b"/>
              <a:pathLst>
                <a:path w="141139" h="233205" extrusionOk="0">
                  <a:moveTo>
                    <a:pt x="0" y="0"/>
                  </a:moveTo>
                  <a:cubicBezTo>
                    <a:pt x="33055" y="55540"/>
                    <a:pt x="63295" y="112549"/>
                    <a:pt x="92941" y="169934"/>
                  </a:cubicBezTo>
                  <a:cubicBezTo>
                    <a:pt x="101572" y="186664"/>
                    <a:pt x="110923" y="203489"/>
                    <a:pt x="122744" y="218218"/>
                  </a:cubicBezTo>
                  <a:cubicBezTo>
                    <a:pt x="127403" y="224034"/>
                    <a:pt x="133032" y="230633"/>
                    <a:pt x="140319" y="233166"/>
                  </a:cubicBezTo>
                  <a:cubicBezTo>
                    <a:pt x="140631" y="233291"/>
                    <a:pt x="140975" y="233103"/>
                    <a:pt x="141100" y="232791"/>
                  </a:cubicBezTo>
                  <a:cubicBezTo>
                    <a:pt x="141225" y="232478"/>
                    <a:pt x="141038" y="232134"/>
                    <a:pt x="140725" y="232009"/>
                  </a:cubicBezTo>
                  <a:cubicBezTo>
                    <a:pt x="131812" y="228913"/>
                    <a:pt x="124338" y="218624"/>
                    <a:pt x="119116" y="211494"/>
                  </a:cubicBezTo>
                  <a:cubicBezTo>
                    <a:pt x="108702" y="197140"/>
                    <a:pt x="100165" y="181535"/>
                    <a:pt x="91940" y="165868"/>
                  </a:cubicBezTo>
                  <a:cubicBezTo>
                    <a:pt x="62576" y="109797"/>
                    <a:pt x="32617" y="5422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1319197" y="3801076"/>
              <a:ext cx="4607" cy="55622"/>
            </a:xfrm>
            <a:custGeom>
              <a:avLst/>
              <a:gdLst/>
              <a:ahLst/>
              <a:cxnLst/>
              <a:rect l="l" t="t" r="r" b="b"/>
              <a:pathLst>
                <a:path w="4607" h="55622" extrusionOk="0">
                  <a:moveTo>
                    <a:pt x="0" y="0"/>
                  </a:moveTo>
                  <a:cubicBezTo>
                    <a:pt x="4535" y="18638"/>
                    <a:pt x="5129" y="36182"/>
                    <a:pt x="782" y="54914"/>
                  </a:cubicBezTo>
                  <a:cubicBezTo>
                    <a:pt x="719" y="55227"/>
                    <a:pt x="938" y="55508"/>
                    <a:pt x="1282" y="55602"/>
                  </a:cubicBezTo>
                  <a:cubicBezTo>
                    <a:pt x="1626" y="55696"/>
                    <a:pt x="2001" y="55446"/>
                    <a:pt x="2064" y="55102"/>
                  </a:cubicBezTo>
                  <a:cubicBezTo>
                    <a:pt x="6380" y="36651"/>
                    <a:pt x="4879" y="18201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1352868" y="3849830"/>
              <a:ext cx="16270" cy="67621"/>
            </a:xfrm>
            <a:custGeom>
              <a:avLst/>
              <a:gdLst/>
              <a:ahLst/>
              <a:cxnLst/>
              <a:rect l="l" t="t" r="r" b="b"/>
              <a:pathLst>
                <a:path w="16270" h="67621" extrusionOk="0">
                  <a:moveTo>
                    <a:pt x="16270" y="0"/>
                  </a:moveTo>
                  <a:cubicBezTo>
                    <a:pt x="14894" y="10727"/>
                    <a:pt x="14050" y="21547"/>
                    <a:pt x="12361" y="32242"/>
                  </a:cubicBezTo>
                  <a:cubicBezTo>
                    <a:pt x="10454" y="44313"/>
                    <a:pt x="7639" y="56728"/>
                    <a:pt x="134" y="66641"/>
                  </a:cubicBezTo>
                  <a:cubicBezTo>
                    <a:pt x="-85" y="66923"/>
                    <a:pt x="-23" y="67329"/>
                    <a:pt x="228" y="67517"/>
                  </a:cubicBezTo>
                  <a:cubicBezTo>
                    <a:pt x="509" y="67736"/>
                    <a:pt x="916" y="67580"/>
                    <a:pt x="1103" y="67329"/>
                  </a:cubicBezTo>
                  <a:cubicBezTo>
                    <a:pt x="7483" y="58886"/>
                    <a:pt x="10266" y="48785"/>
                    <a:pt x="12049" y="38496"/>
                  </a:cubicBezTo>
                  <a:cubicBezTo>
                    <a:pt x="14269" y="25769"/>
                    <a:pt x="14863" y="12822"/>
                    <a:pt x="1627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1394526" y="3924696"/>
              <a:ext cx="13796" cy="68889"/>
            </a:xfrm>
            <a:custGeom>
              <a:avLst/>
              <a:gdLst/>
              <a:ahLst/>
              <a:cxnLst/>
              <a:rect l="l" t="t" r="r" b="b"/>
              <a:pathLst>
                <a:path w="13796" h="68889" extrusionOk="0">
                  <a:moveTo>
                    <a:pt x="11451" y="35181"/>
                  </a:moveTo>
                  <a:cubicBezTo>
                    <a:pt x="10075" y="46971"/>
                    <a:pt x="7198" y="58354"/>
                    <a:pt x="131" y="67923"/>
                  </a:cubicBezTo>
                  <a:cubicBezTo>
                    <a:pt x="-57" y="68205"/>
                    <a:pt x="-57" y="68611"/>
                    <a:pt x="225" y="68799"/>
                  </a:cubicBezTo>
                  <a:cubicBezTo>
                    <a:pt x="506" y="68986"/>
                    <a:pt x="913" y="68862"/>
                    <a:pt x="1100" y="68611"/>
                  </a:cubicBezTo>
                  <a:cubicBezTo>
                    <a:pt x="8387" y="58792"/>
                    <a:pt x="10388" y="47065"/>
                    <a:pt x="11451" y="35181"/>
                  </a:cubicBezTo>
                  <a:close/>
                  <a:moveTo>
                    <a:pt x="13797" y="0"/>
                  </a:moveTo>
                  <a:cubicBezTo>
                    <a:pt x="12734" y="11195"/>
                    <a:pt x="12827" y="23392"/>
                    <a:pt x="11451" y="35181"/>
                  </a:cubicBezTo>
                  <a:cubicBezTo>
                    <a:pt x="11795" y="31241"/>
                    <a:pt x="12546" y="27363"/>
                    <a:pt x="12734" y="23454"/>
                  </a:cubicBezTo>
                  <a:cubicBezTo>
                    <a:pt x="13046" y="15605"/>
                    <a:pt x="13203" y="7818"/>
                    <a:pt x="13797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1285298" y="3853145"/>
              <a:ext cx="53088" cy="37734"/>
            </a:xfrm>
            <a:custGeom>
              <a:avLst/>
              <a:gdLst/>
              <a:ahLst/>
              <a:cxnLst/>
              <a:rect l="l" t="t" r="r" b="b"/>
              <a:pathLst>
                <a:path w="53088" h="37734" extrusionOk="0">
                  <a:moveTo>
                    <a:pt x="0" y="0"/>
                  </a:moveTo>
                  <a:cubicBezTo>
                    <a:pt x="11195" y="19514"/>
                    <a:pt x="30772" y="32398"/>
                    <a:pt x="52381" y="37714"/>
                  </a:cubicBezTo>
                  <a:cubicBezTo>
                    <a:pt x="52694" y="37808"/>
                    <a:pt x="52975" y="37558"/>
                    <a:pt x="53069" y="37214"/>
                  </a:cubicBezTo>
                  <a:cubicBezTo>
                    <a:pt x="53163" y="36901"/>
                    <a:pt x="52913" y="36526"/>
                    <a:pt x="52569" y="36432"/>
                  </a:cubicBezTo>
                  <a:cubicBezTo>
                    <a:pt x="31022" y="31116"/>
                    <a:pt x="11602" y="1932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1297807" y="3910217"/>
              <a:ext cx="70776" cy="40901"/>
            </a:xfrm>
            <a:custGeom>
              <a:avLst/>
              <a:gdLst/>
              <a:ahLst/>
              <a:cxnLst/>
              <a:rect l="l" t="t" r="r" b="b"/>
              <a:pathLst>
                <a:path w="70776" h="40901" extrusionOk="0">
                  <a:moveTo>
                    <a:pt x="0" y="0"/>
                  </a:moveTo>
                  <a:cubicBezTo>
                    <a:pt x="3690" y="4660"/>
                    <a:pt x="7693" y="9038"/>
                    <a:pt x="11915" y="13103"/>
                  </a:cubicBezTo>
                  <a:cubicBezTo>
                    <a:pt x="20765" y="21609"/>
                    <a:pt x="30647" y="29490"/>
                    <a:pt x="41623" y="35087"/>
                  </a:cubicBezTo>
                  <a:cubicBezTo>
                    <a:pt x="50442" y="39591"/>
                    <a:pt x="60606" y="42905"/>
                    <a:pt x="70363" y="39497"/>
                  </a:cubicBezTo>
                  <a:cubicBezTo>
                    <a:pt x="70675" y="39372"/>
                    <a:pt x="70863" y="39028"/>
                    <a:pt x="70738" y="38715"/>
                  </a:cubicBezTo>
                  <a:cubicBezTo>
                    <a:pt x="70613" y="38402"/>
                    <a:pt x="70269" y="38215"/>
                    <a:pt x="69956" y="38340"/>
                  </a:cubicBezTo>
                  <a:cubicBezTo>
                    <a:pt x="59918" y="41874"/>
                    <a:pt x="49035" y="37933"/>
                    <a:pt x="40060" y="33274"/>
                  </a:cubicBezTo>
                  <a:cubicBezTo>
                    <a:pt x="28520" y="27238"/>
                    <a:pt x="18075" y="18889"/>
                    <a:pt x="8881" y="9726"/>
                  </a:cubicBezTo>
                  <a:cubicBezTo>
                    <a:pt x="5785" y="6598"/>
                    <a:pt x="2783" y="3409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1195953" y="4027394"/>
              <a:ext cx="148114" cy="188591"/>
            </a:xfrm>
            <a:custGeom>
              <a:avLst/>
              <a:gdLst/>
              <a:ahLst/>
              <a:cxnLst/>
              <a:rect l="l" t="t" r="r" b="b"/>
              <a:pathLst>
                <a:path w="148114" h="188591" extrusionOk="0">
                  <a:moveTo>
                    <a:pt x="0" y="0"/>
                  </a:moveTo>
                  <a:cubicBezTo>
                    <a:pt x="4597" y="12321"/>
                    <a:pt x="10726" y="23798"/>
                    <a:pt x="18670" y="34306"/>
                  </a:cubicBezTo>
                  <a:cubicBezTo>
                    <a:pt x="44469" y="68392"/>
                    <a:pt x="83340" y="89188"/>
                    <a:pt x="110829" y="121680"/>
                  </a:cubicBezTo>
                  <a:cubicBezTo>
                    <a:pt x="120617" y="133220"/>
                    <a:pt x="129874" y="145916"/>
                    <a:pt x="135659" y="159989"/>
                  </a:cubicBezTo>
                  <a:cubicBezTo>
                    <a:pt x="139349" y="168964"/>
                    <a:pt x="139787" y="181410"/>
                    <a:pt x="147105" y="188415"/>
                  </a:cubicBezTo>
                  <a:cubicBezTo>
                    <a:pt x="147355" y="188634"/>
                    <a:pt x="147761" y="188666"/>
                    <a:pt x="147980" y="188415"/>
                  </a:cubicBezTo>
                  <a:cubicBezTo>
                    <a:pt x="148199" y="188165"/>
                    <a:pt x="148137" y="187759"/>
                    <a:pt x="147886" y="187539"/>
                  </a:cubicBezTo>
                  <a:cubicBezTo>
                    <a:pt x="145009" y="184788"/>
                    <a:pt x="143508" y="181004"/>
                    <a:pt x="142226" y="177282"/>
                  </a:cubicBezTo>
                  <a:cubicBezTo>
                    <a:pt x="140225" y="171435"/>
                    <a:pt x="139224" y="165242"/>
                    <a:pt x="136847" y="159488"/>
                  </a:cubicBezTo>
                  <a:cubicBezTo>
                    <a:pt x="130999" y="145291"/>
                    <a:pt x="121461" y="132657"/>
                    <a:pt x="111548" y="121086"/>
                  </a:cubicBezTo>
                  <a:cubicBezTo>
                    <a:pt x="83810" y="88782"/>
                    <a:pt x="44876" y="68174"/>
                    <a:pt x="18920" y="34212"/>
                  </a:cubicBezTo>
                  <a:cubicBezTo>
                    <a:pt x="10883" y="23767"/>
                    <a:pt x="4660" y="12290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1205335" y="4075865"/>
              <a:ext cx="37620" cy="15730"/>
            </a:xfrm>
            <a:custGeom>
              <a:avLst/>
              <a:gdLst/>
              <a:ahLst/>
              <a:cxnLst/>
              <a:rect l="l" t="t" r="r" b="b"/>
              <a:pathLst>
                <a:path w="37620" h="15730" extrusionOk="0">
                  <a:moveTo>
                    <a:pt x="0" y="0"/>
                  </a:moveTo>
                  <a:cubicBezTo>
                    <a:pt x="8381" y="11008"/>
                    <a:pt x="23736" y="15230"/>
                    <a:pt x="37026" y="15730"/>
                  </a:cubicBezTo>
                  <a:cubicBezTo>
                    <a:pt x="37370" y="15730"/>
                    <a:pt x="37589" y="15386"/>
                    <a:pt x="37620" y="15042"/>
                  </a:cubicBezTo>
                  <a:cubicBezTo>
                    <a:pt x="37620" y="14698"/>
                    <a:pt x="37370" y="14479"/>
                    <a:pt x="37026" y="14448"/>
                  </a:cubicBezTo>
                  <a:cubicBezTo>
                    <a:pt x="23798" y="13948"/>
                    <a:pt x="8756" y="1075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1239953" y="4121304"/>
              <a:ext cx="54454" cy="15862"/>
            </a:xfrm>
            <a:custGeom>
              <a:avLst/>
              <a:gdLst/>
              <a:ahLst/>
              <a:cxnLst/>
              <a:rect l="l" t="t" r="r" b="b"/>
              <a:pathLst>
                <a:path w="54454" h="15862" extrusionOk="0">
                  <a:moveTo>
                    <a:pt x="0" y="0"/>
                  </a:moveTo>
                  <a:cubicBezTo>
                    <a:pt x="14354" y="12321"/>
                    <a:pt x="35275" y="18951"/>
                    <a:pt x="53945" y="14448"/>
                  </a:cubicBezTo>
                  <a:cubicBezTo>
                    <a:pt x="54257" y="14354"/>
                    <a:pt x="54508" y="13979"/>
                    <a:pt x="54445" y="13666"/>
                  </a:cubicBezTo>
                  <a:cubicBezTo>
                    <a:pt x="54351" y="13353"/>
                    <a:pt x="53976" y="13197"/>
                    <a:pt x="53663" y="13291"/>
                  </a:cubicBezTo>
                  <a:cubicBezTo>
                    <a:pt x="35087" y="17731"/>
                    <a:pt x="14573" y="11977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1263970" y="4165679"/>
              <a:ext cx="66283" cy="21254"/>
            </a:xfrm>
            <a:custGeom>
              <a:avLst/>
              <a:gdLst/>
              <a:ahLst/>
              <a:cxnLst/>
              <a:rect l="l" t="t" r="r" b="b"/>
              <a:pathLst>
                <a:path w="66283" h="21254" extrusionOk="0">
                  <a:moveTo>
                    <a:pt x="0" y="0"/>
                  </a:moveTo>
                  <a:cubicBezTo>
                    <a:pt x="6786" y="5379"/>
                    <a:pt x="14479" y="9569"/>
                    <a:pt x="22391" y="13103"/>
                  </a:cubicBezTo>
                  <a:cubicBezTo>
                    <a:pt x="29615" y="16324"/>
                    <a:pt x="37183" y="19045"/>
                    <a:pt x="44969" y="20421"/>
                  </a:cubicBezTo>
                  <a:cubicBezTo>
                    <a:pt x="52037" y="21703"/>
                    <a:pt x="59918" y="22016"/>
                    <a:pt x="65984" y="17575"/>
                  </a:cubicBezTo>
                  <a:cubicBezTo>
                    <a:pt x="66266" y="17388"/>
                    <a:pt x="66391" y="16981"/>
                    <a:pt x="66172" y="16700"/>
                  </a:cubicBezTo>
                  <a:cubicBezTo>
                    <a:pt x="65984" y="16418"/>
                    <a:pt x="65578" y="16418"/>
                    <a:pt x="65296" y="16606"/>
                  </a:cubicBezTo>
                  <a:cubicBezTo>
                    <a:pt x="58698" y="21422"/>
                    <a:pt x="49535" y="20483"/>
                    <a:pt x="42030" y="18951"/>
                  </a:cubicBezTo>
                  <a:cubicBezTo>
                    <a:pt x="27488" y="15980"/>
                    <a:pt x="11821" y="903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1252556" y="4035618"/>
              <a:ext cx="15939" cy="73948"/>
            </a:xfrm>
            <a:custGeom>
              <a:avLst/>
              <a:gdLst/>
              <a:ahLst/>
              <a:cxnLst/>
              <a:rect l="l" t="t" r="r" b="b"/>
              <a:pathLst>
                <a:path w="15939" h="73948" extrusionOk="0">
                  <a:moveTo>
                    <a:pt x="0" y="0"/>
                  </a:moveTo>
                  <a:cubicBezTo>
                    <a:pt x="344" y="7036"/>
                    <a:pt x="2252" y="13729"/>
                    <a:pt x="4316" y="20421"/>
                  </a:cubicBezTo>
                  <a:cubicBezTo>
                    <a:pt x="7130" y="29552"/>
                    <a:pt x="10414" y="38559"/>
                    <a:pt x="12634" y="47878"/>
                  </a:cubicBezTo>
                  <a:cubicBezTo>
                    <a:pt x="14510" y="55821"/>
                    <a:pt x="16387" y="65390"/>
                    <a:pt x="12540" y="73083"/>
                  </a:cubicBezTo>
                  <a:cubicBezTo>
                    <a:pt x="12384" y="73396"/>
                    <a:pt x="12540" y="73709"/>
                    <a:pt x="12822" y="73865"/>
                  </a:cubicBezTo>
                  <a:cubicBezTo>
                    <a:pt x="13134" y="74022"/>
                    <a:pt x="13447" y="73959"/>
                    <a:pt x="13603" y="73678"/>
                  </a:cubicBezTo>
                  <a:cubicBezTo>
                    <a:pt x="17638" y="65609"/>
                    <a:pt x="15667" y="55977"/>
                    <a:pt x="13510" y="47690"/>
                  </a:cubicBezTo>
                  <a:cubicBezTo>
                    <a:pt x="11102" y="38402"/>
                    <a:pt x="7693" y="29427"/>
                    <a:pt x="4722" y="20327"/>
                  </a:cubicBezTo>
                  <a:cubicBezTo>
                    <a:pt x="2533" y="13666"/>
                    <a:pt x="469" y="7005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1307282" y="4066015"/>
              <a:ext cx="10852" cy="88304"/>
            </a:xfrm>
            <a:custGeom>
              <a:avLst/>
              <a:gdLst/>
              <a:ahLst/>
              <a:cxnLst/>
              <a:rect l="l" t="t" r="r" b="b"/>
              <a:pathLst>
                <a:path w="10852" h="88304" extrusionOk="0">
                  <a:moveTo>
                    <a:pt x="0" y="0"/>
                  </a:moveTo>
                  <a:cubicBezTo>
                    <a:pt x="3972" y="17075"/>
                    <a:pt x="8318" y="34243"/>
                    <a:pt x="9569" y="51787"/>
                  </a:cubicBezTo>
                  <a:cubicBezTo>
                    <a:pt x="10445" y="63921"/>
                    <a:pt x="9757" y="76117"/>
                    <a:pt x="5066" y="87469"/>
                  </a:cubicBezTo>
                  <a:cubicBezTo>
                    <a:pt x="4941" y="87781"/>
                    <a:pt x="5035" y="88125"/>
                    <a:pt x="5348" y="88251"/>
                  </a:cubicBezTo>
                  <a:cubicBezTo>
                    <a:pt x="5660" y="88375"/>
                    <a:pt x="6098" y="88282"/>
                    <a:pt x="6223" y="87969"/>
                  </a:cubicBezTo>
                  <a:cubicBezTo>
                    <a:pt x="11508" y="75147"/>
                    <a:pt x="11508" y="61387"/>
                    <a:pt x="9945" y="47815"/>
                  </a:cubicBezTo>
                  <a:cubicBezTo>
                    <a:pt x="8099" y="31585"/>
                    <a:pt x="3909" y="15761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9" name="Google Shape;609;p7"/>
          <p:cNvGrpSpPr/>
          <p:nvPr/>
        </p:nvGrpSpPr>
        <p:grpSpPr>
          <a:xfrm>
            <a:off x="10633471" y="1990222"/>
            <a:ext cx="2400392" cy="2877571"/>
            <a:chOff x="3501179" y="3927572"/>
            <a:chExt cx="656060" cy="786458"/>
          </a:xfrm>
        </p:grpSpPr>
        <p:sp>
          <p:nvSpPr>
            <p:cNvPr id="610" name="Google Shape;610;p7"/>
            <p:cNvSpPr/>
            <p:nvPr/>
          </p:nvSpPr>
          <p:spPr>
            <a:xfrm>
              <a:off x="3675715" y="4167246"/>
              <a:ext cx="308681" cy="546784"/>
            </a:xfrm>
            <a:custGeom>
              <a:avLst/>
              <a:gdLst/>
              <a:ahLst/>
              <a:cxnLst/>
              <a:rect l="l" t="t" r="r" b="b"/>
              <a:pathLst>
                <a:path w="308681" h="546784" extrusionOk="0">
                  <a:moveTo>
                    <a:pt x="1690" y="123"/>
                  </a:moveTo>
                  <a:cubicBezTo>
                    <a:pt x="501" y="498"/>
                    <a:pt x="-281" y="1811"/>
                    <a:pt x="95" y="3031"/>
                  </a:cubicBezTo>
                  <a:cubicBezTo>
                    <a:pt x="251" y="3531"/>
                    <a:pt x="2722" y="11005"/>
                    <a:pt x="3785" y="14101"/>
                  </a:cubicBezTo>
                  <a:cubicBezTo>
                    <a:pt x="6787" y="22983"/>
                    <a:pt x="10164" y="32958"/>
                    <a:pt x="14073" y="43622"/>
                  </a:cubicBezTo>
                  <a:cubicBezTo>
                    <a:pt x="25206" y="74081"/>
                    <a:pt x="37528" y="104290"/>
                    <a:pt x="50725" y="132748"/>
                  </a:cubicBezTo>
                  <a:cubicBezTo>
                    <a:pt x="67924" y="169837"/>
                    <a:pt x="85405" y="200671"/>
                    <a:pt x="102668" y="223187"/>
                  </a:cubicBezTo>
                  <a:cubicBezTo>
                    <a:pt x="123401" y="250269"/>
                    <a:pt x="129937" y="258087"/>
                    <a:pt x="170435" y="303588"/>
                  </a:cubicBezTo>
                  <a:cubicBezTo>
                    <a:pt x="173999" y="307622"/>
                    <a:pt x="177033" y="311094"/>
                    <a:pt x="179941" y="314408"/>
                  </a:cubicBezTo>
                  <a:cubicBezTo>
                    <a:pt x="205178" y="343210"/>
                    <a:pt x="224004" y="367321"/>
                    <a:pt x="245582" y="400094"/>
                  </a:cubicBezTo>
                  <a:cubicBezTo>
                    <a:pt x="255120" y="414573"/>
                    <a:pt x="265283" y="435526"/>
                    <a:pt x="275634" y="461513"/>
                  </a:cubicBezTo>
                  <a:cubicBezTo>
                    <a:pt x="282890" y="479776"/>
                    <a:pt x="289801" y="499415"/>
                    <a:pt x="296212" y="518992"/>
                  </a:cubicBezTo>
                  <a:cubicBezTo>
                    <a:pt x="298432" y="525840"/>
                    <a:pt x="303998" y="543790"/>
                    <a:pt x="304374" y="545104"/>
                  </a:cubicBezTo>
                  <a:cubicBezTo>
                    <a:pt x="304718" y="546323"/>
                    <a:pt x="305812" y="547043"/>
                    <a:pt x="307000" y="546699"/>
                  </a:cubicBezTo>
                  <a:cubicBezTo>
                    <a:pt x="308220" y="546355"/>
                    <a:pt x="308939" y="545010"/>
                    <a:pt x="308595" y="543790"/>
                  </a:cubicBezTo>
                  <a:cubicBezTo>
                    <a:pt x="308220" y="542477"/>
                    <a:pt x="302653" y="524558"/>
                    <a:pt x="300433" y="517678"/>
                  </a:cubicBezTo>
                  <a:cubicBezTo>
                    <a:pt x="294022" y="498039"/>
                    <a:pt x="287174" y="478275"/>
                    <a:pt x="279856" y="459950"/>
                  </a:cubicBezTo>
                  <a:cubicBezTo>
                    <a:pt x="269411" y="433681"/>
                    <a:pt x="258998" y="412228"/>
                    <a:pt x="249272" y="397468"/>
                  </a:cubicBezTo>
                  <a:cubicBezTo>
                    <a:pt x="227569" y="364507"/>
                    <a:pt x="208743" y="340208"/>
                    <a:pt x="183350" y="311250"/>
                  </a:cubicBezTo>
                  <a:cubicBezTo>
                    <a:pt x="180442" y="307935"/>
                    <a:pt x="177440" y="304464"/>
                    <a:pt x="173843" y="300430"/>
                  </a:cubicBezTo>
                  <a:cubicBezTo>
                    <a:pt x="133439" y="254991"/>
                    <a:pt x="126747" y="247486"/>
                    <a:pt x="106076" y="220529"/>
                  </a:cubicBezTo>
                  <a:cubicBezTo>
                    <a:pt x="89064" y="198326"/>
                    <a:pt x="71989" y="167710"/>
                    <a:pt x="54915" y="130872"/>
                  </a:cubicBezTo>
                  <a:cubicBezTo>
                    <a:pt x="41781" y="102570"/>
                    <a:pt x="29616" y="72361"/>
                    <a:pt x="18514" y="42027"/>
                  </a:cubicBezTo>
                  <a:cubicBezTo>
                    <a:pt x="14636" y="31395"/>
                    <a:pt x="10946" y="21356"/>
                    <a:pt x="7975" y="12506"/>
                  </a:cubicBezTo>
                  <a:cubicBezTo>
                    <a:pt x="6943" y="9410"/>
                    <a:pt x="4723" y="1936"/>
                    <a:pt x="4535" y="1436"/>
                  </a:cubicBezTo>
                  <a:cubicBezTo>
                    <a:pt x="4223" y="248"/>
                    <a:pt x="2878" y="-253"/>
                    <a:pt x="1690" y="12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3724832" y="4264406"/>
              <a:ext cx="8987" cy="42717"/>
            </a:xfrm>
            <a:custGeom>
              <a:avLst/>
              <a:gdLst/>
              <a:ahLst/>
              <a:cxnLst/>
              <a:rect l="l" t="t" r="r" b="b"/>
              <a:pathLst>
                <a:path w="8987" h="42717" extrusionOk="0">
                  <a:moveTo>
                    <a:pt x="2139" y="0"/>
                  </a:moveTo>
                  <a:cubicBezTo>
                    <a:pt x="2139" y="0"/>
                    <a:pt x="1107" y="4816"/>
                    <a:pt x="825" y="6848"/>
                  </a:cubicBezTo>
                  <a:cubicBezTo>
                    <a:pt x="544" y="8756"/>
                    <a:pt x="450" y="10601"/>
                    <a:pt x="294" y="12384"/>
                  </a:cubicBezTo>
                  <a:cubicBezTo>
                    <a:pt x="137" y="14354"/>
                    <a:pt x="-50" y="16137"/>
                    <a:pt x="12" y="17669"/>
                  </a:cubicBezTo>
                  <a:cubicBezTo>
                    <a:pt x="262" y="22954"/>
                    <a:pt x="888" y="27988"/>
                    <a:pt x="1857" y="32711"/>
                  </a:cubicBezTo>
                  <a:cubicBezTo>
                    <a:pt x="2295" y="34869"/>
                    <a:pt x="2952" y="36807"/>
                    <a:pt x="3452" y="38496"/>
                  </a:cubicBezTo>
                  <a:cubicBezTo>
                    <a:pt x="3734" y="39528"/>
                    <a:pt x="4766" y="42718"/>
                    <a:pt x="4766" y="42718"/>
                  </a:cubicBezTo>
                  <a:lnTo>
                    <a:pt x="8987" y="41404"/>
                  </a:lnTo>
                  <a:lnTo>
                    <a:pt x="8206" y="39309"/>
                  </a:lnTo>
                  <a:cubicBezTo>
                    <a:pt x="7737" y="37965"/>
                    <a:pt x="7080" y="35431"/>
                    <a:pt x="6361" y="31929"/>
                  </a:cubicBezTo>
                  <a:cubicBezTo>
                    <a:pt x="5454" y="27457"/>
                    <a:pt x="4766" y="22485"/>
                    <a:pt x="4516" y="17418"/>
                  </a:cubicBezTo>
                  <a:cubicBezTo>
                    <a:pt x="4453" y="16105"/>
                    <a:pt x="4641" y="14479"/>
                    <a:pt x="4766" y="12665"/>
                  </a:cubicBezTo>
                  <a:cubicBezTo>
                    <a:pt x="4891" y="11008"/>
                    <a:pt x="5047" y="9225"/>
                    <a:pt x="5297" y="7380"/>
                  </a:cubicBezTo>
                  <a:cubicBezTo>
                    <a:pt x="5579" y="5410"/>
                    <a:pt x="6611" y="782"/>
                    <a:pt x="6611" y="782"/>
                  </a:cubicBezTo>
                  <a:lnTo>
                    <a:pt x="2139" y="0"/>
                  </a:ln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3687943" y="4281011"/>
              <a:ext cx="49285" cy="34274"/>
            </a:xfrm>
            <a:custGeom>
              <a:avLst/>
              <a:gdLst/>
              <a:ahLst/>
              <a:cxnLst/>
              <a:rect l="l" t="t" r="r" b="b"/>
              <a:pathLst>
                <a:path w="49285" h="34274" extrusionOk="0">
                  <a:moveTo>
                    <a:pt x="250" y="0"/>
                  </a:moveTo>
                  <a:lnTo>
                    <a:pt x="0" y="4753"/>
                  </a:lnTo>
                  <a:cubicBezTo>
                    <a:pt x="1220" y="4816"/>
                    <a:pt x="3628" y="5066"/>
                    <a:pt x="6849" y="6067"/>
                  </a:cubicBezTo>
                  <a:cubicBezTo>
                    <a:pt x="12290" y="7756"/>
                    <a:pt x="18044" y="10539"/>
                    <a:pt x="23986" y="14761"/>
                  </a:cubicBezTo>
                  <a:cubicBezTo>
                    <a:pt x="30053" y="19076"/>
                    <a:pt x="35400" y="23673"/>
                    <a:pt x="40060" y="28208"/>
                  </a:cubicBezTo>
                  <a:cubicBezTo>
                    <a:pt x="42843" y="30928"/>
                    <a:pt x="44876" y="33118"/>
                    <a:pt x="45845" y="34275"/>
                  </a:cubicBezTo>
                  <a:lnTo>
                    <a:pt x="49285" y="31366"/>
                  </a:lnTo>
                  <a:cubicBezTo>
                    <a:pt x="49004" y="31022"/>
                    <a:pt x="48472" y="30366"/>
                    <a:pt x="47690" y="29521"/>
                  </a:cubicBezTo>
                  <a:cubicBezTo>
                    <a:pt x="46439" y="28145"/>
                    <a:pt x="44907" y="26675"/>
                    <a:pt x="43218" y="25049"/>
                  </a:cubicBezTo>
                  <a:cubicBezTo>
                    <a:pt x="38371" y="20358"/>
                    <a:pt x="32867" y="15543"/>
                    <a:pt x="26613" y="11070"/>
                  </a:cubicBezTo>
                  <a:cubicBezTo>
                    <a:pt x="20265" y="6536"/>
                    <a:pt x="14041" y="3659"/>
                    <a:pt x="8162" y="1845"/>
                  </a:cubicBezTo>
                  <a:cubicBezTo>
                    <a:pt x="4597" y="751"/>
                    <a:pt x="1845" y="94"/>
                    <a:pt x="25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3760182" y="4398060"/>
              <a:ext cx="49035" cy="27710"/>
            </a:xfrm>
            <a:custGeom>
              <a:avLst/>
              <a:gdLst/>
              <a:ahLst/>
              <a:cxnLst/>
              <a:rect l="l" t="t" r="r" b="b"/>
              <a:pathLst>
                <a:path w="49035" h="27710" extrusionOk="0">
                  <a:moveTo>
                    <a:pt x="0" y="35"/>
                  </a:moveTo>
                  <a:lnTo>
                    <a:pt x="250" y="4506"/>
                  </a:lnTo>
                  <a:cubicBezTo>
                    <a:pt x="250" y="4506"/>
                    <a:pt x="12196" y="6164"/>
                    <a:pt x="20546" y="11105"/>
                  </a:cubicBezTo>
                  <a:cubicBezTo>
                    <a:pt x="22047" y="11981"/>
                    <a:pt x="27176" y="15233"/>
                    <a:pt x="28208" y="15858"/>
                  </a:cubicBezTo>
                  <a:cubicBezTo>
                    <a:pt x="32398" y="18485"/>
                    <a:pt x="45564" y="26991"/>
                    <a:pt x="46658" y="27711"/>
                  </a:cubicBezTo>
                  <a:lnTo>
                    <a:pt x="49035" y="24021"/>
                  </a:lnTo>
                  <a:cubicBezTo>
                    <a:pt x="47941" y="23270"/>
                    <a:pt x="35056" y="14545"/>
                    <a:pt x="30835" y="11887"/>
                  </a:cubicBezTo>
                  <a:cubicBezTo>
                    <a:pt x="29834" y="11261"/>
                    <a:pt x="24455" y="8040"/>
                    <a:pt x="22923" y="7134"/>
                  </a:cubicBezTo>
                  <a:cubicBezTo>
                    <a:pt x="13791" y="1724"/>
                    <a:pt x="5754" y="-90"/>
                    <a:pt x="250" y="3"/>
                  </a:cubicBezTo>
                  <a:cubicBezTo>
                    <a:pt x="219" y="35"/>
                    <a:pt x="31" y="35"/>
                    <a:pt x="0" y="3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3838796" y="4423144"/>
              <a:ext cx="8417" cy="42467"/>
            </a:xfrm>
            <a:custGeom>
              <a:avLst/>
              <a:gdLst/>
              <a:ahLst/>
              <a:cxnLst/>
              <a:rect l="l" t="t" r="r" b="b"/>
              <a:pathLst>
                <a:path w="8417" h="42467" extrusionOk="0">
                  <a:moveTo>
                    <a:pt x="4196" y="0"/>
                  </a:moveTo>
                  <a:cubicBezTo>
                    <a:pt x="4039" y="407"/>
                    <a:pt x="3695" y="1344"/>
                    <a:pt x="3414" y="2377"/>
                  </a:cubicBezTo>
                  <a:cubicBezTo>
                    <a:pt x="2913" y="4096"/>
                    <a:pt x="2569" y="5785"/>
                    <a:pt x="2100" y="7912"/>
                  </a:cubicBezTo>
                  <a:cubicBezTo>
                    <a:pt x="881" y="13478"/>
                    <a:pt x="99" y="19608"/>
                    <a:pt x="5" y="25580"/>
                  </a:cubicBezTo>
                  <a:cubicBezTo>
                    <a:pt x="-26" y="26894"/>
                    <a:pt x="99" y="28301"/>
                    <a:pt x="255" y="29803"/>
                  </a:cubicBezTo>
                  <a:cubicBezTo>
                    <a:pt x="505" y="32179"/>
                    <a:pt x="974" y="34618"/>
                    <a:pt x="1568" y="37183"/>
                  </a:cubicBezTo>
                  <a:cubicBezTo>
                    <a:pt x="2132" y="39559"/>
                    <a:pt x="2507" y="41310"/>
                    <a:pt x="2882" y="42468"/>
                  </a:cubicBezTo>
                  <a:lnTo>
                    <a:pt x="7354" y="41154"/>
                  </a:lnTo>
                  <a:cubicBezTo>
                    <a:pt x="7010" y="40122"/>
                    <a:pt x="6322" y="38371"/>
                    <a:pt x="5759" y="36151"/>
                  </a:cubicBezTo>
                  <a:cubicBezTo>
                    <a:pt x="5196" y="33774"/>
                    <a:pt x="4946" y="31460"/>
                    <a:pt x="4696" y="29302"/>
                  </a:cubicBezTo>
                  <a:cubicBezTo>
                    <a:pt x="4571" y="27988"/>
                    <a:pt x="4414" y="26706"/>
                    <a:pt x="4446" y="25612"/>
                  </a:cubicBezTo>
                  <a:cubicBezTo>
                    <a:pt x="4540" y="19952"/>
                    <a:pt x="5384" y="14323"/>
                    <a:pt x="6572" y="9006"/>
                  </a:cubicBezTo>
                  <a:cubicBezTo>
                    <a:pt x="7323" y="5567"/>
                    <a:pt x="7917" y="3002"/>
                    <a:pt x="8417" y="1626"/>
                  </a:cubicBezTo>
                  <a:lnTo>
                    <a:pt x="4196" y="0"/>
                  </a:ln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3901501" y="4568935"/>
              <a:ext cx="34774" cy="19232"/>
            </a:xfrm>
            <a:custGeom>
              <a:avLst/>
              <a:gdLst/>
              <a:ahLst/>
              <a:cxnLst/>
              <a:rect l="l" t="t" r="r" b="b"/>
              <a:pathLst>
                <a:path w="34774" h="19232" extrusionOk="0">
                  <a:moveTo>
                    <a:pt x="1314" y="0"/>
                  </a:moveTo>
                  <a:lnTo>
                    <a:pt x="0" y="4222"/>
                  </a:lnTo>
                  <a:cubicBezTo>
                    <a:pt x="813" y="4440"/>
                    <a:pt x="2345" y="4941"/>
                    <a:pt x="4222" y="5535"/>
                  </a:cubicBezTo>
                  <a:cubicBezTo>
                    <a:pt x="7349" y="6536"/>
                    <a:pt x="10539" y="7568"/>
                    <a:pt x="13447" y="8694"/>
                  </a:cubicBezTo>
                  <a:cubicBezTo>
                    <a:pt x="14198" y="8975"/>
                    <a:pt x="14854" y="9444"/>
                    <a:pt x="15542" y="9757"/>
                  </a:cubicBezTo>
                  <a:cubicBezTo>
                    <a:pt x="17481" y="10570"/>
                    <a:pt x="19514" y="11414"/>
                    <a:pt x="21327" y="12384"/>
                  </a:cubicBezTo>
                  <a:cubicBezTo>
                    <a:pt x="24236" y="13916"/>
                    <a:pt x="26675" y="15480"/>
                    <a:pt x="28958" y="17137"/>
                  </a:cubicBezTo>
                  <a:cubicBezTo>
                    <a:pt x="30303" y="18107"/>
                    <a:pt x="31397" y="18826"/>
                    <a:pt x="31866" y="19232"/>
                  </a:cubicBezTo>
                  <a:lnTo>
                    <a:pt x="34775" y="15792"/>
                  </a:lnTo>
                  <a:cubicBezTo>
                    <a:pt x="34212" y="15292"/>
                    <a:pt x="33086" y="14479"/>
                    <a:pt x="31616" y="13416"/>
                  </a:cubicBezTo>
                  <a:cubicBezTo>
                    <a:pt x="29177" y="11664"/>
                    <a:pt x="26519" y="9788"/>
                    <a:pt x="23454" y="8131"/>
                  </a:cubicBezTo>
                  <a:cubicBezTo>
                    <a:pt x="21515" y="7099"/>
                    <a:pt x="19451" y="6348"/>
                    <a:pt x="17387" y="5504"/>
                  </a:cubicBezTo>
                  <a:cubicBezTo>
                    <a:pt x="16668" y="5191"/>
                    <a:pt x="15793" y="4753"/>
                    <a:pt x="15011" y="4440"/>
                  </a:cubicBezTo>
                  <a:cubicBezTo>
                    <a:pt x="12008" y="3283"/>
                    <a:pt x="8725" y="2283"/>
                    <a:pt x="5504" y="1282"/>
                  </a:cubicBezTo>
                  <a:cubicBezTo>
                    <a:pt x="3628" y="719"/>
                    <a:pt x="2189" y="250"/>
                    <a:pt x="1314" y="0"/>
                  </a:cubicBezTo>
                  <a:close/>
                </a:path>
              </a:pathLst>
            </a:custGeom>
            <a:solidFill>
              <a:srgbClr val="929561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3949754" y="4593202"/>
              <a:ext cx="6848" cy="36682"/>
            </a:xfrm>
            <a:custGeom>
              <a:avLst/>
              <a:gdLst/>
              <a:ahLst/>
              <a:cxnLst/>
              <a:rect l="l" t="t" r="r" b="b"/>
              <a:pathLst>
                <a:path w="6848" h="36682" extrusionOk="0">
                  <a:moveTo>
                    <a:pt x="2377" y="0"/>
                  </a:moveTo>
                  <a:cubicBezTo>
                    <a:pt x="2095" y="1032"/>
                    <a:pt x="1751" y="2689"/>
                    <a:pt x="1314" y="4753"/>
                  </a:cubicBezTo>
                  <a:cubicBezTo>
                    <a:pt x="970" y="6442"/>
                    <a:pt x="720" y="7943"/>
                    <a:pt x="532" y="9506"/>
                  </a:cubicBezTo>
                  <a:cubicBezTo>
                    <a:pt x="313" y="11164"/>
                    <a:pt x="0" y="12915"/>
                    <a:pt x="0" y="14260"/>
                  </a:cubicBezTo>
                  <a:cubicBezTo>
                    <a:pt x="63" y="19295"/>
                    <a:pt x="532" y="24236"/>
                    <a:pt x="1064" y="29302"/>
                  </a:cubicBezTo>
                  <a:cubicBezTo>
                    <a:pt x="1407" y="32585"/>
                    <a:pt x="1626" y="35244"/>
                    <a:pt x="1845" y="36682"/>
                  </a:cubicBezTo>
                  <a:lnTo>
                    <a:pt x="6317" y="35900"/>
                  </a:lnTo>
                  <a:cubicBezTo>
                    <a:pt x="6098" y="34524"/>
                    <a:pt x="5848" y="32241"/>
                    <a:pt x="5535" y="29052"/>
                  </a:cubicBezTo>
                  <a:cubicBezTo>
                    <a:pt x="5035" y="24142"/>
                    <a:pt x="4785" y="18888"/>
                    <a:pt x="4753" y="14010"/>
                  </a:cubicBezTo>
                  <a:cubicBezTo>
                    <a:pt x="4753" y="12884"/>
                    <a:pt x="4847" y="11790"/>
                    <a:pt x="5004" y="10320"/>
                  </a:cubicBezTo>
                  <a:cubicBezTo>
                    <a:pt x="5191" y="8881"/>
                    <a:pt x="5473" y="7161"/>
                    <a:pt x="5786" y="5567"/>
                  </a:cubicBezTo>
                  <a:cubicBezTo>
                    <a:pt x="6192" y="3627"/>
                    <a:pt x="6599" y="2033"/>
                    <a:pt x="6849" y="1094"/>
                  </a:cubicBezTo>
                  <a:lnTo>
                    <a:pt x="2377" y="0"/>
                  </a:lnTo>
                  <a:close/>
                </a:path>
              </a:pathLst>
            </a:custGeom>
            <a:solidFill>
              <a:srgbClr val="929561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3501179" y="4180675"/>
              <a:ext cx="191172" cy="150408"/>
            </a:xfrm>
            <a:custGeom>
              <a:avLst/>
              <a:gdLst/>
              <a:ahLst/>
              <a:cxnLst/>
              <a:rect l="l" t="t" r="r" b="b"/>
              <a:pathLst>
                <a:path w="191172" h="150408" extrusionOk="0">
                  <a:moveTo>
                    <a:pt x="188640" y="107091"/>
                  </a:moveTo>
                  <a:cubicBezTo>
                    <a:pt x="177351" y="132547"/>
                    <a:pt x="138417" y="160160"/>
                    <a:pt x="77123" y="147026"/>
                  </a:cubicBezTo>
                  <a:cubicBezTo>
                    <a:pt x="26275" y="136112"/>
                    <a:pt x="-10282" y="88078"/>
                    <a:pt x="2602" y="49801"/>
                  </a:cubicBezTo>
                  <a:cubicBezTo>
                    <a:pt x="15486" y="11523"/>
                    <a:pt x="59142" y="-3487"/>
                    <a:pt x="97419" y="672"/>
                  </a:cubicBezTo>
                  <a:cubicBezTo>
                    <a:pt x="174161" y="9021"/>
                    <a:pt x="199930" y="81635"/>
                    <a:pt x="188640" y="10709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3675736" y="4517532"/>
              <a:ext cx="235299" cy="193428"/>
            </a:xfrm>
            <a:custGeom>
              <a:avLst/>
              <a:gdLst/>
              <a:ahLst/>
              <a:cxnLst/>
              <a:rect l="l" t="t" r="r" b="b"/>
              <a:pathLst>
                <a:path w="235299" h="193428" extrusionOk="0">
                  <a:moveTo>
                    <a:pt x="233771" y="58939"/>
                  </a:moveTo>
                  <a:cubicBezTo>
                    <a:pt x="241245" y="92964"/>
                    <a:pt x="222513" y="149629"/>
                    <a:pt x="150993" y="181808"/>
                  </a:cubicBezTo>
                  <a:cubicBezTo>
                    <a:pt x="91670" y="208483"/>
                    <a:pt x="19243" y="187156"/>
                    <a:pt x="3857" y="139028"/>
                  </a:cubicBezTo>
                  <a:cubicBezTo>
                    <a:pt x="-11529" y="90900"/>
                    <a:pt x="21339" y="43459"/>
                    <a:pt x="63024" y="19255"/>
                  </a:cubicBezTo>
                  <a:cubicBezTo>
                    <a:pt x="146490" y="-29155"/>
                    <a:pt x="226297" y="24915"/>
                    <a:pt x="233771" y="58939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3574312" y="3927572"/>
              <a:ext cx="198631" cy="241898"/>
            </a:xfrm>
            <a:custGeom>
              <a:avLst/>
              <a:gdLst/>
              <a:ahLst/>
              <a:cxnLst/>
              <a:rect l="l" t="t" r="r" b="b"/>
              <a:pathLst>
                <a:path w="198631" h="241898" extrusionOk="0">
                  <a:moveTo>
                    <a:pt x="103844" y="240797"/>
                  </a:moveTo>
                  <a:cubicBezTo>
                    <a:pt x="54903" y="251899"/>
                    <a:pt x="-6829" y="176877"/>
                    <a:pt x="614" y="112675"/>
                  </a:cubicBezTo>
                  <a:cubicBezTo>
                    <a:pt x="8057" y="48473"/>
                    <a:pt x="39485" y="-281"/>
                    <a:pt x="99903" y="1"/>
                  </a:cubicBezTo>
                  <a:cubicBezTo>
                    <a:pt x="160321" y="283"/>
                    <a:pt x="192219" y="56541"/>
                    <a:pt x="196910" y="94756"/>
                  </a:cubicBezTo>
                  <a:cubicBezTo>
                    <a:pt x="209262" y="195890"/>
                    <a:pt x="152753" y="229696"/>
                    <a:pt x="103844" y="240797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3939645" y="4412933"/>
              <a:ext cx="217594" cy="209184"/>
            </a:xfrm>
            <a:custGeom>
              <a:avLst/>
              <a:gdLst/>
              <a:ahLst/>
              <a:cxnLst/>
              <a:rect l="l" t="t" r="r" b="b"/>
              <a:pathLst>
                <a:path w="217594" h="209184" extrusionOk="0">
                  <a:moveTo>
                    <a:pt x="11611" y="180801"/>
                  </a:moveTo>
                  <a:cubicBezTo>
                    <a:pt x="-6996" y="151343"/>
                    <a:pt x="-8623" y="91675"/>
                    <a:pt x="47667" y="37105"/>
                  </a:cubicBezTo>
                  <a:cubicBezTo>
                    <a:pt x="94388" y="-8146"/>
                    <a:pt x="169754" y="-12712"/>
                    <a:pt x="200589" y="27286"/>
                  </a:cubicBezTo>
                  <a:cubicBezTo>
                    <a:pt x="231423" y="67314"/>
                    <a:pt x="216631" y="123104"/>
                    <a:pt x="185672" y="160036"/>
                  </a:cubicBezTo>
                  <a:cubicBezTo>
                    <a:pt x="123628" y="233964"/>
                    <a:pt x="30218" y="210228"/>
                    <a:pt x="11611" y="18080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3707586" y="4115275"/>
              <a:ext cx="164798" cy="171100"/>
            </a:xfrm>
            <a:custGeom>
              <a:avLst/>
              <a:gdLst/>
              <a:ahLst/>
              <a:cxnLst/>
              <a:rect l="l" t="t" r="r" b="b"/>
              <a:pathLst>
                <a:path w="164798" h="171100" extrusionOk="0">
                  <a:moveTo>
                    <a:pt x="27767" y="158138"/>
                  </a:moveTo>
                  <a:cubicBezTo>
                    <a:pt x="12099" y="144221"/>
                    <a:pt x="-26053" y="105006"/>
                    <a:pt x="27892" y="56190"/>
                  </a:cubicBezTo>
                  <a:cubicBezTo>
                    <a:pt x="81836" y="7374"/>
                    <a:pt x="112202" y="-8700"/>
                    <a:pt x="142942" y="4341"/>
                  </a:cubicBezTo>
                  <a:cubicBezTo>
                    <a:pt x="173714" y="17381"/>
                    <a:pt x="166897" y="78519"/>
                    <a:pt x="153387" y="104600"/>
                  </a:cubicBezTo>
                  <a:cubicBezTo>
                    <a:pt x="139877" y="130649"/>
                    <a:pt x="111138" y="159513"/>
                    <a:pt x="85652" y="167488"/>
                  </a:cubicBezTo>
                  <a:cubicBezTo>
                    <a:pt x="64637" y="174055"/>
                    <a:pt x="43434" y="172085"/>
                    <a:pt x="27767" y="158138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3582023" y="4338289"/>
              <a:ext cx="183205" cy="149280"/>
            </a:xfrm>
            <a:custGeom>
              <a:avLst/>
              <a:gdLst/>
              <a:ahLst/>
              <a:cxnLst/>
              <a:rect l="l" t="t" r="r" b="b"/>
              <a:pathLst>
                <a:path w="183205" h="149280" extrusionOk="0">
                  <a:moveTo>
                    <a:pt x="183194" y="74191"/>
                  </a:moveTo>
                  <a:cubicBezTo>
                    <a:pt x="183538" y="50549"/>
                    <a:pt x="176471" y="826"/>
                    <a:pt x="109173" y="13"/>
                  </a:cubicBezTo>
                  <a:cubicBezTo>
                    <a:pt x="41875" y="-800"/>
                    <a:pt x="-4690" y="35914"/>
                    <a:pt x="377" y="81665"/>
                  </a:cubicBezTo>
                  <a:cubicBezTo>
                    <a:pt x="5412" y="127416"/>
                    <a:pt x="48536" y="153529"/>
                    <a:pt x="93161" y="148712"/>
                  </a:cubicBezTo>
                  <a:cubicBezTo>
                    <a:pt x="163587" y="141145"/>
                    <a:pt x="182850" y="97833"/>
                    <a:pt x="183194" y="7419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3824855" y="4255865"/>
              <a:ext cx="200825" cy="197159"/>
            </a:xfrm>
            <a:custGeom>
              <a:avLst/>
              <a:gdLst/>
              <a:ahLst/>
              <a:cxnLst/>
              <a:rect l="l" t="t" r="r" b="b"/>
              <a:pathLst>
                <a:path w="200825" h="197159" extrusionOk="0">
                  <a:moveTo>
                    <a:pt x="10725" y="157741"/>
                  </a:moveTo>
                  <a:cubicBezTo>
                    <a:pt x="25610" y="180101"/>
                    <a:pt x="64450" y="221974"/>
                    <a:pt x="130810" y="177568"/>
                  </a:cubicBezTo>
                  <a:cubicBezTo>
                    <a:pt x="197170" y="133161"/>
                    <a:pt x="219092" y="67521"/>
                    <a:pt x="184754" y="28024"/>
                  </a:cubicBezTo>
                  <a:cubicBezTo>
                    <a:pt x="150386" y="-11473"/>
                    <a:pt x="91438" y="-6970"/>
                    <a:pt x="50910" y="27461"/>
                  </a:cubicBezTo>
                  <a:cubicBezTo>
                    <a:pt x="-13136" y="81875"/>
                    <a:pt x="-4130" y="135381"/>
                    <a:pt x="10725" y="15774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3655702" y="3972980"/>
              <a:ext cx="23829" cy="193392"/>
            </a:xfrm>
            <a:custGeom>
              <a:avLst/>
              <a:gdLst/>
              <a:ahLst/>
              <a:cxnLst/>
              <a:rect l="l" t="t" r="r" b="b"/>
              <a:pathLst>
                <a:path w="23829" h="193392" extrusionOk="0">
                  <a:moveTo>
                    <a:pt x="23423" y="190229"/>
                  </a:moveTo>
                  <a:lnTo>
                    <a:pt x="21390" y="187415"/>
                  </a:lnTo>
                  <a:lnTo>
                    <a:pt x="19514" y="184506"/>
                  </a:lnTo>
                  <a:lnTo>
                    <a:pt x="17763" y="181473"/>
                  </a:lnTo>
                  <a:lnTo>
                    <a:pt x="16105" y="178314"/>
                  </a:lnTo>
                  <a:lnTo>
                    <a:pt x="14573" y="175031"/>
                  </a:lnTo>
                  <a:lnTo>
                    <a:pt x="13134" y="171622"/>
                  </a:lnTo>
                  <a:lnTo>
                    <a:pt x="11790" y="168120"/>
                  </a:lnTo>
                  <a:lnTo>
                    <a:pt x="10539" y="164524"/>
                  </a:lnTo>
                  <a:lnTo>
                    <a:pt x="9413" y="160802"/>
                  </a:lnTo>
                  <a:lnTo>
                    <a:pt x="8350" y="157018"/>
                  </a:lnTo>
                  <a:lnTo>
                    <a:pt x="7380" y="153140"/>
                  </a:lnTo>
                  <a:lnTo>
                    <a:pt x="6505" y="149169"/>
                  </a:lnTo>
                  <a:lnTo>
                    <a:pt x="5723" y="145135"/>
                  </a:lnTo>
                  <a:lnTo>
                    <a:pt x="5035" y="141007"/>
                  </a:lnTo>
                  <a:lnTo>
                    <a:pt x="4441" y="136816"/>
                  </a:lnTo>
                  <a:lnTo>
                    <a:pt x="3940" y="132563"/>
                  </a:lnTo>
                  <a:lnTo>
                    <a:pt x="3503" y="128247"/>
                  </a:lnTo>
                  <a:lnTo>
                    <a:pt x="3159" y="123901"/>
                  </a:lnTo>
                  <a:lnTo>
                    <a:pt x="2908" y="119491"/>
                  </a:lnTo>
                  <a:lnTo>
                    <a:pt x="2752" y="115051"/>
                  </a:lnTo>
                  <a:lnTo>
                    <a:pt x="2658" y="110579"/>
                  </a:lnTo>
                  <a:lnTo>
                    <a:pt x="2627" y="106107"/>
                  </a:lnTo>
                  <a:lnTo>
                    <a:pt x="2690" y="101603"/>
                  </a:lnTo>
                  <a:lnTo>
                    <a:pt x="2815" y="97100"/>
                  </a:lnTo>
                  <a:lnTo>
                    <a:pt x="3065" y="92566"/>
                  </a:lnTo>
                  <a:lnTo>
                    <a:pt x="3284" y="88031"/>
                  </a:lnTo>
                  <a:lnTo>
                    <a:pt x="3659" y="83528"/>
                  </a:lnTo>
                  <a:lnTo>
                    <a:pt x="4034" y="79025"/>
                  </a:lnTo>
                  <a:lnTo>
                    <a:pt x="4535" y="74553"/>
                  </a:lnTo>
                  <a:lnTo>
                    <a:pt x="5035" y="70081"/>
                  </a:lnTo>
                  <a:lnTo>
                    <a:pt x="5629" y="65640"/>
                  </a:lnTo>
                  <a:lnTo>
                    <a:pt x="6223" y="61200"/>
                  </a:lnTo>
                  <a:lnTo>
                    <a:pt x="6943" y="56853"/>
                  </a:lnTo>
                  <a:lnTo>
                    <a:pt x="7662" y="52506"/>
                  </a:lnTo>
                  <a:lnTo>
                    <a:pt x="8475" y="48253"/>
                  </a:lnTo>
                  <a:lnTo>
                    <a:pt x="9288" y="44000"/>
                  </a:lnTo>
                  <a:lnTo>
                    <a:pt x="10163" y="39841"/>
                  </a:lnTo>
                  <a:lnTo>
                    <a:pt x="11070" y="35744"/>
                  </a:lnTo>
                  <a:lnTo>
                    <a:pt x="12009" y="31741"/>
                  </a:lnTo>
                  <a:lnTo>
                    <a:pt x="12978" y="27801"/>
                  </a:lnTo>
                  <a:lnTo>
                    <a:pt x="13979" y="23955"/>
                  </a:lnTo>
                  <a:lnTo>
                    <a:pt x="15011" y="20202"/>
                  </a:lnTo>
                  <a:lnTo>
                    <a:pt x="16074" y="16543"/>
                  </a:lnTo>
                  <a:lnTo>
                    <a:pt x="17169" y="13009"/>
                  </a:lnTo>
                  <a:lnTo>
                    <a:pt x="18294" y="9569"/>
                  </a:lnTo>
                  <a:lnTo>
                    <a:pt x="19451" y="6254"/>
                  </a:lnTo>
                  <a:lnTo>
                    <a:pt x="20608" y="3065"/>
                  </a:lnTo>
                  <a:lnTo>
                    <a:pt x="21797" y="0"/>
                  </a:lnTo>
                  <a:lnTo>
                    <a:pt x="20546" y="3034"/>
                  </a:lnTo>
                  <a:lnTo>
                    <a:pt x="19295" y="6223"/>
                  </a:lnTo>
                  <a:lnTo>
                    <a:pt x="18075" y="9538"/>
                  </a:lnTo>
                  <a:lnTo>
                    <a:pt x="16856" y="12947"/>
                  </a:lnTo>
                  <a:lnTo>
                    <a:pt x="15667" y="16481"/>
                  </a:lnTo>
                  <a:lnTo>
                    <a:pt x="14510" y="20108"/>
                  </a:lnTo>
                  <a:lnTo>
                    <a:pt x="13385" y="23829"/>
                  </a:lnTo>
                  <a:lnTo>
                    <a:pt x="12290" y="27645"/>
                  </a:lnTo>
                  <a:lnTo>
                    <a:pt x="11227" y="31554"/>
                  </a:lnTo>
                  <a:lnTo>
                    <a:pt x="10195" y="35557"/>
                  </a:lnTo>
                  <a:lnTo>
                    <a:pt x="9194" y="39622"/>
                  </a:lnTo>
                  <a:lnTo>
                    <a:pt x="8225" y="43781"/>
                  </a:lnTo>
                  <a:lnTo>
                    <a:pt x="7318" y="48003"/>
                  </a:lnTo>
                  <a:lnTo>
                    <a:pt x="6411" y="52225"/>
                  </a:lnTo>
                  <a:lnTo>
                    <a:pt x="5598" y="56572"/>
                  </a:lnTo>
                  <a:lnTo>
                    <a:pt x="4785" y="60919"/>
                  </a:lnTo>
                  <a:lnTo>
                    <a:pt x="4066" y="65359"/>
                  </a:lnTo>
                  <a:lnTo>
                    <a:pt x="3377" y="69800"/>
                  </a:lnTo>
                  <a:lnTo>
                    <a:pt x="2783" y="74303"/>
                  </a:lnTo>
                  <a:lnTo>
                    <a:pt x="2189" y="78806"/>
                  </a:lnTo>
                  <a:lnTo>
                    <a:pt x="1720" y="83341"/>
                  </a:lnTo>
                  <a:lnTo>
                    <a:pt x="1251" y="87875"/>
                  </a:lnTo>
                  <a:lnTo>
                    <a:pt x="907" y="92410"/>
                  </a:lnTo>
                  <a:lnTo>
                    <a:pt x="563" y="96944"/>
                  </a:lnTo>
                  <a:lnTo>
                    <a:pt x="313" y="101510"/>
                  </a:lnTo>
                  <a:lnTo>
                    <a:pt x="125" y="106044"/>
                  </a:lnTo>
                  <a:lnTo>
                    <a:pt x="31" y="110579"/>
                  </a:lnTo>
                  <a:lnTo>
                    <a:pt x="0" y="115082"/>
                  </a:lnTo>
                  <a:lnTo>
                    <a:pt x="63" y="119554"/>
                  </a:lnTo>
                  <a:lnTo>
                    <a:pt x="219" y="123994"/>
                  </a:lnTo>
                  <a:lnTo>
                    <a:pt x="438" y="128404"/>
                  </a:lnTo>
                  <a:lnTo>
                    <a:pt x="751" y="132782"/>
                  </a:lnTo>
                  <a:lnTo>
                    <a:pt x="1157" y="137098"/>
                  </a:lnTo>
                  <a:lnTo>
                    <a:pt x="1626" y="141382"/>
                  </a:lnTo>
                  <a:lnTo>
                    <a:pt x="2220" y="145604"/>
                  </a:lnTo>
                  <a:lnTo>
                    <a:pt x="2908" y="149763"/>
                  </a:lnTo>
                  <a:lnTo>
                    <a:pt x="3690" y="153860"/>
                  </a:lnTo>
                  <a:lnTo>
                    <a:pt x="4566" y="157893"/>
                  </a:lnTo>
                  <a:lnTo>
                    <a:pt x="5567" y="161834"/>
                  </a:lnTo>
                  <a:lnTo>
                    <a:pt x="6692" y="165681"/>
                  </a:lnTo>
                  <a:lnTo>
                    <a:pt x="7943" y="169433"/>
                  </a:lnTo>
                  <a:lnTo>
                    <a:pt x="9319" y="173092"/>
                  </a:lnTo>
                  <a:lnTo>
                    <a:pt x="10789" y="176657"/>
                  </a:lnTo>
                  <a:lnTo>
                    <a:pt x="12415" y="180097"/>
                  </a:lnTo>
                  <a:lnTo>
                    <a:pt x="14166" y="183412"/>
                  </a:lnTo>
                  <a:lnTo>
                    <a:pt x="16043" y="186602"/>
                  </a:lnTo>
                  <a:lnTo>
                    <a:pt x="18044" y="189666"/>
                  </a:lnTo>
                  <a:lnTo>
                    <a:pt x="20139" y="192543"/>
                  </a:lnTo>
                  <a:cubicBezTo>
                    <a:pt x="20796" y="193450"/>
                    <a:pt x="22109" y="193669"/>
                    <a:pt x="23017" y="193013"/>
                  </a:cubicBezTo>
                  <a:cubicBezTo>
                    <a:pt x="23892" y="192449"/>
                    <a:pt x="24111" y="191167"/>
                    <a:pt x="23423" y="19022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3588341" y="4038245"/>
              <a:ext cx="70750" cy="79030"/>
            </a:xfrm>
            <a:custGeom>
              <a:avLst/>
              <a:gdLst/>
              <a:ahLst/>
              <a:cxnLst/>
              <a:rect l="l" t="t" r="r" b="b"/>
              <a:pathLst>
                <a:path w="70750" h="79030" extrusionOk="0">
                  <a:moveTo>
                    <a:pt x="70050" y="75241"/>
                  </a:moveTo>
                  <a:lnTo>
                    <a:pt x="67016" y="72614"/>
                  </a:lnTo>
                  <a:lnTo>
                    <a:pt x="63983" y="69894"/>
                  </a:lnTo>
                  <a:lnTo>
                    <a:pt x="60950" y="67110"/>
                  </a:lnTo>
                  <a:lnTo>
                    <a:pt x="57885" y="64265"/>
                  </a:lnTo>
                  <a:lnTo>
                    <a:pt x="54758" y="61419"/>
                  </a:lnTo>
                  <a:lnTo>
                    <a:pt x="51662" y="58479"/>
                  </a:lnTo>
                  <a:lnTo>
                    <a:pt x="48566" y="55446"/>
                  </a:lnTo>
                  <a:lnTo>
                    <a:pt x="45470" y="52412"/>
                  </a:lnTo>
                  <a:lnTo>
                    <a:pt x="42405" y="49285"/>
                  </a:lnTo>
                  <a:lnTo>
                    <a:pt x="39341" y="46158"/>
                  </a:lnTo>
                  <a:lnTo>
                    <a:pt x="36307" y="42937"/>
                  </a:lnTo>
                  <a:lnTo>
                    <a:pt x="33274" y="39716"/>
                  </a:lnTo>
                  <a:lnTo>
                    <a:pt x="30303" y="36432"/>
                  </a:lnTo>
                  <a:lnTo>
                    <a:pt x="27332" y="33149"/>
                  </a:lnTo>
                  <a:lnTo>
                    <a:pt x="24424" y="29834"/>
                  </a:lnTo>
                  <a:lnTo>
                    <a:pt x="21515" y="26519"/>
                  </a:lnTo>
                  <a:lnTo>
                    <a:pt x="18701" y="23173"/>
                  </a:lnTo>
                  <a:lnTo>
                    <a:pt x="15886" y="19827"/>
                  </a:lnTo>
                  <a:lnTo>
                    <a:pt x="13134" y="16481"/>
                  </a:lnTo>
                  <a:lnTo>
                    <a:pt x="10382" y="13135"/>
                  </a:lnTo>
                  <a:lnTo>
                    <a:pt x="7724" y="9820"/>
                  </a:lnTo>
                  <a:lnTo>
                    <a:pt x="5066" y="6505"/>
                  </a:lnTo>
                  <a:lnTo>
                    <a:pt x="2533" y="3252"/>
                  </a:lnTo>
                  <a:lnTo>
                    <a:pt x="0" y="0"/>
                  </a:lnTo>
                  <a:lnTo>
                    <a:pt x="2408" y="3378"/>
                  </a:lnTo>
                  <a:lnTo>
                    <a:pt x="4816" y="6755"/>
                  </a:lnTo>
                  <a:lnTo>
                    <a:pt x="7318" y="10195"/>
                  </a:lnTo>
                  <a:lnTo>
                    <a:pt x="9820" y="13635"/>
                  </a:lnTo>
                  <a:lnTo>
                    <a:pt x="12415" y="17106"/>
                  </a:lnTo>
                  <a:lnTo>
                    <a:pt x="15011" y="20577"/>
                  </a:lnTo>
                  <a:lnTo>
                    <a:pt x="17700" y="24049"/>
                  </a:lnTo>
                  <a:lnTo>
                    <a:pt x="20390" y="27520"/>
                  </a:lnTo>
                  <a:lnTo>
                    <a:pt x="23142" y="30991"/>
                  </a:lnTo>
                  <a:lnTo>
                    <a:pt x="25893" y="34462"/>
                  </a:lnTo>
                  <a:lnTo>
                    <a:pt x="28708" y="37902"/>
                  </a:lnTo>
                  <a:lnTo>
                    <a:pt x="31522" y="41342"/>
                  </a:lnTo>
                  <a:lnTo>
                    <a:pt x="34399" y="44719"/>
                  </a:lnTo>
                  <a:lnTo>
                    <a:pt x="37276" y="48097"/>
                  </a:lnTo>
                  <a:lnTo>
                    <a:pt x="40185" y="51412"/>
                  </a:lnTo>
                  <a:lnTo>
                    <a:pt x="43093" y="54726"/>
                  </a:lnTo>
                  <a:lnTo>
                    <a:pt x="46033" y="57948"/>
                  </a:lnTo>
                  <a:lnTo>
                    <a:pt x="48972" y="61169"/>
                  </a:lnTo>
                  <a:lnTo>
                    <a:pt x="51943" y="64296"/>
                  </a:lnTo>
                  <a:lnTo>
                    <a:pt x="54914" y="67361"/>
                  </a:lnTo>
                  <a:lnTo>
                    <a:pt x="57979" y="70300"/>
                  </a:lnTo>
                  <a:lnTo>
                    <a:pt x="61043" y="73146"/>
                  </a:lnTo>
                  <a:lnTo>
                    <a:pt x="64139" y="75898"/>
                  </a:lnTo>
                  <a:lnTo>
                    <a:pt x="67204" y="78525"/>
                  </a:lnTo>
                  <a:cubicBezTo>
                    <a:pt x="68080" y="79275"/>
                    <a:pt x="69362" y="79182"/>
                    <a:pt x="70112" y="78306"/>
                  </a:cubicBezTo>
                  <a:cubicBezTo>
                    <a:pt x="71019" y="77305"/>
                    <a:pt x="70925" y="75992"/>
                    <a:pt x="70050" y="7524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3632842" y="3957625"/>
              <a:ext cx="27949" cy="96356"/>
            </a:xfrm>
            <a:custGeom>
              <a:avLst/>
              <a:gdLst/>
              <a:ahLst/>
              <a:cxnLst/>
              <a:rect l="l" t="t" r="r" b="b"/>
              <a:pathLst>
                <a:path w="27949" h="96356" extrusionOk="0">
                  <a:moveTo>
                    <a:pt x="27613" y="93222"/>
                  </a:moveTo>
                  <a:lnTo>
                    <a:pt x="25393" y="89782"/>
                  </a:lnTo>
                  <a:lnTo>
                    <a:pt x="23267" y="86280"/>
                  </a:lnTo>
                  <a:lnTo>
                    <a:pt x="21234" y="82746"/>
                  </a:lnTo>
                  <a:lnTo>
                    <a:pt x="19232" y="79150"/>
                  </a:lnTo>
                  <a:lnTo>
                    <a:pt x="17262" y="75553"/>
                  </a:lnTo>
                  <a:lnTo>
                    <a:pt x="15386" y="71895"/>
                  </a:lnTo>
                  <a:lnTo>
                    <a:pt x="13604" y="68173"/>
                  </a:lnTo>
                  <a:lnTo>
                    <a:pt x="11915" y="64421"/>
                  </a:lnTo>
                  <a:lnTo>
                    <a:pt x="10351" y="60606"/>
                  </a:lnTo>
                  <a:lnTo>
                    <a:pt x="8881" y="56759"/>
                  </a:lnTo>
                  <a:lnTo>
                    <a:pt x="7537" y="52850"/>
                  </a:lnTo>
                  <a:lnTo>
                    <a:pt x="6286" y="48910"/>
                  </a:lnTo>
                  <a:lnTo>
                    <a:pt x="5160" y="44938"/>
                  </a:lnTo>
                  <a:lnTo>
                    <a:pt x="4159" y="40935"/>
                  </a:lnTo>
                  <a:lnTo>
                    <a:pt x="3284" y="36901"/>
                  </a:lnTo>
                  <a:lnTo>
                    <a:pt x="2502" y="32867"/>
                  </a:lnTo>
                  <a:lnTo>
                    <a:pt x="1845" y="28802"/>
                  </a:lnTo>
                  <a:lnTo>
                    <a:pt x="1345" y="24705"/>
                  </a:lnTo>
                  <a:lnTo>
                    <a:pt x="969" y="20608"/>
                  </a:lnTo>
                  <a:lnTo>
                    <a:pt x="719" y="16511"/>
                  </a:lnTo>
                  <a:lnTo>
                    <a:pt x="625" y="12384"/>
                  </a:lnTo>
                  <a:lnTo>
                    <a:pt x="657" y="8256"/>
                  </a:lnTo>
                  <a:lnTo>
                    <a:pt x="844" y="4128"/>
                  </a:lnTo>
                  <a:lnTo>
                    <a:pt x="1188" y="0"/>
                  </a:lnTo>
                  <a:lnTo>
                    <a:pt x="688" y="4096"/>
                  </a:lnTo>
                  <a:lnTo>
                    <a:pt x="313" y="8225"/>
                  </a:lnTo>
                  <a:lnTo>
                    <a:pt x="94" y="12352"/>
                  </a:lnTo>
                  <a:lnTo>
                    <a:pt x="0" y="16481"/>
                  </a:lnTo>
                  <a:lnTo>
                    <a:pt x="63" y="20608"/>
                  </a:lnTo>
                  <a:lnTo>
                    <a:pt x="282" y="24736"/>
                  </a:lnTo>
                  <a:lnTo>
                    <a:pt x="625" y="28864"/>
                  </a:lnTo>
                  <a:lnTo>
                    <a:pt x="1095" y="32992"/>
                  </a:lnTo>
                  <a:lnTo>
                    <a:pt x="1689" y="37120"/>
                  </a:lnTo>
                  <a:lnTo>
                    <a:pt x="2408" y="41248"/>
                  </a:lnTo>
                  <a:lnTo>
                    <a:pt x="3252" y="45345"/>
                  </a:lnTo>
                  <a:lnTo>
                    <a:pt x="4222" y="49410"/>
                  </a:lnTo>
                  <a:lnTo>
                    <a:pt x="5285" y="53475"/>
                  </a:lnTo>
                  <a:lnTo>
                    <a:pt x="6473" y="57510"/>
                  </a:lnTo>
                  <a:lnTo>
                    <a:pt x="7756" y="61512"/>
                  </a:lnTo>
                  <a:lnTo>
                    <a:pt x="9163" y="65484"/>
                  </a:lnTo>
                  <a:lnTo>
                    <a:pt x="10664" y="69424"/>
                  </a:lnTo>
                  <a:lnTo>
                    <a:pt x="12259" y="73333"/>
                  </a:lnTo>
                  <a:lnTo>
                    <a:pt x="13947" y="77180"/>
                  </a:lnTo>
                  <a:lnTo>
                    <a:pt x="15730" y="80995"/>
                  </a:lnTo>
                  <a:lnTo>
                    <a:pt x="17700" y="84716"/>
                  </a:lnTo>
                  <a:lnTo>
                    <a:pt x="19764" y="88375"/>
                  </a:lnTo>
                  <a:lnTo>
                    <a:pt x="21953" y="91940"/>
                  </a:lnTo>
                  <a:lnTo>
                    <a:pt x="24205" y="95412"/>
                  </a:lnTo>
                  <a:cubicBezTo>
                    <a:pt x="24830" y="96381"/>
                    <a:pt x="26112" y="96631"/>
                    <a:pt x="27051" y="96037"/>
                  </a:cubicBezTo>
                  <a:cubicBezTo>
                    <a:pt x="27957" y="95443"/>
                    <a:pt x="28239" y="94161"/>
                    <a:pt x="27613" y="932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3656590" y="4009131"/>
              <a:ext cx="85579" cy="81655"/>
            </a:xfrm>
            <a:custGeom>
              <a:avLst/>
              <a:gdLst/>
              <a:ahLst/>
              <a:cxnLst/>
              <a:rect l="l" t="t" r="r" b="b"/>
              <a:pathLst>
                <a:path w="85579" h="81655" extrusionOk="0">
                  <a:moveTo>
                    <a:pt x="2802" y="81558"/>
                  </a:moveTo>
                  <a:lnTo>
                    <a:pt x="4991" y="80839"/>
                  </a:lnTo>
                  <a:lnTo>
                    <a:pt x="7180" y="80026"/>
                  </a:lnTo>
                  <a:lnTo>
                    <a:pt x="9338" y="79150"/>
                  </a:lnTo>
                  <a:lnTo>
                    <a:pt x="11496" y="78181"/>
                  </a:lnTo>
                  <a:lnTo>
                    <a:pt x="13622" y="77149"/>
                  </a:lnTo>
                  <a:lnTo>
                    <a:pt x="15749" y="76023"/>
                  </a:lnTo>
                  <a:lnTo>
                    <a:pt x="19845" y="73615"/>
                  </a:lnTo>
                  <a:lnTo>
                    <a:pt x="23848" y="70863"/>
                  </a:lnTo>
                  <a:lnTo>
                    <a:pt x="27757" y="67892"/>
                  </a:lnTo>
                  <a:lnTo>
                    <a:pt x="31572" y="64702"/>
                  </a:lnTo>
                  <a:lnTo>
                    <a:pt x="35294" y="61325"/>
                  </a:lnTo>
                  <a:lnTo>
                    <a:pt x="38953" y="57791"/>
                  </a:lnTo>
                  <a:lnTo>
                    <a:pt x="42549" y="54132"/>
                  </a:lnTo>
                  <a:lnTo>
                    <a:pt x="46052" y="50380"/>
                  </a:lnTo>
                  <a:lnTo>
                    <a:pt x="49492" y="46502"/>
                  </a:lnTo>
                  <a:lnTo>
                    <a:pt x="52869" y="42561"/>
                  </a:lnTo>
                  <a:lnTo>
                    <a:pt x="56184" y="38559"/>
                  </a:lnTo>
                  <a:lnTo>
                    <a:pt x="59405" y="34525"/>
                  </a:lnTo>
                  <a:lnTo>
                    <a:pt x="62563" y="30490"/>
                  </a:lnTo>
                  <a:lnTo>
                    <a:pt x="65659" y="26456"/>
                  </a:lnTo>
                  <a:lnTo>
                    <a:pt x="68693" y="22453"/>
                  </a:lnTo>
                  <a:lnTo>
                    <a:pt x="71663" y="18482"/>
                  </a:lnTo>
                  <a:lnTo>
                    <a:pt x="74572" y="14573"/>
                  </a:lnTo>
                  <a:lnTo>
                    <a:pt x="77417" y="10757"/>
                  </a:lnTo>
                  <a:lnTo>
                    <a:pt x="80201" y="7036"/>
                  </a:lnTo>
                  <a:lnTo>
                    <a:pt x="82921" y="3440"/>
                  </a:lnTo>
                  <a:lnTo>
                    <a:pt x="85580" y="0"/>
                  </a:lnTo>
                  <a:lnTo>
                    <a:pt x="82797" y="3346"/>
                  </a:lnTo>
                  <a:lnTo>
                    <a:pt x="79951" y="6817"/>
                  </a:lnTo>
                  <a:lnTo>
                    <a:pt x="77011" y="10445"/>
                  </a:lnTo>
                  <a:lnTo>
                    <a:pt x="74040" y="14166"/>
                  </a:lnTo>
                  <a:lnTo>
                    <a:pt x="70976" y="17950"/>
                  </a:lnTo>
                  <a:lnTo>
                    <a:pt x="67848" y="21797"/>
                  </a:lnTo>
                  <a:lnTo>
                    <a:pt x="64659" y="25674"/>
                  </a:lnTo>
                  <a:lnTo>
                    <a:pt x="61406" y="29583"/>
                  </a:lnTo>
                  <a:lnTo>
                    <a:pt x="58091" y="33492"/>
                  </a:lnTo>
                  <a:lnTo>
                    <a:pt x="54714" y="37370"/>
                  </a:lnTo>
                  <a:lnTo>
                    <a:pt x="51274" y="41217"/>
                  </a:lnTo>
                  <a:lnTo>
                    <a:pt x="47771" y="44969"/>
                  </a:lnTo>
                  <a:lnTo>
                    <a:pt x="44207" y="48659"/>
                  </a:lnTo>
                  <a:lnTo>
                    <a:pt x="40579" y="52224"/>
                  </a:lnTo>
                  <a:lnTo>
                    <a:pt x="36889" y="55665"/>
                  </a:lnTo>
                  <a:lnTo>
                    <a:pt x="33136" y="58948"/>
                  </a:lnTo>
                  <a:lnTo>
                    <a:pt x="29321" y="62044"/>
                  </a:lnTo>
                  <a:lnTo>
                    <a:pt x="25475" y="64952"/>
                  </a:lnTo>
                  <a:lnTo>
                    <a:pt x="21566" y="67642"/>
                  </a:lnTo>
                  <a:lnTo>
                    <a:pt x="17625" y="70112"/>
                  </a:lnTo>
                  <a:lnTo>
                    <a:pt x="13622" y="72395"/>
                  </a:lnTo>
                  <a:lnTo>
                    <a:pt x="11652" y="73427"/>
                  </a:lnTo>
                  <a:lnTo>
                    <a:pt x="9651" y="74397"/>
                  </a:lnTo>
                  <a:lnTo>
                    <a:pt x="7618" y="75303"/>
                  </a:lnTo>
                  <a:lnTo>
                    <a:pt x="5585" y="76148"/>
                  </a:lnTo>
                  <a:lnTo>
                    <a:pt x="3521" y="76898"/>
                  </a:lnTo>
                  <a:lnTo>
                    <a:pt x="1426" y="77586"/>
                  </a:lnTo>
                  <a:cubicBezTo>
                    <a:pt x="332" y="77931"/>
                    <a:pt x="-263" y="79119"/>
                    <a:pt x="113" y="80182"/>
                  </a:cubicBezTo>
                  <a:cubicBezTo>
                    <a:pt x="550" y="81308"/>
                    <a:pt x="1708" y="81902"/>
                    <a:pt x="2802" y="8155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3665376" y="4099038"/>
              <a:ext cx="44083" cy="41667"/>
            </a:xfrm>
            <a:custGeom>
              <a:avLst/>
              <a:gdLst/>
              <a:ahLst/>
              <a:cxnLst/>
              <a:rect l="l" t="t" r="r" b="b"/>
              <a:pathLst>
                <a:path w="44083" h="41667" extrusionOk="0">
                  <a:moveTo>
                    <a:pt x="3335" y="41248"/>
                  </a:moveTo>
                  <a:lnTo>
                    <a:pt x="7182" y="38308"/>
                  </a:lnTo>
                  <a:lnTo>
                    <a:pt x="10903" y="35181"/>
                  </a:lnTo>
                  <a:lnTo>
                    <a:pt x="14437" y="31835"/>
                  </a:lnTo>
                  <a:lnTo>
                    <a:pt x="17877" y="28426"/>
                  </a:lnTo>
                  <a:lnTo>
                    <a:pt x="21286" y="24955"/>
                  </a:lnTo>
                  <a:lnTo>
                    <a:pt x="24632" y="21453"/>
                  </a:lnTo>
                  <a:lnTo>
                    <a:pt x="27915" y="17888"/>
                  </a:lnTo>
                  <a:lnTo>
                    <a:pt x="31199" y="14323"/>
                  </a:lnTo>
                  <a:lnTo>
                    <a:pt x="34420" y="10726"/>
                  </a:lnTo>
                  <a:lnTo>
                    <a:pt x="37641" y="7130"/>
                  </a:lnTo>
                  <a:lnTo>
                    <a:pt x="40862" y="3565"/>
                  </a:lnTo>
                  <a:lnTo>
                    <a:pt x="44083" y="0"/>
                  </a:lnTo>
                  <a:lnTo>
                    <a:pt x="40612" y="3315"/>
                  </a:lnTo>
                  <a:lnTo>
                    <a:pt x="37141" y="6630"/>
                  </a:lnTo>
                  <a:lnTo>
                    <a:pt x="33638" y="9976"/>
                  </a:lnTo>
                  <a:lnTo>
                    <a:pt x="30136" y="13291"/>
                  </a:lnTo>
                  <a:lnTo>
                    <a:pt x="26602" y="16574"/>
                  </a:lnTo>
                  <a:lnTo>
                    <a:pt x="23068" y="19826"/>
                  </a:lnTo>
                  <a:lnTo>
                    <a:pt x="19472" y="23016"/>
                  </a:lnTo>
                  <a:lnTo>
                    <a:pt x="15813" y="26144"/>
                  </a:lnTo>
                  <a:lnTo>
                    <a:pt x="12092" y="29177"/>
                  </a:lnTo>
                  <a:lnTo>
                    <a:pt x="8308" y="32117"/>
                  </a:lnTo>
                  <a:lnTo>
                    <a:pt x="4586" y="35087"/>
                  </a:lnTo>
                  <a:lnTo>
                    <a:pt x="802" y="38027"/>
                  </a:lnTo>
                  <a:cubicBezTo>
                    <a:pt x="-105" y="38715"/>
                    <a:pt x="-261" y="40029"/>
                    <a:pt x="427" y="40904"/>
                  </a:cubicBezTo>
                  <a:cubicBezTo>
                    <a:pt x="1146" y="41748"/>
                    <a:pt x="2429" y="41936"/>
                    <a:pt x="3335" y="4124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3731834" y="4148917"/>
              <a:ext cx="133985" cy="118618"/>
            </a:xfrm>
            <a:custGeom>
              <a:avLst/>
              <a:gdLst/>
              <a:ahLst/>
              <a:cxnLst/>
              <a:rect l="l" t="t" r="r" b="b"/>
              <a:pathLst>
                <a:path w="133985" h="118618" extrusionOk="0">
                  <a:moveTo>
                    <a:pt x="3956" y="117083"/>
                  </a:moveTo>
                  <a:lnTo>
                    <a:pt x="4800" y="114019"/>
                  </a:lnTo>
                  <a:lnTo>
                    <a:pt x="5801" y="110985"/>
                  </a:lnTo>
                  <a:lnTo>
                    <a:pt x="6958" y="107952"/>
                  </a:lnTo>
                  <a:lnTo>
                    <a:pt x="8240" y="104918"/>
                  </a:lnTo>
                  <a:lnTo>
                    <a:pt x="9679" y="101885"/>
                  </a:lnTo>
                  <a:lnTo>
                    <a:pt x="11242" y="98851"/>
                  </a:lnTo>
                  <a:lnTo>
                    <a:pt x="12931" y="95818"/>
                  </a:lnTo>
                  <a:lnTo>
                    <a:pt x="14745" y="92785"/>
                  </a:lnTo>
                  <a:lnTo>
                    <a:pt x="16683" y="89752"/>
                  </a:lnTo>
                  <a:lnTo>
                    <a:pt x="18716" y="86718"/>
                  </a:lnTo>
                  <a:lnTo>
                    <a:pt x="20874" y="83685"/>
                  </a:lnTo>
                  <a:lnTo>
                    <a:pt x="23126" y="80683"/>
                  </a:lnTo>
                  <a:lnTo>
                    <a:pt x="25471" y="77680"/>
                  </a:lnTo>
                  <a:lnTo>
                    <a:pt x="27941" y="74709"/>
                  </a:lnTo>
                  <a:lnTo>
                    <a:pt x="30506" y="71739"/>
                  </a:lnTo>
                  <a:lnTo>
                    <a:pt x="33164" y="68799"/>
                  </a:lnTo>
                  <a:lnTo>
                    <a:pt x="35885" y="65891"/>
                  </a:lnTo>
                  <a:lnTo>
                    <a:pt x="38699" y="63014"/>
                  </a:lnTo>
                  <a:lnTo>
                    <a:pt x="41576" y="60168"/>
                  </a:lnTo>
                  <a:lnTo>
                    <a:pt x="44516" y="57354"/>
                  </a:lnTo>
                  <a:lnTo>
                    <a:pt x="47549" y="54570"/>
                  </a:lnTo>
                  <a:lnTo>
                    <a:pt x="50614" y="51818"/>
                  </a:lnTo>
                  <a:lnTo>
                    <a:pt x="53741" y="49098"/>
                  </a:lnTo>
                  <a:lnTo>
                    <a:pt x="56931" y="46440"/>
                  </a:lnTo>
                  <a:lnTo>
                    <a:pt x="60183" y="43844"/>
                  </a:lnTo>
                  <a:lnTo>
                    <a:pt x="63436" y="41248"/>
                  </a:lnTo>
                  <a:lnTo>
                    <a:pt x="66719" y="38746"/>
                  </a:lnTo>
                  <a:lnTo>
                    <a:pt x="70034" y="36245"/>
                  </a:lnTo>
                  <a:lnTo>
                    <a:pt x="73380" y="33837"/>
                  </a:lnTo>
                  <a:lnTo>
                    <a:pt x="76726" y="31429"/>
                  </a:lnTo>
                  <a:lnTo>
                    <a:pt x="80104" y="29115"/>
                  </a:lnTo>
                  <a:lnTo>
                    <a:pt x="83481" y="26801"/>
                  </a:lnTo>
                  <a:lnTo>
                    <a:pt x="86859" y="24611"/>
                  </a:lnTo>
                  <a:lnTo>
                    <a:pt x="90236" y="22422"/>
                  </a:lnTo>
                  <a:lnTo>
                    <a:pt x="93582" y="20390"/>
                  </a:lnTo>
                  <a:lnTo>
                    <a:pt x="96928" y="18357"/>
                  </a:lnTo>
                  <a:lnTo>
                    <a:pt x="100243" y="16449"/>
                  </a:lnTo>
                  <a:lnTo>
                    <a:pt x="103558" y="14542"/>
                  </a:lnTo>
                  <a:lnTo>
                    <a:pt x="106810" y="12759"/>
                  </a:lnTo>
                  <a:lnTo>
                    <a:pt x="110062" y="10977"/>
                  </a:lnTo>
                  <a:lnTo>
                    <a:pt x="113221" y="9350"/>
                  </a:lnTo>
                  <a:lnTo>
                    <a:pt x="116379" y="7725"/>
                  </a:lnTo>
                  <a:lnTo>
                    <a:pt x="119475" y="6223"/>
                  </a:lnTo>
                  <a:lnTo>
                    <a:pt x="122509" y="4816"/>
                  </a:lnTo>
                  <a:lnTo>
                    <a:pt x="125480" y="3471"/>
                  </a:lnTo>
                  <a:lnTo>
                    <a:pt x="128388" y="2221"/>
                  </a:lnTo>
                  <a:lnTo>
                    <a:pt x="131234" y="1064"/>
                  </a:lnTo>
                  <a:lnTo>
                    <a:pt x="133986" y="0"/>
                  </a:lnTo>
                  <a:lnTo>
                    <a:pt x="131202" y="1001"/>
                  </a:lnTo>
                  <a:lnTo>
                    <a:pt x="128326" y="2095"/>
                  </a:lnTo>
                  <a:lnTo>
                    <a:pt x="125386" y="3284"/>
                  </a:lnTo>
                  <a:lnTo>
                    <a:pt x="122384" y="4535"/>
                  </a:lnTo>
                  <a:lnTo>
                    <a:pt x="119319" y="5879"/>
                  </a:lnTo>
                  <a:lnTo>
                    <a:pt x="116192" y="7318"/>
                  </a:lnTo>
                  <a:lnTo>
                    <a:pt x="112971" y="8850"/>
                  </a:lnTo>
                  <a:lnTo>
                    <a:pt x="109750" y="10383"/>
                  </a:lnTo>
                  <a:lnTo>
                    <a:pt x="106466" y="12071"/>
                  </a:lnTo>
                  <a:lnTo>
                    <a:pt x="103151" y="13760"/>
                  </a:lnTo>
                  <a:lnTo>
                    <a:pt x="99774" y="15605"/>
                  </a:lnTo>
                  <a:lnTo>
                    <a:pt x="96428" y="17450"/>
                  </a:lnTo>
                  <a:lnTo>
                    <a:pt x="93019" y="19420"/>
                  </a:lnTo>
                  <a:lnTo>
                    <a:pt x="89611" y="21390"/>
                  </a:lnTo>
                  <a:lnTo>
                    <a:pt x="86171" y="23485"/>
                  </a:lnTo>
                  <a:lnTo>
                    <a:pt x="82730" y="25581"/>
                  </a:lnTo>
                  <a:lnTo>
                    <a:pt x="79291" y="27801"/>
                  </a:lnTo>
                  <a:lnTo>
                    <a:pt x="75851" y="30022"/>
                  </a:lnTo>
                  <a:lnTo>
                    <a:pt x="72442" y="32336"/>
                  </a:lnTo>
                  <a:lnTo>
                    <a:pt x="69033" y="34650"/>
                  </a:lnTo>
                  <a:lnTo>
                    <a:pt x="65656" y="37089"/>
                  </a:lnTo>
                  <a:lnTo>
                    <a:pt x="62279" y="39528"/>
                  </a:lnTo>
                  <a:lnTo>
                    <a:pt x="58964" y="42061"/>
                  </a:lnTo>
                  <a:lnTo>
                    <a:pt x="55649" y="44594"/>
                  </a:lnTo>
                  <a:lnTo>
                    <a:pt x="52365" y="47190"/>
                  </a:lnTo>
                  <a:lnTo>
                    <a:pt x="49144" y="49848"/>
                  </a:lnTo>
                  <a:lnTo>
                    <a:pt x="45954" y="52538"/>
                  </a:lnTo>
                  <a:lnTo>
                    <a:pt x="42827" y="55258"/>
                  </a:lnTo>
                  <a:lnTo>
                    <a:pt x="39762" y="58041"/>
                  </a:lnTo>
                  <a:lnTo>
                    <a:pt x="36760" y="60856"/>
                  </a:lnTo>
                  <a:lnTo>
                    <a:pt x="33821" y="63702"/>
                  </a:lnTo>
                  <a:lnTo>
                    <a:pt x="30975" y="66579"/>
                  </a:lnTo>
                  <a:lnTo>
                    <a:pt x="28192" y="69487"/>
                  </a:lnTo>
                  <a:lnTo>
                    <a:pt x="25502" y="72427"/>
                  </a:lnTo>
                  <a:lnTo>
                    <a:pt x="22907" y="75397"/>
                  </a:lnTo>
                  <a:lnTo>
                    <a:pt x="20405" y="78400"/>
                  </a:lnTo>
                  <a:lnTo>
                    <a:pt x="17997" y="81433"/>
                  </a:lnTo>
                  <a:lnTo>
                    <a:pt x="15683" y="84466"/>
                  </a:lnTo>
                  <a:lnTo>
                    <a:pt x="13494" y="87531"/>
                  </a:lnTo>
                  <a:lnTo>
                    <a:pt x="11430" y="90627"/>
                  </a:lnTo>
                  <a:lnTo>
                    <a:pt x="9522" y="93754"/>
                  </a:lnTo>
                  <a:lnTo>
                    <a:pt x="7740" y="96913"/>
                  </a:lnTo>
                  <a:lnTo>
                    <a:pt x="6082" y="100071"/>
                  </a:lnTo>
                  <a:lnTo>
                    <a:pt x="4581" y="103261"/>
                  </a:lnTo>
                  <a:lnTo>
                    <a:pt x="3237" y="106451"/>
                  </a:lnTo>
                  <a:lnTo>
                    <a:pt x="2017" y="109641"/>
                  </a:lnTo>
                  <a:lnTo>
                    <a:pt x="954" y="112862"/>
                  </a:lnTo>
                  <a:lnTo>
                    <a:pt x="78" y="116020"/>
                  </a:lnTo>
                  <a:cubicBezTo>
                    <a:pt x="-235" y="117115"/>
                    <a:pt x="422" y="118240"/>
                    <a:pt x="1516" y="118553"/>
                  </a:cubicBezTo>
                  <a:cubicBezTo>
                    <a:pt x="2517" y="118834"/>
                    <a:pt x="3674" y="118178"/>
                    <a:pt x="3956" y="11708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3848433" y="4284451"/>
              <a:ext cx="151326" cy="138348"/>
            </a:xfrm>
            <a:custGeom>
              <a:avLst/>
              <a:gdLst/>
              <a:ahLst/>
              <a:cxnLst/>
              <a:rect l="l" t="t" r="r" b="b"/>
              <a:pathLst>
                <a:path w="151326" h="138348" extrusionOk="0">
                  <a:moveTo>
                    <a:pt x="4910" y="135596"/>
                  </a:moveTo>
                  <a:lnTo>
                    <a:pt x="4566" y="134439"/>
                  </a:lnTo>
                  <a:lnTo>
                    <a:pt x="4316" y="133344"/>
                  </a:lnTo>
                  <a:lnTo>
                    <a:pt x="4159" y="132219"/>
                  </a:lnTo>
                  <a:lnTo>
                    <a:pt x="4065" y="131062"/>
                  </a:lnTo>
                  <a:lnTo>
                    <a:pt x="4065" y="129873"/>
                  </a:lnTo>
                  <a:lnTo>
                    <a:pt x="4159" y="128654"/>
                  </a:lnTo>
                  <a:lnTo>
                    <a:pt x="4316" y="127403"/>
                  </a:lnTo>
                  <a:lnTo>
                    <a:pt x="4566" y="126121"/>
                  </a:lnTo>
                  <a:lnTo>
                    <a:pt x="4878" y="124807"/>
                  </a:lnTo>
                  <a:lnTo>
                    <a:pt x="5285" y="123463"/>
                  </a:lnTo>
                  <a:lnTo>
                    <a:pt x="5754" y="122087"/>
                  </a:lnTo>
                  <a:lnTo>
                    <a:pt x="6317" y="120679"/>
                  </a:lnTo>
                  <a:lnTo>
                    <a:pt x="6942" y="119241"/>
                  </a:lnTo>
                  <a:lnTo>
                    <a:pt x="7630" y="117771"/>
                  </a:lnTo>
                  <a:lnTo>
                    <a:pt x="8412" y="116270"/>
                  </a:lnTo>
                  <a:lnTo>
                    <a:pt x="9256" y="114769"/>
                  </a:lnTo>
                  <a:lnTo>
                    <a:pt x="10163" y="113237"/>
                  </a:lnTo>
                  <a:lnTo>
                    <a:pt x="11133" y="111704"/>
                  </a:lnTo>
                  <a:lnTo>
                    <a:pt x="13291" y="108514"/>
                  </a:lnTo>
                  <a:lnTo>
                    <a:pt x="15667" y="105293"/>
                  </a:lnTo>
                  <a:lnTo>
                    <a:pt x="18263" y="101979"/>
                  </a:lnTo>
                  <a:lnTo>
                    <a:pt x="21077" y="98601"/>
                  </a:lnTo>
                  <a:lnTo>
                    <a:pt x="24111" y="95192"/>
                  </a:lnTo>
                  <a:lnTo>
                    <a:pt x="27332" y="91753"/>
                  </a:lnTo>
                  <a:lnTo>
                    <a:pt x="30740" y="88281"/>
                  </a:lnTo>
                  <a:lnTo>
                    <a:pt x="34306" y="84779"/>
                  </a:lnTo>
                  <a:lnTo>
                    <a:pt x="38027" y="81276"/>
                  </a:lnTo>
                  <a:lnTo>
                    <a:pt x="41874" y="77743"/>
                  </a:lnTo>
                  <a:lnTo>
                    <a:pt x="45876" y="74209"/>
                  </a:lnTo>
                  <a:lnTo>
                    <a:pt x="49973" y="70706"/>
                  </a:lnTo>
                  <a:lnTo>
                    <a:pt x="54163" y="67204"/>
                  </a:lnTo>
                  <a:lnTo>
                    <a:pt x="58448" y="63702"/>
                  </a:lnTo>
                  <a:lnTo>
                    <a:pt x="62795" y="60230"/>
                  </a:lnTo>
                  <a:lnTo>
                    <a:pt x="67204" y="56821"/>
                  </a:lnTo>
                  <a:lnTo>
                    <a:pt x="71613" y="53413"/>
                  </a:lnTo>
                  <a:lnTo>
                    <a:pt x="76085" y="50067"/>
                  </a:lnTo>
                  <a:lnTo>
                    <a:pt x="80557" y="46721"/>
                  </a:lnTo>
                  <a:lnTo>
                    <a:pt x="85029" y="43499"/>
                  </a:lnTo>
                  <a:lnTo>
                    <a:pt x="89501" y="40279"/>
                  </a:lnTo>
                  <a:lnTo>
                    <a:pt x="93942" y="37151"/>
                  </a:lnTo>
                  <a:lnTo>
                    <a:pt x="98320" y="34086"/>
                  </a:lnTo>
                  <a:lnTo>
                    <a:pt x="102667" y="31116"/>
                  </a:lnTo>
                  <a:lnTo>
                    <a:pt x="106920" y="28207"/>
                  </a:lnTo>
                  <a:lnTo>
                    <a:pt x="111110" y="25393"/>
                  </a:lnTo>
                  <a:lnTo>
                    <a:pt x="115175" y="22704"/>
                  </a:lnTo>
                  <a:lnTo>
                    <a:pt x="119147" y="20108"/>
                  </a:lnTo>
                  <a:lnTo>
                    <a:pt x="122994" y="17606"/>
                  </a:lnTo>
                  <a:lnTo>
                    <a:pt x="126684" y="15230"/>
                  </a:lnTo>
                  <a:lnTo>
                    <a:pt x="130218" y="12978"/>
                  </a:lnTo>
                  <a:lnTo>
                    <a:pt x="133595" y="10851"/>
                  </a:lnTo>
                  <a:lnTo>
                    <a:pt x="136785" y="8850"/>
                  </a:lnTo>
                  <a:lnTo>
                    <a:pt x="139787" y="6974"/>
                  </a:lnTo>
                  <a:lnTo>
                    <a:pt x="142570" y="5254"/>
                  </a:lnTo>
                  <a:lnTo>
                    <a:pt x="145134" y="3690"/>
                  </a:lnTo>
                  <a:lnTo>
                    <a:pt x="146323" y="2971"/>
                  </a:lnTo>
                  <a:lnTo>
                    <a:pt x="147448" y="2283"/>
                  </a:lnTo>
                  <a:lnTo>
                    <a:pt x="148512" y="1657"/>
                  </a:lnTo>
                  <a:lnTo>
                    <a:pt x="149512" y="1063"/>
                  </a:lnTo>
                  <a:lnTo>
                    <a:pt x="150451" y="500"/>
                  </a:lnTo>
                  <a:lnTo>
                    <a:pt x="151326" y="0"/>
                  </a:lnTo>
                  <a:lnTo>
                    <a:pt x="150451" y="500"/>
                  </a:lnTo>
                  <a:lnTo>
                    <a:pt x="149512" y="1032"/>
                  </a:lnTo>
                  <a:lnTo>
                    <a:pt x="148480" y="1626"/>
                  </a:lnTo>
                  <a:lnTo>
                    <a:pt x="147386" y="2252"/>
                  </a:lnTo>
                  <a:lnTo>
                    <a:pt x="146229" y="2908"/>
                  </a:lnTo>
                  <a:lnTo>
                    <a:pt x="145009" y="3596"/>
                  </a:lnTo>
                  <a:lnTo>
                    <a:pt x="142413" y="5097"/>
                  </a:lnTo>
                  <a:lnTo>
                    <a:pt x="139599" y="6755"/>
                  </a:lnTo>
                  <a:lnTo>
                    <a:pt x="136566" y="8569"/>
                  </a:lnTo>
                  <a:lnTo>
                    <a:pt x="133345" y="10507"/>
                  </a:lnTo>
                  <a:lnTo>
                    <a:pt x="129936" y="12571"/>
                  </a:lnTo>
                  <a:lnTo>
                    <a:pt x="126340" y="14760"/>
                  </a:lnTo>
                  <a:lnTo>
                    <a:pt x="122587" y="17075"/>
                  </a:lnTo>
                  <a:lnTo>
                    <a:pt x="118709" y="19483"/>
                  </a:lnTo>
                  <a:lnTo>
                    <a:pt x="114675" y="22015"/>
                  </a:lnTo>
                  <a:lnTo>
                    <a:pt x="110547" y="24643"/>
                  </a:lnTo>
                  <a:lnTo>
                    <a:pt x="106326" y="27363"/>
                  </a:lnTo>
                  <a:lnTo>
                    <a:pt x="101979" y="30177"/>
                  </a:lnTo>
                  <a:lnTo>
                    <a:pt x="97569" y="33055"/>
                  </a:lnTo>
                  <a:lnTo>
                    <a:pt x="93097" y="36025"/>
                  </a:lnTo>
                  <a:lnTo>
                    <a:pt x="88594" y="39059"/>
                  </a:lnTo>
                  <a:lnTo>
                    <a:pt x="84060" y="42186"/>
                  </a:lnTo>
                  <a:lnTo>
                    <a:pt x="79525" y="45313"/>
                  </a:lnTo>
                  <a:lnTo>
                    <a:pt x="74959" y="48565"/>
                  </a:lnTo>
                  <a:lnTo>
                    <a:pt x="70394" y="51818"/>
                  </a:lnTo>
                  <a:lnTo>
                    <a:pt x="65890" y="55164"/>
                  </a:lnTo>
                  <a:lnTo>
                    <a:pt x="61387" y="58479"/>
                  </a:lnTo>
                  <a:lnTo>
                    <a:pt x="56947" y="61856"/>
                  </a:lnTo>
                  <a:lnTo>
                    <a:pt x="52568" y="65265"/>
                  </a:lnTo>
                  <a:lnTo>
                    <a:pt x="48253" y="68674"/>
                  </a:lnTo>
                  <a:lnTo>
                    <a:pt x="44031" y="72114"/>
                  </a:lnTo>
                  <a:lnTo>
                    <a:pt x="39935" y="75553"/>
                  </a:lnTo>
                  <a:lnTo>
                    <a:pt x="35963" y="78994"/>
                  </a:lnTo>
                  <a:lnTo>
                    <a:pt x="32085" y="82434"/>
                  </a:lnTo>
                  <a:lnTo>
                    <a:pt x="28364" y="85873"/>
                  </a:lnTo>
                  <a:lnTo>
                    <a:pt x="24830" y="89313"/>
                  </a:lnTo>
                  <a:lnTo>
                    <a:pt x="21453" y="92722"/>
                  </a:lnTo>
                  <a:lnTo>
                    <a:pt x="18263" y="96131"/>
                  </a:lnTo>
                  <a:lnTo>
                    <a:pt x="15292" y="99508"/>
                  </a:lnTo>
                  <a:lnTo>
                    <a:pt x="12509" y="102854"/>
                  </a:lnTo>
                  <a:lnTo>
                    <a:pt x="9976" y="106169"/>
                  </a:lnTo>
                  <a:lnTo>
                    <a:pt x="7724" y="109453"/>
                  </a:lnTo>
                  <a:lnTo>
                    <a:pt x="6661" y="111110"/>
                  </a:lnTo>
                  <a:lnTo>
                    <a:pt x="5691" y="112736"/>
                  </a:lnTo>
                  <a:lnTo>
                    <a:pt x="4784" y="114331"/>
                  </a:lnTo>
                  <a:lnTo>
                    <a:pt x="3940" y="115926"/>
                  </a:lnTo>
                  <a:lnTo>
                    <a:pt x="3190" y="117521"/>
                  </a:lnTo>
                  <a:lnTo>
                    <a:pt x="2502" y="119085"/>
                  </a:lnTo>
                  <a:lnTo>
                    <a:pt x="1908" y="120648"/>
                  </a:lnTo>
                  <a:lnTo>
                    <a:pt x="1376" y="122212"/>
                  </a:lnTo>
                  <a:lnTo>
                    <a:pt x="938" y="123744"/>
                  </a:lnTo>
                  <a:lnTo>
                    <a:pt x="563" y="125276"/>
                  </a:lnTo>
                  <a:lnTo>
                    <a:pt x="281" y="126809"/>
                  </a:lnTo>
                  <a:lnTo>
                    <a:pt x="94" y="128310"/>
                  </a:lnTo>
                  <a:lnTo>
                    <a:pt x="0" y="129811"/>
                  </a:lnTo>
                  <a:lnTo>
                    <a:pt x="0" y="131281"/>
                  </a:lnTo>
                  <a:lnTo>
                    <a:pt x="94" y="132719"/>
                  </a:lnTo>
                  <a:lnTo>
                    <a:pt x="281" y="134158"/>
                  </a:lnTo>
                  <a:lnTo>
                    <a:pt x="594" y="135565"/>
                  </a:lnTo>
                  <a:lnTo>
                    <a:pt x="1001" y="136878"/>
                  </a:lnTo>
                  <a:cubicBezTo>
                    <a:pt x="1313" y="137973"/>
                    <a:pt x="2470" y="138598"/>
                    <a:pt x="3565" y="138254"/>
                  </a:cubicBezTo>
                  <a:cubicBezTo>
                    <a:pt x="4597" y="137848"/>
                    <a:pt x="5222" y="136691"/>
                    <a:pt x="4910" y="13559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3955804" y="4472335"/>
              <a:ext cx="148967" cy="123131"/>
            </a:xfrm>
            <a:custGeom>
              <a:avLst/>
              <a:gdLst/>
              <a:ahLst/>
              <a:cxnLst/>
              <a:rect l="l" t="t" r="r" b="b"/>
              <a:pathLst>
                <a:path w="148967" h="123131" extrusionOk="0">
                  <a:moveTo>
                    <a:pt x="3989" y="121649"/>
                  </a:moveTo>
                  <a:lnTo>
                    <a:pt x="4959" y="118271"/>
                  </a:lnTo>
                  <a:lnTo>
                    <a:pt x="6053" y="114957"/>
                  </a:lnTo>
                  <a:lnTo>
                    <a:pt x="7335" y="111642"/>
                  </a:lnTo>
                  <a:lnTo>
                    <a:pt x="8743" y="108327"/>
                  </a:lnTo>
                  <a:lnTo>
                    <a:pt x="10306" y="105012"/>
                  </a:lnTo>
                  <a:lnTo>
                    <a:pt x="12026" y="101729"/>
                  </a:lnTo>
                  <a:lnTo>
                    <a:pt x="13871" y="98445"/>
                  </a:lnTo>
                  <a:lnTo>
                    <a:pt x="15841" y="95162"/>
                  </a:lnTo>
                  <a:lnTo>
                    <a:pt x="17937" y="91909"/>
                  </a:lnTo>
                  <a:lnTo>
                    <a:pt x="20126" y="88657"/>
                  </a:lnTo>
                  <a:lnTo>
                    <a:pt x="22440" y="85404"/>
                  </a:lnTo>
                  <a:lnTo>
                    <a:pt x="24879" y="82184"/>
                  </a:lnTo>
                  <a:lnTo>
                    <a:pt x="27412" y="78962"/>
                  </a:lnTo>
                  <a:lnTo>
                    <a:pt x="30070" y="75773"/>
                  </a:lnTo>
                  <a:lnTo>
                    <a:pt x="32822" y="72614"/>
                  </a:lnTo>
                  <a:lnTo>
                    <a:pt x="35668" y="69487"/>
                  </a:lnTo>
                  <a:lnTo>
                    <a:pt x="38608" y="66422"/>
                  </a:lnTo>
                  <a:lnTo>
                    <a:pt x="41641" y="63389"/>
                  </a:lnTo>
                  <a:lnTo>
                    <a:pt x="44768" y="60386"/>
                  </a:lnTo>
                  <a:lnTo>
                    <a:pt x="47958" y="57416"/>
                  </a:lnTo>
                  <a:lnTo>
                    <a:pt x="51242" y="54508"/>
                  </a:lnTo>
                  <a:lnTo>
                    <a:pt x="54588" y="51630"/>
                  </a:lnTo>
                  <a:lnTo>
                    <a:pt x="57997" y="48816"/>
                  </a:lnTo>
                  <a:lnTo>
                    <a:pt x="61468" y="46033"/>
                  </a:lnTo>
                  <a:lnTo>
                    <a:pt x="64970" y="43312"/>
                  </a:lnTo>
                  <a:lnTo>
                    <a:pt x="68535" y="40654"/>
                  </a:lnTo>
                  <a:lnTo>
                    <a:pt x="72131" y="38058"/>
                  </a:lnTo>
                  <a:lnTo>
                    <a:pt x="75790" y="35494"/>
                  </a:lnTo>
                  <a:lnTo>
                    <a:pt x="79481" y="32992"/>
                  </a:lnTo>
                  <a:lnTo>
                    <a:pt x="83202" y="30584"/>
                  </a:lnTo>
                  <a:lnTo>
                    <a:pt x="86923" y="28239"/>
                  </a:lnTo>
                  <a:lnTo>
                    <a:pt x="90676" y="25893"/>
                  </a:lnTo>
                  <a:lnTo>
                    <a:pt x="94428" y="23704"/>
                  </a:lnTo>
                  <a:lnTo>
                    <a:pt x="98181" y="21515"/>
                  </a:lnTo>
                  <a:lnTo>
                    <a:pt x="101934" y="19483"/>
                  </a:lnTo>
                  <a:lnTo>
                    <a:pt x="105718" y="17450"/>
                  </a:lnTo>
                  <a:lnTo>
                    <a:pt x="109471" y="15511"/>
                  </a:lnTo>
                  <a:lnTo>
                    <a:pt x="113223" y="13666"/>
                  </a:lnTo>
                  <a:lnTo>
                    <a:pt x="116945" y="11915"/>
                  </a:lnTo>
                  <a:lnTo>
                    <a:pt x="120666" y="10226"/>
                  </a:lnTo>
                  <a:lnTo>
                    <a:pt x="124356" y="8631"/>
                  </a:lnTo>
                  <a:lnTo>
                    <a:pt x="128015" y="7130"/>
                  </a:lnTo>
                  <a:lnTo>
                    <a:pt x="131642" y="5691"/>
                  </a:lnTo>
                  <a:lnTo>
                    <a:pt x="135208" y="4347"/>
                  </a:lnTo>
                  <a:lnTo>
                    <a:pt x="138741" y="3127"/>
                  </a:lnTo>
                  <a:lnTo>
                    <a:pt x="142212" y="1970"/>
                  </a:lnTo>
                  <a:lnTo>
                    <a:pt x="145621" y="938"/>
                  </a:lnTo>
                  <a:lnTo>
                    <a:pt x="148967" y="0"/>
                  </a:lnTo>
                  <a:lnTo>
                    <a:pt x="145590" y="876"/>
                  </a:lnTo>
                  <a:lnTo>
                    <a:pt x="142150" y="1845"/>
                  </a:lnTo>
                  <a:lnTo>
                    <a:pt x="138647" y="2908"/>
                  </a:lnTo>
                  <a:lnTo>
                    <a:pt x="135082" y="4066"/>
                  </a:lnTo>
                  <a:lnTo>
                    <a:pt x="131486" y="5316"/>
                  </a:lnTo>
                  <a:lnTo>
                    <a:pt x="127827" y="6661"/>
                  </a:lnTo>
                  <a:lnTo>
                    <a:pt x="124137" y="8099"/>
                  </a:lnTo>
                  <a:lnTo>
                    <a:pt x="120416" y="9632"/>
                  </a:lnTo>
                  <a:lnTo>
                    <a:pt x="116663" y="11227"/>
                  </a:lnTo>
                  <a:lnTo>
                    <a:pt x="112879" y="12915"/>
                  </a:lnTo>
                  <a:lnTo>
                    <a:pt x="109064" y="14698"/>
                  </a:lnTo>
                  <a:lnTo>
                    <a:pt x="105249" y="16543"/>
                  </a:lnTo>
                  <a:lnTo>
                    <a:pt x="101434" y="18513"/>
                  </a:lnTo>
                  <a:lnTo>
                    <a:pt x="97618" y="20483"/>
                  </a:lnTo>
                  <a:lnTo>
                    <a:pt x="93803" y="22610"/>
                  </a:lnTo>
                  <a:lnTo>
                    <a:pt x="89957" y="24736"/>
                  </a:lnTo>
                  <a:lnTo>
                    <a:pt x="86142" y="26988"/>
                  </a:lnTo>
                  <a:lnTo>
                    <a:pt x="82326" y="29239"/>
                  </a:lnTo>
                  <a:lnTo>
                    <a:pt x="78542" y="31585"/>
                  </a:lnTo>
                  <a:lnTo>
                    <a:pt x="74790" y="33993"/>
                  </a:lnTo>
                  <a:lnTo>
                    <a:pt x="71068" y="36464"/>
                  </a:lnTo>
                  <a:lnTo>
                    <a:pt x="67378" y="38996"/>
                  </a:lnTo>
                  <a:lnTo>
                    <a:pt x="63719" y="41592"/>
                  </a:lnTo>
                  <a:lnTo>
                    <a:pt x="60123" y="44250"/>
                  </a:lnTo>
                  <a:lnTo>
                    <a:pt x="56558" y="46971"/>
                  </a:lnTo>
                  <a:lnTo>
                    <a:pt x="53055" y="49723"/>
                  </a:lnTo>
                  <a:lnTo>
                    <a:pt x="49615" y="52538"/>
                  </a:lnTo>
                  <a:lnTo>
                    <a:pt x="46238" y="55383"/>
                  </a:lnTo>
                  <a:lnTo>
                    <a:pt x="42923" y="58291"/>
                  </a:lnTo>
                  <a:lnTo>
                    <a:pt x="39671" y="61262"/>
                  </a:lnTo>
                  <a:lnTo>
                    <a:pt x="36513" y="64265"/>
                  </a:lnTo>
                  <a:lnTo>
                    <a:pt x="33417" y="67298"/>
                  </a:lnTo>
                  <a:lnTo>
                    <a:pt x="30414" y="70363"/>
                  </a:lnTo>
                  <a:lnTo>
                    <a:pt x="27506" y="73490"/>
                  </a:lnTo>
                  <a:lnTo>
                    <a:pt x="24692" y="76648"/>
                  </a:lnTo>
                  <a:lnTo>
                    <a:pt x="22002" y="79838"/>
                  </a:lnTo>
                  <a:lnTo>
                    <a:pt x="19406" y="83059"/>
                  </a:lnTo>
                  <a:lnTo>
                    <a:pt x="16936" y="86311"/>
                  </a:lnTo>
                  <a:lnTo>
                    <a:pt x="14591" y="89595"/>
                  </a:lnTo>
                  <a:lnTo>
                    <a:pt x="12370" y="92941"/>
                  </a:lnTo>
                  <a:lnTo>
                    <a:pt x="10306" y="96319"/>
                  </a:lnTo>
                  <a:lnTo>
                    <a:pt x="8399" y="99727"/>
                  </a:lnTo>
                  <a:lnTo>
                    <a:pt x="6616" y="103136"/>
                  </a:lnTo>
                  <a:lnTo>
                    <a:pt x="4990" y="106576"/>
                  </a:lnTo>
                  <a:lnTo>
                    <a:pt x="3520" y="110047"/>
                  </a:lnTo>
                  <a:lnTo>
                    <a:pt x="2207" y="113518"/>
                  </a:lnTo>
                  <a:lnTo>
                    <a:pt x="1050" y="117021"/>
                  </a:lnTo>
                  <a:lnTo>
                    <a:pt x="80" y="120492"/>
                  </a:lnTo>
                  <a:cubicBezTo>
                    <a:pt x="-232" y="121586"/>
                    <a:pt x="393" y="122712"/>
                    <a:pt x="1519" y="123025"/>
                  </a:cubicBezTo>
                  <a:cubicBezTo>
                    <a:pt x="2520" y="123400"/>
                    <a:pt x="3677" y="122744"/>
                    <a:pt x="3989" y="12164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3720216" y="4567277"/>
              <a:ext cx="193050" cy="100477"/>
            </a:xfrm>
            <a:custGeom>
              <a:avLst/>
              <a:gdLst/>
              <a:ahLst/>
              <a:cxnLst/>
              <a:rect l="l" t="t" r="r" b="b"/>
              <a:pathLst>
                <a:path w="193050" h="100477" extrusionOk="0">
                  <a:moveTo>
                    <a:pt x="191824" y="6067"/>
                  </a:moveTo>
                  <a:lnTo>
                    <a:pt x="189916" y="5223"/>
                  </a:lnTo>
                  <a:lnTo>
                    <a:pt x="187946" y="4441"/>
                  </a:lnTo>
                  <a:lnTo>
                    <a:pt x="185945" y="3722"/>
                  </a:lnTo>
                  <a:lnTo>
                    <a:pt x="183943" y="3065"/>
                  </a:lnTo>
                  <a:lnTo>
                    <a:pt x="181911" y="2471"/>
                  </a:lnTo>
                  <a:lnTo>
                    <a:pt x="179816" y="1939"/>
                  </a:lnTo>
                  <a:lnTo>
                    <a:pt x="175656" y="1063"/>
                  </a:lnTo>
                  <a:lnTo>
                    <a:pt x="171403" y="469"/>
                  </a:lnTo>
                  <a:lnTo>
                    <a:pt x="167056" y="125"/>
                  </a:lnTo>
                  <a:lnTo>
                    <a:pt x="162647" y="0"/>
                  </a:lnTo>
                  <a:lnTo>
                    <a:pt x="158175" y="94"/>
                  </a:lnTo>
                  <a:lnTo>
                    <a:pt x="153672" y="438"/>
                  </a:lnTo>
                  <a:lnTo>
                    <a:pt x="149106" y="1001"/>
                  </a:lnTo>
                  <a:lnTo>
                    <a:pt x="144509" y="1783"/>
                  </a:lnTo>
                  <a:lnTo>
                    <a:pt x="139881" y="2752"/>
                  </a:lnTo>
                  <a:lnTo>
                    <a:pt x="135253" y="3878"/>
                  </a:lnTo>
                  <a:lnTo>
                    <a:pt x="130593" y="5191"/>
                  </a:lnTo>
                  <a:lnTo>
                    <a:pt x="125902" y="6661"/>
                  </a:lnTo>
                  <a:lnTo>
                    <a:pt x="121211" y="8287"/>
                  </a:lnTo>
                  <a:lnTo>
                    <a:pt x="116521" y="10070"/>
                  </a:lnTo>
                  <a:lnTo>
                    <a:pt x="111830" y="12008"/>
                  </a:lnTo>
                  <a:lnTo>
                    <a:pt x="107139" y="14073"/>
                  </a:lnTo>
                  <a:lnTo>
                    <a:pt x="102448" y="16261"/>
                  </a:lnTo>
                  <a:lnTo>
                    <a:pt x="97789" y="18576"/>
                  </a:lnTo>
                  <a:lnTo>
                    <a:pt x="93160" y="21015"/>
                  </a:lnTo>
                  <a:lnTo>
                    <a:pt x="88563" y="23548"/>
                  </a:lnTo>
                  <a:lnTo>
                    <a:pt x="83997" y="26175"/>
                  </a:lnTo>
                  <a:lnTo>
                    <a:pt x="79463" y="28896"/>
                  </a:lnTo>
                  <a:lnTo>
                    <a:pt x="74960" y="31710"/>
                  </a:lnTo>
                  <a:lnTo>
                    <a:pt x="70519" y="34619"/>
                  </a:lnTo>
                  <a:lnTo>
                    <a:pt x="66141" y="37589"/>
                  </a:lnTo>
                  <a:lnTo>
                    <a:pt x="61825" y="40623"/>
                  </a:lnTo>
                  <a:lnTo>
                    <a:pt x="57572" y="43719"/>
                  </a:lnTo>
                  <a:lnTo>
                    <a:pt x="53413" y="46846"/>
                  </a:lnTo>
                  <a:lnTo>
                    <a:pt x="49317" y="50036"/>
                  </a:lnTo>
                  <a:lnTo>
                    <a:pt x="45314" y="53257"/>
                  </a:lnTo>
                  <a:lnTo>
                    <a:pt x="41405" y="56478"/>
                  </a:lnTo>
                  <a:lnTo>
                    <a:pt x="37589" y="59730"/>
                  </a:lnTo>
                  <a:lnTo>
                    <a:pt x="33899" y="62982"/>
                  </a:lnTo>
                  <a:lnTo>
                    <a:pt x="30303" y="66266"/>
                  </a:lnTo>
                  <a:lnTo>
                    <a:pt x="26832" y="69549"/>
                  </a:lnTo>
                  <a:lnTo>
                    <a:pt x="23486" y="72802"/>
                  </a:lnTo>
                  <a:lnTo>
                    <a:pt x="20265" y="76054"/>
                  </a:lnTo>
                  <a:lnTo>
                    <a:pt x="17200" y="79275"/>
                  </a:lnTo>
                  <a:lnTo>
                    <a:pt x="14260" y="82465"/>
                  </a:lnTo>
                  <a:lnTo>
                    <a:pt x="11477" y="85623"/>
                  </a:lnTo>
                  <a:lnTo>
                    <a:pt x="8850" y="88719"/>
                  </a:lnTo>
                  <a:lnTo>
                    <a:pt x="6380" y="91753"/>
                  </a:lnTo>
                  <a:lnTo>
                    <a:pt x="4066" y="94724"/>
                  </a:lnTo>
                  <a:lnTo>
                    <a:pt x="1939" y="97632"/>
                  </a:lnTo>
                  <a:lnTo>
                    <a:pt x="0" y="100478"/>
                  </a:lnTo>
                  <a:lnTo>
                    <a:pt x="2001" y="97694"/>
                  </a:lnTo>
                  <a:lnTo>
                    <a:pt x="4191" y="94818"/>
                  </a:lnTo>
                  <a:lnTo>
                    <a:pt x="6536" y="91878"/>
                  </a:lnTo>
                  <a:lnTo>
                    <a:pt x="9038" y="88876"/>
                  </a:lnTo>
                  <a:lnTo>
                    <a:pt x="11727" y="85842"/>
                  </a:lnTo>
                  <a:lnTo>
                    <a:pt x="14573" y="82746"/>
                  </a:lnTo>
                  <a:lnTo>
                    <a:pt x="17544" y="79619"/>
                  </a:lnTo>
                  <a:lnTo>
                    <a:pt x="20671" y="76460"/>
                  </a:lnTo>
                  <a:lnTo>
                    <a:pt x="23954" y="73302"/>
                  </a:lnTo>
                  <a:lnTo>
                    <a:pt x="27332" y="70112"/>
                  </a:lnTo>
                  <a:lnTo>
                    <a:pt x="30866" y="66923"/>
                  </a:lnTo>
                  <a:lnTo>
                    <a:pt x="34493" y="63733"/>
                  </a:lnTo>
                  <a:lnTo>
                    <a:pt x="38246" y="60543"/>
                  </a:lnTo>
                  <a:lnTo>
                    <a:pt x="42092" y="57384"/>
                  </a:lnTo>
                  <a:lnTo>
                    <a:pt x="46064" y="54226"/>
                  </a:lnTo>
                  <a:lnTo>
                    <a:pt x="50098" y="51099"/>
                  </a:lnTo>
                  <a:lnTo>
                    <a:pt x="54226" y="48034"/>
                  </a:lnTo>
                  <a:lnTo>
                    <a:pt x="58448" y="45001"/>
                  </a:lnTo>
                  <a:lnTo>
                    <a:pt x="62732" y="42030"/>
                  </a:lnTo>
                  <a:lnTo>
                    <a:pt x="67079" y="39090"/>
                  </a:lnTo>
                  <a:lnTo>
                    <a:pt x="71488" y="36244"/>
                  </a:lnTo>
                  <a:lnTo>
                    <a:pt x="75960" y="33461"/>
                  </a:lnTo>
                  <a:lnTo>
                    <a:pt x="80464" y="30772"/>
                  </a:lnTo>
                  <a:lnTo>
                    <a:pt x="85029" y="28145"/>
                  </a:lnTo>
                  <a:lnTo>
                    <a:pt x="89626" y="25612"/>
                  </a:lnTo>
                  <a:lnTo>
                    <a:pt x="94255" y="23204"/>
                  </a:lnTo>
                  <a:lnTo>
                    <a:pt x="98914" y="20890"/>
                  </a:lnTo>
                  <a:lnTo>
                    <a:pt x="103574" y="18701"/>
                  </a:lnTo>
                  <a:lnTo>
                    <a:pt x="108233" y="16637"/>
                  </a:lnTo>
                  <a:lnTo>
                    <a:pt x="112924" y="14698"/>
                  </a:lnTo>
                  <a:lnTo>
                    <a:pt x="117584" y="12884"/>
                  </a:lnTo>
                  <a:lnTo>
                    <a:pt x="122243" y="11227"/>
                  </a:lnTo>
                  <a:lnTo>
                    <a:pt x="126903" y="9726"/>
                  </a:lnTo>
                  <a:lnTo>
                    <a:pt x="131531" y="8381"/>
                  </a:lnTo>
                  <a:lnTo>
                    <a:pt x="136128" y="7224"/>
                  </a:lnTo>
                  <a:lnTo>
                    <a:pt x="140694" y="6254"/>
                  </a:lnTo>
                  <a:lnTo>
                    <a:pt x="145197" y="5441"/>
                  </a:lnTo>
                  <a:lnTo>
                    <a:pt x="149669" y="4816"/>
                  </a:lnTo>
                  <a:lnTo>
                    <a:pt x="154079" y="4378"/>
                  </a:lnTo>
                  <a:lnTo>
                    <a:pt x="158425" y="4097"/>
                  </a:lnTo>
                  <a:lnTo>
                    <a:pt x="162678" y="4034"/>
                  </a:lnTo>
                  <a:lnTo>
                    <a:pt x="166869" y="4190"/>
                  </a:lnTo>
                  <a:lnTo>
                    <a:pt x="170965" y="4534"/>
                  </a:lnTo>
                  <a:lnTo>
                    <a:pt x="174999" y="5097"/>
                  </a:lnTo>
                  <a:lnTo>
                    <a:pt x="178971" y="5910"/>
                  </a:lnTo>
                  <a:lnTo>
                    <a:pt x="180879" y="6380"/>
                  </a:lnTo>
                  <a:lnTo>
                    <a:pt x="182786" y="6942"/>
                  </a:lnTo>
                  <a:lnTo>
                    <a:pt x="184662" y="7568"/>
                  </a:lnTo>
                  <a:lnTo>
                    <a:pt x="186508" y="8256"/>
                  </a:lnTo>
                  <a:lnTo>
                    <a:pt x="188321" y="9006"/>
                  </a:lnTo>
                  <a:lnTo>
                    <a:pt x="190166" y="9820"/>
                  </a:lnTo>
                  <a:cubicBezTo>
                    <a:pt x="191199" y="10289"/>
                    <a:pt x="192418" y="9820"/>
                    <a:pt x="192887" y="8788"/>
                  </a:cubicBezTo>
                  <a:cubicBezTo>
                    <a:pt x="193325" y="7755"/>
                    <a:pt x="192856" y="6536"/>
                    <a:pt x="191824" y="60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3627869" y="4396812"/>
              <a:ext cx="135290" cy="30459"/>
            </a:xfrm>
            <a:custGeom>
              <a:avLst/>
              <a:gdLst/>
              <a:ahLst/>
              <a:cxnLst/>
              <a:rect l="l" t="t" r="r" b="b"/>
              <a:pathLst>
                <a:path w="135290" h="30459" extrusionOk="0">
                  <a:moveTo>
                    <a:pt x="133376" y="626"/>
                  </a:moveTo>
                  <a:lnTo>
                    <a:pt x="127560" y="188"/>
                  </a:lnTo>
                  <a:lnTo>
                    <a:pt x="121743" y="0"/>
                  </a:lnTo>
                  <a:lnTo>
                    <a:pt x="115957" y="63"/>
                  </a:lnTo>
                  <a:lnTo>
                    <a:pt x="110203" y="344"/>
                  </a:lnTo>
                  <a:lnTo>
                    <a:pt x="104480" y="907"/>
                  </a:lnTo>
                  <a:lnTo>
                    <a:pt x="98789" y="1658"/>
                  </a:lnTo>
                  <a:lnTo>
                    <a:pt x="93129" y="2596"/>
                  </a:lnTo>
                  <a:lnTo>
                    <a:pt x="87500" y="3690"/>
                  </a:lnTo>
                  <a:lnTo>
                    <a:pt x="81902" y="4910"/>
                  </a:lnTo>
                  <a:lnTo>
                    <a:pt x="76335" y="6254"/>
                  </a:lnTo>
                  <a:lnTo>
                    <a:pt x="70800" y="7693"/>
                  </a:lnTo>
                  <a:lnTo>
                    <a:pt x="65265" y="9256"/>
                  </a:lnTo>
                  <a:lnTo>
                    <a:pt x="59761" y="10883"/>
                  </a:lnTo>
                  <a:lnTo>
                    <a:pt x="54257" y="12571"/>
                  </a:lnTo>
                  <a:lnTo>
                    <a:pt x="48785" y="14323"/>
                  </a:lnTo>
                  <a:lnTo>
                    <a:pt x="43343" y="16137"/>
                  </a:lnTo>
                  <a:lnTo>
                    <a:pt x="37902" y="17982"/>
                  </a:lnTo>
                  <a:lnTo>
                    <a:pt x="32461" y="19826"/>
                  </a:lnTo>
                  <a:lnTo>
                    <a:pt x="27050" y="21672"/>
                  </a:lnTo>
                  <a:lnTo>
                    <a:pt x="21640" y="23517"/>
                  </a:lnTo>
                  <a:lnTo>
                    <a:pt x="16230" y="25299"/>
                  </a:lnTo>
                  <a:lnTo>
                    <a:pt x="10820" y="27082"/>
                  </a:lnTo>
                  <a:lnTo>
                    <a:pt x="5410" y="28771"/>
                  </a:lnTo>
                  <a:lnTo>
                    <a:pt x="0" y="30459"/>
                  </a:lnTo>
                  <a:lnTo>
                    <a:pt x="5441" y="28958"/>
                  </a:lnTo>
                  <a:lnTo>
                    <a:pt x="10914" y="27457"/>
                  </a:lnTo>
                  <a:lnTo>
                    <a:pt x="16387" y="25831"/>
                  </a:lnTo>
                  <a:lnTo>
                    <a:pt x="21859" y="24205"/>
                  </a:lnTo>
                  <a:lnTo>
                    <a:pt x="27332" y="22547"/>
                  </a:lnTo>
                  <a:lnTo>
                    <a:pt x="32805" y="20890"/>
                  </a:lnTo>
                  <a:lnTo>
                    <a:pt x="38277" y="19232"/>
                  </a:lnTo>
                  <a:lnTo>
                    <a:pt x="43781" y="17575"/>
                  </a:lnTo>
                  <a:lnTo>
                    <a:pt x="49285" y="15949"/>
                  </a:lnTo>
                  <a:lnTo>
                    <a:pt x="54789" y="14385"/>
                  </a:lnTo>
                  <a:lnTo>
                    <a:pt x="60324" y="12884"/>
                  </a:lnTo>
                  <a:lnTo>
                    <a:pt x="65859" y="11446"/>
                  </a:lnTo>
                  <a:lnTo>
                    <a:pt x="71395" y="10101"/>
                  </a:lnTo>
                  <a:lnTo>
                    <a:pt x="76930" y="8881"/>
                  </a:lnTo>
                  <a:lnTo>
                    <a:pt x="82496" y="7755"/>
                  </a:lnTo>
                  <a:lnTo>
                    <a:pt x="88063" y="6755"/>
                  </a:lnTo>
                  <a:lnTo>
                    <a:pt x="93629" y="5910"/>
                  </a:lnTo>
                  <a:lnTo>
                    <a:pt x="99227" y="5254"/>
                  </a:lnTo>
                  <a:lnTo>
                    <a:pt x="104825" y="4753"/>
                  </a:lnTo>
                  <a:lnTo>
                    <a:pt x="110422" y="4441"/>
                  </a:lnTo>
                  <a:lnTo>
                    <a:pt x="116051" y="4253"/>
                  </a:lnTo>
                  <a:lnTo>
                    <a:pt x="121680" y="4222"/>
                  </a:lnTo>
                  <a:lnTo>
                    <a:pt x="127340" y="4409"/>
                  </a:lnTo>
                  <a:lnTo>
                    <a:pt x="133064" y="4847"/>
                  </a:lnTo>
                  <a:cubicBezTo>
                    <a:pt x="134189" y="4941"/>
                    <a:pt x="135190" y="4097"/>
                    <a:pt x="135284" y="2940"/>
                  </a:cubicBezTo>
                  <a:cubicBezTo>
                    <a:pt x="135378" y="1689"/>
                    <a:pt x="134502" y="688"/>
                    <a:pt x="133376" y="62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3504594" y="4237449"/>
              <a:ext cx="180501" cy="44730"/>
            </a:xfrm>
            <a:custGeom>
              <a:avLst/>
              <a:gdLst/>
              <a:ahLst/>
              <a:cxnLst/>
              <a:rect l="l" t="t" r="r" b="b"/>
              <a:pathLst>
                <a:path w="180501" h="44730" extrusionOk="0">
                  <a:moveTo>
                    <a:pt x="179784" y="41029"/>
                  </a:moveTo>
                  <a:lnTo>
                    <a:pt x="177157" y="38840"/>
                  </a:lnTo>
                  <a:lnTo>
                    <a:pt x="174374" y="36714"/>
                  </a:lnTo>
                  <a:lnTo>
                    <a:pt x="171497" y="34649"/>
                  </a:lnTo>
                  <a:lnTo>
                    <a:pt x="168526" y="32679"/>
                  </a:lnTo>
                  <a:lnTo>
                    <a:pt x="165430" y="30772"/>
                  </a:lnTo>
                  <a:lnTo>
                    <a:pt x="162240" y="28927"/>
                  </a:lnTo>
                  <a:lnTo>
                    <a:pt x="158957" y="27175"/>
                  </a:lnTo>
                  <a:lnTo>
                    <a:pt x="155579" y="25487"/>
                  </a:lnTo>
                  <a:lnTo>
                    <a:pt x="152108" y="23892"/>
                  </a:lnTo>
                  <a:lnTo>
                    <a:pt x="148543" y="22391"/>
                  </a:lnTo>
                  <a:lnTo>
                    <a:pt x="144915" y="20952"/>
                  </a:lnTo>
                  <a:lnTo>
                    <a:pt x="141225" y="19576"/>
                  </a:lnTo>
                  <a:lnTo>
                    <a:pt x="137473" y="18263"/>
                  </a:lnTo>
                  <a:lnTo>
                    <a:pt x="133657" y="17012"/>
                  </a:lnTo>
                  <a:lnTo>
                    <a:pt x="129780" y="15824"/>
                  </a:lnTo>
                  <a:lnTo>
                    <a:pt x="125871" y="14666"/>
                  </a:lnTo>
                  <a:lnTo>
                    <a:pt x="121899" y="13572"/>
                  </a:lnTo>
                  <a:lnTo>
                    <a:pt x="117896" y="12540"/>
                  </a:lnTo>
                  <a:lnTo>
                    <a:pt x="113831" y="11571"/>
                  </a:lnTo>
                  <a:lnTo>
                    <a:pt x="109765" y="10601"/>
                  </a:lnTo>
                  <a:lnTo>
                    <a:pt x="105638" y="9757"/>
                  </a:lnTo>
                  <a:lnTo>
                    <a:pt x="101510" y="8913"/>
                  </a:lnTo>
                  <a:lnTo>
                    <a:pt x="97350" y="8162"/>
                  </a:lnTo>
                  <a:lnTo>
                    <a:pt x="93191" y="7412"/>
                  </a:lnTo>
                  <a:lnTo>
                    <a:pt x="89001" y="6724"/>
                  </a:lnTo>
                  <a:lnTo>
                    <a:pt x="84810" y="6035"/>
                  </a:lnTo>
                  <a:lnTo>
                    <a:pt x="80620" y="5441"/>
                  </a:lnTo>
                  <a:lnTo>
                    <a:pt x="76429" y="4847"/>
                  </a:lnTo>
                  <a:lnTo>
                    <a:pt x="72239" y="4347"/>
                  </a:lnTo>
                  <a:lnTo>
                    <a:pt x="68080" y="3846"/>
                  </a:lnTo>
                  <a:lnTo>
                    <a:pt x="63920" y="3409"/>
                  </a:lnTo>
                  <a:lnTo>
                    <a:pt x="59761" y="2971"/>
                  </a:lnTo>
                  <a:lnTo>
                    <a:pt x="55665" y="2595"/>
                  </a:lnTo>
                  <a:lnTo>
                    <a:pt x="51568" y="2220"/>
                  </a:lnTo>
                  <a:lnTo>
                    <a:pt x="47534" y="1908"/>
                  </a:lnTo>
                  <a:lnTo>
                    <a:pt x="43500" y="1595"/>
                  </a:lnTo>
                  <a:lnTo>
                    <a:pt x="39559" y="1344"/>
                  </a:lnTo>
                  <a:lnTo>
                    <a:pt x="35619" y="1094"/>
                  </a:lnTo>
                  <a:lnTo>
                    <a:pt x="31773" y="907"/>
                  </a:lnTo>
                  <a:lnTo>
                    <a:pt x="27926" y="719"/>
                  </a:lnTo>
                  <a:lnTo>
                    <a:pt x="24205" y="563"/>
                  </a:lnTo>
                  <a:lnTo>
                    <a:pt x="20483" y="407"/>
                  </a:lnTo>
                  <a:lnTo>
                    <a:pt x="16856" y="281"/>
                  </a:lnTo>
                  <a:lnTo>
                    <a:pt x="13322" y="187"/>
                  </a:lnTo>
                  <a:lnTo>
                    <a:pt x="9851" y="125"/>
                  </a:lnTo>
                  <a:lnTo>
                    <a:pt x="6473" y="63"/>
                  </a:lnTo>
                  <a:lnTo>
                    <a:pt x="3190" y="31"/>
                  </a:lnTo>
                  <a:lnTo>
                    <a:pt x="0" y="0"/>
                  </a:lnTo>
                  <a:lnTo>
                    <a:pt x="3190" y="94"/>
                  </a:lnTo>
                  <a:lnTo>
                    <a:pt x="6473" y="219"/>
                  </a:lnTo>
                  <a:lnTo>
                    <a:pt x="9851" y="344"/>
                  </a:lnTo>
                  <a:lnTo>
                    <a:pt x="13291" y="500"/>
                  </a:lnTo>
                  <a:lnTo>
                    <a:pt x="16824" y="657"/>
                  </a:lnTo>
                  <a:lnTo>
                    <a:pt x="20421" y="844"/>
                  </a:lnTo>
                  <a:lnTo>
                    <a:pt x="24111" y="1063"/>
                  </a:lnTo>
                  <a:lnTo>
                    <a:pt x="27801" y="1282"/>
                  </a:lnTo>
                  <a:lnTo>
                    <a:pt x="31616" y="1564"/>
                  </a:lnTo>
                  <a:lnTo>
                    <a:pt x="35431" y="1845"/>
                  </a:lnTo>
                  <a:lnTo>
                    <a:pt x="39372" y="2189"/>
                  </a:lnTo>
                  <a:lnTo>
                    <a:pt x="43312" y="2533"/>
                  </a:lnTo>
                  <a:lnTo>
                    <a:pt x="47315" y="2939"/>
                  </a:lnTo>
                  <a:lnTo>
                    <a:pt x="51318" y="3346"/>
                  </a:lnTo>
                  <a:lnTo>
                    <a:pt x="55383" y="3815"/>
                  </a:lnTo>
                  <a:lnTo>
                    <a:pt x="59448" y="4284"/>
                  </a:lnTo>
                  <a:lnTo>
                    <a:pt x="63576" y="4816"/>
                  </a:lnTo>
                  <a:lnTo>
                    <a:pt x="67704" y="5347"/>
                  </a:lnTo>
                  <a:lnTo>
                    <a:pt x="71864" y="5973"/>
                  </a:lnTo>
                  <a:lnTo>
                    <a:pt x="76023" y="6598"/>
                  </a:lnTo>
                  <a:lnTo>
                    <a:pt x="80182" y="7286"/>
                  </a:lnTo>
                  <a:lnTo>
                    <a:pt x="84341" y="7974"/>
                  </a:lnTo>
                  <a:lnTo>
                    <a:pt x="88469" y="8756"/>
                  </a:lnTo>
                  <a:lnTo>
                    <a:pt x="92597" y="9538"/>
                  </a:lnTo>
                  <a:lnTo>
                    <a:pt x="96725" y="10414"/>
                  </a:lnTo>
                  <a:lnTo>
                    <a:pt x="100853" y="11289"/>
                  </a:lnTo>
                  <a:lnTo>
                    <a:pt x="104918" y="12258"/>
                  </a:lnTo>
                  <a:lnTo>
                    <a:pt x="108984" y="13228"/>
                  </a:lnTo>
                  <a:lnTo>
                    <a:pt x="112986" y="14291"/>
                  </a:lnTo>
                  <a:lnTo>
                    <a:pt x="116989" y="15355"/>
                  </a:lnTo>
                  <a:lnTo>
                    <a:pt x="120930" y="16481"/>
                  </a:lnTo>
                  <a:lnTo>
                    <a:pt x="124807" y="17669"/>
                  </a:lnTo>
                  <a:lnTo>
                    <a:pt x="128654" y="18919"/>
                  </a:lnTo>
                  <a:lnTo>
                    <a:pt x="132438" y="20233"/>
                  </a:lnTo>
                  <a:lnTo>
                    <a:pt x="136159" y="21578"/>
                  </a:lnTo>
                  <a:lnTo>
                    <a:pt x="139818" y="22985"/>
                  </a:lnTo>
                  <a:lnTo>
                    <a:pt x="143383" y="24455"/>
                  </a:lnTo>
                  <a:lnTo>
                    <a:pt x="146886" y="25987"/>
                  </a:lnTo>
                  <a:lnTo>
                    <a:pt x="150294" y="27582"/>
                  </a:lnTo>
                  <a:lnTo>
                    <a:pt x="153640" y="29208"/>
                  </a:lnTo>
                  <a:lnTo>
                    <a:pt x="156893" y="30866"/>
                  </a:lnTo>
                  <a:lnTo>
                    <a:pt x="160051" y="32585"/>
                  </a:lnTo>
                  <a:lnTo>
                    <a:pt x="163116" y="34368"/>
                  </a:lnTo>
                  <a:lnTo>
                    <a:pt x="166087" y="36213"/>
                  </a:lnTo>
                  <a:lnTo>
                    <a:pt x="168964" y="38121"/>
                  </a:lnTo>
                  <a:lnTo>
                    <a:pt x="171747" y="40091"/>
                  </a:lnTo>
                  <a:lnTo>
                    <a:pt x="174405" y="42124"/>
                  </a:lnTo>
                  <a:lnTo>
                    <a:pt x="176969" y="44250"/>
                  </a:lnTo>
                  <a:cubicBezTo>
                    <a:pt x="177845" y="44969"/>
                    <a:pt x="179159" y="44876"/>
                    <a:pt x="179878" y="44000"/>
                  </a:cubicBezTo>
                  <a:cubicBezTo>
                    <a:pt x="180785" y="43062"/>
                    <a:pt x="180660" y="41748"/>
                    <a:pt x="179784" y="4102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3737134" y="4188258"/>
              <a:ext cx="8880" cy="54988"/>
            </a:xfrm>
            <a:custGeom>
              <a:avLst/>
              <a:gdLst/>
              <a:ahLst/>
              <a:cxnLst/>
              <a:rect l="l" t="t" r="r" b="b"/>
              <a:pathLst>
                <a:path w="8880" h="54988" extrusionOk="0">
                  <a:moveTo>
                    <a:pt x="8600" y="51849"/>
                  </a:moveTo>
                  <a:lnTo>
                    <a:pt x="7474" y="49910"/>
                  </a:lnTo>
                  <a:lnTo>
                    <a:pt x="6536" y="48003"/>
                  </a:lnTo>
                  <a:lnTo>
                    <a:pt x="5723" y="46033"/>
                  </a:lnTo>
                  <a:lnTo>
                    <a:pt x="5004" y="44031"/>
                  </a:lnTo>
                  <a:lnTo>
                    <a:pt x="4347" y="41998"/>
                  </a:lnTo>
                  <a:lnTo>
                    <a:pt x="3816" y="39903"/>
                  </a:lnTo>
                  <a:lnTo>
                    <a:pt x="3378" y="37777"/>
                  </a:lnTo>
                  <a:lnTo>
                    <a:pt x="3065" y="35619"/>
                  </a:lnTo>
                  <a:lnTo>
                    <a:pt x="2877" y="33399"/>
                  </a:lnTo>
                  <a:lnTo>
                    <a:pt x="2783" y="31147"/>
                  </a:lnTo>
                  <a:lnTo>
                    <a:pt x="2783" y="28896"/>
                  </a:lnTo>
                  <a:lnTo>
                    <a:pt x="2877" y="26613"/>
                  </a:lnTo>
                  <a:lnTo>
                    <a:pt x="3034" y="24330"/>
                  </a:lnTo>
                  <a:lnTo>
                    <a:pt x="3284" y="22047"/>
                  </a:lnTo>
                  <a:lnTo>
                    <a:pt x="3596" y="19764"/>
                  </a:lnTo>
                  <a:lnTo>
                    <a:pt x="3972" y="17481"/>
                  </a:lnTo>
                  <a:lnTo>
                    <a:pt x="4378" y="15198"/>
                  </a:lnTo>
                  <a:lnTo>
                    <a:pt x="4847" y="12947"/>
                  </a:lnTo>
                  <a:lnTo>
                    <a:pt x="5879" y="8475"/>
                  </a:lnTo>
                  <a:lnTo>
                    <a:pt x="7005" y="4159"/>
                  </a:lnTo>
                  <a:lnTo>
                    <a:pt x="8162" y="0"/>
                  </a:lnTo>
                  <a:lnTo>
                    <a:pt x="6692" y="4065"/>
                  </a:lnTo>
                  <a:lnTo>
                    <a:pt x="5223" y="8287"/>
                  </a:lnTo>
                  <a:lnTo>
                    <a:pt x="3847" y="12665"/>
                  </a:lnTo>
                  <a:lnTo>
                    <a:pt x="3190" y="14917"/>
                  </a:lnTo>
                  <a:lnTo>
                    <a:pt x="2565" y="17168"/>
                  </a:lnTo>
                  <a:lnTo>
                    <a:pt x="2001" y="19451"/>
                  </a:lnTo>
                  <a:lnTo>
                    <a:pt x="1501" y="21765"/>
                  </a:lnTo>
                  <a:lnTo>
                    <a:pt x="1064" y="24079"/>
                  </a:lnTo>
                  <a:lnTo>
                    <a:pt x="688" y="26425"/>
                  </a:lnTo>
                  <a:lnTo>
                    <a:pt x="375" y="28770"/>
                  </a:lnTo>
                  <a:lnTo>
                    <a:pt x="157" y="31116"/>
                  </a:lnTo>
                  <a:lnTo>
                    <a:pt x="31" y="33461"/>
                  </a:lnTo>
                  <a:lnTo>
                    <a:pt x="0" y="35807"/>
                  </a:lnTo>
                  <a:lnTo>
                    <a:pt x="94" y="38152"/>
                  </a:lnTo>
                  <a:lnTo>
                    <a:pt x="313" y="40497"/>
                  </a:lnTo>
                  <a:lnTo>
                    <a:pt x="657" y="42843"/>
                  </a:lnTo>
                  <a:lnTo>
                    <a:pt x="1157" y="45188"/>
                  </a:lnTo>
                  <a:lnTo>
                    <a:pt x="1877" y="47471"/>
                  </a:lnTo>
                  <a:lnTo>
                    <a:pt x="2783" y="49723"/>
                  </a:lnTo>
                  <a:lnTo>
                    <a:pt x="3878" y="51912"/>
                  </a:lnTo>
                  <a:lnTo>
                    <a:pt x="5097" y="53976"/>
                  </a:lnTo>
                  <a:cubicBezTo>
                    <a:pt x="5660" y="54945"/>
                    <a:pt x="6943" y="55289"/>
                    <a:pt x="7912" y="54695"/>
                  </a:cubicBezTo>
                  <a:cubicBezTo>
                    <a:pt x="8850" y="54101"/>
                    <a:pt x="9163" y="52819"/>
                    <a:pt x="8600" y="5184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3778383" y="4142350"/>
              <a:ext cx="10319" cy="57090"/>
            </a:xfrm>
            <a:custGeom>
              <a:avLst/>
              <a:gdLst/>
              <a:ahLst/>
              <a:cxnLst/>
              <a:rect l="l" t="t" r="r" b="b"/>
              <a:pathLst>
                <a:path w="10319" h="57090" extrusionOk="0">
                  <a:moveTo>
                    <a:pt x="6504" y="54351"/>
                  </a:moveTo>
                  <a:lnTo>
                    <a:pt x="5785" y="52225"/>
                  </a:lnTo>
                  <a:lnTo>
                    <a:pt x="5191" y="50129"/>
                  </a:lnTo>
                  <a:lnTo>
                    <a:pt x="4691" y="47971"/>
                  </a:lnTo>
                  <a:lnTo>
                    <a:pt x="4253" y="45783"/>
                  </a:lnTo>
                  <a:lnTo>
                    <a:pt x="3846" y="43594"/>
                  </a:lnTo>
                  <a:lnTo>
                    <a:pt x="3534" y="41342"/>
                  </a:lnTo>
                  <a:lnTo>
                    <a:pt x="3283" y="39059"/>
                  </a:lnTo>
                  <a:lnTo>
                    <a:pt x="3159" y="36745"/>
                  </a:lnTo>
                  <a:lnTo>
                    <a:pt x="3127" y="34399"/>
                  </a:lnTo>
                  <a:lnTo>
                    <a:pt x="3159" y="32054"/>
                  </a:lnTo>
                  <a:lnTo>
                    <a:pt x="3283" y="29677"/>
                  </a:lnTo>
                  <a:lnTo>
                    <a:pt x="3471" y="27332"/>
                  </a:lnTo>
                  <a:lnTo>
                    <a:pt x="4065" y="22578"/>
                  </a:lnTo>
                  <a:lnTo>
                    <a:pt x="4941" y="17856"/>
                  </a:lnTo>
                  <a:lnTo>
                    <a:pt x="6035" y="13197"/>
                  </a:lnTo>
                  <a:lnTo>
                    <a:pt x="7318" y="8631"/>
                  </a:lnTo>
                  <a:lnTo>
                    <a:pt x="8756" y="4222"/>
                  </a:lnTo>
                  <a:lnTo>
                    <a:pt x="10320" y="0"/>
                  </a:lnTo>
                  <a:lnTo>
                    <a:pt x="8443" y="4097"/>
                  </a:lnTo>
                  <a:lnTo>
                    <a:pt x="6661" y="8412"/>
                  </a:lnTo>
                  <a:lnTo>
                    <a:pt x="5035" y="12884"/>
                  </a:lnTo>
                  <a:lnTo>
                    <a:pt x="3565" y="17481"/>
                  </a:lnTo>
                  <a:lnTo>
                    <a:pt x="2283" y="22203"/>
                  </a:lnTo>
                  <a:lnTo>
                    <a:pt x="1282" y="26988"/>
                  </a:lnTo>
                  <a:lnTo>
                    <a:pt x="876" y="29427"/>
                  </a:lnTo>
                  <a:lnTo>
                    <a:pt x="532" y="31867"/>
                  </a:lnTo>
                  <a:lnTo>
                    <a:pt x="281" y="34306"/>
                  </a:lnTo>
                  <a:lnTo>
                    <a:pt x="94" y="36745"/>
                  </a:lnTo>
                  <a:lnTo>
                    <a:pt x="0" y="39184"/>
                  </a:lnTo>
                  <a:lnTo>
                    <a:pt x="0" y="41624"/>
                  </a:lnTo>
                  <a:lnTo>
                    <a:pt x="94" y="44031"/>
                  </a:lnTo>
                  <a:lnTo>
                    <a:pt x="281" y="46439"/>
                  </a:lnTo>
                  <a:lnTo>
                    <a:pt x="688" y="48816"/>
                  </a:lnTo>
                  <a:lnTo>
                    <a:pt x="1220" y="51161"/>
                  </a:lnTo>
                  <a:lnTo>
                    <a:pt x="1876" y="53475"/>
                  </a:lnTo>
                  <a:lnTo>
                    <a:pt x="2658" y="55696"/>
                  </a:lnTo>
                  <a:cubicBezTo>
                    <a:pt x="3033" y="56759"/>
                    <a:pt x="4190" y="57353"/>
                    <a:pt x="5285" y="56978"/>
                  </a:cubicBezTo>
                  <a:cubicBezTo>
                    <a:pt x="6317" y="56603"/>
                    <a:pt x="6880" y="55414"/>
                    <a:pt x="6504" y="543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3823508" y="4127621"/>
              <a:ext cx="12258" cy="41969"/>
            </a:xfrm>
            <a:custGeom>
              <a:avLst/>
              <a:gdLst/>
              <a:ahLst/>
              <a:cxnLst/>
              <a:rect l="l" t="t" r="r" b="b"/>
              <a:pathLst>
                <a:path w="12258" h="41969" extrusionOk="0">
                  <a:moveTo>
                    <a:pt x="5066" y="39340"/>
                  </a:moveTo>
                  <a:lnTo>
                    <a:pt x="4722" y="37996"/>
                  </a:lnTo>
                  <a:lnTo>
                    <a:pt x="4472" y="36651"/>
                  </a:lnTo>
                  <a:lnTo>
                    <a:pt x="4284" y="35213"/>
                  </a:lnTo>
                  <a:lnTo>
                    <a:pt x="4159" y="33712"/>
                  </a:lnTo>
                  <a:lnTo>
                    <a:pt x="4066" y="32148"/>
                  </a:lnTo>
                  <a:lnTo>
                    <a:pt x="4003" y="30522"/>
                  </a:lnTo>
                  <a:lnTo>
                    <a:pt x="4003" y="28833"/>
                  </a:lnTo>
                  <a:lnTo>
                    <a:pt x="4097" y="27113"/>
                  </a:lnTo>
                  <a:lnTo>
                    <a:pt x="4253" y="25330"/>
                  </a:lnTo>
                  <a:lnTo>
                    <a:pt x="4472" y="23548"/>
                  </a:lnTo>
                  <a:lnTo>
                    <a:pt x="4753" y="21734"/>
                  </a:lnTo>
                  <a:lnTo>
                    <a:pt x="5097" y="19920"/>
                  </a:lnTo>
                  <a:lnTo>
                    <a:pt x="5942" y="16261"/>
                  </a:lnTo>
                  <a:lnTo>
                    <a:pt x="6974" y="12665"/>
                  </a:lnTo>
                  <a:lnTo>
                    <a:pt x="8162" y="9194"/>
                  </a:lnTo>
                  <a:lnTo>
                    <a:pt x="9444" y="5879"/>
                  </a:lnTo>
                  <a:lnTo>
                    <a:pt x="10820" y="2783"/>
                  </a:lnTo>
                  <a:lnTo>
                    <a:pt x="12259" y="0"/>
                  </a:lnTo>
                  <a:lnTo>
                    <a:pt x="10539" y="2627"/>
                  </a:lnTo>
                  <a:lnTo>
                    <a:pt x="8819" y="5567"/>
                  </a:lnTo>
                  <a:lnTo>
                    <a:pt x="7161" y="8756"/>
                  </a:lnTo>
                  <a:lnTo>
                    <a:pt x="5598" y="12134"/>
                  </a:lnTo>
                  <a:lnTo>
                    <a:pt x="4159" y="15667"/>
                  </a:lnTo>
                  <a:lnTo>
                    <a:pt x="2877" y="19295"/>
                  </a:lnTo>
                  <a:lnTo>
                    <a:pt x="2283" y="21140"/>
                  </a:lnTo>
                  <a:lnTo>
                    <a:pt x="1751" y="22985"/>
                  </a:lnTo>
                  <a:lnTo>
                    <a:pt x="1282" y="24830"/>
                  </a:lnTo>
                  <a:lnTo>
                    <a:pt x="876" y="26675"/>
                  </a:lnTo>
                  <a:lnTo>
                    <a:pt x="532" y="28489"/>
                  </a:lnTo>
                  <a:lnTo>
                    <a:pt x="250" y="30303"/>
                  </a:lnTo>
                  <a:lnTo>
                    <a:pt x="63" y="32085"/>
                  </a:lnTo>
                  <a:lnTo>
                    <a:pt x="0" y="33868"/>
                  </a:lnTo>
                  <a:lnTo>
                    <a:pt x="94" y="35588"/>
                  </a:lnTo>
                  <a:lnTo>
                    <a:pt x="282" y="37276"/>
                  </a:lnTo>
                  <a:lnTo>
                    <a:pt x="594" y="38934"/>
                  </a:lnTo>
                  <a:lnTo>
                    <a:pt x="1001" y="40435"/>
                  </a:lnTo>
                  <a:cubicBezTo>
                    <a:pt x="1282" y="41530"/>
                    <a:pt x="2439" y="42186"/>
                    <a:pt x="3534" y="41905"/>
                  </a:cubicBezTo>
                  <a:cubicBezTo>
                    <a:pt x="4722" y="41561"/>
                    <a:pt x="5379" y="40435"/>
                    <a:pt x="5066" y="3934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3799183" y="4183252"/>
              <a:ext cx="47904" cy="14544"/>
            </a:xfrm>
            <a:custGeom>
              <a:avLst/>
              <a:gdLst/>
              <a:ahLst/>
              <a:cxnLst/>
              <a:rect l="l" t="t" r="r" b="b"/>
              <a:pathLst>
                <a:path w="47904" h="14544" extrusionOk="0">
                  <a:moveTo>
                    <a:pt x="871" y="3724"/>
                  </a:moveTo>
                  <a:lnTo>
                    <a:pt x="2341" y="4756"/>
                  </a:lnTo>
                  <a:lnTo>
                    <a:pt x="3968" y="5757"/>
                  </a:lnTo>
                  <a:lnTo>
                    <a:pt x="5687" y="6695"/>
                  </a:lnTo>
                  <a:lnTo>
                    <a:pt x="7470" y="7539"/>
                  </a:lnTo>
                  <a:lnTo>
                    <a:pt x="9346" y="8259"/>
                  </a:lnTo>
                  <a:lnTo>
                    <a:pt x="11285" y="8915"/>
                  </a:lnTo>
                  <a:lnTo>
                    <a:pt x="13287" y="9509"/>
                  </a:lnTo>
                  <a:lnTo>
                    <a:pt x="15319" y="10041"/>
                  </a:lnTo>
                  <a:lnTo>
                    <a:pt x="17383" y="10542"/>
                  </a:lnTo>
                  <a:lnTo>
                    <a:pt x="19478" y="11010"/>
                  </a:lnTo>
                  <a:lnTo>
                    <a:pt x="21605" y="11417"/>
                  </a:lnTo>
                  <a:lnTo>
                    <a:pt x="23731" y="11792"/>
                  </a:lnTo>
                  <a:lnTo>
                    <a:pt x="27984" y="12449"/>
                  </a:lnTo>
                  <a:lnTo>
                    <a:pt x="32237" y="13012"/>
                  </a:lnTo>
                  <a:lnTo>
                    <a:pt x="36397" y="13481"/>
                  </a:lnTo>
                  <a:lnTo>
                    <a:pt x="40462" y="13888"/>
                  </a:lnTo>
                  <a:lnTo>
                    <a:pt x="44308" y="14232"/>
                  </a:lnTo>
                  <a:lnTo>
                    <a:pt x="47905" y="14544"/>
                  </a:lnTo>
                  <a:lnTo>
                    <a:pt x="44340" y="13919"/>
                  </a:lnTo>
                  <a:lnTo>
                    <a:pt x="40525" y="13231"/>
                  </a:lnTo>
                  <a:lnTo>
                    <a:pt x="36522" y="12481"/>
                  </a:lnTo>
                  <a:lnTo>
                    <a:pt x="32425" y="11636"/>
                  </a:lnTo>
                  <a:lnTo>
                    <a:pt x="28297" y="10698"/>
                  </a:lnTo>
                  <a:lnTo>
                    <a:pt x="24169" y="9635"/>
                  </a:lnTo>
                  <a:lnTo>
                    <a:pt x="22137" y="9040"/>
                  </a:lnTo>
                  <a:lnTo>
                    <a:pt x="20135" y="8415"/>
                  </a:lnTo>
                  <a:lnTo>
                    <a:pt x="18165" y="7758"/>
                  </a:lnTo>
                  <a:lnTo>
                    <a:pt x="16257" y="7070"/>
                  </a:lnTo>
                  <a:lnTo>
                    <a:pt x="14381" y="6320"/>
                  </a:lnTo>
                  <a:lnTo>
                    <a:pt x="12567" y="5538"/>
                  </a:lnTo>
                  <a:lnTo>
                    <a:pt x="10847" y="4725"/>
                  </a:lnTo>
                  <a:lnTo>
                    <a:pt x="9190" y="3881"/>
                  </a:lnTo>
                  <a:lnTo>
                    <a:pt x="7595" y="3068"/>
                  </a:lnTo>
                  <a:lnTo>
                    <a:pt x="6063" y="2223"/>
                  </a:lnTo>
                  <a:lnTo>
                    <a:pt x="4655" y="1347"/>
                  </a:lnTo>
                  <a:lnTo>
                    <a:pt x="3279" y="378"/>
                  </a:lnTo>
                  <a:cubicBezTo>
                    <a:pt x="2341" y="-279"/>
                    <a:pt x="1059" y="-60"/>
                    <a:pt x="403" y="878"/>
                  </a:cubicBezTo>
                  <a:cubicBezTo>
                    <a:pt x="-286" y="1785"/>
                    <a:pt x="-67" y="3068"/>
                    <a:pt x="871" y="372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3760492" y="4217540"/>
              <a:ext cx="56574" cy="15906"/>
            </a:xfrm>
            <a:custGeom>
              <a:avLst/>
              <a:gdLst/>
              <a:ahLst/>
              <a:cxnLst/>
              <a:rect l="l" t="t" r="r" b="b"/>
              <a:pathLst>
                <a:path w="56574" h="15906" extrusionOk="0">
                  <a:moveTo>
                    <a:pt x="972" y="3898"/>
                  </a:moveTo>
                  <a:lnTo>
                    <a:pt x="2911" y="5086"/>
                  </a:lnTo>
                  <a:lnTo>
                    <a:pt x="4975" y="6181"/>
                  </a:lnTo>
                  <a:lnTo>
                    <a:pt x="7102" y="7181"/>
                  </a:lnTo>
                  <a:lnTo>
                    <a:pt x="9291" y="8088"/>
                  </a:lnTo>
                  <a:lnTo>
                    <a:pt x="11542" y="8839"/>
                  </a:lnTo>
                  <a:lnTo>
                    <a:pt x="13825" y="9495"/>
                  </a:lnTo>
                  <a:lnTo>
                    <a:pt x="16139" y="10090"/>
                  </a:lnTo>
                  <a:lnTo>
                    <a:pt x="18516" y="10621"/>
                  </a:lnTo>
                  <a:lnTo>
                    <a:pt x="20893" y="11090"/>
                  </a:lnTo>
                  <a:lnTo>
                    <a:pt x="23301" y="11528"/>
                  </a:lnTo>
                  <a:lnTo>
                    <a:pt x="25740" y="11934"/>
                  </a:lnTo>
                  <a:lnTo>
                    <a:pt x="28179" y="12278"/>
                  </a:lnTo>
                  <a:lnTo>
                    <a:pt x="33058" y="12935"/>
                  </a:lnTo>
                  <a:lnTo>
                    <a:pt x="37936" y="13498"/>
                  </a:lnTo>
                  <a:lnTo>
                    <a:pt x="42752" y="14030"/>
                  </a:lnTo>
                  <a:lnTo>
                    <a:pt x="47505" y="14593"/>
                  </a:lnTo>
                  <a:lnTo>
                    <a:pt x="52134" y="15187"/>
                  </a:lnTo>
                  <a:lnTo>
                    <a:pt x="56574" y="15906"/>
                  </a:lnTo>
                  <a:lnTo>
                    <a:pt x="52196" y="14843"/>
                  </a:lnTo>
                  <a:lnTo>
                    <a:pt x="47631" y="13873"/>
                  </a:lnTo>
                  <a:lnTo>
                    <a:pt x="42940" y="12967"/>
                  </a:lnTo>
                  <a:lnTo>
                    <a:pt x="38186" y="12060"/>
                  </a:lnTo>
                  <a:lnTo>
                    <a:pt x="33402" y="11090"/>
                  </a:lnTo>
                  <a:lnTo>
                    <a:pt x="28617" y="10058"/>
                  </a:lnTo>
                  <a:lnTo>
                    <a:pt x="26271" y="9495"/>
                  </a:lnTo>
                  <a:lnTo>
                    <a:pt x="23926" y="8901"/>
                  </a:lnTo>
                  <a:lnTo>
                    <a:pt x="21612" y="8276"/>
                  </a:lnTo>
                  <a:lnTo>
                    <a:pt x="19360" y="7588"/>
                  </a:lnTo>
                  <a:lnTo>
                    <a:pt x="17140" y="6837"/>
                  </a:lnTo>
                  <a:lnTo>
                    <a:pt x="14982" y="6024"/>
                  </a:lnTo>
                  <a:lnTo>
                    <a:pt x="12887" y="5180"/>
                  </a:lnTo>
                  <a:lnTo>
                    <a:pt x="10854" y="4273"/>
                  </a:lnTo>
                  <a:lnTo>
                    <a:pt x="8853" y="3366"/>
                  </a:lnTo>
                  <a:lnTo>
                    <a:pt x="6914" y="2428"/>
                  </a:lnTo>
                  <a:lnTo>
                    <a:pt x="5038" y="1427"/>
                  </a:lnTo>
                  <a:lnTo>
                    <a:pt x="3193" y="301"/>
                  </a:lnTo>
                  <a:cubicBezTo>
                    <a:pt x="2223" y="-293"/>
                    <a:pt x="941" y="20"/>
                    <a:pt x="347" y="989"/>
                  </a:cubicBezTo>
                  <a:cubicBezTo>
                    <a:pt x="-310" y="2021"/>
                    <a:pt x="3" y="3303"/>
                    <a:pt x="972" y="389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3934309" y="4324491"/>
              <a:ext cx="65136" cy="8025"/>
            </a:xfrm>
            <a:custGeom>
              <a:avLst/>
              <a:gdLst/>
              <a:ahLst/>
              <a:cxnLst/>
              <a:rect l="l" t="t" r="r" b="b"/>
              <a:pathLst>
                <a:path w="65136" h="8025" extrusionOk="0">
                  <a:moveTo>
                    <a:pt x="1748" y="4148"/>
                  </a:moveTo>
                  <a:lnTo>
                    <a:pt x="7002" y="4867"/>
                  </a:lnTo>
                  <a:lnTo>
                    <a:pt x="12287" y="5430"/>
                  </a:lnTo>
                  <a:lnTo>
                    <a:pt x="17603" y="5712"/>
                  </a:lnTo>
                  <a:lnTo>
                    <a:pt x="22888" y="5930"/>
                  </a:lnTo>
                  <a:lnTo>
                    <a:pt x="28173" y="6149"/>
                  </a:lnTo>
                  <a:lnTo>
                    <a:pt x="33458" y="6337"/>
                  </a:lnTo>
                  <a:lnTo>
                    <a:pt x="38743" y="6524"/>
                  </a:lnTo>
                  <a:lnTo>
                    <a:pt x="44028" y="6712"/>
                  </a:lnTo>
                  <a:lnTo>
                    <a:pt x="49313" y="6962"/>
                  </a:lnTo>
                  <a:lnTo>
                    <a:pt x="54598" y="7213"/>
                  </a:lnTo>
                  <a:lnTo>
                    <a:pt x="59852" y="7619"/>
                  </a:lnTo>
                  <a:lnTo>
                    <a:pt x="65137" y="8026"/>
                  </a:lnTo>
                  <a:lnTo>
                    <a:pt x="59914" y="7275"/>
                  </a:lnTo>
                  <a:lnTo>
                    <a:pt x="54660" y="6524"/>
                  </a:lnTo>
                  <a:lnTo>
                    <a:pt x="49407" y="5899"/>
                  </a:lnTo>
                  <a:lnTo>
                    <a:pt x="44153" y="5274"/>
                  </a:lnTo>
                  <a:lnTo>
                    <a:pt x="38899" y="4679"/>
                  </a:lnTo>
                  <a:lnTo>
                    <a:pt x="33646" y="4085"/>
                  </a:lnTo>
                  <a:lnTo>
                    <a:pt x="28392" y="3491"/>
                  </a:lnTo>
                  <a:lnTo>
                    <a:pt x="23169" y="2866"/>
                  </a:lnTo>
                  <a:lnTo>
                    <a:pt x="17947" y="2147"/>
                  </a:lnTo>
                  <a:lnTo>
                    <a:pt x="12756" y="1365"/>
                  </a:lnTo>
                  <a:lnTo>
                    <a:pt x="7565" y="708"/>
                  </a:lnTo>
                  <a:lnTo>
                    <a:pt x="2342" y="20"/>
                  </a:lnTo>
                  <a:cubicBezTo>
                    <a:pt x="1216" y="-136"/>
                    <a:pt x="184" y="646"/>
                    <a:pt x="28" y="1771"/>
                  </a:cubicBezTo>
                  <a:cubicBezTo>
                    <a:pt x="-160" y="2960"/>
                    <a:pt x="622" y="3991"/>
                    <a:pt x="1748" y="414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3889922" y="4358339"/>
              <a:ext cx="63522" cy="14143"/>
            </a:xfrm>
            <a:custGeom>
              <a:avLst/>
              <a:gdLst/>
              <a:ahLst/>
              <a:cxnLst/>
              <a:rect l="l" t="t" r="r" b="b"/>
              <a:pathLst>
                <a:path w="63522" h="14143" extrusionOk="0">
                  <a:moveTo>
                    <a:pt x="822" y="3668"/>
                  </a:moveTo>
                  <a:lnTo>
                    <a:pt x="2573" y="5013"/>
                  </a:lnTo>
                  <a:lnTo>
                    <a:pt x="4606" y="6264"/>
                  </a:lnTo>
                  <a:lnTo>
                    <a:pt x="6795" y="7389"/>
                  </a:lnTo>
                  <a:lnTo>
                    <a:pt x="9140" y="8390"/>
                  </a:lnTo>
                  <a:lnTo>
                    <a:pt x="11642" y="9234"/>
                  </a:lnTo>
                  <a:lnTo>
                    <a:pt x="14269" y="9922"/>
                  </a:lnTo>
                  <a:lnTo>
                    <a:pt x="16990" y="10516"/>
                  </a:lnTo>
                  <a:lnTo>
                    <a:pt x="19773" y="11017"/>
                  </a:lnTo>
                  <a:lnTo>
                    <a:pt x="22619" y="11454"/>
                  </a:lnTo>
                  <a:lnTo>
                    <a:pt x="25527" y="11830"/>
                  </a:lnTo>
                  <a:lnTo>
                    <a:pt x="28467" y="12143"/>
                  </a:lnTo>
                  <a:lnTo>
                    <a:pt x="31438" y="12424"/>
                  </a:lnTo>
                  <a:lnTo>
                    <a:pt x="37379" y="12862"/>
                  </a:lnTo>
                  <a:lnTo>
                    <a:pt x="43259" y="13143"/>
                  </a:lnTo>
                  <a:lnTo>
                    <a:pt x="48919" y="13362"/>
                  </a:lnTo>
                  <a:lnTo>
                    <a:pt x="51639" y="13456"/>
                  </a:lnTo>
                  <a:lnTo>
                    <a:pt x="54266" y="13550"/>
                  </a:lnTo>
                  <a:lnTo>
                    <a:pt x="56768" y="13675"/>
                  </a:lnTo>
                  <a:lnTo>
                    <a:pt x="59176" y="13800"/>
                  </a:lnTo>
                  <a:lnTo>
                    <a:pt x="61427" y="13956"/>
                  </a:lnTo>
                  <a:lnTo>
                    <a:pt x="63523" y="14144"/>
                  </a:lnTo>
                  <a:lnTo>
                    <a:pt x="61459" y="13831"/>
                  </a:lnTo>
                  <a:lnTo>
                    <a:pt x="59207" y="13519"/>
                  </a:lnTo>
                  <a:lnTo>
                    <a:pt x="56831" y="13237"/>
                  </a:lnTo>
                  <a:lnTo>
                    <a:pt x="54329" y="12955"/>
                  </a:lnTo>
                  <a:lnTo>
                    <a:pt x="51702" y="12674"/>
                  </a:lnTo>
                  <a:lnTo>
                    <a:pt x="48981" y="12393"/>
                  </a:lnTo>
                  <a:lnTo>
                    <a:pt x="43352" y="11767"/>
                  </a:lnTo>
                  <a:lnTo>
                    <a:pt x="37536" y="11048"/>
                  </a:lnTo>
                  <a:lnTo>
                    <a:pt x="31688" y="10203"/>
                  </a:lnTo>
                  <a:lnTo>
                    <a:pt x="28811" y="9703"/>
                  </a:lnTo>
                  <a:lnTo>
                    <a:pt x="25965" y="9172"/>
                  </a:lnTo>
                  <a:lnTo>
                    <a:pt x="23182" y="8578"/>
                  </a:lnTo>
                  <a:lnTo>
                    <a:pt x="20461" y="7921"/>
                  </a:lnTo>
                  <a:lnTo>
                    <a:pt x="17834" y="7201"/>
                  </a:lnTo>
                  <a:lnTo>
                    <a:pt x="15332" y="6388"/>
                  </a:lnTo>
                  <a:lnTo>
                    <a:pt x="12956" y="5513"/>
                  </a:lnTo>
                  <a:lnTo>
                    <a:pt x="10704" y="4637"/>
                  </a:lnTo>
                  <a:lnTo>
                    <a:pt x="8609" y="3699"/>
                  </a:lnTo>
                  <a:lnTo>
                    <a:pt x="6670" y="2698"/>
                  </a:lnTo>
                  <a:lnTo>
                    <a:pt x="4919" y="1635"/>
                  </a:lnTo>
                  <a:lnTo>
                    <a:pt x="3293" y="416"/>
                  </a:lnTo>
                  <a:cubicBezTo>
                    <a:pt x="2385" y="-273"/>
                    <a:pt x="1104" y="-85"/>
                    <a:pt x="415" y="822"/>
                  </a:cubicBezTo>
                  <a:cubicBezTo>
                    <a:pt x="-273" y="1729"/>
                    <a:pt x="-85" y="2980"/>
                    <a:pt x="822" y="366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3855099" y="4396105"/>
              <a:ext cx="75298" cy="17531"/>
            </a:xfrm>
            <a:custGeom>
              <a:avLst/>
              <a:gdLst/>
              <a:ahLst/>
              <a:cxnLst/>
              <a:rect l="l" t="t" r="r" b="b"/>
              <a:pathLst>
                <a:path w="75298" h="17531" extrusionOk="0">
                  <a:moveTo>
                    <a:pt x="1183" y="3929"/>
                  </a:moveTo>
                  <a:lnTo>
                    <a:pt x="4060" y="5336"/>
                  </a:lnTo>
                  <a:lnTo>
                    <a:pt x="7000" y="6649"/>
                  </a:lnTo>
                  <a:lnTo>
                    <a:pt x="9971" y="7838"/>
                  </a:lnTo>
                  <a:lnTo>
                    <a:pt x="12973" y="8932"/>
                  </a:lnTo>
                  <a:lnTo>
                    <a:pt x="16038" y="9839"/>
                  </a:lnTo>
                  <a:lnTo>
                    <a:pt x="19102" y="10684"/>
                  </a:lnTo>
                  <a:lnTo>
                    <a:pt x="22167" y="11434"/>
                  </a:lnTo>
                  <a:lnTo>
                    <a:pt x="25263" y="12122"/>
                  </a:lnTo>
                  <a:lnTo>
                    <a:pt x="28359" y="12747"/>
                  </a:lnTo>
                  <a:lnTo>
                    <a:pt x="31455" y="13310"/>
                  </a:lnTo>
                  <a:lnTo>
                    <a:pt x="34582" y="13811"/>
                  </a:lnTo>
                  <a:lnTo>
                    <a:pt x="37709" y="14280"/>
                  </a:lnTo>
                  <a:lnTo>
                    <a:pt x="40836" y="14686"/>
                  </a:lnTo>
                  <a:lnTo>
                    <a:pt x="43963" y="15093"/>
                  </a:lnTo>
                  <a:lnTo>
                    <a:pt x="47122" y="15406"/>
                  </a:lnTo>
                  <a:lnTo>
                    <a:pt x="50249" y="15718"/>
                  </a:lnTo>
                  <a:lnTo>
                    <a:pt x="53408" y="15968"/>
                  </a:lnTo>
                  <a:lnTo>
                    <a:pt x="56566" y="16218"/>
                  </a:lnTo>
                  <a:lnTo>
                    <a:pt x="59693" y="16438"/>
                  </a:lnTo>
                  <a:lnTo>
                    <a:pt x="62821" y="16656"/>
                  </a:lnTo>
                  <a:lnTo>
                    <a:pt x="65948" y="16875"/>
                  </a:lnTo>
                  <a:lnTo>
                    <a:pt x="69075" y="17094"/>
                  </a:lnTo>
                  <a:lnTo>
                    <a:pt x="75298" y="17532"/>
                  </a:lnTo>
                  <a:lnTo>
                    <a:pt x="69106" y="16750"/>
                  </a:lnTo>
                  <a:lnTo>
                    <a:pt x="65979" y="16375"/>
                  </a:lnTo>
                  <a:lnTo>
                    <a:pt x="62883" y="16000"/>
                  </a:lnTo>
                  <a:lnTo>
                    <a:pt x="59756" y="15593"/>
                  </a:lnTo>
                  <a:lnTo>
                    <a:pt x="56629" y="15187"/>
                  </a:lnTo>
                  <a:lnTo>
                    <a:pt x="53502" y="14749"/>
                  </a:lnTo>
                  <a:lnTo>
                    <a:pt x="50406" y="14311"/>
                  </a:lnTo>
                  <a:lnTo>
                    <a:pt x="47310" y="13811"/>
                  </a:lnTo>
                  <a:lnTo>
                    <a:pt x="44214" y="13310"/>
                  </a:lnTo>
                  <a:lnTo>
                    <a:pt x="41118" y="12716"/>
                  </a:lnTo>
                  <a:lnTo>
                    <a:pt x="38053" y="12122"/>
                  </a:lnTo>
                  <a:lnTo>
                    <a:pt x="34988" y="11465"/>
                  </a:lnTo>
                  <a:lnTo>
                    <a:pt x="31955" y="10746"/>
                  </a:lnTo>
                  <a:lnTo>
                    <a:pt x="28953" y="9995"/>
                  </a:lnTo>
                  <a:lnTo>
                    <a:pt x="25951" y="9182"/>
                  </a:lnTo>
                  <a:lnTo>
                    <a:pt x="22980" y="8275"/>
                  </a:lnTo>
                  <a:lnTo>
                    <a:pt x="20040" y="7306"/>
                  </a:lnTo>
                  <a:lnTo>
                    <a:pt x="17132" y="6274"/>
                  </a:lnTo>
                  <a:lnTo>
                    <a:pt x="14255" y="5148"/>
                  </a:lnTo>
                  <a:lnTo>
                    <a:pt x="11378" y="4023"/>
                  </a:lnTo>
                  <a:lnTo>
                    <a:pt x="8532" y="2834"/>
                  </a:lnTo>
                  <a:lnTo>
                    <a:pt x="5718" y="1583"/>
                  </a:lnTo>
                  <a:lnTo>
                    <a:pt x="2903" y="207"/>
                  </a:lnTo>
                  <a:cubicBezTo>
                    <a:pt x="1871" y="-293"/>
                    <a:pt x="651" y="145"/>
                    <a:pt x="151" y="1177"/>
                  </a:cubicBezTo>
                  <a:cubicBezTo>
                    <a:pt x="-256" y="2177"/>
                    <a:pt x="182" y="3428"/>
                    <a:pt x="1183" y="392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3912165" y="4293458"/>
              <a:ext cx="14166" cy="48001"/>
            </a:xfrm>
            <a:custGeom>
              <a:avLst/>
              <a:gdLst/>
              <a:ahLst/>
              <a:cxnLst/>
              <a:rect l="l" t="t" r="r" b="b"/>
              <a:pathLst>
                <a:path w="14166" h="48001" extrusionOk="0">
                  <a:moveTo>
                    <a:pt x="6004" y="44969"/>
                  </a:moveTo>
                  <a:lnTo>
                    <a:pt x="5285" y="43687"/>
                  </a:lnTo>
                  <a:lnTo>
                    <a:pt x="4784" y="42374"/>
                  </a:lnTo>
                  <a:lnTo>
                    <a:pt x="4409" y="40904"/>
                  </a:lnTo>
                  <a:lnTo>
                    <a:pt x="4128" y="39278"/>
                  </a:lnTo>
                  <a:lnTo>
                    <a:pt x="3971" y="37527"/>
                  </a:lnTo>
                  <a:lnTo>
                    <a:pt x="3846" y="35650"/>
                  </a:lnTo>
                  <a:lnTo>
                    <a:pt x="3846" y="33680"/>
                  </a:lnTo>
                  <a:lnTo>
                    <a:pt x="3971" y="31616"/>
                  </a:lnTo>
                  <a:lnTo>
                    <a:pt x="4190" y="29489"/>
                  </a:lnTo>
                  <a:lnTo>
                    <a:pt x="4503" y="27301"/>
                  </a:lnTo>
                  <a:lnTo>
                    <a:pt x="4910" y="25080"/>
                  </a:lnTo>
                  <a:lnTo>
                    <a:pt x="5410" y="22860"/>
                  </a:lnTo>
                  <a:lnTo>
                    <a:pt x="6630" y="18388"/>
                  </a:lnTo>
                  <a:lnTo>
                    <a:pt x="8037" y="14041"/>
                  </a:lnTo>
                  <a:lnTo>
                    <a:pt x="9569" y="9913"/>
                  </a:lnTo>
                  <a:lnTo>
                    <a:pt x="10351" y="7974"/>
                  </a:lnTo>
                  <a:lnTo>
                    <a:pt x="11133" y="6129"/>
                  </a:lnTo>
                  <a:lnTo>
                    <a:pt x="11915" y="4409"/>
                  </a:lnTo>
                  <a:lnTo>
                    <a:pt x="12696" y="2783"/>
                  </a:lnTo>
                  <a:lnTo>
                    <a:pt x="13447" y="1313"/>
                  </a:lnTo>
                  <a:lnTo>
                    <a:pt x="14166" y="0"/>
                  </a:lnTo>
                  <a:lnTo>
                    <a:pt x="13353" y="1251"/>
                  </a:lnTo>
                  <a:lnTo>
                    <a:pt x="12478" y="2658"/>
                  </a:lnTo>
                  <a:lnTo>
                    <a:pt x="11571" y="4222"/>
                  </a:lnTo>
                  <a:lnTo>
                    <a:pt x="10632" y="5879"/>
                  </a:lnTo>
                  <a:lnTo>
                    <a:pt x="9663" y="7662"/>
                  </a:lnTo>
                  <a:lnTo>
                    <a:pt x="8693" y="9538"/>
                  </a:lnTo>
                  <a:lnTo>
                    <a:pt x="6786" y="13541"/>
                  </a:lnTo>
                  <a:lnTo>
                    <a:pt x="4941" y="17825"/>
                  </a:lnTo>
                  <a:lnTo>
                    <a:pt x="3283" y="22235"/>
                  </a:lnTo>
                  <a:lnTo>
                    <a:pt x="2533" y="24486"/>
                  </a:lnTo>
                  <a:lnTo>
                    <a:pt x="1876" y="26738"/>
                  </a:lnTo>
                  <a:lnTo>
                    <a:pt x="1282" y="28958"/>
                  </a:lnTo>
                  <a:lnTo>
                    <a:pt x="782" y="31178"/>
                  </a:lnTo>
                  <a:lnTo>
                    <a:pt x="407" y="33367"/>
                  </a:lnTo>
                  <a:lnTo>
                    <a:pt x="125" y="35525"/>
                  </a:lnTo>
                  <a:lnTo>
                    <a:pt x="0" y="37652"/>
                  </a:lnTo>
                  <a:lnTo>
                    <a:pt x="94" y="39716"/>
                  </a:lnTo>
                  <a:lnTo>
                    <a:pt x="375" y="41686"/>
                  </a:lnTo>
                  <a:lnTo>
                    <a:pt x="844" y="43593"/>
                  </a:lnTo>
                  <a:lnTo>
                    <a:pt x="1532" y="45407"/>
                  </a:lnTo>
                  <a:lnTo>
                    <a:pt x="2377" y="46939"/>
                  </a:lnTo>
                  <a:cubicBezTo>
                    <a:pt x="2939" y="47940"/>
                    <a:pt x="4190" y="48284"/>
                    <a:pt x="5191" y="47752"/>
                  </a:cubicBezTo>
                  <a:cubicBezTo>
                    <a:pt x="6192" y="47221"/>
                    <a:pt x="6567" y="45939"/>
                    <a:pt x="6004" y="4496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3867634" y="4305122"/>
              <a:ext cx="21108" cy="72392"/>
            </a:xfrm>
            <a:custGeom>
              <a:avLst/>
              <a:gdLst/>
              <a:ahLst/>
              <a:cxnLst/>
              <a:rect l="l" t="t" r="r" b="b"/>
              <a:pathLst>
                <a:path w="21108" h="72392" extrusionOk="0">
                  <a:moveTo>
                    <a:pt x="7693" y="69268"/>
                  </a:moveTo>
                  <a:lnTo>
                    <a:pt x="7036" y="68173"/>
                  </a:lnTo>
                  <a:lnTo>
                    <a:pt x="6473" y="67079"/>
                  </a:lnTo>
                  <a:lnTo>
                    <a:pt x="5973" y="65953"/>
                  </a:lnTo>
                  <a:lnTo>
                    <a:pt x="5535" y="64765"/>
                  </a:lnTo>
                  <a:lnTo>
                    <a:pt x="5128" y="63545"/>
                  </a:lnTo>
                  <a:lnTo>
                    <a:pt x="4784" y="62325"/>
                  </a:lnTo>
                  <a:lnTo>
                    <a:pt x="4222" y="59636"/>
                  </a:lnTo>
                  <a:lnTo>
                    <a:pt x="3846" y="56821"/>
                  </a:lnTo>
                  <a:lnTo>
                    <a:pt x="3627" y="53882"/>
                  </a:lnTo>
                  <a:lnTo>
                    <a:pt x="3565" y="50817"/>
                  </a:lnTo>
                  <a:lnTo>
                    <a:pt x="3721" y="47659"/>
                  </a:lnTo>
                  <a:lnTo>
                    <a:pt x="4065" y="44406"/>
                  </a:lnTo>
                  <a:lnTo>
                    <a:pt x="4534" y="41092"/>
                  </a:lnTo>
                  <a:lnTo>
                    <a:pt x="5160" y="37745"/>
                  </a:lnTo>
                  <a:lnTo>
                    <a:pt x="5941" y="34399"/>
                  </a:lnTo>
                  <a:lnTo>
                    <a:pt x="6848" y="31053"/>
                  </a:lnTo>
                  <a:lnTo>
                    <a:pt x="7849" y="27738"/>
                  </a:lnTo>
                  <a:lnTo>
                    <a:pt x="8944" y="24455"/>
                  </a:lnTo>
                  <a:lnTo>
                    <a:pt x="10132" y="21234"/>
                  </a:lnTo>
                  <a:lnTo>
                    <a:pt x="11383" y="18106"/>
                  </a:lnTo>
                  <a:lnTo>
                    <a:pt x="12696" y="15073"/>
                  </a:lnTo>
                  <a:lnTo>
                    <a:pt x="14073" y="12165"/>
                  </a:lnTo>
                  <a:lnTo>
                    <a:pt x="15480" y="9382"/>
                  </a:lnTo>
                  <a:lnTo>
                    <a:pt x="16887" y="6755"/>
                  </a:lnTo>
                  <a:lnTo>
                    <a:pt x="18294" y="4284"/>
                  </a:lnTo>
                  <a:lnTo>
                    <a:pt x="19701" y="2033"/>
                  </a:lnTo>
                  <a:lnTo>
                    <a:pt x="21109" y="0"/>
                  </a:lnTo>
                  <a:lnTo>
                    <a:pt x="19607" y="1970"/>
                  </a:lnTo>
                  <a:lnTo>
                    <a:pt x="18075" y="4159"/>
                  </a:lnTo>
                  <a:lnTo>
                    <a:pt x="16511" y="6536"/>
                  </a:lnTo>
                  <a:lnTo>
                    <a:pt x="14948" y="9069"/>
                  </a:lnTo>
                  <a:lnTo>
                    <a:pt x="13384" y="11790"/>
                  </a:lnTo>
                  <a:lnTo>
                    <a:pt x="11852" y="14635"/>
                  </a:lnTo>
                  <a:lnTo>
                    <a:pt x="10351" y="17606"/>
                  </a:lnTo>
                  <a:lnTo>
                    <a:pt x="8881" y="20702"/>
                  </a:lnTo>
                  <a:lnTo>
                    <a:pt x="7474" y="23892"/>
                  </a:lnTo>
                  <a:lnTo>
                    <a:pt x="6161" y="27144"/>
                  </a:lnTo>
                  <a:lnTo>
                    <a:pt x="4941" y="30459"/>
                  </a:lnTo>
                  <a:lnTo>
                    <a:pt x="3815" y="33805"/>
                  </a:lnTo>
                  <a:lnTo>
                    <a:pt x="2814" y="37183"/>
                  </a:lnTo>
                  <a:lnTo>
                    <a:pt x="1939" y="40560"/>
                  </a:lnTo>
                  <a:lnTo>
                    <a:pt x="1219" y="43937"/>
                  </a:lnTo>
                  <a:lnTo>
                    <a:pt x="625" y="47284"/>
                  </a:lnTo>
                  <a:lnTo>
                    <a:pt x="219" y="50598"/>
                  </a:lnTo>
                  <a:lnTo>
                    <a:pt x="0" y="53882"/>
                  </a:lnTo>
                  <a:lnTo>
                    <a:pt x="0" y="57103"/>
                  </a:lnTo>
                  <a:lnTo>
                    <a:pt x="250" y="60230"/>
                  </a:lnTo>
                  <a:lnTo>
                    <a:pt x="813" y="63201"/>
                  </a:lnTo>
                  <a:lnTo>
                    <a:pt x="1188" y="64702"/>
                  </a:lnTo>
                  <a:lnTo>
                    <a:pt x="1657" y="66141"/>
                  </a:lnTo>
                  <a:lnTo>
                    <a:pt x="2189" y="67517"/>
                  </a:lnTo>
                  <a:lnTo>
                    <a:pt x="2783" y="68862"/>
                  </a:lnTo>
                  <a:lnTo>
                    <a:pt x="3471" y="70175"/>
                  </a:lnTo>
                  <a:lnTo>
                    <a:pt x="4190" y="71394"/>
                  </a:lnTo>
                  <a:cubicBezTo>
                    <a:pt x="4784" y="72364"/>
                    <a:pt x="6035" y="72677"/>
                    <a:pt x="7005" y="72114"/>
                  </a:cubicBezTo>
                  <a:cubicBezTo>
                    <a:pt x="7943" y="71520"/>
                    <a:pt x="8287" y="70237"/>
                    <a:pt x="7693" y="6926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4043962" y="4495099"/>
              <a:ext cx="85889" cy="13636"/>
            </a:xfrm>
            <a:custGeom>
              <a:avLst/>
              <a:gdLst/>
              <a:ahLst/>
              <a:cxnLst/>
              <a:rect l="l" t="t" r="r" b="b"/>
              <a:pathLst>
                <a:path w="85889" h="13636" extrusionOk="0">
                  <a:moveTo>
                    <a:pt x="1267" y="3911"/>
                  </a:moveTo>
                  <a:lnTo>
                    <a:pt x="4863" y="5381"/>
                  </a:lnTo>
                  <a:lnTo>
                    <a:pt x="8460" y="6757"/>
                  </a:lnTo>
                  <a:lnTo>
                    <a:pt x="12025" y="7976"/>
                  </a:lnTo>
                  <a:lnTo>
                    <a:pt x="15590" y="9040"/>
                  </a:lnTo>
                  <a:lnTo>
                    <a:pt x="19124" y="9915"/>
                  </a:lnTo>
                  <a:lnTo>
                    <a:pt x="22626" y="10666"/>
                  </a:lnTo>
                  <a:lnTo>
                    <a:pt x="26129" y="11354"/>
                  </a:lnTo>
                  <a:lnTo>
                    <a:pt x="29600" y="11917"/>
                  </a:lnTo>
                  <a:lnTo>
                    <a:pt x="33040" y="12417"/>
                  </a:lnTo>
                  <a:lnTo>
                    <a:pt x="36480" y="12824"/>
                  </a:lnTo>
                  <a:lnTo>
                    <a:pt x="39919" y="13136"/>
                  </a:lnTo>
                  <a:lnTo>
                    <a:pt x="43360" y="13356"/>
                  </a:lnTo>
                  <a:lnTo>
                    <a:pt x="46800" y="13512"/>
                  </a:lnTo>
                  <a:lnTo>
                    <a:pt x="50239" y="13606"/>
                  </a:lnTo>
                  <a:lnTo>
                    <a:pt x="53679" y="13637"/>
                  </a:lnTo>
                  <a:lnTo>
                    <a:pt x="57150" y="13606"/>
                  </a:lnTo>
                  <a:lnTo>
                    <a:pt x="60622" y="13512"/>
                  </a:lnTo>
                  <a:lnTo>
                    <a:pt x="64124" y="13356"/>
                  </a:lnTo>
                  <a:lnTo>
                    <a:pt x="67658" y="13136"/>
                  </a:lnTo>
                  <a:lnTo>
                    <a:pt x="71192" y="12918"/>
                  </a:lnTo>
                  <a:lnTo>
                    <a:pt x="74819" y="12605"/>
                  </a:lnTo>
                  <a:lnTo>
                    <a:pt x="78447" y="12292"/>
                  </a:lnTo>
                  <a:lnTo>
                    <a:pt x="82168" y="11885"/>
                  </a:lnTo>
                  <a:lnTo>
                    <a:pt x="85890" y="11479"/>
                  </a:lnTo>
                  <a:lnTo>
                    <a:pt x="82168" y="11698"/>
                  </a:lnTo>
                  <a:lnTo>
                    <a:pt x="78447" y="11917"/>
                  </a:lnTo>
                  <a:lnTo>
                    <a:pt x="74819" y="12042"/>
                  </a:lnTo>
                  <a:lnTo>
                    <a:pt x="71192" y="12167"/>
                  </a:lnTo>
                  <a:lnTo>
                    <a:pt x="67658" y="12229"/>
                  </a:lnTo>
                  <a:lnTo>
                    <a:pt x="64124" y="12292"/>
                  </a:lnTo>
                  <a:lnTo>
                    <a:pt x="60622" y="12261"/>
                  </a:lnTo>
                  <a:lnTo>
                    <a:pt x="57150" y="12167"/>
                  </a:lnTo>
                  <a:lnTo>
                    <a:pt x="53711" y="12011"/>
                  </a:lnTo>
                  <a:lnTo>
                    <a:pt x="50302" y="11823"/>
                  </a:lnTo>
                  <a:lnTo>
                    <a:pt x="46924" y="11542"/>
                  </a:lnTo>
                  <a:lnTo>
                    <a:pt x="43547" y="11198"/>
                  </a:lnTo>
                  <a:lnTo>
                    <a:pt x="40201" y="10791"/>
                  </a:lnTo>
                  <a:lnTo>
                    <a:pt x="36855" y="10291"/>
                  </a:lnTo>
                  <a:lnTo>
                    <a:pt x="33509" y="9697"/>
                  </a:lnTo>
                  <a:lnTo>
                    <a:pt x="30162" y="9009"/>
                  </a:lnTo>
                  <a:lnTo>
                    <a:pt x="26817" y="8227"/>
                  </a:lnTo>
                  <a:lnTo>
                    <a:pt x="23470" y="7351"/>
                  </a:lnTo>
                  <a:lnTo>
                    <a:pt x="20124" y="6350"/>
                  </a:lnTo>
                  <a:lnTo>
                    <a:pt x="16747" y="5256"/>
                  </a:lnTo>
                  <a:lnTo>
                    <a:pt x="13338" y="4130"/>
                  </a:lnTo>
                  <a:lnTo>
                    <a:pt x="9898" y="2910"/>
                  </a:lnTo>
                  <a:lnTo>
                    <a:pt x="6396" y="1597"/>
                  </a:lnTo>
                  <a:lnTo>
                    <a:pt x="2831" y="158"/>
                  </a:lnTo>
                  <a:cubicBezTo>
                    <a:pt x="1767" y="-279"/>
                    <a:pt x="579" y="221"/>
                    <a:pt x="141" y="1284"/>
                  </a:cubicBezTo>
                  <a:cubicBezTo>
                    <a:pt x="-265" y="2254"/>
                    <a:pt x="235" y="3473"/>
                    <a:pt x="1267" y="391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3988817" y="4540062"/>
              <a:ext cx="107447" cy="21711"/>
            </a:xfrm>
            <a:custGeom>
              <a:avLst/>
              <a:gdLst/>
              <a:ahLst/>
              <a:cxnLst/>
              <a:rect l="l" t="t" r="r" b="b"/>
              <a:pathLst>
                <a:path w="107447" h="21711" extrusionOk="0">
                  <a:moveTo>
                    <a:pt x="809" y="3762"/>
                  </a:moveTo>
                  <a:lnTo>
                    <a:pt x="2655" y="5138"/>
                  </a:lnTo>
                  <a:lnTo>
                    <a:pt x="4562" y="6482"/>
                  </a:lnTo>
                  <a:lnTo>
                    <a:pt x="6501" y="7764"/>
                  </a:lnTo>
                  <a:lnTo>
                    <a:pt x="8471" y="8984"/>
                  </a:lnTo>
                  <a:lnTo>
                    <a:pt x="10473" y="10141"/>
                  </a:lnTo>
                  <a:lnTo>
                    <a:pt x="12536" y="11236"/>
                  </a:lnTo>
                  <a:lnTo>
                    <a:pt x="16665" y="13206"/>
                  </a:lnTo>
                  <a:lnTo>
                    <a:pt x="20980" y="14895"/>
                  </a:lnTo>
                  <a:lnTo>
                    <a:pt x="25358" y="16364"/>
                  </a:lnTo>
                  <a:lnTo>
                    <a:pt x="29799" y="17615"/>
                  </a:lnTo>
                  <a:lnTo>
                    <a:pt x="34302" y="18678"/>
                  </a:lnTo>
                  <a:lnTo>
                    <a:pt x="38868" y="19554"/>
                  </a:lnTo>
                  <a:lnTo>
                    <a:pt x="43465" y="20273"/>
                  </a:lnTo>
                  <a:lnTo>
                    <a:pt x="48124" y="20836"/>
                  </a:lnTo>
                  <a:lnTo>
                    <a:pt x="52784" y="21243"/>
                  </a:lnTo>
                  <a:lnTo>
                    <a:pt x="57475" y="21524"/>
                  </a:lnTo>
                  <a:lnTo>
                    <a:pt x="62166" y="21680"/>
                  </a:lnTo>
                  <a:lnTo>
                    <a:pt x="66857" y="21712"/>
                  </a:lnTo>
                  <a:lnTo>
                    <a:pt x="71547" y="21649"/>
                  </a:lnTo>
                  <a:lnTo>
                    <a:pt x="76207" y="21462"/>
                  </a:lnTo>
                  <a:lnTo>
                    <a:pt x="80835" y="21211"/>
                  </a:lnTo>
                  <a:lnTo>
                    <a:pt x="85432" y="20867"/>
                  </a:lnTo>
                  <a:lnTo>
                    <a:pt x="89966" y="20461"/>
                  </a:lnTo>
                  <a:lnTo>
                    <a:pt x="94439" y="19992"/>
                  </a:lnTo>
                  <a:lnTo>
                    <a:pt x="98848" y="19460"/>
                  </a:lnTo>
                  <a:lnTo>
                    <a:pt x="103195" y="18897"/>
                  </a:lnTo>
                  <a:lnTo>
                    <a:pt x="107448" y="18303"/>
                  </a:lnTo>
                  <a:lnTo>
                    <a:pt x="103195" y="18741"/>
                  </a:lnTo>
                  <a:lnTo>
                    <a:pt x="98848" y="19116"/>
                  </a:lnTo>
                  <a:lnTo>
                    <a:pt x="94407" y="19460"/>
                  </a:lnTo>
                  <a:lnTo>
                    <a:pt x="89904" y="19742"/>
                  </a:lnTo>
                  <a:lnTo>
                    <a:pt x="85370" y="19961"/>
                  </a:lnTo>
                  <a:lnTo>
                    <a:pt x="80773" y="20117"/>
                  </a:lnTo>
                  <a:lnTo>
                    <a:pt x="76144" y="20211"/>
                  </a:lnTo>
                  <a:lnTo>
                    <a:pt x="71516" y="20179"/>
                  </a:lnTo>
                  <a:lnTo>
                    <a:pt x="66857" y="20054"/>
                  </a:lnTo>
                  <a:lnTo>
                    <a:pt x="62197" y="19836"/>
                  </a:lnTo>
                  <a:lnTo>
                    <a:pt x="57568" y="19492"/>
                  </a:lnTo>
                  <a:lnTo>
                    <a:pt x="52972" y="19022"/>
                  </a:lnTo>
                  <a:lnTo>
                    <a:pt x="48406" y="18397"/>
                  </a:lnTo>
                  <a:lnTo>
                    <a:pt x="43871" y="17647"/>
                  </a:lnTo>
                  <a:lnTo>
                    <a:pt x="39399" y="16708"/>
                  </a:lnTo>
                  <a:lnTo>
                    <a:pt x="34990" y="15614"/>
                  </a:lnTo>
                  <a:lnTo>
                    <a:pt x="30674" y="14363"/>
                  </a:lnTo>
                  <a:lnTo>
                    <a:pt x="26453" y="12893"/>
                  </a:lnTo>
                  <a:lnTo>
                    <a:pt x="22325" y="11267"/>
                  </a:lnTo>
                  <a:lnTo>
                    <a:pt x="18322" y="9453"/>
                  </a:lnTo>
                  <a:lnTo>
                    <a:pt x="14382" y="7483"/>
                  </a:lnTo>
                  <a:lnTo>
                    <a:pt x="12474" y="6451"/>
                  </a:lnTo>
                  <a:lnTo>
                    <a:pt x="10598" y="5356"/>
                  </a:lnTo>
                  <a:lnTo>
                    <a:pt x="8753" y="4199"/>
                  </a:lnTo>
                  <a:lnTo>
                    <a:pt x="6908" y="3011"/>
                  </a:lnTo>
                  <a:lnTo>
                    <a:pt x="5125" y="1760"/>
                  </a:lnTo>
                  <a:lnTo>
                    <a:pt x="3343" y="416"/>
                  </a:lnTo>
                  <a:cubicBezTo>
                    <a:pt x="2436" y="-273"/>
                    <a:pt x="1154" y="-85"/>
                    <a:pt x="465" y="822"/>
                  </a:cubicBezTo>
                  <a:cubicBezTo>
                    <a:pt x="-285" y="1760"/>
                    <a:pt x="-97" y="3074"/>
                    <a:pt x="809" y="37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4065777" y="4432744"/>
              <a:ext cx="49782" cy="54486"/>
            </a:xfrm>
            <a:custGeom>
              <a:avLst/>
              <a:gdLst/>
              <a:ahLst/>
              <a:cxnLst/>
              <a:rect l="l" t="t" r="r" b="b"/>
              <a:pathLst>
                <a:path w="49782" h="54486" extrusionOk="0">
                  <a:moveTo>
                    <a:pt x="3938" y="53475"/>
                  </a:moveTo>
                  <a:lnTo>
                    <a:pt x="7003" y="48316"/>
                  </a:lnTo>
                  <a:lnTo>
                    <a:pt x="10130" y="43250"/>
                  </a:lnTo>
                  <a:lnTo>
                    <a:pt x="13257" y="38215"/>
                  </a:lnTo>
                  <a:lnTo>
                    <a:pt x="16541" y="33305"/>
                  </a:lnTo>
                  <a:lnTo>
                    <a:pt x="20012" y="28552"/>
                  </a:lnTo>
                  <a:lnTo>
                    <a:pt x="23671" y="23955"/>
                  </a:lnTo>
                  <a:lnTo>
                    <a:pt x="27517" y="19514"/>
                  </a:lnTo>
                  <a:lnTo>
                    <a:pt x="31551" y="15230"/>
                  </a:lnTo>
                  <a:lnTo>
                    <a:pt x="35804" y="11133"/>
                  </a:lnTo>
                  <a:lnTo>
                    <a:pt x="40245" y="7224"/>
                  </a:lnTo>
                  <a:lnTo>
                    <a:pt x="44905" y="3502"/>
                  </a:lnTo>
                  <a:lnTo>
                    <a:pt x="49783" y="0"/>
                  </a:lnTo>
                  <a:lnTo>
                    <a:pt x="44686" y="3221"/>
                  </a:lnTo>
                  <a:lnTo>
                    <a:pt x="39776" y="6661"/>
                  </a:lnTo>
                  <a:lnTo>
                    <a:pt x="35054" y="10320"/>
                  </a:lnTo>
                  <a:lnTo>
                    <a:pt x="30520" y="14166"/>
                  </a:lnTo>
                  <a:lnTo>
                    <a:pt x="26141" y="18232"/>
                  </a:lnTo>
                  <a:lnTo>
                    <a:pt x="21951" y="22485"/>
                  </a:lnTo>
                  <a:lnTo>
                    <a:pt x="17917" y="26894"/>
                  </a:lnTo>
                  <a:lnTo>
                    <a:pt x="14039" y="31460"/>
                  </a:lnTo>
                  <a:lnTo>
                    <a:pt x="10286" y="36182"/>
                  </a:lnTo>
                  <a:lnTo>
                    <a:pt x="6659" y="41029"/>
                  </a:lnTo>
                  <a:lnTo>
                    <a:pt x="3344" y="46127"/>
                  </a:lnTo>
                  <a:lnTo>
                    <a:pt x="279" y="51349"/>
                  </a:lnTo>
                  <a:cubicBezTo>
                    <a:pt x="-284" y="52318"/>
                    <a:pt x="29" y="53601"/>
                    <a:pt x="998" y="54164"/>
                  </a:cubicBezTo>
                  <a:cubicBezTo>
                    <a:pt x="2093" y="54789"/>
                    <a:pt x="3375" y="54476"/>
                    <a:pt x="3938" y="534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3999509" y="4440250"/>
              <a:ext cx="49222" cy="90845"/>
            </a:xfrm>
            <a:custGeom>
              <a:avLst/>
              <a:gdLst/>
              <a:ahLst/>
              <a:cxnLst/>
              <a:rect l="l" t="t" r="r" b="b"/>
              <a:pathLst>
                <a:path w="49222" h="90845" extrusionOk="0">
                  <a:moveTo>
                    <a:pt x="4222" y="88719"/>
                  </a:moveTo>
                  <a:lnTo>
                    <a:pt x="4222" y="84529"/>
                  </a:lnTo>
                  <a:lnTo>
                    <a:pt x="4441" y="80401"/>
                  </a:lnTo>
                  <a:lnTo>
                    <a:pt x="4847" y="76242"/>
                  </a:lnTo>
                  <a:lnTo>
                    <a:pt x="5410" y="72083"/>
                  </a:lnTo>
                  <a:lnTo>
                    <a:pt x="6098" y="67923"/>
                  </a:lnTo>
                  <a:lnTo>
                    <a:pt x="7005" y="63764"/>
                  </a:lnTo>
                  <a:lnTo>
                    <a:pt x="8068" y="59636"/>
                  </a:lnTo>
                  <a:lnTo>
                    <a:pt x="9319" y="55540"/>
                  </a:lnTo>
                  <a:lnTo>
                    <a:pt x="10758" y="51474"/>
                  </a:lnTo>
                  <a:lnTo>
                    <a:pt x="12353" y="47440"/>
                  </a:lnTo>
                  <a:lnTo>
                    <a:pt x="14104" y="43468"/>
                  </a:lnTo>
                  <a:lnTo>
                    <a:pt x="16011" y="39559"/>
                  </a:lnTo>
                  <a:lnTo>
                    <a:pt x="18075" y="35713"/>
                  </a:lnTo>
                  <a:lnTo>
                    <a:pt x="20296" y="31929"/>
                  </a:lnTo>
                  <a:lnTo>
                    <a:pt x="22672" y="28239"/>
                  </a:lnTo>
                  <a:lnTo>
                    <a:pt x="25143" y="24643"/>
                  </a:lnTo>
                  <a:lnTo>
                    <a:pt x="27770" y="21140"/>
                  </a:lnTo>
                  <a:lnTo>
                    <a:pt x="30522" y="17731"/>
                  </a:lnTo>
                  <a:lnTo>
                    <a:pt x="33368" y="14448"/>
                  </a:lnTo>
                  <a:lnTo>
                    <a:pt x="36338" y="11289"/>
                  </a:lnTo>
                  <a:lnTo>
                    <a:pt x="39434" y="8256"/>
                  </a:lnTo>
                  <a:lnTo>
                    <a:pt x="42593" y="5347"/>
                  </a:lnTo>
                  <a:lnTo>
                    <a:pt x="45877" y="2595"/>
                  </a:lnTo>
                  <a:lnTo>
                    <a:pt x="49222" y="0"/>
                  </a:lnTo>
                  <a:lnTo>
                    <a:pt x="45751" y="2471"/>
                  </a:lnTo>
                  <a:lnTo>
                    <a:pt x="42374" y="5097"/>
                  </a:lnTo>
                  <a:lnTo>
                    <a:pt x="39059" y="7881"/>
                  </a:lnTo>
                  <a:lnTo>
                    <a:pt x="35838" y="10789"/>
                  </a:lnTo>
                  <a:lnTo>
                    <a:pt x="32711" y="13854"/>
                  </a:lnTo>
                  <a:lnTo>
                    <a:pt x="29709" y="17043"/>
                  </a:lnTo>
                  <a:lnTo>
                    <a:pt x="26801" y="20358"/>
                  </a:lnTo>
                  <a:lnTo>
                    <a:pt x="23986" y="23798"/>
                  </a:lnTo>
                  <a:lnTo>
                    <a:pt x="21297" y="27332"/>
                  </a:lnTo>
                  <a:lnTo>
                    <a:pt x="18732" y="30960"/>
                  </a:lnTo>
                  <a:lnTo>
                    <a:pt x="16324" y="34712"/>
                  </a:lnTo>
                  <a:lnTo>
                    <a:pt x="14041" y="38527"/>
                  </a:lnTo>
                  <a:lnTo>
                    <a:pt x="11884" y="42436"/>
                  </a:lnTo>
                  <a:lnTo>
                    <a:pt x="9882" y="46408"/>
                  </a:lnTo>
                  <a:lnTo>
                    <a:pt x="8037" y="50473"/>
                  </a:lnTo>
                  <a:lnTo>
                    <a:pt x="6348" y="54570"/>
                  </a:lnTo>
                  <a:lnTo>
                    <a:pt x="4847" y="58729"/>
                  </a:lnTo>
                  <a:lnTo>
                    <a:pt x="3502" y="62951"/>
                  </a:lnTo>
                  <a:lnTo>
                    <a:pt x="2345" y="67204"/>
                  </a:lnTo>
                  <a:lnTo>
                    <a:pt x="1376" y="71488"/>
                  </a:lnTo>
                  <a:lnTo>
                    <a:pt x="688" y="75804"/>
                  </a:lnTo>
                  <a:lnTo>
                    <a:pt x="219" y="80151"/>
                  </a:lnTo>
                  <a:lnTo>
                    <a:pt x="0" y="84498"/>
                  </a:lnTo>
                  <a:lnTo>
                    <a:pt x="0" y="88782"/>
                  </a:lnTo>
                  <a:cubicBezTo>
                    <a:pt x="0" y="89908"/>
                    <a:pt x="938" y="90846"/>
                    <a:pt x="2064" y="90846"/>
                  </a:cubicBezTo>
                  <a:cubicBezTo>
                    <a:pt x="3315" y="90783"/>
                    <a:pt x="4222" y="89876"/>
                    <a:pt x="4222" y="8871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3956384" y="4494194"/>
              <a:ext cx="29739" cy="82150"/>
            </a:xfrm>
            <a:custGeom>
              <a:avLst/>
              <a:gdLst/>
              <a:ahLst/>
              <a:cxnLst/>
              <a:rect l="l" t="t" r="r" b="b"/>
              <a:pathLst>
                <a:path w="29739" h="82150" extrusionOk="0">
                  <a:moveTo>
                    <a:pt x="9163" y="79088"/>
                  </a:moveTo>
                  <a:lnTo>
                    <a:pt x="8287" y="77493"/>
                  </a:lnTo>
                  <a:lnTo>
                    <a:pt x="7505" y="75898"/>
                  </a:lnTo>
                  <a:lnTo>
                    <a:pt x="6817" y="74303"/>
                  </a:lnTo>
                  <a:lnTo>
                    <a:pt x="6192" y="72677"/>
                  </a:lnTo>
                  <a:lnTo>
                    <a:pt x="5660" y="71050"/>
                  </a:lnTo>
                  <a:lnTo>
                    <a:pt x="5191" y="69393"/>
                  </a:lnTo>
                  <a:lnTo>
                    <a:pt x="4784" y="67736"/>
                  </a:lnTo>
                  <a:lnTo>
                    <a:pt x="4440" y="66078"/>
                  </a:lnTo>
                  <a:lnTo>
                    <a:pt x="4159" y="64389"/>
                  </a:lnTo>
                  <a:lnTo>
                    <a:pt x="3909" y="62701"/>
                  </a:lnTo>
                  <a:lnTo>
                    <a:pt x="3753" y="60981"/>
                  </a:lnTo>
                  <a:lnTo>
                    <a:pt x="3659" y="59292"/>
                  </a:lnTo>
                  <a:lnTo>
                    <a:pt x="3627" y="55758"/>
                  </a:lnTo>
                  <a:lnTo>
                    <a:pt x="3846" y="52224"/>
                  </a:lnTo>
                  <a:lnTo>
                    <a:pt x="4315" y="48660"/>
                  </a:lnTo>
                  <a:lnTo>
                    <a:pt x="5003" y="45063"/>
                  </a:lnTo>
                  <a:lnTo>
                    <a:pt x="5910" y="41467"/>
                  </a:lnTo>
                  <a:lnTo>
                    <a:pt x="7005" y="37902"/>
                  </a:lnTo>
                  <a:lnTo>
                    <a:pt x="8287" y="34337"/>
                  </a:lnTo>
                  <a:lnTo>
                    <a:pt x="9726" y="30834"/>
                  </a:lnTo>
                  <a:lnTo>
                    <a:pt x="11321" y="27363"/>
                  </a:lnTo>
                  <a:lnTo>
                    <a:pt x="13040" y="23955"/>
                  </a:lnTo>
                  <a:lnTo>
                    <a:pt x="14885" y="20608"/>
                  </a:lnTo>
                  <a:lnTo>
                    <a:pt x="16824" y="17356"/>
                  </a:lnTo>
                  <a:lnTo>
                    <a:pt x="18857" y="14166"/>
                  </a:lnTo>
                  <a:lnTo>
                    <a:pt x="20952" y="11102"/>
                  </a:lnTo>
                  <a:lnTo>
                    <a:pt x="23110" y="8131"/>
                  </a:lnTo>
                  <a:lnTo>
                    <a:pt x="25299" y="5285"/>
                  </a:lnTo>
                  <a:lnTo>
                    <a:pt x="27519" y="2564"/>
                  </a:lnTo>
                  <a:lnTo>
                    <a:pt x="29740" y="0"/>
                  </a:lnTo>
                  <a:lnTo>
                    <a:pt x="27394" y="2471"/>
                  </a:lnTo>
                  <a:lnTo>
                    <a:pt x="25049" y="5066"/>
                  </a:lnTo>
                  <a:lnTo>
                    <a:pt x="22703" y="7818"/>
                  </a:lnTo>
                  <a:lnTo>
                    <a:pt x="20389" y="10695"/>
                  </a:lnTo>
                  <a:lnTo>
                    <a:pt x="18138" y="13697"/>
                  </a:lnTo>
                  <a:lnTo>
                    <a:pt x="15949" y="16793"/>
                  </a:lnTo>
                  <a:lnTo>
                    <a:pt x="13822" y="19983"/>
                  </a:lnTo>
                  <a:lnTo>
                    <a:pt x="11789" y="23267"/>
                  </a:lnTo>
                  <a:lnTo>
                    <a:pt x="9882" y="26644"/>
                  </a:lnTo>
                  <a:lnTo>
                    <a:pt x="8068" y="30084"/>
                  </a:lnTo>
                  <a:lnTo>
                    <a:pt x="6411" y="33586"/>
                  </a:lnTo>
                  <a:lnTo>
                    <a:pt x="4910" y="37151"/>
                  </a:lnTo>
                  <a:lnTo>
                    <a:pt x="3565" y="40748"/>
                  </a:lnTo>
                  <a:lnTo>
                    <a:pt x="2408" y="44406"/>
                  </a:lnTo>
                  <a:lnTo>
                    <a:pt x="1470" y="48097"/>
                  </a:lnTo>
                  <a:lnTo>
                    <a:pt x="751" y="51818"/>
                  </a:lnTo>
                  <a:lnTo>
                    <a:pt x="250" y="55540"/>
                  </a:lnTo>
                  <a:lnTo>
                    <a:pt x="31" y="59230"/>
                  </a:lnTo>
                  <a:lnTo>
                    <a:pt x="0" y="61137"/>
                  </a:lnTo>
                  <a:lnTo>
                    <a:pt x="62" y="63014"/>
                  </a:lnTo>
                  <a:lnTo>
                    <a:pt x="187" y="64890"/>
                  </a:lnTo>
                  <a:lnTo>
                    <a:pt x="406" y="66766"/>
                  </a:lnTo>
                  <a:lnTo>
                    <a:pt x="719" y="68611"/>
                  </a:lnTo>
                  <a:lnTo>
                    <a:pt x="1126" y="70456"/>
                  </a:lnTo>
                  <a:lnTo>
                    <a:pt x="1626" y="72270"/>
                  </a:lnTo>
                  <a:lnTo>
                    <a:pt x="2220" y="74084"/>
                  </a:lnTo>
                  <a:lnTo>
                    <a:pt x="2908" y="75866"/>
                  </a:lnTo>
                  <a:lnTo>
                    <a:pt x="3690" y="77649"/>
                  </a:lnTo>
                  <a:lnTo>
                    <a:pt x="4566" y="79400"/>
                  </a:lnTo>
                  <a:lnTo>
                    <a:pt x="5504" y="81089"/>
                  </a:lnTo>
                  <a:cubicBezTo>
                    <a:pt x="6067" y="82090"/>
                    <a:pt x="7318" y="82434"/>
                    <a:pt x="8318" y="81902"/>
                  </a:cubicBezTo>
                  <a:cubicBezTo>
                    <a:pt x="9350" y="81339"/>
                    <a:pt x="9726" y="80088"/>
                    <a:pt x="9163" y="7908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3765936" y="4541415"/>
              <a:ext cx="94527" cy="32264"/>
            </a:xfrm>
            <a:custGeom>
              <a:avLst/>
              <a:gdLst/>
              <a:ahLst/>
              <a:cxnLst/>
              <a:rect l="l" t="t" r="r" b="b"/>
              <a:pathLst>
                <a:path w="94527" h="32264" extrusionOk="0">
                  <a:moveTo>
                    <a:pt x="94286" y="29146"/>
                  </a:moveTo>
                  <a:lnTo>
                    <a:pt x="93504" y="27676"/>
                  </a:lnTo>
                  <a:lnTo>
                    <a:pt x="92566" y="26175"/>
                  </a:lnTo>
                  <a:lnTo>
                    <a:pt x="91503" y="24736"/>
                  </a:lnTo>
                  <a:lnTo>
                    <a:pt x="90346" y="23329"/>
                  </a:lnTo>
                  <a:lnTo>
                    <a:pt x="89063" y="21984"/>
                  </a:lnTo>
                  <a:lnTo>
                    <a:pt x="87687" y="20702"/>
                  </a:lnTo>
                  <a:lnTo>
                    <a:pt x="86217" y="19451"/>
                  </a:lnTo>
                  <a:lnTo>
                    <a:pt x="84654" y="18232"/>
                  </a:lnTo>
                  <a:lnTo>
                    <a:pt x="82996" y="17075"/>
                  </a:lnTo>
                  <a:lnTo>
                    <a:pt x="81277" y="15949"/>
                  </a:lnTo>
                  <a:lnTo>
                    <a:pt x="79462" y="14917"/>
                  </a:lnTo>
                  <a:lnTo>
                    <a:pt x="77586" y="13916"/>
                  </a:lnTo>
                  <a:lnTo>
                    <a:pt x="75647" y="12947"/>
                  </a:lnTo>
                  <a:lnTo>
                    <a:pt x="73646" y="12040"/>
                  </a:lnTo>
                  <a:lnTo>
                    <a:pt x="71582" y="11164"/>
                  </a:lnTo>
                  <a:lnTo>
                    <a:pt x="69487" y="10320"/>
                  </a:lnTo>
                  <a:lnTo>
                    <a:pt x="67329" y="9507"/>
                  </a:lnTo>
                  <a:lnTo>
                    <a:pt x="65109" y="8725"/>
                  </a:lnTo>
                  <a:lnTo>
                    <a:pt x="60637" y="7255"/>
                  </a:lnTo>
                  <a:lnTo>
                    <a:pt x="56008" y="5942"/>
                  </a:lnTo>
                  <a:lnTo>
                    <a:pt x="51287" y="4753"/>
                  </a:lnTo>
                  <a:lnTo>
                    <a:pt x="46502" y="3690"/>
                  </a:lnTo>
                  <a:lnTo>
                    <a:pt x="41717" y="2783"/>
                  </a:lnTo>
                  <a:lnTo>
                    <a:pt x="36932" y="2001"/>
                  </a:lnTo>
                  <a:lnTo>
                    <a:pt x="32179" y="1345"/>
                  </a:lnTo>
                  <a:lnTo>
                    <a:pt x="27519" y="813"/>
                  </a:lnTo>
                  <a:lnTo>
                    <a:pt x="22985" y="407"/>
                  </a:lnTo>
                  <a:lnTo>
                    <a:pt x="18576" y="125"/>
                  </a:lnTo>
                  <a:lnTo>
                    <a:pt x="14354" y="0"/>
                  </a:lnTo>
                  <a:lnTo>
                    <a:pt x="10351" y="0"/>
                  </a:lnTo>
                  <a:lnTo>
                    <a:pt x="6598" y="125"/>
                  </a:lnTo>
                  <a:lnTo>
                    <a:pt x="3127" y="375"/>
                  </a:lnTo>
                  <a:lnTo>
                    <a:pt x="0" y="751"/>
                  </a:lnTo>
                  <a:lnTo>
                    <a:pt x="3127" y="500"/>
                  </a:lnTo>
                  <a:lnTo>
                    <a:pt x="6598" y="407"/>
                  </a:lnTo>
                  <a:lnTo>
                    <a:pt x="10351" y="469"/>
                  </a:lnTo>
                  <a:lnTo>
                    <a:pt x="14323" y="657"/>
                  </a:lnTo>
                  <a:lnTo>
                    <a:pt x="18513" y="970"/>
                  </a:lnTo>
                  <a:lnTo>
                    <a:pt x="22891" y="1439"/>
                  </a:lnTo>
                  <a:lnTo>
                    <a:pt x="27395" y="2033"/>
                  </a:lnTo>
                  <a:lnTo>
                    <a:pt x="31991" y="2752"/>
                  </a:lnTo>
                  <a:lnTo>
                    <a:pt x="36651" y="3628"/>
                  </a:lnTo>
                  <a:lnTo>
                    <a:pt x="41373" y="4628"/>
                  </a:lnTo>
                  <a:lnTo>
                    <a:pt x="46064" y="5754"/>
                  </a:lnTo>
                  <a:lnTo>
                    <a:pt x="50723" y="7005"/>
                  </a:lnTo>
                  <a:lnTo>
                    <a:pt x="55320" y="8412"/>
                  </a:lnTo>
                  <a:lnTo>
                    <a:pt x="59792" y="9945"/>
                  </a:lnTo>
                  <a:lnTo>
                    <a:pt x="64139" y="11602"/>
                  </a:lnTo>
                  <a:lnTo>
                    <a:pt x="66234" y="12478"/>
                  </a:lnTo>
                  <a:lnTo>
                    <a:pt x="68267" y="13385"/>
                  </a:lnTo>
                  <a:lnTo>
                    <a:pt x="70237" y="14323"/>
                  </a:lnTo>
                  <a:lnTo>
                    <a:pt x="72176" y="15292"/>
                  </a:lnTo>
                  <a:lnTo>
                    <a:pt x="74021" y="16293"/>
                  </a:lnTo>
                  <a:lnTo>
                    <a:pt x="75804" y="17325"/>
                  </a:lnTo>
                  <a:lnTo>
                    <a:pt x="77524" y="18357"/>
                  </a:lnTo>
                  <a:lnTo>
                    <a:pt x="79150" y="19451"/>
                  </a:lnTo>
                  <a:lnTo>
                    <a:pt x="80713" y="20546"/>
                  </a:lnTo>
                  <a:lnTo>
                    <a:pt x="82214" y="21641"/>
                  </a:lnTo>
                  <a:lnTo>
                    <a:pt x="83622" y="22766"/>
                  </a:lnTo>
                  <a:lnTo>
                    <a:pt x="84935" y="23892"/>
                  </a:lnTo>
                  <a:lnTo>
                    <a:pt x="86155" y="25049"/>
                  </a:lnTo>
                  <a:lnTo>
                    <a:pt x="87250" y="26237"/>
                  </a:lnTo>
                  <a:lnTo>
                    <a:pt x="88250" y="27426"/>
                  </a:lnTo>
                  <a:lnTo>
                    <a:pt x="89157" y="28645"/>
                  </a:lnTo>
                  <a:lnTo>
                    <a:pt x="89939" y="29865"/>
                  </a:lnTo>
                  <a:lnTo>
                    <a:pt x="90658" y="31178"/>
                  </a:lnTo>
                  <a:cubicBezTo>
                    <a:pt x="91190" y="32179"/>
                    <a:pt x="92441" y="32554"/>
                    <a:pt x="93441" y="32023"/>
                  </a:cubicBezTo>
                  <a:cubicBezTo>
                    <a:pt x="94442" y="31397"/>
                    <a:pt x="94817" y="30146"/>
                    <a:pt x="94286" y="29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3714900" y="4579442"/>
              <a:ext cx="99515" cy="14896"/>
            </a:xfrm>
            <a:custGeom>
              <a:avLst/>
              <a:gdLst/>
              <a:ahLst/>
              <a:cxnLst/>
              <a:rect l="l" t="t" r="r" b="b"/>
              <a:pathLst>
                <a:path w="99515" h="14896" extrusionOk="0">
                  <a:moveTo>
                    <a:pt x="99008" y="11571"/>
                  </a:moveTo>
                  <a:lnTo>
                    <a:pt x="97851" y="10195"/>
                  </a:lnTo>
                  <a:lnTo>
                    <a:pt x="96506" y="8850"/>
                  </a:lnTo>
                  <a:lnTo>
                    <a:pt x="95067" y="7630"/>
                  </a:lnTo>
                  <a:lnTo>
                    <a:pt x="93535" y="6504"/>
                  </a:lnTo>
                  <a:lnTo>
                    <a:pt x="91878" y="5473"/>
                  </a:lnTo>
                  <a:lnTo>
                    <a:pt x="90158" y="4534"/>
                  </a:lnTo>
                  <a:lnTo>
                    <a:pt x="88375" y="3690"/>
                  </a:lnTo>
                  <a:lnTo>
                    <a:pt x="86499" y="2939"/>
                  </a:lnTo>
                  <a:lnTo>
                    <a:pt x="84560" y="2283"/>
                  </a:lnTo>
                  <a:lnTo>
                    <a:pt x="82559" y="1720"/>
                  </a:lnTo>
                  <a:lnTo>
                    <a:pt x="80463" y="1282"/>
                  </a:lnTo>
                  <a:lnTo>
                    <a:pt x="78337" y="876"/>
                  </a:lnTo>
                  <a:lnTo>
                    <a:pt x="76148" y="563"/>
                  </a:lnTo>
                  <a:lnTo>
                    <a:pt x="73927" y="344"/>
                  </a:lnTo>
                  <a:lnTo>
                    <a:pt x="71676" y="187"/>
                  </a:lnTo>
                  <a:lnTo>
                    <a:pt x="69362" y="63"/>
                  </a:lnTo>
                  <a:lnTo>
                    <a:pt x="67016" y="0"/>
                  </a:lnTo>
                  <a:lnTo>
                    <a:pt x="64640" y="0"/>
                  </a:lnTo>
                  <a:lnTo>
                    <a:pt x="59855" y="157"/>
                  </a:lnTo>
                  <a:lnTo>
                    <a:pt x="54977" y="500"/>
                  </a:lnTo>
                  <a:lnTo>
                    <a:pt x="50035" y="1032"/>
                  </a:lnTo>
                  <a:lnTo>
                    <a:pt x="45095" y="1689"/>
                  </a:lnTo>
                  <a:lnTo>
                    <a:pt x="40185" y="2471"/>
                  </a:lnTo>
                  <a:lnTo>
                    <a:pt x="35338" y="3377"/>
                  </a:lnTo>
                  <a:lnTo>
                    <a:pt x="30584" y="4378"/>
                  </a:lnTo>
                  <a:lnTo>
                    <a:pt x="25956" y="5441"/>
                  </a:lnTo>
                  <a:lnTo>
                    <a:pt x="21484" y="6567"/>
                  </a:lnTo>
                  <a:lnTo>
                    <a:pt x="17200" y="7724"/>
                  </a:lnTo>
                  <a:lnTo>
                    <a:pt x="13165" y="8881"/>
                  </a:lnTo>
                  <a:lnTo>
                    <a:pt x="9413" y="10038"/>
                  </a:lnTo>
                  <a:lnTo>
                    <a:pt x="7630" y="10601"/>
                  </a:lnTo>
                  <a:lnTo>
                    <a:pt x="5942" y="11164"/>
                  </a:lnTo>
                  <a:lnTo>
                    <a:pt x="4315" y="11696"/>
                  </a:lnTo>
                  <a:lnTo>
                    <a:pt x="2783" y="12228"/>
                  </a:lnTo>
                  <a:lnTo>
                    <a:pt x="1345" y="12759"/>
                  </a:lnTo>
                  <a:lnTo>
                    <a:pt x="0" y="13259"/>
                  </a:lnTo>
                  <a:lnTo>
                    <a:pt x="1345" y="12822"/>
                  </a:lnTo>
                  <a:lnTo>
                    <a:pt x="2783" y="12352"/>
                  </a:lnTo>
                  <a:lnTo>
                    <a:pt x="4315" y="11884"/>
                  </a:lnTo>
                  <a:lnTo>
                    <a:pt x="5942" y="11414"/>
                  </a:lnTo>
                  <a:lnTo>
                    <a:pt x="7662" y="10914"/>
                  </a:lnTo>
                  <a:lnTo>
                    <a:pt x="9475" y="10414"/>
                  </a:lnTo>
                  <a:lnTo>
                    <a:pt x="13291" y="9413"/>
                  </a:lnTo>
                  <a:lnTo>
                    <a:pt x="17356" y="8443"/>
                  </a:lnTo>
                  <a:lnTo>
                    <a:pt x="21672" y="7474"/>
                  </a:lnTo>
                  <a:lnTo>
                    <a:pt x="26175" y="6567"/>
                  </a:lnTo>
                  <a:lnTo>
                    <a:pt x="30834" y="5723"/>
                  </a:lnTo>
                  <a:lnTo>
                    <a:pt x="35619" y="4941"/>
                  </a:lnTo>
                  <a:lnTo>
                    <a:pt x="40466" y="4253"/>
                  </a:lnTo>
                  <a:lnTo>
                    <a:pt x="45376" y="3690"/>
                  </a:lnTo>
                  <a:lnTo>
                    <a:pt x="50286" y="3252"/>
                  </a:lnTo>
                  <a:lnTo>
                    <a:pt x="55164" y="2971"/>
                  </a:lnTo>
                  <a:lnTo>
                    <a:pt x="59980" y="2877"/>
                  </a:lnTo>
                  <a:lnTo>
                    <a:pt x="64702" y="2971"/>
                  </a:lnTo>
                  <a:lnTo>
                    <a:pt x="66985" y="3096"/>
                  </a:lnTo>
                  <a:lnTo>
                    <a:pt x="69237" y="3284"/>
                  </a:lnTo>
                  <a:lnTo>
                    <a:pt x="71457" y="3502"/>
                  </a:lnTo>
                  <a:lnTo>
                    <a:pt x="73615" y="3784"/>
                  </a:lnTo>
                  <a:lnTo>
                    <a:pt x="75710" y="4128"/>
                  </a:lnTo>
                  <a:lnTo>
                    <a:pt x="77743" y="4534"/>
                  </a:lnTo>
                  <a:lnTo>
                    <a:pt x="79713" y="4972"/>
                  </a:lnTo>
                  <a:lnTo>
                    <a:pt x="81589" y="5535"/>
                  </a:lnTo>
                  <a:lnTo>
                    <a:pt x="83403" y="6098"/>
                  </a:lnTo>
                  <a:lnTo>
                    <a:pt x="85154" y="6724"/>
                  </a:lnTo>
                  <a:lnTo>
                    <a:pt x="86812" y="7412"/>
                  </a:lnTo>
                  <a:lnTo>
                    <a:pt x="88406" y="8162"/>
                  </a:lnTo>
                  <a:lnTo>
                    <a:pt x="89907" y="8975"/>
                  </a:lnTo>
                  <a:lnTo>
                    <a:pt x="91315" y="9851"/>
                  </a:lnTo>
                  <a:lnTo>
                    <a:pt x="92628" y="10789"/>
                  </a:lnTo>
                  <a:lnTo>
                    <a:pt x="93848" y="11821"/>
                  </a:lnTo>
                  <a:lnTo>
                    <a:pt x="94942" y="12915"/>
                  </a:lnTo>
                  <a:lnTo>
                    <a:pt x="96006" y="14166"/>
                  </a:lnTo>
                  <a:cubicBezTo>
                    <a:pt x="96756" y="15042"/>
                    <a:pt x="98038" y="15136"/>
                    <a:pt x="98914" y="14416"/>
                  </a:cubicBezTo>
                  <a:cubicBezTo>
                    <a:pt x="99633" y="13760"/>
                    <a:pt x="99758" y="12446"/>
                    <a:pt x="99008" y="1157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3687912" y="4619158"/>
              <a:ext cx="79310" cy="24861"/>
            </a:xfrm>
            <a:custGeom>
              <a:avLst/>
              <a:gdLst/>
              <a:ahLst/>
              <a:cxnLst/>
              <a:rect l="l" t="t" r="r" b="b"/>
              <a:pathLst>
                <a:path w="79310" h="24861" extrusionOk="0">
                  <a:moveTo>
                    <a:pt x="77899" y="2752"/>
                  </a:moveTo>
                  <a:lnTo>
                    <a:pt x="74647" y="1689"/>
                  </a:lnTo>
                  <a:lnTo>
                    <a:pt x="71269" y="876"/>
                  </a:lnTo>
                  <a:lnTo>
                    <a:pt x="67829" y="313"/>
                  </a:lnTo>
                  <a:lnTo>
                    <a:pt x="64358" y="0"/>
                  </a:lnTo>
                  <a:lnTo>
                    <a:pt x="60887" y="0"/>
                  </a:lnTo>
                  <a:lnTo>
                    <a:pt x="57416" y="219"/>
                  </a:lnTo>
                  <a:lnTo>
                    <a:pt x="53944" y="626"/>
                  </a:lnTo>
                  <a:lnTo>
                    <a:pt x="50473" y="1220"/>
                  </a:lnTo>
                  <a:lnTo>
                    <a:pt x="47002" y="1970"/>
                  </a:lnTo>
                  <a:lnTo>
                    <a:pt x="43562" y="2877"/>
                  </a:lnTo>
                  <a:lnTo>
                    <a:pt x="40122" y="3909"/>
                  </a:lnTo>
                  <a:lnTo>
                    <a:pt x="36714" y="5097"/>
                  </a:lnTo>
                  <a:lnTo>
                    <a:pt x="33336" y="6380"/>
                  </a:lnTo>
                  <a:lnTo>
                    <a:pt x="29990" y="7756"/>
                  </a:lnTo>
                  <a:lnTo>
                    <a:pt x="26706" y="9257"/>
                  </a:lnTo>
                  <a:lnTo>
                    <a:pt x="23454" y="10820"/>
                  </a:lnTo>
                  <a:lnTo>
                    <a:pt x="20264" y="12447"/>
                  </a:lnTo>
                  <a:lnTo>
                    <a:pt x="17137" y="14135"/>
                  </a:lnTo>
                  <a:lnTo>
                    <a:pt x="14073" y="15887"/>
                  </a:lnTo>
                  <a:lnTo>
                    <a:pt x="11070" y="17669"/>
                  </a:lnTo>
                  <a:lnTo>
                    <a:pt x="8162" y="19452"/>
                  </a:lnTo>
                  <a:lnTo>
                    <a:pt x="5347" y="21265"/>
                  </a:lnTo>
                  <a:lnTo>
                    <a:pt x="2627" y="23079"/>
                  </a:lnTo>
                  <a:lnTo>
                    <a:pt x="0" y="24862"/>
                  </a:lnTo>
                  <a:lnTo>
                    <a:pt x="2721" y="23204"/>
                  </a:lnTo>
                  <a:lnTo>
                    <a:pt x="5535" y="21547"/>
                  </a:lnTo>
                  <a:lnTo>
                    <a:pt x="8443" y="19889"/>
                  </a:lnTo>
                  <a:lnTo>
                    <a:pt x="11446" y="18263"/>
                  </a:lnTo>
                  <a:lnTo>
                    <a:pt x="14510" y="16668"/>
                  </a:lnTo>
                  <a:lnTo>
                    <a:pt x="17637" y="15105"/>
                  </a:lnTo>
                  <a:lnTo>
                    <a:pt x="20827" y="13604"/>
                  </a:lnTo>
                  <a:lnTo>
                    <a:pt x="24079" y="12165"/>
                  </a:lnTo>
                  <a:lnTo>
                    <a:pt x="27363" y="10789"/>
                  </a:lnTo>
                  <a:lnTo>
                    <a:pt x="30678" y="9507"/>
                  </a:lnTo>
                  <a:lnTo>
                    <a:pt x="34024" y="8319"/>
                  </a:lnTo>
                  <a:lnTo>
                    <a:pt x="37401" y="7255"/>
                  </a:lnTo>
                  <a:lnTo>
                    <a:pt x="40779" y="6317"/>
                  </a:lnTo>
                  <a:lnTo>
                    <a:pt x="44156" y="5504"/>
                  </a:lnTo>
                  <a:lnTo>
                    <a:pt x="47534" y="4847"/>
                  </a:lnTo>
                  <a:lnTo>
                    <a:pt x="50911" y="4347"/>
                  </a:lnTo>
                  <a:lnTo>
                    <a:pt x="54257" y="4003"/>
                  </a:lnTo>
                  <a:lnTo>
                    <a:pt x="57572" y="3847"/>
                  </a:lnTo>
                  <a:lnTo>
                    <a:pt x="60856" y="3878"/>
                  </a:lnTo>
                  <a:lnTo>
                    <a:pt x="64077" y="4097"/>
                  </a:lnTo>
                  <a:lnTo>
                    <a:pt x="67266" y="4441"/>
                  </a:lnTo>
                  <a:lnTo>
                    <a:pt x="70425" y="4973"/>
                  </a:lnTo>
                  <a:lnTo>
                    <a:pt x="73521" y="5723"/>
                  </a:lnTo>
                  <a:lnTo>
                    <a:pt x="76617" y="6724"/>
                  </a:lnTo>
                  <a:cubicBezTo>
                    <a:pt x="77712" y="7068"/>
                    <a:pt x="78869" y="6474"/>
                    <a:pt x="79213" y="5410"/>
                  </a:cubicBezTo>
                  <a:cubicBezTo>
                    <a:pt x="79557" y="4284"/>
                    <a:pt x="78962" y="3096"/>
                    <a:pt x="77899" y="275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3836017" y="4576375"/>
              <a:ext cx="10945" cy="67144"/>
            </a:xfrm>
            <a:custGeom>
              <a:avLst/>
              <a:gdLst/>
              <a:ahLst/>
              <a:cxnLst/>
              <a:rect l="l" t="t" r="r" b="b"/>
              <a:pathLst>
                <a:path w="10945" h="67144" extrusionOk="0">
                  <a:moveTo>
                    <a:pt x="6348" y="2161"/>
                  </a:moveTo>
                  <a:lnTo>
                    <a:pt x="6630" y="7540"/>
                  </a:lnTo>
                  <a:lnTo>
                    <a:pt x="6880" y="12981"/>
                  </a:lnTo>
                  <a:lnTo>
                    <a:pt x="7193" y="18485"/>
                  </a:lnTo>
                  <a:lnTo>
                    <a:pt x="7349" y="24020"/>
                  </a:lnTo>
                  <a:lnTo>
                    <a:pt x="7318" y="29587"/>
                  </a:lnTo>
                  <a:lnTo>
                    <a:pt x="7068" y="35153"/>
                  </a:lnTo>
                  <a:lnTo>
                    <a:pt x="6599" y="40688"/>
                  </a:lnTo>
                  <a:lnTo>
                    <a:pt x="5879" y="46161"/>
                  </a:lnTo>
                  <a:lnTo>
                    <a:pt x="4879" y="51571"/>
                  </a:lnTo>
                  <a:lnTo>
                    <a:pt x="4284" y="54229"/>
                  </a:lnTo>
                  <a:lnTo>
                    <a:pt x="3596" y="56887"/>
                  </a:lnTo>
                  <a:lnTo>
                    <a:pt x="2815" y="59514"/>
                  </a:lnTo>
                  <a:lnTo>
                    <a:pt x="1970" y="62110"/>
                  </a:lnTo>
                  <a:lnTo>
                    <a:pt x="1032" y="64643"/>
                  </a:lnTo>
                  <a:lnTo>
                    <a:pt x="0" y="67145"/>
                  </a:lnTo>
                  <a:lnTo>
                    <a:pt x="1188" y="64705"/>
                  </a:lnTo>
                  <a:lnTo>
                    <a:pt x="2283" y="62204"/>
                  </a:lnTo>
                  <a:lnTo>
                    <a:pt x="3315" y="59670"/>
                  </a:lnTo>
                  <a:lnTo>
                    <a:pt x="4253" y="57106"/>
                  </a:lnTo>
                  <a:lnTo>
                    <a:pt x="5129" y="54479"/>
                  </a:lnTo>
                  <a:lnTo>
                    <a:pt x="5910" y="51821"/>
                  </a:lnTo>
                  <a:lnTo>
                    <a:pt x="7287" y="46442"/>
                  </a:lnTo>
                  <a:lnTo>
                    <a:pt x="8412" y="40938"/>
                  </a:lnTo>
                  <a:lnTo>
                    <a:pt x="9288" y="35372"/>
                  </a:lnTo>
                  <a:lnTo>
                    <a:pt x="9976" y="29743"/>
                  </a:lnTo>
                  <a:lnTo>
                    <a:pt x="10445" y="24114"/>
                  </a:lnTo>
                  <a:lnTo>
                    <a:pt x="10758" y="18485"/>
                  </a:lnTo>
                  <a:lnTo>
                    <a:pt x="10945" y="12887"/>
                  </a:lnTo>
                  <a:lnTo>
                    <a:pt x="10789" y="7352"/>
                  </a:lnTo>
                  <a:lnTo>
                    <a:pt x="10477" y="1942"/>
                  </a:lnTo>
                  <a:cubicBezTo>
                    <a:pt x="10414" y="816"/>
                    <a:pt x="9444" y="-59"/>
                    <a:pt x="8319" y="3"/>
                  </a:cubicBezTo>
                  <a:cubicBezTo>
                    <a:pt x="7161" y="66"/>
                    <a:pt x="6286" y="1035"/>
                    <a:pt x="6348" y="216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3771409" y="4607880"/>
              <a:ext cx="16073" cy="66066"/>
            </a:xfrm>
            <a:custGeom>
              <a:avLst/>
              <a:gdLst/>
              <a:ahLst/>
              <a:cxnLst/>
              <a:rect l="l" t="t" r="r" b="b"/>
              <a:pathLst>
                <a:path w="16073" h="66066" extrusionOk="0">
                  <a:moveTo>
                    <a:pt x="10726" y="2491"/>
                  </a:moveTo>
                  <a:lnTo>
                    <a:pt x="11289" y="5023"/>
                  </a:lnTo>
                  <a:lnTo>
                    <a:pt x="11696" y="7525"/>
                  </a:lnTo>
                  <a:lnTo>
                    <a:pt x="11977" y="10090"/>
                  </a:lnTo>
                  <a:lnTo>
                    <a:pt x="12165" y="12685"/>
                  </a:lnTo>
                  <a:lnTo>
                    <a:pt x="12321" y="15312"/>
                  </a:lnTo>
                  <a:lnTo>
                    <a:pt x="12352" y="18001"/>
                  </a:lnTo>
                  <a:lnTo>
                    <a:pt x="12290" y="20722"/>
                  </a:lnTo>
                  <a:lnTo>
                    <a:pt x="12134" y="23443"/>
                  </a:lnTo>
                  <a:lnTo>
                    <a:pt x="11852" y="26195"/>
                  </a:lnTo>
                  <a:lnTo>
                    <a:pt x="11477" y="28978"/>
                  </a:lnTo>
                  <a:lnTo>
                    <a:pt x="11008" y="31761"/>
                  </a:lnTo>
                  <a:lnTo>
                    <a:pt x="10476" y="34545"/>
                  </a:lnTo>
                  <a:lnTo>
                    <a:pt x="9851" y="37328"/>
                  </a:lnTo>
                  <a:lnTo>
                    <a:pt x="9163" y="40080"/>
                  </a:lnTo>
                  <a:lnTo>
                    <a:pt x="8412" y="42832"/>
                  </a:lnTo>
                  <a:lnTo>
                    <a:pt x="7599" y="45552"/>
                  </a:lnTo>
                  <a:lnTo>
                    <a:pt x="6755" y="48273"/>
                  </a:lnTo>
                  <a:lnTo>
                    <a:pt x="5848" y="50931"/>
                  </a:lnTo>
                  <a:lnTo>
                    <a:pt x="3972" y="56185"/>
                  </a:lnTo>
                  <a:lnTo>
                    <a:pt x="2001" y="61251"/>
                  </a:lnTo>
                  <a:lnTo>
                    <a:pt x="0" y="66067"/>
                  </a:lnTo>
                  <a:lnTo>
                    <a:pt x="2314" y="61376"/>
                  </a:lnTo>
                  <a:lnTo>
                    <a:pt x="4628" y="56435"/>
                  </a:lnTo>
                  <a:lnTo>
                    <a:pt x="6848" y="51306"/>
                  </a:lnTo>
                  <a:lnTo>
                    <a:pt x="7912" y="48680"/>
                  </a:lnTo>
                  <a:lnTo>
                    <a:pt x="8944" y="46021"/>
                  </a:lnTo>
                  <a:lnTo>
                    <a:pt x="9944" y="43332"/>
                  </a:lnTo>
                  <a:lnTo>
                    <a:pt x="10883" y="40611"/>
                  </a:lnTo>
                  <a:lnTo>
                    <a:pt x="11758" y="37859"/>
                  </a:lnTo>
                  <a:lnTo>
                    <a:pt x="12571" y="35076"/>
                  </a:lnTo>
                  <a:lnTo>
                    <a:pt x="13322" y="32293"/>
                  </a:lnTo>
                  <a:lnTo>
                    <a:pt x="14010" y="29479"/>
                  </a:lnTo>
                  <a:lnTo>
                    <a:pt x="14604" y="26664"/>
                  </a:lnTo>
                  <a:lnTo>
                    <a:pt x="15104" y="23849"/>
                  </a:lnTo>
                  <a:lnTo>
                    <a:pt x="15511" y="21035"/>
                  </a:lnTo>
                  <a:lnTo>
                    <a:pt x="15824" y="18221"/>
                  </a:lnTo>
                  <a:lnTo>
                    <a:pt x="16011" y="15406"/>
                  </a:lnTo>
                  <a:lnTo>
                    <a:pt x="16074" y="12591"/>
                  </a:lnTo>
                  <a:lnTo>
                    <a:pt x="15949" y="9808"/>
                  </a:lnTo>
                  <a:lnTo>
                    <a:pt x="15667" y="7025"/>
                  </a:lnTo>
                  <a:lnTo>
                    <a:pt x="15198" y="4273"/>
                  </a:lnTo>
                  <a:lnTo>
                    <a:pt x="14604" y="1615"/>
                  </a:lnTo>
                  <a:cubicBezTo>
                    <a:pt x="14354" y="489"/>
                    <a:pt x="13259" y="-199"/>
                    <a:pt x="12134" y="51"/>
                  </a:cubicBezTo>
                  <a:cubicBezTo>
                    <a:pt x="11008" y="301"/>
                    <a:pt x="10476" y="1396"/>
                    <a:pt x="10726" y="249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3655483" y="4362757"/>
              <a:ext cx="81892" cy="37808"/>
            </a:xfrm>
            <a:custGeom>
              <a:avLst/>
              <a:gdLst/>
              <a:ahLst/>
              <a:cxnLst/>
              <a:rect l="l" t="t" r="r" b="b"/>
              <a:pathLst>
                <a:path w="81892" h="37808" extrusionOk="0">
                  <a:moveTo>
                    <a:pt x="81683" y="34837"/>
                  </a:moveTo>
                  <a:lnTo>
                    <a:pt x="80964" y="33274"/>
                  </a:lnTo>
                  <a:lnTo>
                    <a:pt x="80119" y="31679"/>
                  </a:lnTo>
                  <a:lnTo>
                    <a:pt x="79181" y="30146"/>
                  </a:lnTo>
                  <a:lnTo>
                    <a:pt x="78149" y="28677"/>
                  </a:lnTo>
                  <a:lnTo>
                    <a:pt x="77023" y="27238"/>
                  </a:lnTo>
                  <a:lnTo>
                    <a:pt x="75835" y="25862"/>
                  </a:lnTo>
                  <a:lnTo>
                    <a:pt x="74584" y="24518"/>
                  </a:lnTo>
                  <a:lnTo>
                    <a:pt x="73240" y="23235"/>
                  </a:lnTo>
                  <a:lnTo>
                    <a:pt x="71832" y="22016"/>
                  </a:lnTo>
                  <a:lnTo>
                    <a:pt x="70331" y="20859"/>
                  </a:lnTo>
                  <a:lnTo>
                    <a:pt x="68768" y="19733"/>
                  </a:lnTo>
                  <a:lnTo>
                    <a:pt x="67141" y="18639"/>
                  </a:lnTo>
                  <a:lnTo>
                    <a:pt x="63827" y="16637"/>
                  </a:lnTo>
                  <a:lnTo>
                    <a:pt x="60293" y="14761"/>
                  </a:lnTo>
                  <a:lnTo>
                    <a:pt x="56634" y="13041"/>
                  </a:lnTo>
                  <a:lnTo>
                    <a:pt x="52850" y="11446"/>
                  </a:lnTo>
                  <a:lnTo>
                    <a:pt x="48941" y="9976"/>
                  </a:lnTo>
                  <a:lnTo>
                    <a:pt x="44969" y="8631"/>
                  </a:lnTo>
                  <a:lnTo>
                    <a:pt x="40935" y="7412"/>
                  </a:lnTo>
                  <a:lnTo>
                    <a:pt x="36870" y="6286"/>
                  </a:lnTo>
                  <a:lnTo>
                    <a:pt x="32805" y="5285"/>
                  </a:lnTo>
                  <a:lnTo>
                    <a:pt x="28770" y="4378"/>
                  </a:lnTo>
                  <a:lnTo>
                    <a:pt x="24768" y="3565"/>
                  </a:lnTo>
                  <a:lnTo>
                    <a:pt x="20827" y="2846"/>
                  </a:lnTo>
                  <a:lnTo>
                    <a:pt x="16981" y="2189"/>
                  </a:lnTo>
                  <a:lnTo>
                    <a:pt x="13259" y="1626"/>
                  </a:lnTo>
                  <a:lnTo>
                    <a:pt x="9663" y="1126"/>
                  </a:lnTo>
                  <a:lnTo>
                    <a:pt x="6223" y="688"/>
                  </a:lnTo>
                  <a:lnTo>
                    <a:pt x="3002" y="313"/>
                  </a:lnTo>
                  <a:lnTo>
                    <a:pt x="0" y="0"/>
                  </a:lnTo>
                  <a:lnTo>
                    <a:pt x="3002" y="438"/>
                  </a:lnTo>
                  <a:lnTo>
                    <a:pt x="6223" y="970"/>
                  </a:lnTo>
                  <a:lnTo>
                    <a:pt x="9632" y="1564"/>
                  </a:lnTo>
                  <a:lnTo>
                    <a:pt x="13197" y="2221"/>
                  </a:lnTo>
                  <a:lnTo>
                    <a:pt x="16887" y="2971"/>
                  </a:lnTo>
                  <a:lnTo>
                    <a:pt x="20702" y="3816"/>
                  </a:lnTo>
                  <a:lnTo>
                    <a:pt x="24580" y="4722"/>
                  </a:lnTo>
                  <a:lnTo>
                    <a:pt x="28520" y="5723"/>
                  </a:lnTo>
                  <a:lnTo>
                    <a:pt x="32492" y="6818"/>
                  </a:lnTo>
                  <a:lnTo>
                    <a:pt x="36463" y="8006"/>
                  </a:lnTo>
                  <a:lnTo>
                    <a:pt x="40404" y="9319"/>
                  </a:lnTo>
                  <a:lnTo>
                    <a:pt x="44313" y="10727"/>
                  </a:lnTo>
                  <a:lnTo>
                    <a:pt x="48128" y="12259"/>
                  </a:lnTo>
                  <a:lnTo>
                    <a:pt x="51849" y="13885"/>
                  </a:lnTo>
                  <a:lnTo>
                    <a:pt x="55446" y="15636"/>
                  </a:lnTo>
                  <a:lnTo>
                    <a:pt x="58885" y="17512"/>
                  </a:lnTo>
                  <a:lnTo>
                    <a:pt x="62138" y="19514"/>
                  </a:lnTo>
                  <a:lnTo>
                    <a:pt x="65203" y="21641"/>
                  </a:lnTo>
                  <a:lnTo>
                    <a:pt x="66610" y="22735"/>
                  </a:lnTo>
                  <a:lnTo>
                    <a:pt x="67986" y="23861"/>
                  </a:lnTo>
                  <a:lnTo>
                    <a:pt x="69299" y="25018"/>
                  </a:lnTo>
                  <a:lnTo>
                    <a:pt x="70550" y="26175"/>
                  </a:lnTo>
                  <a:lnTo>
                    <a:pt x="71739" y="27363"/>
                  </a:lnTo>
                  <a:lnTo>
                    <a:pt x="72864" y="28583"/>
                  </a:lnTo>
                  <a:lnTo>
                    <a:pt x="73927" y="29834"/>
                  </a:lnTo>
                  <a:lnTo>
                    <a:pt x="74897" y="31116"/>
                  </a:lnTo>
                  <a:lnTo>
                    <a:pt x="75804" y="32429"/>
                  </a:lnTo>
                  <a:lnTo>
                    <a:pt x="76648" y="33774"/>
                  </a:lnTo>
                  <a:lnTo>
                    <a:pt x="77399" y="35150"/>
                  </a:lnTo>
                  <a:lnTo>
                    <a:pt x="78087" y="36620"/>
                  </a:lnTo>
                  <a:cubicBezTo>
                    <a:pt x="78587" y="37652"/>
                    <a:pt x="79807" y="38090"/>
                    <a:pt x="80838" y="37621"/>
                  </a:cubicBezTo>
                  <a:cubicBezTo>
                    <a:pt x="81745" y="37089"/>
                    <a:pt x="82183" y="35870"/>
                    <a:pt x="81683" y="3483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3630590" y="4390214"/>
              <a:ext cx="66946" cy="17527"/>
            </a:xfrm>
            <a:custGeom>
              <a:avLst/>
              <a:gdLst/>
              <a:ahLst/>
              <a:cxnLst/>
              <a:rect l="l" t="t" r="r" b="b"/>
              <a:pathLst>
                <a:path w="66946" h="17527" extrusionOk="0">
                  <a:moveTo>
                    <a:pt x="65421" y="13416"/>
                  </a:moveTo>
                  <a:lnTo>
                    <a:pt x="59918" y="11884"/>
                  </a:lnTo>
                  <a:lnTo>
                    <a:pt x="54507" y="10351"/>
                  </a:lnTo>
                  <a:lnTo>
                    <a:pt x="49097" y="9006"/>
                  </a:lnTo>
                  <a:lnTo>
                    <a:pt x="43750" y="7631"/>
                  </a:lnTo>
                  <a:lnTo>
                    <a:pt x="38434" y="6286"/>
                  </a:lnTo>
                  <a:lnTo>
                    <a:pt x="33117" y="4972"/>
                  </a:lnTo>
                  <a:lnTo>
                    <a:pt x="27770" y="3753"/>
                  </a:lnTo>
                  <a:lnTo>
                    <a:pt x="22391" y="2658"/>
                  </a:lnTo>
                  <a:lnTo>
                    <a:pt x="16949" y="1720"/>
                  </a:lnTo>
                  <a:lnTo>
                    <a:pt x="11414" y="938"/>
                  </a:lnTo>
                  <a:lnTo>
                    <a:pt x="5785" y="344"/>
                  </a:lnTo>
                  <a:lnTo>
                    <a:pt x="0" y="0"/>
                  </a:lnTo>
                  <a:lnTo>
                    <a:pt x="5723" y="719"/>
                  </a:lnTo>
                  <a:lnTo>
                    <a:pt x="11289" y="1658"/>
                  </a:lnTo>
                  <a:lnTo>
                    <a:pt x="16731" y="2783"/>
                  </a:lnTo>
                  <a:lnTo>
                    <a:pt x="22078" y="4097"/>
                  </a:lnTo>
                  <a:lnTo>
                    <a:pt x="27332" y="5567"/>
                  </a:lnTo>
                  <a:lnTo>
                    <a:pt x="32554" y="7161"/>
                  </a:lnTo>
                  <a:lnTo>
                    <a:pt x="37746" y="8850"/>
                  </a:lnTo>
                  <a:lnTo>
                    <a:pt x="42937" y="10601"/>
                  </a:lnTo>
                  <a:lnTo>
                    <a:pt x="48159" y="12415"/>
                  </a:lnTo>
                  <a:lnTo>
                    <a:pt x="53413" y="14260"/>
                  </a:lnTo>
                  <a:lnTo>
                    <a:pt x="58823" y="15917"/>
                  </a:lnTo>
                  <a:lnTo>
                    <a:pt x="64358" y="17450"/>
                  </a:lnTo>
                  <a:cubicBezTo>
                    <a:pt x="65453" y="17763"/>
                    <a:pt x="66579" y="17106"/>
                    <a:pt x="66891" y="16011"/>
                  </a:cubicBezTo>
                  <a:cubicBezTo>
                    <a:pt x="67141" y="14854"/>
                    <a:pt x="66516" y="13729"/>
                    <a:pt x="65421" y="1341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3644350" y="4414341"/>
              <a:ext cx="31089" cy="34383"/>
            </a:xfrm>
            <a:custGeom>
              <a:avLst/>
              <a:gdLst/>
              <a:ahLst/>
              <a:cxnLst/>
              <a:rect l="l" t="t" r="r" b="b"/>
              <a:pathLst>
                <a:path w="31089" h="34383" extrusionOk="0">
                  <a:moveTo>
                    <a:pt x="27050" y="1516"/>
                  </a:moveTo>
                  <a:lnTo>
                    <a:pt x="26613" y="3111"/>
                  </a:lnTo>
                  <a:lnTo>
                    <a:pt x="26081" y="4581"/>
                  </a:lnTo>
                  <a:lnTo>
                    <a:pt x="25455" y="6020"/>
                  </a:lnTo>
                  <a:lnTo>
                    <a:pt x="24736" y="7458"/>
                  </a:lnTo>
                  <a:lnTo>
                    <a:pt x="23954" y="8928"/>
                  </a:lnTo>
                  <a:lnTo>
                    <a:pt x="23079" y="10398"/>
                  </a:lnTo>
                  <a:lnTo>
                    <a:pt x="22141" y="11868"/>
                  </a:lnTo>
                  <a:lnTo>
                    <a:pt x="21077" y="13306"/>
                  </a:lnTo>
                  <a:lnTo>
                    <a:pt x="19952" y="14714"/>
                  </a:lnTo>
                  <a:lnTo>
                    <a:pt x="18732" y="16121"/>
                  </a:lnTo>
                  <a:lnTo>
                    <a:pt x="17450" y="17497"/>
                  </a:lnTo>
                  <a:lnTo>
                    <a:pt x="16136" y="18873"/>
                  </a:lnTo>
                  <a:lnTo>
                    <a:pt x="13384" y="21562"/>
                  </a:lnTo>
                  <a:lnTo>
                    <a:pt x="10570" y="24189"/>
                  </a:lnTo>
                  <a:lnTo>
                    <a:pt x="7724" y="26785"/>
                  </a:lnTo>
                  <a:lnTo>
                    <a:pt x="4972" y="29349"/>
                  </a:lnTo>
                  <a:lnTo>
                    <a:pt x="2377" y="31882"/>
                  </a:lnTo>
                  <a:lnTo>
                    <a:pt x="0" y="34384"/>
                  </a:lnTo>
                  <a:lnTo>
                    <a:pt x="2595" y="32132"/>
                  </a:lnTo>
                  <a:lnTo>
                    <a:pt x="5441" y="29881"/>
                  </a:lnTo>
                  <a:lnTo>
                    <a:pt x="8443" y="27629"/>
                  </a:lnTo>
                  <a:lnTo>
                    <a:pt x="11508" y="25346"/>
                  </a:lnTo>
                  <a:lnTo>
                    <a:pt x="14635" y="23000"/>
                  </a:lnTo>
                  <a:lnTo>
                    <a:pt x="17700" y="20593"/>
                  </a:lnTo>
                  <a:lnTo>
                    <a:pt x="19201" y="19342"/>
                  </a:lnTo>
                  <a:lnTo>
                    <a:pt x="20671" y="18060"/>
                  </a:lnTo>
                  <a:lnTo>
                    <a:pt x="22078" y="16746"/>
                  </a:lnTo>
                  <a:lnTo>
                    <a:pt x="23454" y="15401"/>
                  </a:lnTo>
                  <a:lnTo>
                    <a:pt x="24768" y="14025"/>
                  </a:lnTo>
                  <a:lnTo>
                    <a:pt x="26018" y="12587"/>
                  </a:lnTo>
                  <a:lnTo>
                    <a:pt x="27175" y="11086"/>
                  </a:lnTo>
                  <a:lnTo>
                    <a:pt x="28239" y="9522"/>
                  </a:lnTo>
                  <a:lnTo>
                    <a:pt x="29146" y="7865"/>
                  </a:lnTo>
                  <a:lnTo>
                    <a:pt x="29927" y="6145"/>
                  </a:lnTo>
                  <a:lnTo>
                    <a:pt x="30553" y="4362"/>
                  </a:lnTo>
                  <a:lnTo>
                    <a:pt x="31022" y="2611"/>
                  </a:lnTo>
                  <a:cubicBezTo>
                    <a:pt x="31303" y="1516"/>
                    <a:pt x="30678" y="391"/>
                    <a:pt x="29552" y="78"/>
                  </a:cubicBezTo>
                  <a:cubicBezTo>
                    <a:pt x="28426" y="-235"/>
                    <a:pt x="27332" y="422"/>
                    <a:pt x="27050" y="151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3678749" y="4400278"/>
              <a:ext cx="42582" cy="59297"/>
            </a:xfrm>
            <a:custGeom>
              <a:avLst/>
              <a:gdLst/>
              <a:ahLst/>
              <a:cxnLst/>
              <a:rect l="l" t="t" r="r" b="b"/>
              <a:pathLst>
                <a:path w="42582" h="59297" extrusionOk="0">
                  <a:moveTo>
                    <a:pt x="38496" y="1726"/>
                  </a:moveTo>
                  <a:lnTo>
                    <a:pt x="38058" y="4509"/>
                  </a:lnTo>
                  <a:lnTo>
                    <a:pt x="37464" y="7198"/>
                  </a:lnTo>
                  <a:lnTo>
                    <a:pt x="36714" y="9888"/>
                  </a:lnTo>
                  <a:lnTo>
                    <a:pt x="35838" y="12546"/>
                  </a:lnTo>
                  <a:lnTo>
                    <a:pt x="34900" y="15204"/>
                  </a:lnTo>
                  <a:lnTo>
                    <a:pt x="33805" y="17831"/>
                  </a:lnTo>
                  <a:lnTo>
                    <a:pt x="32586" y="20458"/>
                  </a:lnTo>
                  <a:lnTo>
                    <a:pt x="31241" y="23053"/>
                  </a:lnTo>
                  <a:lnTo>
                    <a:pt x="29771" y="25618"/>
                  </a:lnTo>
                  <a:lnTo>
                    <a:pt x="28176" y="28150"/>
                  </a:lnTo>
                  <a:lnTo>
                    <a:pt x="26487" y="30652"/>
                  </a:lnTo>
                  <a:lnTo>
                    <a:pt x="24705" y="33123"/>
                  </a:lnTo>
                  <a:lnTo>
                    <a:pt x="22860" y="35531"/>
                  </a:lnTo>
                  <a:lnTo>
                    <a:pt x="20921" y="37907"/>
                  </a:lnTo>
                  <a:lnTo>
                    <a:pt x="18920" y="40253"/>
                  </a:lnTo>
                  <a:lnTo>
                    <a:pt x="16887" y="42567"/>
                  </a:lnTo>
                  <a:lnTo>
                    <a:pt x="14823" y="44819"/>
                  </a:lnTo>
                  <a:lnTo>
                    <a:pt x="12728" y="47039"/>
                  </a:lnTo>
                  <a:lnTo>
                    <a:pt x="8475" y="51323"/>
                  </a:lnTo>
                  <a:lnTo>
                    <a:pt x="4190" y="55420"/>
                  </a:lnTo>
                  <a:lnTo>
                    <a:pt x="0" y="59298"/>
                  </a:lnTo>
                  <a:lnTo>
                    <a:pt x="4409" y="55670"/>
                  </a:lnTo>
                  <a:lnTo>
                    <a:pt x="8913" y="51824"/>
                  </a:lnTo>
                  <a:lnTo>
                    <a:pt x="13447" y="47790"/>
                  </a:lnTo>
                  <a:lnTo>
                    <a:pt x="15699" y="45694"/>
                  </a:lnTo>
                  <a:lnTo>
                    <a:pt x="17919" y="43568"/>
                  </a:lnTo>
                  <a:lnTo>
                    <a:pt x="20108" y="41379"/>
                  </a:lnTo>
                  <a:lnTo>
                    <a:pt x="22266" y="39158"/>
                  </a:lnTo>
                  <a:lnTo>
                    <a:pt x="24361" y="36876"/>
                  </a:lnTo>
                  <a:lnTo>
                    <a:pt x="26425" y="34530"/>
                  </a:lnTo>
                  <a:lnTo>
                    <a:pt x="28426" y="32153"/>
                  </a:lnTo>
                  <a:lnTo>
                    <a:pt x="30334" y="29714"/>
                  </a:lnTo>
                  <a:lnTo>
                    <a:pt x="32148" y="27213"/>
                  </a:lnTo>
                  <a:lnTo>
                    <a:pt x="33868" y="24679"/>
                  </a:lnTo>
                  <a:lnTo>
                    <a:pt x="35494" y="22084"/>
                  </a:lnTo>
                  <a:lnTo>
                    <a:pt x="36995" y="19457"/>
                  </a:lnTo>
                  <a:lnTo>
                    <a:pt x="38371" y="16767"/>
                  </a:lnTo>
                  <a:lnTo>
                    <a:pt x="39622" y="14015"/>
                  </a:lnTo>
                  <a:lnTo>
                    <a:pt x="40623" y="11170"/>
                  </a:lnTo>
                  <a:lnTo>
                    <a:pt x="41467" y="8261"/>
                  </a:lnTo>
                  <a:lnTo>
                    <a:pt x="42124" y="5322"/>
                  </a:lnTo>
                  <a:lnTo>
                    <a:pt x="42561" y="2382"/>
                  </a:lnTo>
                  <a:cubicBezTo>
                    <a:pt x="42718" y="1256"/>
                    <a:pt x="41967" y="193"/>
                    <a:pt x="40842" y="37"/>
                  </a:cubicBezTo>
                  <a:cubicBezTo>
                    <a:pt x="39716" y="-182"/>
                    <a:pt x="38684" y="600"/>
                    <a:pt x="38496" y="172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3594627" y="4202237"/>
              <a:ext cx="59986" cy="60249"/>
            </a:xfrm>
            <a:custGeom>
              <a:avLst/>
              <a:gdLst/>
              <a:ahLst/>
              <a:cxnLst/>
              <a:rect l="l" t="t" r="r" b="b"/>
              <a:pathLst>
                <a:path w="59986" h="60249" extrusionOk="0">
                  <a:moveTo>
                    <a:pt x="59792" y="57259"/>
                  </a:moveTo>
                  <a:lnTo>
                    <a:pt x="58260" y="54039"/>
                  </a:lnTo>
                  <a:lnTo>
                    <a:pt x="56571" y="50880"/>
                  </a:lnTo>
                  <a:lnTo>
                    <a:pt x="54758" y="47815"/>
                  </a:lnTo>
                  <a:lnTo>
                    <a:pt x="52819" y="44844"/>
                  </a:lnTo>
                  <a:lnTo>
                    <a:pt x="50723" y="41998"/>
                  </a:lnTo>
                  <a:lnTo>
                    <a:pt x="48535" y="39247"/>
                  </a:lnTo>
                  <a:lnTo>
                    <a:pt x="46283" y="36557"/>
                  </a:lnTo>
                  <a:lnTo>
                    <a:pt x="43937" y="33962"/>
                  </a:lnTo>
                  <a:lnTo>
                    <a:pt x="41529" y="31429"/>
                  </a:lnTo>
                  <a:lnTo>
                    <a:pt x="39059" y="28958"/>
                  </a:lnTo>
                  <a:lnTo>
                    <a:pt x="36526" y="26550"/>
                  </a:lnTo>
                  <a:lnTo>
                    <a:pt x="33930" y="24205"/>
                  </a:lnTo>
                  <a:lnTo>
                    <a:pt x="31304" y="21922"/>
                  </a:lnTo>
                  <a:lnTo>
                    <a:pt x="28614" y="19702"/>
                  </a:lnTo>
                  <a:lnTo>
                    <a:pt x="25893" y="17544"/>
                  </a:lnTo>
                  <a:lnTo>
                    <a:pt x="23110" y="15417"/>
                  </a:lnTo>
                  <a:lnTo>
                    <a:pt x="20296" y="13353"/>
                  </a:lnTo>
                  <a:lnTo>
                    <a:pt x="17450" y="11321"/>
                  </a:lnTo>
                  <a:lnTo>
                    <a:pt x="14573" y="9350"/>
                  </a:lnTo>
                  <a:lnTo>
                    <a:pt x="11696" y="7380"/>
                  </a:lnTo>
                  <a:lnTo>
                    <a:pt x="8787" y="5504"/>
                  </a:lnTo>
                  <a:lnTo>
                    <a:pt x="5879" y="3628"/>
                  </a:lnTo>
                  <a:lnTo>
                    <a:pt x="2940" y="1814"/>
                  </a:lnTo>
                  <a:lnTo>
                    <a:pt x="0" y="0"/>
                  </a:lnTo>
                  <a:lnTo>
                    <a:pt x="2846" y="1970"/>
                  </a:lnTo>
                  <a:lnTo>
                    <a:pt x="5692" y="3940"/>
                  </a:lnTo>
                  <a:lnTo>
                    <a:pt x="8506" y="5973"/>
                  </a:lnTo>
                  <a:lnTo>
                    <a:pt x="11321" y="8005"/>
                  </a:lnTo>
                  <a:lnTo>
                    <a:pt x="14073" y="10101"/>
                  </a:lnTo>
                  <a:lnTo>
                    <a:pt x="16824" y="12196"/>
                  </a:lnTo>
                  <a:lnTo>
                    <a:pt x="19545" y="14354"/>
                  </a:lnTo>
                  <a:lnTo>
                    <a:pt x="22235" y="16574"/>
                  </a:lnTo>
                  <a:lnTo>
                    <a:pt x="24861" y="18826"/>
                  </a:lnTo>
                  <a:lnTo>
                    <a:pt x="27457" y="21109"/>
                  </a:lnTo>
                  <a:lnTo>
                    <a:pt x="29990" y="23454"/>
                  </a:lnTo>
                  <a:lnTo>
                    <a:pt x="32461" y="25862"/>
                  </a:lnTo>
                  <a:lnTo>
                    <a:pt x="34869" y="28302"/>
                  </a:lnTo>
                  <a:lnTo>
                    <a:pt x="37214" y="30803"/>
                  </a:lnTo>
                  <a:lnTo>
                    <a:pt x="39466" y="33368"/>
                  </a:lnTo>
                  <a:lnTo>
                    <a:pt x="41655" y="35994"/>
                  </a:lnTo>
                  <a:lnTo>
                    <a:pt x="43750" y="38684"/>
                  </a:lnTo>
                  <a:lnTo>
                    <a:pt x="45751" y="41436"/>
                  </a:lnTo>
                  <a:lnTo>
                    <a:pt x="47659" y="44250"/>
                  </a:lnTo>
                  <a:lnTo>
                    <a:pt x="49473" y="47127"/>
                  </a:lnTo>
                  <a:lnTo>
                    <a:pt x="51255" y="50004"/>
                  </a:lnTo>
                  <a:lnTo>
                    <a:pt x="52944" y="52944"/>
                  </a:lnTo>
                  <a:lnTo>
                    <a:pt x="54539" y="55946"/>
                  </a:lnTo>
                  <a:lnTo>
                    <a:pt x="56071" y="59073"/>
                  </a:lnTo>
                  <a:cubicBezTo>
                    <a:pt x="56571" y="60105"/>
                    <a:pt x="57791" y="60543"/>
                    <a:pt x="58823" y="60043"/>
                  </a:cubicBezTo>
                  <a:cubicBezTo>
                    <a:pt x="59855" y="59511"/>
                    <a:pt x="60262" y="58291"/>
                    <a:pt x="59792" y="5725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3549220" y="4210086"/>
              <a:ext cx="52767" cy="38321"/>
            </a:xfrm>
            <a:custGeom>
              <a:avLst/>
              <a:gdLst/>
              <a:ahLst/>
              <a:cxnLst/>
              <a:rect l="l" t="t" r="r" b="b"/>
              <a:pathLst>
                <a:path w="52767" h="38321" extrusionOk="0">
                  <a:moveTo>
                    <a:pt x="52319" y="35056"/>
                  </a:moveTo>
                  <a:lnTo>
                    <a:pt x="51099" y="33336"/>
                  </a:lnTo>
                  <a:lnTo>
                    <a:pt x="49692" y="31554"/>
                  </a:lnTo>
                  <a:lnTo>
                    <a:pt x="48128" y="29771"/>
                  </a:lnTo>
                  <a:lnTo>
                    <a:pt x="46408" y="27988"/>
                  </a:lnTo>
                  <a:lnTo>
                    <a:pt x="44532" y="26237"/>
                  </a:lnTo>
                  <a:lnTo>
                    <a:pt x="42499" y="24549"/>
                  </a:lnTo>
                  <a:lnTo>
                    <a:pt x="40373" y="22860"/>
                  </a:lnTo>
                  <a:lnTo>
                    <a:pt x="38152" y="21171"/>
                  </a:lnTo>
                  <a:lnTo>
                    <a:pt x="35869" y="19514"/>
                  </a:lnTo>
                  <a:lnTo>
                    <a:pt x="33524" y="17856"/>
                  </a:lnTo>
                  <a:lnTo>
                    <a:pt x="31116" y="16230"/>
                  </a:lnTo>
                  <a:lnTo>
                    <a:pt x="28645" y="14635"/>
                  </a:lnTo>
                  <a:lnTo>
                    <a:pt x="23642" y="11539"/>
                  </a:lnTo>
                  <a:lnTo>
                    <a:pt x="18607" y="8662"/>
                  </a:lnTo>
                  <a:lnTo>
                    <a:pt x="13635" y="6035"/>
                  </a:lnTo>
                  <a:lnTo>
                    <a:pt x="11196" y="4816"/>
                  </a:lnTo>
                  <a:lnTo>
                    <a:pt x="8819" y="3690"/>
                  </a:lnTo>
                  <a:lnTo>
                    <a:pt x="6505" y="2627"/>
                  </a:lnTo>
                  <a:lnTo>
                    <a:pt x="4253" y="1658"/>
                  </a:lnTo>
                  <a:lnTo>
                    <a:pt x="2064" y="782"/>
                  </a:lnTo>
                  <a:lnTo>
                    <a:pt x="0" y="0"/>
                  </a:lnTo>
                  <a:lnTo>
                    <a:pt x="2001" y="907"/>
                  </a:lnTo>
                  <a:lnTo>
                    <a:pt x="4097" y="1939"/>
                  </a:lnTo>
                  <a:lnTo>
                    <a:pt x="6286" y="3065"/>
                  </a:lnTo>
                  <a:lnTo>
                    <a:pt x="8537" y="4284"/>
                  </a:lnTo>
                  <a:lnTo>
                    <a:pt x="10820" y="5567"/>
                  </a:lnTo>
                  <a:lnTo>
                    <a:pt x="13166" y="6942"/>
                  </a:lnTo>
                  <a:lnTo>
                    <a:pt x="17919" y="9913"/>
                  </a:lnTo>
                  <a:lnTo>
                    <a:pt x="22704" y="13134"/>
                  </a:lnTo>
                  <a:lnTo>
                    <a:pt x="27426" y="16543"/>
                  </a:lnTo>
                  <a:lnTo>
                    <a:pt x="29709" y="18294"/>
                  </a:lnTo>
                  <a:lnTo>
                    <a:pt x="31960" y="20077"/>
                  </a:lnTo>
                  <a:lnTo>
                    <a:pt x="34118" y="21891"/>
                  </a:lnTo>
                  <a:lnTo>
                    <a:pt x="36213" y="23704"/>
                  </a:lnTo>
                  <a:lnTo>
                    <a:pt x="38215" y="25518"/>
                  </a:lnTo>
                  <a:lnTo>
                    <a:pt x="40091" y="27363"/>
                  </a:lnTo>
                  <a:lnTo>
                    <a:pt x="41874" y="29177"/>
                  </a:lnTo>
                  <a:lnTo>
                    <a:pt x="43562" y="30928"/>
                  </a:lnTo>
                  <a:lnTo>
                    <a:pt x="45157" y="32617"/>
                  </a:lnTo>
                  <a:lnTo>
                    <a:pt x="46627" y="34274"/>
                  </a:lnTo>
                  <a:lnTo>
                    <a:pt x="47940" y="35869"/>
                  </a:lnTo>
                  <a:lnTo>
                    <a:pt x="49097" y="37464"/>
                  </a:lnTo>
                  <a:cubicBezTo>
                    <a:pt x="49754" y="38402"/>
                    <a:pt x="51036" y="38590"/>
                    <a:pt x="51974" y="37933"/>
                  </a:cubicBezTo>
                  <a:cubicBezTo>
                    <a:pt x="52913" y="37276"/>
                    <a:pt x="53006" y="35963"/>
                    <a:pt x="52319" y="3505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3514570" y="4216997"/>
              <a:ext cx="41245" cy="24666"/>
            </a:xfrm>
            <a:custGeom>
              <a:avLst/>
              <a:gdLst/>
              <a:ahLst/>
              <a:cxnLst/>
              <a:rect l="l" t="t" r="r" b="b"/>
              <a:pathLst>
                <a:path w="41245" h="24666" extrusionOk="0">
                  <a:moveTo>
                    <a:pt x="40779" y="21297"/>
                  </a:moveTo>
                  <a:lnTo>
                    <a:pt x="39653" y="19920"/>
                  </a:lnTo>
                  <a:lnTo>
                    <a:pt x="38402" y="18545"/>
                  </a:lnTo>
                  <a:lnTo>
                    <a:pt x="37058" y="17200"/>
                  </a:lnTo>
                  <a:lnTo>
                    <a:pt x="35650" y="15917"/>
                  </a:lnTo>
                  <a:lnTo>
                    <a:pt x="34118" y="14729"/>
                  </a:lnTo>
                  <a:lnTo>
                    <a:pt x="32492" y="13572"/>
                  </a:lnTo>
                  <a:lnTo>
                    <a:pt x="29177" y="11414"/>
                  </a:lnTo>
                  <a:lnTo>
                    <a:pt x="25674" y="9350"/>
                  </a:lnTo>
                  <a:lnTo>
                    <a:pt x="22047" y="7443"/>
                  </a:lnTo>
                  <a:lnTo>
                    <a:pt x="18357" y="5692"/>
                  </a:lnTo>
                  <a:lnTo>
                    <a:pt x="14604" y="4128"/>
                  </a:lnTo>
                  <a:lnTo>
                    <a:pt x="10851" y="2783"/>
                  </a:lnTo>
                  <a:lnTo>
                    <a:pt x="7130" y="1626"/>
                  </a:lnTo>
                  <a:lnTo>
                    <a:pt x="3502" y="688"/>
                  </a:lnTo>
                  <a:lnTo>
                    <a:pt x="0" y="0"/>
                  </a:lnTo>
                  <a:lnTo>
                    <a:pt x="3409" y="1001"/>
                  </a:lnTo>
                  <a:lnTo>
                    <a:pt x="6911" y="2252"/>
                  </a:lnTo>
                  <a:lnTo>
                    <a:pt x="10445" y="3753"/>
                  </a:lnTo>
                  <a:lnTo>
                    <a:pt x="13979" y="5441"/>
                  </a:lnTo>
                  <a:lnTo>
                    <a:pt x="17481" y="7318"/>
                  </a:lnTo>
                  <a:lnTo>
                    <a:pt x="20890" y="9382"/>
                  </a:lnTo>
                  <a:lnTo>
                    <a:pt x="24205" y="11602"/>
                  </a:lnTo>
                  <a:lnTo>
                    <a:pt x="27332" y="13947"/>
                  </a:lnTo>
                  <a:lnTo>
                    <a:pt x="30240" y="16449"/>
                  </a:lnTo>
                  <a:lnTo>
                    <a:pt x="31585" y="17700"/>
                  </a:lnTo>
                  <a:lnTo>
                    <a:pt x="32867" y="18982"/>
                  </a:lnTo>
                  <a:lnTo>
                    <a:pt x="34149" y="20202"/>
                  </a:lnTo>
                  <a:lnTo>
                    <a:pt x="35369" y="21421"/>
                  </a:lnTo>
                  <a:lnTo>
                    <a:pt x="36495" y="22641"/>
                  </a:lnTo>
                  <a:lnTo>
                    <a:pt x="37589" y="23923"/>
                  </a:lnTo>
                  <a:cubicBezTo>
                    <a:pt x="38308" y="24799"/>
                    <a:pt x="39622" y="24924"/>
                    <a:pt x="40497" y="24173"/>
                  </a:cubicBezTo>
                  <a:cubicBezTo>
                    <a:pt x="41373" y="23454"/>
                    <a:pt x="41498" y="22172"/>
                    <a:pt x="40779" y="2129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3573925" y="4254143"/>
              <a:ext cx="59812" cy="49321"/>
            </a:xfrm>
            <a:custGeom>
              <a:avLst/>
              <a:gdLst/>
              <a:ahLst/>
              <a:cxnLst/>
              <a:rect l="l" t="t" r="r" b="b"/>
              <a:pathLst>
                <a:path w="59812" h="49321" extrusionOk="0">
                  <a:moveTo>
                    <a:pt x="55633" y="1726"/>
                  </a:moveTo>
                  <a:lnTo>
                    <a:pt x="55477" y="2851"/>
                  </a:lnTo>
                  <a:lnTo>
                    <a:pt x="55227" y="3914"/>
                  </a:lnTo>
                  <a:lnTo>
                    <a:pt x="54883" y="4978"/>
                  </a:lnTo>
                  <a:lnTo>
                    <a:pt x="54476" y="6041"/>
                  </a:lnTo>
                  <a:lnTo>
                    <a:pt x="53976" y="7136"/>
                  </a:lnTo>
                  <a:lnTo>
                    <a:pt x="53413" y="8230"/>
                  </a:lnTo>
                  <a:lnTo>
                    <a:pt x="52756" y="9325"/>
                  </a:lnTo>
                  <a:lnTo>
                    <a:pt x="52037" y="10419"/>
                  </a:lnTo>
                  <a:lnTo>
                    <a:pt x="51255" y="11545"/>
                  </a:lnTo>
                  <a:lnTo>
                    <a:pt x="50411" y="12671"/>
                  </a:lnTo>
                  <a:lnTo>
                    <a:pt x="49535" y="13828"/>
                  </a:lnTo>
                  <a:lnTo>
                    <a:pt x="48597" y="14954"/>
                  </a:lnTo>
                  <a:lnTo>
                    <a:pt x="46470" y="17268"/>
                  </a:lnTo>
                  <a:lnTo>
                    <a:pt x="44156" y="19551"/>
                  </a:lnTo>
                  <a:lnTo>
                    <a:pt x="41623" y="21833"/>
                  </a:lnTo>
                  <a:lnTo>
                    <a:pt x="38934" y="24085"/>
                  </a:lnTo>
                  <a:lnTo>
                    <a:pt x="36119" y="26274"/>
                  </a:lnTo>
                  <a:lnTo>
                    <a:pt x="33180" y="28432"/>
                  </a:lnTo>
                  <a:lnTo>
                    <a:pt x="30178" y="30559"/>
                  </a:lnTo>
                  <a:lnTo>
                    <a:pt x="27113" y="32623"/>
                  </a:lnTo>
                  <a:lnTo>
                    <a:pt x="24048" y="34624"/>
                  </a:lnTo>
                  <a:lnTo>
                    <a:pt x="20984" y="36563"/>
                  </a:lnTo>
                  <a:lnTo>
                    <a:pt x="17950" y="38439"/>
                  </a:lnTo>
                  <a:lnTo>
                    <a:pt x="14979" y="40253"/>
                  </a:lnTo>
                  <a:lnTo>
                    <a:pt x="12102" y="41973"/>
                  </a:lnTo>
                  <a:lnTo>
                    <a:pt x="9319" y="43630"/>
                  </a:lnTo>
                  <a:lnTo>
                    <a:pt x="6692" y="45194"/>
                  </a:lnTo>
                  <a:lnTo>
                    <a:pt x="4253" y="46664"/>
                  </a:lnTo>
                  <a:lnTo>
                    <a:pt x="2001" y="48040"/>
                  </a:lnTo>
                  <a:lnTo>
                    <a:pt x="0" y="49322"/>
                  </a:lnTo>
                  <a:lnTo>
                    <a:pt x="2095" y="48165"/>
                  </a:lnTo>
                  <a:lnTo>
                    <a:pt x="4409" y="46914"/>
                  </a:lnTo>
                  <a:lnTo>
                    <a:pt x="6942" y="45569"/>
                  </a:lnTo>
                  <a:lnTo>
                    <a:pt x="9632" y="44162"/>
                  </a:lnTo>
                  <a:lnTo>
                    <a:pt x="12478" y="42661"/>
                  </a:lnTo>
                  <a:lnTo>
                    <a:pt x="15448" y="41097"/>
                  </a:lnTo>
                  <a:lnTo>
                    <a:pt x="18513" y="39471"/>
                  </a:lnTo>
                  <a:lnTo>
                    <a:pt x="21672" y="37782"/>
                  </a:lnTo>
                  <a:lnTo>
                    <a:pt x="24861" y="36031"/>
                  </a:lnTo>
                  <a:lnTo>
                    <a:pt x="28082" y="34217"/>
                  </a:lnTo>
                  <a:lnTo>
                    <a:pt x="31304" y="32341"/>
                  </a:lnTo>
                  <a:lnTo>
                    <a:pt x="34462" y="30402"/>
                  </a:lnTo>
                  <a:lnTo>
                    <a:pt x="37589" y="28401"/>
                  </a:lnTo>
                  <a:lnTo>
                    <a:pt x="40623" y="26337"/>
                  </a:lnTo>
                  <a:lnTo>
                    <a:pt x="43531" y="24241"/>
                  </a:lnTo>
                  <a:lnTo>
                    <a:pt x="46314" y="22084"/>
                  </a:lnTo>
                  <a:lnTo>
                    <a:pt x="48941" y="19863"/>
                  </a:lnTo>
                  <a:lnTo>
                    <a:pt x="51349" y="17612"/>
                  </a:lnTo>
                  <a:lnTo>
                    <a:pt x="52506" y="16423"/>
                  </a:lnTo>
                  <a:lnTo>
                    <a:pt x="53601" y="15266"/>
                  </a:lnTo>
                  <a:lnTo>
                    <a:pt x="54601" y="14047"/>
                  </a:lnTo>
                  <a:lnTo>
                    <a:pt x="55508" y="12827"/>
                  </a:lnTo>
                  <a:lnTo>
                    <a:pt x="56353" y="11576"/>
                  </a:lnTo>
                  <a:lnTo>
                    <a:pt x="57103" y="10294"/>
                  </a:lnTo>
                  <a:lnTo>
                    <a:pt x="57791" y="9012"/>
                  </a:lnTo>
                  <a:lnTo>
                    <a:pt x="58385" y="7698"/>
                  </a:lnTo>
                  <a:lnTo>
                    <a:pt x="58886" y="6385"/>
                  </a:lnTo>
                  <a:lnTo>
                    <a:pt x="59292" y="5040"/>
                  </a:lnTo>
                  <a:lnTo>
                    <a:pt x="59605" y="3664"/>
                  </a:lnTo>
                  <a:lnTo>
                    <a:pt x="59792" y="2382"/>
                  </a:lnTo>
                  <a:cubicBezTo>
                    <a:pt x="59949" y="1256"/>
                    <a:pt x="59167" y="193"/>
                    <a:pt x="58041" y="37"/>
                  </a:cubicBezTo>
                  <a:cubicBezTo>
                    <a:pt x="56853" y="-182"/>
                    <a:pt x="55790" y="600"/>
                    <a:pt x="55633" y="172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3530926" y="4242724"/>
              <a:ext cx="45852" cy="39538"/>
            </a:xfrm>
            <a:custGeom>
              <a:avLst/>
              <a:gdLst/>
              <a:ahLst/>
              <a:cxnLst/>
              <a:rect l="l" t="t" r="r" b="b"/>
              <a:pathLst>
                <a:path w="45852" h="39538" extrusionOk="0">
                  <a:moveTo>
                    <a:pt x="41905" y="1324"/>
                  </a:moveTo>
                  <a:lnTo>
                    <a:pt x="41092" y="3513"/>
                  </a:lnTo>
                  <a:lnTo>
                    <a:pt x="40185" y="5577"/>
                  </a:lnTo>
                  <a:lnTo>
                    <a:pt x="39153" y="7610"/>
                  </a:lnTo>
                  <a:lnTo>
                    <a:pt x="38027" y="9611"/>
                  </a:lnTo>
                  <a:lnTo>
                    <a:pt x="36839" y="11613"/>
                  </a:lnTo>
                  <a:lnTo>
                    <a:pt x="35525" y="13583"/>
                  </a:lnTo>
                  <a:lnTo>
                    <a:pt x="34118" y="15522"/>
                  </a:lnTo>
                  <a:lnTo>
                    <a:pt x="32586" y="17398"/>
                  </a:lnTo>
                  <a:lnTo>
                    <a:pt x="30959" y="19211"/>
                  </a:lnTo>
                  <a:lnTo>
                    <a:pt x="29239" y="20994"/>
                  </a:lnTo>
                  <a:lnTo>
                    <a:pt x="27426" y="22714"/>
                  </a:lnTo>
                  <a:lnTo>
                    <a:pt x="25549" y="24371"/>
                  </a:lnTo>
                  <a:lnTo>
                    <a:pt x="23610" y="25998"/>
                  </a:lnTo>
                  <a:lnTo>
                    <a:pt x="21609" y="27561"/>
                  </a:lnTo>
                  <a:lnTo>
                    <a:pt x="19545" y="29062"/>
                  </a:lnTo>
                  <a:lnTo>
                    <a:pt x="17450" y="30501"/>
                  </a:lnTo>
                  <a:lnTo>
                    <a:pt x="15323" y="31877"/>
                  </a:lnTo>
                  <a:lnTo>
                    <a:pt x="13165" y="33159"/>
                  </a:lnTo>
                  <a:lnTo>
                    <a:pt x="8787" y="35567"/>
                  </a:lnTo>
                  <a:lnTo>
                    <a:pt x="4378" y="37693"/>
                  </a:lnTo>
                  <a:lnTo>
                    <a:pt x="0" y="39538"/>
                  </a:lnTo>
                  <a:lnTo>
                    <a:pt x="4503" y="38037"/>
                  </a:lnTo>
                  <a:lnTo>
                    <a:pt x="9069" y="36224"/>
                  </a:lnTo>
                  <a:lnTo>
                    <a:pt x="13635" y="34128"/>
                  </a:lnTo>
                  <a:lnTo>
                    <a:pt x="15917" y="32971"/>
                  </a:lnTo>
                  <a:lnTo>
                    <a:pt x="18169" y="31752"/>
                  </a:lnTo>
                  <a:lnTo>
                    <a:pt x="20421" y="30469"/>
                  </a:lnTo>
                  <a:lnTo>
                    <a:pt x="22641" y="29125"/>
                  </a:lnTo>
                  <a:lnTo>
                    <a:pt x="24799" y="27687"/>
                  </a:lnTo>
                  <a:lnTo>
                    <a:pt x="26925" y="26185"/>
                  </a:lnTo>
                  <a:lnTo>
                    <a:pt x="28989" y="24622"/>
                  </a:lnTo>
                  <a:lnTo>
                    <a:pt x="30991" y="22996"/>
                  </a:lnTo>
                  <a:lnTo>
                    <a:pt x="32930" y="21307"/>
                  </a:lnTo>
                  <a:lnTo>
                    <a:pt x="34806" y="19555"/>
                  </a:lnTo>
                  <a:lnTo>
                    <a:pt x="36589" y="17742"/>
                  </a:lnTo>
                  <a:lnTo>
                    <a:pt x="38308" y="15834"/>
                  </a:lnTo>
                  <a:lnTo>
                    <a:pt x="39903" y="13864"/>
                  </a:lnTo>
                  <a:lnTo>
                    <a:pt x="41404" y="11831"/>
                  </a:lnTo>
                  <a:lnTo>
                    <a:pt x="42718" y="9674"/>
                  </a:lnTo>
                  <a:lnTo>
                    <a:pt x="43875" y="7453"/>
                  </a:lnTo>
                  <a:lnTo>
                    <a:pt x="44876" y="5139"/>
                  </a:lnTo>
                  <a:lnTo>
                    <a:pt x="45720" y="2825"/>
                  </a:lnTo>
                  <a:cubicBezTo>
                    <a:pt x="46127" y="1762"/>
                    <a:pt x="45564" y="573"/>
                    <a:pt x="44500" y="167"/>
                  </a:cubicBezTo>
                  <a:cubicBezTo>
                    <a:pt x="43500" y="-302"/>
                    <a:pt x="42311" y="261"/>
                    <a:pt x="41905" y="132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4" name="Google Shape;664;p7"/>
          <p:cNvGrpSpPr/>
          <p:nvPr/>
        </p:nvGrpSpPr>
        <p:grpSpPr>
          <a:xfrm>
            <a:off x="10365445" y="4867808"/>
            <a:ext cx="988583" cy="2238555"/>
            <a:chOff x="1718245" y="1949177"/>
            <a:chExt cx="424722" cy="961744"/>
          </a:xfrm>
        </p:grpSpPr>
        <p:sp>
          <p:nvSpPr>
            <p:cNvPr id="665" name="Google Shape;665;p7"/>
            <p:cNvSpPr/>
            <p:nvPr/>
          </p:nvSpPr>
          <p:spPr>
            <a:xfrm>
              <a:off x="1930607" y="2193086"/>
              <a:ext cx="169526" cy="717835"/>
            </a:xfrm>
            <a:custGeom>
              <a:avLst/>
              <a:gdLst/>
              <a:ahLst/>
              <a:cxnLst/>
              <a:rect l="l" t="t" r="r" b="b"/>
              <a:pathLst>
                <a:path w="169526" h="717835" extrusionOk="0">
                  <a:moveTo>
                    <a:pt x="4278" y="504"/>
                  </a:moveTo>
                  <a:cubicBezTo>
                    <a:pt x="963" y="2130"/>
                    <a:pt x="-819" y="7415"/>
                    <a:pt x="369" y="11981"/>
                  </a:cubicBezTo>
                  <a:cubicBezTo>
                    <a:pt x="1119" y="14921"/>
                    <a:pt x="51530" y="215345"/>
                    <a:pt x="52750" y="220411"/>
                  </a:cubicBezTo>
                  <a:cubicBezTo>
                    <a:pt x="68793" y="285926"/>
                    <a:pt x="81270" y="339183"/>
                    <a:pt x="88994" y="375552"/>
                  </a:cubicBezTo>
                  <a:cubicBezTo>
                    <a:pt x="95906" y="408106"/>
                    <a:pt x="135496" y="602588"/>
                    <a:pt x="144815" y="649403"/>
                  </a:cubicBezTo>
                  <a:cubicBezTo>
                    <a:pt x="148068" y="665790"/>
                    <a:pt x="156449" y="708351"/>
                    <a:pt x="157043" y="711447"/>
                  </a:cubicBezTo>
                  <a:cubicBezTo>
                    <a:pt x="157950" y="716138"/>
                    <a:pt x="161483" y="718796"/>
                    <a:pt x="164892" y="717514"/>
                  </a:cubicBezTo>
                  <a:cubicBezTo>
                    <a:pt x="168301" y="716232"/>
                    <a:pt x="170208" y="711385"/>
                    <a:pt x="169302" y="706725"/>
                  </a:cubicBezTo>
                  <a:cubicBezTo>
                    <a:pt x="168676" y="703598"/>
                    <a:pt x="128491" y="502924"/>
                    <a:pt x="127678" y="498984"/>
                  </a:cubicBezTo>
                  <a:cubicBezTo>
                    <a:pt x="117108" y="446696"/>
                    <a:pt x="108164" y="403478"/>
                    <a:pt x="101253" y="370830"/>
                  </a:cubicBezTo>
                  <a:cubicBezTo>
                    <a:pt x="93466" y="334179"/>
                    <a:pt x="81114" y="280735"/>
                    <a:pt x="65009" y="215000"/>
                  </a:cubicBezTo>
                  <a:cubicBezTo>
                    <a:pt x="63758" y="209934"/>
                    <a:pt x="12878" y="8854"/>
                    <a:pt x="12127" y="5914"/>
                  </a:cubicBezTo>
                  <a:cubicBezTo>
                    <a:pt x="10908" y="1317"/>
                    <a:pt x="7593" y="-1122"/>
                    <a:pt x="4278" y="50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1718245" y="1949177"/>
              <a:ext cx="424722" cy="412907"/>
            </a:xfrm>
            <a:custGeom>
              <a:avLst/>
              <a:gdLst/>
              <a:ahLst/>
              <a:cxnLst/>
              <a:rect l="l" t="t" r="r" b="b"/>
              <a:pathLst>
                <a:path w="424722" h="412907" extrusionOk="0">
                  <a:moveTo>
                    <a:pt x="222581" y="118605"/>
                  </a:moveTo>
                  <a:cubicBezTo>
                    <a:pt x="222581" y="118605"/>
                    <a:pt x="269333" y="9590"/>
                    <a:pt x="301169" y="25632"/>
                  </a:cubicBezTo>
                  <a:cubicBezTo>
                    <a:pt x="322684" y="36484"/>
                    <a:pt x="295352" y="77951"/>
                    <a:pt x="295352" y="77951"/>
                  </a:cubicBezTo>
                  <a:cubicBezTo>
                    <a:pt x="295352" y="77951"/>
                    <a:pt x="330596" y="32700"/>
                    <a:pt x="352486" y="54778"/>
                  </a:cubicBezTo>
                  <a:cubicBezTo>
                    <a:pt x="380319" y="82860"/>
                    <a:pt x="282562" y="161635"/>
                    <a:pt x="282562" y="161635"/>
                  </a:cubicBezTo>
                  <a:cubicBezTo>
                    <a:pt x="282562" y="161635"/>
                    <a:pt x="383383" y="87051"/>
                    <a:pt x="397518" y="131051"/>
                  </a:cubicBezTo>
                  <a:cubicBezTo>
                    <a:pt x="410778" y="172362"/>
                    <a:pt x="297697" y="201257"/>
                    <a:pt x="297697" y="201257"/>
                  </a:cubicBezTo>
                  <a:cubicBezTo>
                    <a:pt x="297697" y="201257"/>
                    <a:pt x="426945" y="169641"/>
                    <a:pt x="424694" y="218050"/>
                  </a:cubicBezTo>
                  <a:cubicBezTo>
                    <a:pt x="422411" y="266460"/>
                    <a:pt x="303702" y="241348"/>
                    <a:pt x="303702" y="241348"/>
                  </a:cubicBezTo>
                  <a:cubicBezTo>
                    <a:pt x="303702" y="241348"/>
                    <a:pt x="413061" y="299890"/>
                    <a:pt x="393891" y="326690"/>
                  </a:cubicBezTo>
                  <a:cubicBezTo>
                    <a:pt x="376378" y="351176"/>
                    <a:pt x="344355" y="320999"/>
                    <a:pt x="344355" y="320999"/>
                  </a:cubicBezTo>
                  <a:cubicBezTo>
                    <a:pt x="344355" y="320999"/>
                    <a:pt x="363431" y="368532"/>
                    <a:pt x="339852" y="379446"/>
                  </a:cubicBezTo>
                  <a:cubicBezTo>
                    <a:pt x="317711" y="389704"/>
                    <a:pt x="261547" y="297325"/>
                    <a:pt x="261547" y="297325"/>
                  </a:cubicBezTo>
                  <a:cubicBezTo>
                    <a:pt x="261547" y="297325"/>
                    <a:pt x="318837" y="383168"/>
                    <a:pt x="291724" y="398741"/>
                  </a:cubicBezTo>
                  <a:cubicBezTo>
                    <a:pt x="264611" y="414284"/>
                    <a:pt x="237311" y="345141"/>
                    <a:pt x="237311" y="345141"/>
                  </a:cubicBezTo>
                  <a:cubicBezTo>
                    <a:pt x="237311" y="345141"/>
                    <a:pt x="255980" y="412876"/>
                    <a:pt x="217421" y="412908"/>
                  </a:cubicBezTo>
                  <a:cubicBezTo>
                    <a:pt x="182647" y="412939"/>
                    <a:pt x="191278" y="312711"/>
                    <a:pt x="191278" y="312711"/>
                  </a:cubicBezTo>
                  <a:cubicBezTo>
                    <a:pt x="191278" y="312711"/>
                    <a:pt x="173390" y="405309"/>
                    <a:pt x="144370" y="395114"/>
                  </a:cubicBezTo>
                  <a:cubicBezTo>
                    <a:pt x="115349" y="384919"/>
                    <a:pt x="148404" y="291696"/>
                    <a:pt x="148404" y="291696"/>
                  </a:cubicBezTo>
                  <a:cubicBezTo>
                    <a:pt x="148404" y="291696"/>
                    <a:pt x="107093" y="380009"/>
                    <a:pt x="75883" y="357649"/>
                  </a:cubicBezTo>
                  <a:cubicBezTo>
                    <a:pt x="44142" y="334883"/>
                    <a:pt x="120634" y="264333"/>
                    <a:pt x="120634" y="264333"/>
                  </a:cubicBezTo>
                  <a:cubicBezTo>
                    <a:pt x="120634" y="264333"/>
                    <a:pt x="50678" y="334383"/>
                    <a:pt x="32603" y="306332"/>
                  </a:cubicBezTo>
                  <a:cubicBezTo>
                    <a:pt x="16247" y="280939"/>
                    <a:pt x="103247" y="236470"/>
                    <a:pt x="103247" y="236470"/>
                  </a:cubicBezTo>
                  <a:cubicBezTo>
                    <a:pt x="103247" y="236470"/>
                    <a:pt x="11244" y="280063"/>
                    <a:pt x="799" y="240129"/>
                  </a:cubicBezTo>
                  <a:cubicBezTo>
                    <a:pt x="-10397" y="197379"/>
                    <a:pt x="99807" y="190937"/>
                    <a:pt x="99807" y="190937"/>
                  </a:cubicBezTo>
                  <a:cubicBezTo>
                    <a:pt x="99807" y="190937"/>
                    <a:pt x="1862" y="196879"/>
                    <a:pt x="3394" y="162136"/>
                  </a:cubicBezTo>
                  <a:cubicBezTo>
                    <a:pt x="5740" y="108598"/>
                    <a:pt x="120102" y="151753"/>
                    <a:pt x="120102" y="151753"/>
                  </a:cubicBezTo>
                  <a:cubicBezTo>
                    <a:pt x="120102" y="151753"/>
                    <a:pt x="28631" y="105158"/>
                    <a:pt x="65626" y="64535"/>
                  </a:cubicBezTo>
                  <a:cubicBezTo>
                    <a:pt x="93896" y="33450"/>
                    <a:pt x="142024" y="110599"/>
                    <a:pt x="142024" y="110599"/>
                  </a:cubicBezTo>
                  <a:cubicBezTo>
                    <a:pt x="142024" y="110599"/>
                    <a:pt x="93552" y="39361"/>
                    <a:pt x="129828" y="23099"/>
                  </a:cubicBezTo>
                  <a:cubicBezTo>
                    <a:pt x="164415" y="7588"/>
                    <a:pt x="191122" y="117010"/>
                    <a:pt x="191122" y="117010"/>
                  </a:cubicBezTo>
                  <a:cubicBezTo>
                    <a:pt x="191122" y="117010"/>
                    <a:pt x="157066" y="1740"/>
                    <a:pt x="213450" y="20"/>
                  </a:cubicBezTo>
                  <a:cubicBezTo>
                    <a:pt x="269771" y="-1794"/>
                    <a:pt x="222581" y="118605"/>
                    <a:pt x="222581" y="1186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7"/>
            <p:cNvSpPr/>
            <p:nvPr/>
          </p:nvSpPr>
          <p:spPr>
            <a:xfrm rot="-4847797">
              <a:off x="1897805" y="2122721"/>
              <a:ext cx="65697" cy="65697"/>
            </a:xfrm>
            <a:custGeom>
              <a:avLst/>
              <a:gdLst/>
              <a:ahLst/>
              <a:cxnLst/>
              <a:rect l="l" t="t" r="r" b="b"/>
              <a:pathLst>
                <a:path w="65672" h="65672" extrusionOk="0">
                  <a:moveTo>
                    <a:pt x="65673" y="32836"/>
                  </a:moveTo>
                  <a:cubicBezTo>
                    <a:pt x="65673" y="50971"/>
                    <a:pt x="50971" y="65673"/>
                    <a:pt x="32836" y="65673"/>
                  </a:cubicBezTo>
                  <a:cubicBezTo>
                    <a:pt x="14701" y="65673"/>
                    <a:pt x="0" y="50971"/>
                    <a:pt x="0" y="32836"/>
                  </a:cubicBezTo>
                  <a:cubicBezTo>
                    <a:pt x="0" y="14701"/>
                    <a:pt x="14701" y="0"/>
                    <a:pt x="32836" y="0"/>
                  </a:cubicBezTo>
                  <a:cubicBezTo>
                    <a:pt x="50971" y="0"/>
                    <a:pt x="65673" y="14701"/>
                    <a:pt x="65673" y="328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8" name="Google Shape;668;p7"/>
          <p:cNvGrpSpPr/>
          <p:nvPr/>
        </p:nvGrpSpPr>
        <p:grpSpPr>
          <a:xfrm>
            <a:off x="9684051" y="5668421"/>
            <a:ext cx="1411692" cy="1418183"/>
            <a:chOff x="1111689" y="2214520"/>
            <a:chExt cx="606501" cy="609290"/>
          </a:xfrm>
        </p:grpSpPr>
        <p:sp>
          <p:nvSpPr>
            <p:cNvPr id="669" name="Google Shape;669;p7"/>
            <p:cNvSpPr/>
            <p:nvPr/>
          </p:nvSpPr>
          <p:spPr>
            <a:xfrm>
              <a:off x="1357390" y="2408026"/>
              <a:ext cx="360800" cy="415784"/>
            </a:xfrm>
            <a:custGeom>
              <a:avLst/>
              <a:gdLst/>
              <a:ahLst/>
              <a:cxnLst/>
              <a:rect l="l" t="t" r="r" b="b"/>
              <a:pathLst>
                <a:path w="360800" h="415784" extrusionOk="0">
                  <a:moveTo>
                    <a:pt x="1992" y="1655"/>
                  </a:moveTo>
                  <a:cubicBezTo>
                    <a:pt x="-572" y="4063"/>
                    <a:pt x="-666" y="8285"/>
                    <a:pt x="1742" y="10849"/>
                  </a:cubicBezTo>
                  <a:cubicBezTo>
                    <a:pt x="3305" y="12507"/>
                    <a:pt x="108005" y="125650"/>
                    <a:pt x="110600" y="128527"/>
                  </a:cubicBezTo>
                  <a:cubicBezTo>
                    <a:pt x="144437" y="165678"/>
                    <a:pt x="171425" y="196106"/>
                    <a:pt x="189094" y="217215"/>
                  </a:cubicBezTo>
                  <a:cubicBezTo>
                    <a:pt x="204917" y="236103"/>
                    <a:pt x="298015" y="349622"/>
                    <a:pt x="320187" y="377047"/>
                  </a:cubicBezTo>
                  <a:cubicBezTo>
                    <a:pt x="327942" y="386648"/>
                    <a:pt x="348050" y="411603"/>
                    <a:pt x="349520" y="413448"/>
                  </a:cubicBezTo>
                  <a:cubicBezTo>
                    <a:pt x="351741" y="416200"/>
                    <a:pt x="355743" y="416544"/>
                    <a:pt x="358464" y="414355"/>
                  </a:cubicBezTo>
                  <a:cubicBezTo>
                    <a:pt x="361216" y="412135"/>
                    <a:pt x="361560" y="408132"/>
                    <a:pt x="359371" y="405411"/>
                  </a:cubicBezTo>
                  <a:cubicBezTo>
                    <a:pt x="357901" y="403566"/>
                    <a:pt x="262458" y="286170"/>
                    <a:pt x="260582" y="283856"/>
                  </a:cubicBezTo>
                  <a:cubicBezTo>
                    <a:pt x="235627" y="253303"/>
                    <a:pt x="214799" y="228129"/>
                    <a:pt x="198944" y="209178"/>
                  </a:cubicBezTo>
                  <a:cubicBezTo>
                    <a:pt x="181119" y="187913"/>
                    <a:pt x="154194" y="157297"/>
                    <a:pt x="120232" y="120021"/>
                  </a:cubicBezTo>
                  <a:cubicBezTo>
                    <a:pt x="117605" y="117144"/>
                    <a:pt x="12280" y="3751"/>
                    <a:pt x="10717" y="2093"/>
                  </a:cubicBezTo>
                  <a:cubicBezTo>
                    <a:pt x="8340" y="-471"/>
                    <a:pt x="4556" y="-752"/>
                    <a:pt x="1992" y="1655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1111689" y="2214520"/>
              <a:ext cx="426122" cy="401379"/>
            </a:xfrm>
            <a:custGeom>
              <a:avLst/>
              <a:gdLst/>
              <a:ahLst/>
              <a:cxnLst/>
              <a:rect l="l" t="t" r="r" b="b"/>
              <a:pathLst>
                <a:path w="426122" h="401379" extrusionOk="0">
                  <a:moveTo>
                    <a:pt x="185430" y="116731"/>
                  </a:moveTo>
                  <a:cubicBezTo>
                    <a:pt x="185430" y="116731"/>
                    <a:pt x="184460" y="-1885"/>
                    <a:pt x="220048" y="23"/>
                  </a:cubicBezTo>
                  <a:cubicBezTo>
                    <a:pt x="244128" y="1305"/>
                    <a:pt x="235747" y="50277"/>
                    <a:pt x="235747" y="50277"/>
                  </a:cubicBezTo>
                  <a:cubicBezTo>
                    <a:pt x="235747" y="50277"/>
                    <a:pt x="249850" y="-5325"/>
                    <a:pt x="278777" y="6121"/>
                  </a:cubicBezTo>
                  <a:cubicBezTo>
                    <a:pt x="315553" y="20662"/>
                    <a:pt x="257637" y="132054"/>
                    <a:pt x="257637" y="132054"/>
                  </a:cubicBezTo>
                  <a:cubicBezTo>
                    <a:pt x="257637" y="132054"/>
                    <a:pt x="320025" y="23258"/>
                    <a:pt x="350641" y="57876"/>
                  </a:cubicBezTo>
                  <a:cubicBezTo>
                    <a:pt x="379380" y="90399"/>
                    <a:pt x="287408" y="162263"/>
                    <a:pt x="287408" y="162263"/>
                  </a:cubicBezTo>
                  <a:cubicBezTo>
                    <a:pt x="287408" y="162263"/>
                    <a:pt x="393077" y="81393"/>
                    <a:pt x="410433" y="126644"/>
                  </a:cubicBezTo>
                  <a:cubicBezTo>
                    <a:pt x="427790" y="171895"/>
                    <a:pt x="308986" y="196569"/>
                    <a:pt x="308986" y="196569"/>
                  </a:cubicBezTo>
                  <a:cubicBezTo>
                    <a:pt x="308986" y="196569"/>
                    <a:pt x="432668" y="206294"/>
                    <a:pt x="425851" y="238536"/>
                  </a:cubicBezTo>
                  <a:cubicBezTo>
                    <a:pt x="419659" y="267995"/>
                    <a:pt x="378223" y="253203"/>
                    <a:pt x="378223" y="253203"/>
                  </a:cubicBezTo>
                  <a:cubicBezTo>
                    <a:pt x="378223" y="253203"/>
                    <a:pt x="414780" y="289072"/>
                    <a:pt x="397549" y="308523"/>
                  </a:cubicBezTo>
                  <a:cubicBezTo>
                    <a:pt x="381381" y="326786"/>
                    <a:pt x="292850" y="264742"/>
                    <a:pt x="292850" y="264742"/>
                  </a:cubicBezTo>
                  <a:cubicBezTo>
                    <a:pt x="292850" y="264742"/>
                    <a:pt x="379787" y="320376"/>
                    <a:pt x="361211" y="345487"/>
                  </a:cubicBezTo>
                  <a:cubicBezTo>
                    <a:pt x="342635" y="370599"/>
                    <a:pt x="289848" y="318249"/>
                    <a:pt x="289848" y="318249"/>
                  </a:cubicBezTo>
                  <a:cubicBezTo>
                    <a:pt x="289848" y="318249"/>
                    <a:pt x="334129" y="372788"/>
                    <a:pt x="298854" y="388299"/>
                  </a:cubicBezTo>
                  <a:cubicBezTo>
                    <a:pt x="267019" y="402277"/>
                    <a:pt x="234683" y="307022"/>
                    <a:pt x="234683" y="307022"/>
                  </a:cubicBezTo>
                  <a:cubicBezTo>
                    <a:pt x="234683" y="307022"/>
                    <a:pt x="255480" y="399025"/>
                    <a:pt x="224801" y="401339"/>
                  </a:cubicBezTo>
                  <a:cubicBezTo>
                    <a:pt x="194123" y="403653"/>
                    <a:pt x="186962" y="304989"/>
                    <a:pt x="186962" y="304989"/>
                  </a:cubicBezTo>
                  <a:cubicBezTo>
                    <a:pt x="186962" y="304989"/>
                    <a:pt x="184585" y="402465"/>
                    <a:pt x="147027" y="394491"/>
                  </a:cubicBezTo>
                  <a:cubicBezTo>
                    <a:pt x="108813" y="386391"/>
                    <a:pt x="150530" y="291073"/>
                    <a:pt x="150530" y="291073"/>
                  </a:cubicBezTo>
                  <a:cubicBezTo>
                    <a:pt x="150530" y="291073"/>
                    <a:pt x="114598" y="383295"/>
                    <a:pt x="86797" y="364876"/>
                  </a:cubicBezTo>
                  <a:cubicBezTo>
                    <a:pt x="61623" y="348208"/>
                    <a:pt x="123448" y="272529"/>
                    <a:pt x="123448" y="272529"/>
                  </a:cubicBezTo>
                  <a:cubicBezTo>
                    <a:pt x="123448" y="272529"/>
                    <a:pt x="56682" y="349396"/>
                    <a:pt x="31070" y="316998"/>
                  </a:cubicBezTo>
                  <a:cubicBezTo>
                    <a:pt x="3675" y="282348"/>
                    <a:pt x="101964" y="232188"/>
                    <a:pt x="101964" y="232188"/>
                  </a:cubicBezTo>
                  <a:cubicBezTo>
                    <a:pt x="101964" y="232188"/>
                    <a:pt x="14652" y="276970"/>
                    <a:pt x="2081" y="244509"/>
                  </a:cubicBezTo>
                  <a:cubicBezTo>
                    <a:pt x="-17277" y="194536"/>
                    <a:pt x="104810" y="188156"/>
                    <a:pt x="104810" y="188156"/>
                  </a:cubicBezTo>
                  <a:cubicBezTo>
                    <a:pt x="104810" y="188156"/>
                    <a:pt x="2331" y="182246"/>
                    <a:pt x="19874" y="130146"/>
                  </a:cubicBezTo>
                  <a:cubicBezTo>
                    <a:pt x="33290" y="90337"/>
                    <a:pt x="108344" y="141623"/>
                    <a:pt x="108344" y="141623"/>
                  </a:cubicBezTo>
                  <a:cubicBezTo>
                    <a:pt x="108344" y="141623"/>
                    <a:pt x="35323" y="95841"/>
                    <a:pt x="62029" y="66382"/>
                  </a:cubicBezTo>
                  <a:cubicBezTo>
                    <a:pt x="87485" y="38300"/>
                    <a:pt x="155877" y="127770"/>
                    <a:pt x="155877" y="127770"/>
                  </a:cubicBezTo>
                  <a:cubicBezTo>
                    <a:pt x="155877" y="127770"/>
                    <a:pt x="78416" y="35861"/>
                    <a:pt x="129327" y="11656"/>
                  </a:cubicBezTo>
                  <a:cubicBezTo>
                    <a:pt x="180301" y="-12486"/>
                    <a:pt x="185430" y="116731"/>
                    <a:pt x="185430" y="116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1290155" y="2382891"/>
              <a:ext cx="65683" cy="65701"/>
            </a:xfrm>
            <a:custGeom>
              <a:avLst/>
              <a:gdLst/>
              <a:ahLst/>
              <a:cxnLst/>
              <a:rect l="l" t="t" r="r" b="b"/>
              <a:pathLst>
                <a:path w="65683" h="65701" extrusionOk="0">
                  <a:moveTo>
                    <a:pt x="2773" y="46054"/>
                  </a:moveTo>
                  <a:cubicBezTo>
                    <a:pt x="-4513" y="29449"/>
                    <a:pt x="3055" y="10060"/>
                    <a:pt x="19660" y="2773"/>
                  </a:cubicBezTo>
                  <a:cubicBezTo>
                    <a:pt x="36266" y="-4513"/>
                    <a:pt x="55655" y="3055"/>
                    <a:pt x="62910" y="19660"/>
                  </a:cubicBezTo>
                  <a:cubicBezTo>
                    <a:pt x="70196" y="36266"/>
                    <a:pt x="62628" y="55655"/>
                    <a:pt x="46023" y="62910"/>
                  </a:cubicBezTo>
                  <a:cubicBezTo>
                    <a:pt x="29417" y="70228"/>
                    <a:pt x="10060" y="62660"/>
                    <a:pt x="2773" y="460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2" name="Google Shape;672;p7"/>
          <p:cNvGrpSpPr/>
          <p:nvPr/>
        </p:nvGrpSpPr>
        <p:grpSpPr>
          <a:xfrm rot="10800000" flipH="1">
            <a:off x="-210732" y="-362587"/>
            <a:ext cx="2198757" cy="2578787"/>
            <a:chOff x="2069427" y="3400385"/>
            <a:chExt cx="718102" cy="842218"/>
          </a:xfrm>
        </p:grpSpPr>
        <p:sp>
          <p:nvSpPr>
            <p:cNvPr id="673" name="Google Shape;673;p7"/>
            <p:cNvSpPr/>
            <p:nvPr/>
          </p:nvSpPr>
          <p:spPr>
            <a:xfrm>
              <a:off x="2069427" y="3400385"/>
              <a:ext cx="718102" cy="842218"/>
            </a:xfrm>
            <a:custGeom>
              <a:avLst/>
              <a:gdLst/>
              <a:ahLst/>
              <a:cxnLst/>
              <a:rect l="l" t="t" r="r" b="b"/>
              <a:pathLst>
                <a:path w="718102" h="842218" extrusionOk="0">
                  <a:moveTo>
                    <a:pt x="123954" y="545638"/>
                  </a:moveTo>
                  <a:cubicBezTo>
                    <a:pt x="134212" y="549047"/>
                    <a:pt x="143781" y="558522"/>
                    <a:pt x="149473" y="568779"/>
                  </a:cubicBezTo>
                  <a:cubicBezTo>
                    <a:pt x="158291" y="584635"/>
                    <a:pt x="170738" y="612842"/>
                    <a:pt x="155164" y="623725"/>
                  </a:cubicBezTo>
                  <a:cubicBezTo>
                    <a:pt x="139622" y="634608"/>
                    <a:pt x="125111" y="617564"/>
                    <a:pt x="113478" y="602116"/>
                  </a:cubicBezTo>
                  <a:cubicBezTo>
                    <a:pt x="101845" y="586667"/>
                    <a:pt x="93589" y="554082"/>
                    <a:pt x="105410" y="547170"/>
                  </a:cubicBezTo>
                  <a:cubicBezTo>
                    <a:pt x="111414" y="543699"/>
                    <a:pt x="117794" y="543574"/>
                    <a:pt x="123954" y="545638"/>
                  </a:cubicBezTo>
                  <a:close/>
                  <a:moveTo>
                    <a:pt x="596071" y="559898"/>
                  </a:moveTo>
                  <a:cubicBezTo>
                    <a:pt x="602857" y="562431"/>
                    <a:pt x="607517" y="565903"/>
                    <a:pt x="607861" y="570218"/>
                  </a:cubicBezTo>
                  <a:cubicBezTo>
                    <a:pt x="608830" y="581726"/>
                    <a:pt x="590129" y="595392"/>
                    <a:pt x="565706" y="598144"/>
                  </a:cubicBezTo>
                  <a:cubicBezTo>
                    <a:pt x="540594" y="600990"/>
                    <a:pt x="511980" y="595205"/>
                    <a:pt x="511167" y="581914"/>
                  </a:cubicBezTo>
                  <a:cubicBezTo>
                    <a:pt x="510354" y="568623"/>
                    <a:pt x="532307" y="556677"/>
                    <a:pt x="553916" y="554988"/>
                  </a:cubicBezTo>
                  <a:cubicBezTo>
                    <a:pt x="567457" y="553956"/>
                    <a:pt x="584782" y="555676"/>
                    <a:pt x="596071" y="559898"/>
                  </a:cubicBezTo>
                  <a:close/>
                  <a:moveTo>
                    <a:pt x="163482" y="273225"/>
                  </a:moveTo>
                  <a:cubicBezTo>
                    <a:pt x="172520" y="279136"/>
                    <a:pt x="167173" y="302246"/>
                    <a:pt x="170988" y="311159"/>
                  </a:cubicBezTo>
                  <a:cubicBezTo>
                    <a:pt x="175366" y="321353"/>
                    <a:pt x="194755" y="339679"/>
                    <a:pt x="178524" y="348779"/>
                  </a:cubicBezTo>
                  <a:cubicBezTo>
                    <a:pt x="167298" y="355065"/>
                    <a:pt x="158260" y="340023"/>
                    <a:pt x="145219" y="314849"/>
                  </a:cubicBezTo>
                  <a:cubicBezTo>
                    <a:pt x="134086" y="293365"/>
                    <a:pt x="141092" y="271412"/>
                    <a:pt x="158635" y="271912"/>
                  </a:cubicBezTo>
                  <a:cubicBezTo>
                    <a:pt x="160574" y="271912"/>
                    <a:pt x="162169" y="272381"/>
                    <a:pt x="163482" y="273225"/>
                  </a:cubicBezTo>
                  <a:close/>
                  <a:moveTo>
                    <a:pt x="552509" y="230383"/>
                  </a:moveTo>
                  <a:cubicBezTo>
                    <a:pt x="555605" y="231164"/>
                    <a:pt x="558232" y="233353"/>
                    <a:pt x="559983" y="237638"/>
                  </a:cubicBezTo>
                  <a:cubicBezTo>
                    <a:pt x="564861" y="249553"/>
                    <a:pt x="548788" y="256651"/>
                    <a:pt x="522206" y="266533"/>
                  </a:cubicBezTo>
                  <a:cubicBezTo>
                    <a:pt x="499534" y="274977"/>
                    <a:pt x="478581" y="265345"/>
                    <a:pt x="481208" y="248020"/>
                  </a:cubicBezTo>
                  <a:cubicBezTo>
                    <a:pt x="483523" y="232603"/>
                    <a:pt x="511073" y="243611"/>
                    <a:pt x="521706" y="240515"/>
                  </a:cubicBezTo>
                  <a:cubicBezTo>
                    <a:pt x="529680" y="238169"/>
                    <a:pt x="543252" y="228037"/>
                    <a:pt x="552509" y="230383"/>
                  </a:cubicBezTo>
                  <a:close/>
                  <a:moveTo>
                    <a:pt x="566363" y="0"/>
                  </a:moveTo>
                  <a:cubicBezTo>
                    <a:pt x="566363" y="0"/>
                    <a:pt x="529618" y="25268"/>
                    <a:pt x="497157" y="34337"/>
                  </a:cubicBezTo>
                  <a:cubicBezTo>
                    <a:pt x="464728" y="43406"/>
                    <a:pt x="429140" y="50599"/>
                    <a:pt x="416475" y="59668"/>
                  </a:cubicBezTo>
                  <a:cubicBezTo>
                    <a:pt x="378823" y="86624"/>
                    <a:pt x="417538" y="260435"/>
                    <a:pt x="391301" y="268847"/>
                  </a:cubicBezTo>
                  <a:cubicBezTo>
                    <a:pt x="372506" y="274883"/>
                    <a:pt x="352523" y="236700"/>
                    <a:pt x="350678" y="169027"/>
                  </a:cubicBezTo>
                  <a:cubicBezTo>
                    <a:pt x="348989" y="106857"/>
                    <a:pt x="370035" y="69018"/>
                    <a:pt x="370035" y="69018"/>
                  </a:cubicBezTo>
                  <a:cubicBezTo>
                    <a:pt x="370035" y="69018"/>
                    <a:pt x="250482" y="89564"/>
                    <a:pt x="232219" y="124933"/>
                  </a:cubicBezTo>
                  <a:cubicBezTo>
                    <a:pt x="216114" y="156142"/>
                    <a:pt x="213205" y="229632"/>
                    <a:pt x="259426" y="294272"/>
                  </a:cubicBezTo>
                  <a:cubicBezTo>
                    <a:pt x="273123" y="313410"/>
                    <a:pt x="315841" y="388808"/>
                    <a:pt x="302112" y="396751"/>
                  </a:cubicBezTo>
                  <a:cubicBezTo>
                    <a:pt x="263116" y="419392"/>
                    <a:pt x="230155" y="347122"/>
                    <a:pt x="214925" y="300089"/>
                  </a:cubicBezTo>
                  <a:cubicBezTo>
                    <a:pt x="194411" y="236700"/>
                    <a:pt x="197006" y="148137"/>
                    <a:pt x="197006" y="148137"/>
                  </a:cubicBezTo>
                  <a:cubicBezTo>
                    <a:pt x="197006" y="148137"/>
                    <a:pt x="92870" y="228631"/>
                    <a:pt x="89086" y="276290"/>
                  </a:cubicBezTo>
                  <a:cubicBezTo>
                    <a:pt x="81299" y="375017"/>
                    <a:pt x="233908" y="506704"/>
                    <a:pt x="213268" y="523403"/>
                  </a:cubicBezTo>
                  <a:cubicBezTo>
                    <a:pt x="167704" y="560336"/>
                    <a:pt x="64130" y="317507"/>
                    <a:pt x="64130" y="317507"/>
                  </a:cubicBezTo>
                  <a:cubicBezTo>
                    <a:pt x="64130" y="317507"/>
                    <a:pt x="-7139" y="461922"/>
                    <a:pt x="585" y="566027"/>
                  </a:cubicBezTo>
                  <a:cubicBezTo>
                    <a:pt x="6590" y="647241"/>
                    <a:pt x="54999" y="691210"/>
                    <a:pt x="111883" y="702625"/>
                  </a:cubicBezTo>
                  <a:cubicBezTo>
                    <a:pt x="171644" y="714633"/>
                    <a:pt x="243133" y="677419"/>
                    <a:pt x="243133" y="677419"/>
                  </a:cubicBezTo>
                  <a:cubicBezTo>
                    <a:pt x="243133" y="677419"/>
                    <a:pt x="254391" y="799006"/>
                    <a:pt x="322408" y="825931"/>
                  </a:cubicBezTo>
                  <a:cubicBezTo>
                    <a:pt x="399682" y="856515"/>
                    <a:pt x="488964" y="845445"/>
                    <a:pt x="550695" y="780649"/>
                  </a:cubicBezTo>
                  <a:cubicBezTo>
                    <a:pt x="610488" y="717886"/>
                    <a:pt x="634130" y="651307"/>
                    <a:pt x="634130" y="651307"/>
                  </a:cubicBezTo>
                  <a:cubicBezTo>
                    <a:pt x="634130" y="651307"/>
                    <a:pt x="546129" y="676731"/>
                    <a:pt x="473421" y="671227"/>
                  </a:cubicBezTo>
                  <a:cubicBezTo>
                    <a:pt x="411721" y="666568"/>
                    <a:pt x="372975" y="656873"/>
                    <a:pt x="372694" y="645490"/>
                  </a:cubicBezTo>
                  <a:cubicBezTo>
                    <a:pt x="372225" y="624663"/>
                    <a:pt x="458442" y="635233"/>
                    <a:pt x="545723" y="633419"/>
                  </a:cubicBezTo>
                  <a:cubicBezTo>
                    <a:pt x="587753" y="632543"/>
                    <a:pt x="639727" y="637578"/>
                    <a:pt x="661586" y="583915"/>
                  </a:cubicBezTo>
                  <a:cubicBezTo>
                    <a:pt x="677598" y="544637"/>
                    <a:pt x="682476" y="481030"/>
                    <a:pt x="682476" y="481030"/>
                  </a:cubicBezTo>
                  <a:cubicBezTo>
                    <a:pt x="682476" y="481030"/>
                    <a:pt x="626249" y="514616"/>
                    <a:pt x="542564" y="525311"/>
                  </a:cubicBezTo>
                  <a:cubicBezTo>
                    <a:pt x="496688" y="531159"/>
                    <a:pt x="384077" y="542448"/>
                    <a:pt x="384296" y="525561"/>
                  </a:cubicBezTo>
                  <a:cubicBezTo>
                    <a:pt x="384421" y="514272"/>
                    <a:pt x="499878" y="517837"/>
                    <a:pt x="538499" y="512583"/>
                  </a:cubicBezTo>
                  <a:cubicBezTo>
                    <a:pt x="618931" y="501575"/>
                    <a:pt x="690420" y="451258"/>
                    <a:pt x="690420" y="451258"/>
                  </a:cubicBezTo>
                  <a:cubicBezTo>
                    <a:pt x="690420" y="451258"/>
                    <a:pt x="706619" y="402536"/>
                    <a:pt x="713936" y="367824"/>
                  </a:cubicBezTo>
                  <a:cubicBezTo>
                    <a:pt x="723068" y="324481"/>
                    <a:pt x="714343" y="277416"/>
                    <a:pt x="714343" y="277416"/>
                  </a:cubicBezTo>
                  <a:cubicBezTo>
                    <a:pt x="714343" y="277416"/>
                    <a:pt x="661962" y="352657"/>
                    <a:pt x="589160" y="377581"/>
                  </a:cubicBezTo>
                  <a:cubicBezTo>
                    <a:pt x="528429" y="398377"/>
                    <a:pt x="432611" y="402849"/>
                    <a:pt x="424699" y="366042"/>
                  </a:cubicBezTo>
                  <a:cubicBezTo>
                    <a:pt x="417945" y="334707"/>
                    <a:pt x="497157" y="330673"/>
                    <a:pt x="559608" y="320290"/>
                  </a:cubicBezTo>
                  <a:cubicBezTo>
                    <a:pt x="612208" y="311534"/>
                    <a:pt x="681132" y="272600"/>
                    <a:pt x="673626" y="229507"/>
                  </a:cubicBezTo>
                  <a:cubicBezTo>
                    <a:pt x="666121" y="186414"/>
                    <a:pt x="639102" y="137817"/>
                    <a:pt x="599824" y="96193"/>
                  </a:cubicBezTo>
                  <a:cubicBezTo>
                    <a:pt x="574681" y="69518"/>
                    <a:pt x="566363" y="0"/>
                    <a:pt x="566363" y="0"/>
                  </a:cubicBezTo>
                  <a:close/>
                </a:path>
              </a:pathLst>
            </a:custGeom>
            <a:solidFill>
              <a:srgbClr val="AEB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4" name="Google Shape;674;p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82097" y="3447606"/>
              <a:ext cx="330325" cy="698046"/>
            </a:xfrm>
            <a:custGeom>
              <a:avLst/>
              <a:gdLst/>
              <a:ahLst/>
              <a:cxnLst/>
              <a:rect l="l" t="t" r="r" b="b"/>
              <a:pathLst>
                <a:path w="330325" h="698046" extrusionOk="0">
                  <a:moveTo>
                    <a:pt x="560" y="1102"/>
                  </a:moveTo>
                  <a:lnTo>
                    <a:pt x="330885" y="1102"/>
                  </a:lnTo>
                  <a:lnTo>
                    <a:pt x="330885" y="699148"/>
                  </a:lnTo>
                  <a:lnTo>
                    <a:pt x="560" y="699148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675" name="Google Shape;67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05228" y="3810020"/>
              <a:ext cx="279188" cy="60693"/>
            </a:xfrm>
            <a:custGeom>
              <a:avLst/>
              <a:gdLst/>
              <a:ahLst/>
              <a:cxnLst/>
              <a:rect l="l" t="t" r="r" b="b"/>
              <a:pathLst>
                <a:path w="279188" h="60693" extrusionOk="0">
                  <a:moveTo>
                    <a:pt x="598" y="1218"/>
                  </a:moveTo>
                  <a:lnTo>
                    <a:pt x="279786" y="1218"/>
                  </a:lnTo>
                  <a:lnTo>
                    <a:pt x="279786" y="61911"/>
                  </a:lnTo>
                  <a:lnTo>
                    <a:pt x="598" y="6191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676" name="Google Shape;676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72552" y="3957500"/>
              <a:ext cx="206967" cy="27801"/>
            </a:xfrm>
            <a:custGeom>
              <a:avLst/>
              <a:gdLst/>
              <a:ahLst/>
              <a:cxnLst/>
              <a:rect l="l" t="t" r="r" b="b"/>
              <a:pathLst>
                <a:path w="206967" h="27801" extrusionOk="0">
                  <a:moveTo>
                    <a:pt x="588" y="1265"/>
                  </a:moveTo>
                  <a:lnTo>
                    <a:pt x="207556" y="1265"/>
                  </a:lnTo>
                  <a:lnTo>
                    <a:pt x="207556" y="29067"/>
                  </a:lnTo>
                  <a:lnTo>
                    <a:pt x="588" y="2906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677" name="Google Shape;677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33280" y="4021139"/>
              <a:ext cx="308427" cy="100773"/>
            </a:xfrm>
            <a:custGeom>
              <a:avLst/>
              <a:gdLst/>
              <a:ahLst/>
              <a:cxnLst/>
              <a:rect l="l" t="t" r="r" b="b"/>
              <a:pathLst>
                <a:path w="308427" h="100773" extrusionOk="0">
                  <a:moveTo>
                    <a:pt x="575" y="1285"/>
                  </a:moveTo>
                  <a:lnTo>
                    <a:pt x="309002" y="1285"/>
                  </a:lnTo>
                  <a:lnTo>
                    <a:pt x="309002" y="102059"/>
                  </a:lnTo>
                  <a:lnTo>
                    <a:pt x="575" y="102059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678" name="Google Shape;678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65015" y="3545864"/>
              <a:ext cx="74850" cy="224552"/>
            </a:xfrm>
            <a:custGeom>
              <a:avLst/>
              <a:gdLst/>
              <a:ahLst/>
              <a:cxnLst/>
              <a:rect l="l" t="t" r="r" b="b"/>
              <a:pathLst>
                <a:path w="74850" h="224552" extrusionOk="0">
                  <a:moveTo>
                    <a:pt x="586" y="1134"/>
                  </a:moveTo>
                  <a:lnTo>
                    <a:pt x="75437" y="1134"/>
                  </a:lnTo>
                  <a:lnTo>
                    <a:pt x="75437" y="225686"/>
                  </a:lnTo>
                  <a:lnTo>
                    <a:pt x="586" y="22568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679" name="Google Shape;679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267840" y="3744161"/>
              <a:ext cx="123487" cy="191406"/>
            </a:xfrm>
            <a:custGeom>
              <a:avLst/>
              <a:gdLst/>
              <a:ahLst/>
              <a:cxnLst/>
              <a:rect l="l" t="t" r="r" b="b"/>
              <a:pathLst>
                <a:path w="123487" h="191406" extrusionOk="0">
                  <a:moveTo>
                    <a:pt x="555" y="1197"/>
                  </a:moveTo>
                  <a:lnTo>
                    <a:pt x="124043" y="1197"/>
                  </a:lnTo>
                  <a:lnTo>
                    <a:pt x="124043" y="192603"/>
                  </a:lnTo>
                  <a:lnTo>
                    <a:pt x="555" y="19260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680" name="Google Shape;680;p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163588" y="3900647"/>
              <a:ext cx="167316" cy="139430"/>
            </a:xfrm>
            <a:custGeom>
              <a:avLst/>
              <a:gdLst/>
              <a:ahLst/>
              <a:cxnLst/>
              <a:rect l="l" t="t" r="r" b="b"/>
              <a:pathLst>
                <a:path w="167316" h="139430" extrusionOk="0">
                  <a:moveTo>
                    <a:pt x="522" y="1247"/>
                  </a:moveTo>
                  <a:lnTo>
                    <a:pt x="167838" y="1247"/>
                  </a:lnTo>
                  <a:lnTo>
                    <a:pt x="167838" y="140677"/>
                  </a:lnTo>
                  <a:lnTo>
                    <a:pt x="522" y="14067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681" name="Google Shape;681;p7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522662" y="3496329"/>
              <a:ext cx="27776" cy="117277"/>
            </a:xfrm>
            <a:custGeom>
              <a:avLst/>
              <a:gdLst/>
              <a:ahLst/>
              <a:cxnLst/>
              <a:rect l="l" t="t" r="r" b="b"/>
              <a:pathLst>
                <a:path w="27776" h="117277" extrusionOk="0">
                  <a:moveTo>
                    <a:pt x="637" y="1118"/>
                  </a:moveTo>
                  <a:lnTo>
                    <a:pt x="28413" y="1118"/>
                  </a:lnTo>
                  <a:lnTo>
                    <a:pt x="28413" y="118396"/>
                  </a:lnTo>
                  <a:lnTo>
                    <a:pt x="637" y="11839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682" name="Google Shape;682;p7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8"/>
          <p:cNvGrpSpPr/>
          <p:nvPr/>
        </p:nvGrpSpPr>
        <p:grpSpPr>
          <a:xfrm>
            <a:off x="2048098" y="876112"/>
            <a:ext cx="8095815" cy="5155628"/>
            <a:chOff x="6027953" y="4697181"/>
            <a:chExt cx="2338344" cy="1489119"/>
          </a:xfrm>
        </p:grpSpPr>
        <p:sp>
          <p:nvSpPr>
            <p:cNvPr id="685" name="Google Shape;685;p8"/>
            <p:cNvSpPr/>
            <p:nvPr/>
          </p:nvSpPr>
          <p:spPr>
            <a:xfrm>
              <a:off x="6027953" y="4721700"/>
              <a:ext cx="2338344" cy="1464600"/>
            </a:xfrm>
            <a:custGeom>
              <a:avLst/>
              <a:gdLst/>
              <a:ahLst/>
              <a:cxnLst/>
              <a:rect l="l" t="t" r="r" b="b"/>
              <a:pathLst>
                <a:path w="2338344" h="1464600" extrusionOk="0">
                  <a:moveTo>
                    <a:pt x="122897" y="62"/>
                  </a:moveTo>
                  <a:lnTo>
                    <a:pt x="2273114" y="90283"/>
                  </a:lnTo>
                  <a:cubicBezTo>
                    <a:pt x="2310671" y="91846"/>
                    <a:pt x="2339848" y="123588"/>
                    <a:pt x="2338285" y="161146"/>
                  </a:cubicBezTo>
                  <a:lnTo>
                    <a:pt x="2286311" y="1399370"/>
                  </a:lnTo>
                  <a:cubicBezTo>
                    <a:pt x="2284747" y="1436928"/>
                    <a:pt x="2253005" y="1466104"/>
                    <a:pt x="2215447" y="1464541"/>
                  </a:cubicBezTo>
                  <a:lnTo>
                    <a:pt x="65231" y="1374320"/>
                  </a:lnTo>
                  <a:cubicBezTo>
                    <a:pt x="27673" y="1372757"/>
                    <a:pt x="-1504" y="1341015"/>
                    <a:pt x="60" y="1303458"/>
                  </a:cubicBezTo>
                  <a:lnTo>
                    <a:pt x="52034" y="65234"/>
                  </a:lnTo>
                  <a:cubicBezTo>
                    <a:pt x="53598" y="27644"/>
                    <a:pt x="85339" y="-1533"/>
                    <a:pt x="122897" y="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6051717" y="4764136"/>
              <a:ext cx="2290723" cy="1379700"/>
            </a:xfrm>
            <a:custGeom>
              <a:avLst/>
              <a:gdLst/>
              <a:ahLst/>
              <a:cxnLst/>
              <a:rect l="l" t="t" r="r" b="b"/>
              <a:pathLst>
                <a:path w="2290723" h="1379700" extrusionOk="0">
                  <a:moveTo>
                    <a:pt x="70707" y="0"/>
                  </a:moveTo>
                  <a:lnTo>
                    <a:pt x="2222799" y="4254"/>
                  </a:lnTo>
                  <a:cubicBezTo>
                    <a:pt x="2260388" y="4316"/>
                    <a:pt x="2290816" y="34869"/>
                    <a:pt x="2290723" y="72458"/>
                  </a:cubicBezTo>
                  <a:lnTo>
                    <a:pt x="2288252" y="1311777"/>
                  </a:lnTo>
                  <a:cubicBezTo>
                    <a:pt x="2288190" y="1349366"/>
                    <a:pt x="2257637" y="1379794"/>
                    <a:pt x="2220047" y="1379700"/>
                  </a:cubicBezTo>
                  <a:lnTo>
                    <a:pt x="67924" y="1375447"/>
                  </a:lnTo>
                  <a:cubicBezTo>
                    <a:pt x="30335" y="1375384"/>
                    <a:pt x="-93" y="1344831"/>
                    <a:pt x="0" y="1307242"/>
                  </a:cubicBezTo>
                  <a:lnTo>
                    <a:pt x="2471" y="67924"/>
                  </a:lnTo>
                  <a:cubicBezTo>
                    <a:pt x="2596" y="30335"/>
                    <a:pt x="33118" y="-93"/>
                    <a:pt x="70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6292637" y="4854261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9" y="80653"/>
                  </a:cubicBezTo>
                  <a:cubicBezTo>
                    <a:pt x="17702" y="80496"/>
                    <a:pt x="-186" y="62296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6534372" y="4852135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6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8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6776075" y="4856263"/>
              <a:ext cx="80685" cy="80653"/>
            </a:xfrm>
            <a:custGeom>
              <a:avLst/>
              <a:gdLst/>
              <a:ahLst/>
              <a:cxnLst/>
              <a:rect l="l" t="t" r="r" b="b"/>
              <a:pathLst>
                <a:path w="80685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84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9" y="80652"/>
                  </a:cubicBezTo>
                  <a:cubicBezTo>
                    <a:pt x="17702" y="80465"/>
                    <a:pt x="-186" y="62265"/>
                    <a:pt x="1" y="39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7017778" y="4858295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89" y="-186"/>
                    <a:pt x="40655" y="1"/>
                  </a:cubicBezTo>
                  <a:cubicBezTo>
                    <a:pt x="62921" y="189"/>
                    <a:pt x="80840" y="18390"/>
                    <a:pt x="80653" y="40655"/>
                  </a:cubicBezTo>
                  <a:cubicBezTo>
                    <a:pt x="80465" y="62921"/>
                    <a:pt x="62264" y="80840"/>
                    <a:pt x="39999" y="80652"/>
                  </a:cubicBezTo>
                  <a:cubicBezTo>
                    <a:pt x="17733" y="80496"/>
                    <a:pt x="-186" y="62264"/>
                    <a:pt x="1" y="39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6301018" y="4862830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89" y="-186"/>
                    <a:pt x="40686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8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6542784" y="4860672"/>
              <a:ext cx="80685" cy="80653"/>
            </a:xfrm>
            <a:custGeom>
              <a:avLst/>
              <a:gdLst/>
              <a:ahLst/>
              <a:cxnLst/>
              <a:rect l="l" t="t" r="r" b="b"/>
              <a:pathLst>
                <a:path w="80685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2" y="189"/>
                    <a:pt x="80871" y="18389"/>
                    <a:pt x="80684" y="40655"/>
                  </a:cubicBezTo>
                  <a:cubicBezTo>
                    <a:pt x="80496" y="62921"/>
                    <a:pt x="62296" y="80840"/>
                    <a:pt x="39999" y="80652"/>
                  </a:cubicBezTo>
                  <a:cubicBezTo>
                    <a:pt x="17702" y="80465"/>
                    <a:pt x="-186" y="62264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6784487" y="4864800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2" y="189"/>
                    <a:pt x="80871" y="18390"/>
                    <a:pt x="80684" y="40655"/>
                  </a:cubicBezTo>
                  <a:cubicBezTo>
                    <a:pt x="80496" y="62921"/>
                    <a:pt x="62296" y="80840"/>
                    <a:pt x="39998" y="80653"/>
                  </a:cubicBezTo>
                  <a:cubicBezTo>
                    <a:pt x="17701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7026190" y="4866833"/>
              <a:ext cx="80685" cy="80653"/>
            </a:xfrm>
            <a:custGeom>
              <a:avLst/>
              <a:gdLst/>
              <a:ahLst/>
              <a:cxnLst/>
              <a:rect l="l" t="t" r="r" b="b"/>
              <a:pathLst>
                <a:path w="80685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53" y="189"/>
                    <a:pt x="80872" y="18390"/>
                    <a:pt x="80684" y="40655"/>
                  </a:cubicBezTo>
                  <a:cubicBezTo>
                    <a:pt x="80496" y="62921"/>
                    <a:pt x="62296" y="80840"/>
                    <a:pt x="40030" y="80652"/>
                  </a:cubicBezTo>
                  <a:cubicBezTo>
                    <a:pt x="17702" y="80496"/>
                    <a:pt x="-186" y="62296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6282845" y="4697181"/>
              <a:ext cx="138604" cy="222973"/>
            </a:xfrm>
            <a:custGeom>
              <a:avLst/>
              <a:gdLst/>
              <a:ahLst/>
              <a:cxnLst/>
              <a:rect l="l" t="t" r="r" b="b"/>
              <a:pathLst>
                <a:path w="138604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717"/>
                    <a:pt x="30434" y="222597"/>
                    <a:pt x="72151" y="222973"/>
                  </a:cubicBezTo>
                  <a:cubicBezTo>
                    <a:pt x="83471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39" y="201895"/>
                  </a:cubicBezTo>
                  <a:cubicBezTo>
                    <a:pt x="44913" y="201676"/>
                    <a:pt x="20646" y="161742"/>
                    <a:pt x="21052" y="111018"/>
                  </a:cubicBezTo>
                  <a:cubicBezTo>
                    <a:pt x="21490" y="60295"/>
                    <a:pt x="46414" y="20798"/>
                    <a:pt x="73840" y="21017"/>
                  </a:cubicBezTo>
                  <a:cubicBezTo>
                    <a:pt x="91571" y="21173"/>
                    <a:pt x="108834" y="35402"/>
                    <a:pt x="118246" y="63515"/>
                  </a:cubicBezTo>
                  <a:lnTo>
                    <a:pt x="138604" y="63672"/>
                  </a:lnTo>
                  <a:cubicBezTo>
                    <a:pt x="126596" y="27990"/>
                    <a:pt x="102235" y="252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6524641" y="4699213"/>
              <a:ext cx="138604" cy="222973"/>
            </a:xfrm>
            <a:custGeom>
              <a:avLst/>
              <a:gdLst/>
              <a:ahLst/>
              <a:cxnLst/>
              <a:rect l="l" t="t" r="r" b="b"/>
              <a:pathLst>
                <a:path w="138604" h="222973" extrusionOk="0">
                  <a:moveTo>
                    <a:pt x="74027" y="2"/>
                  </a:moveTo>
                  <a:cubicBezTo>
                    <a:pt x="32342" y="-343"/>
                    <a:pt x="506" y="50037"/>
                    <a:pt x="6" y="110862"/>
                  </a:cubicBezTo>
                  <a:cubicBezTo>
                    <a:pt x="-494" y="171717"/>
                    <a:pt x="30434" y="222597"/>
                    <a:pt x="72151" y="222973"/>
                  </a:cubicBezTo>
                  <a:cubicBezTo>
                    <a:pt x="83472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9" y="197799"/>
                    <a:pt x="96794" y="193139"/>
                    <a:pt x="96794" y="193139"/>
                  </a:cubicBezTo>
                  <a:cubicBezTo>
                    <a:pt x="96794" y="193139"/>
                    <a:pt x="79031" y="201958"/>
                    <a:pt x="72339" y="201895"/>
                  </a:cubicBezTo>
                  <a:cubicBezTo>
                    <a:pt x="44913" y="201676"/>
                    <a:pt x="20646" y="161742"/>
                    <a:pt x="21053" y="111018"/>
                  </a:cubicBezTo>
                  <a:cubicBezTo>
                    <a:pt x="21490" y="60294"/>
                    <a:pt x="46414" y="20797"/>
                    <a:pt x="73840" y="21017"/>
                  </a:cubicBezTo>
                  <a:cubicBezTo>
                    <a:pt x="91571" y="21173"/>
                    <a:pt x="108833" y="35402"/>
                    <a:pt x="118246" y="63515"/>
                  </a:cubicBezTo>
                  <a:lnTo>
                    <a:pt x="138605" y="63672"/>
                  </a:lnTo>
                  <a:cubicBezTo>
                    <a:pt x="126628" y="27990"/>
                    <a:pt x="102266" y="252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6766470" y="4701277"/>
              <a:ext cx="138635" cy="222973"/>
            </a:xfrm>
            <a:custGeom>
              <a:avLst/>
              <a:gdLst/>
              <a:ahLst/>
              <a:cxnLst/>
              <a:rect l="l" t="t" r="r" b="b"/>
              <a:pathLst>
                <a:path w="138635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686"/>
                    <a:pt x="30434" y="222598"/>
                    <a:pt x="72151" y="222973"/>
                  </a:cubicBezTo>
                  <a:cubicBezTo>
                    <a:pt x="83471" y="223067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39" y="201895"/>
                  </a:cubicBezTo>
                  <a:cubicBezTo>
                    <a:pt x="44913" y="201676"/>
                    <a:pt x="20646" y="161742"/>
                    <a:pt x="21083" y="111018"/>
                  </a:cubicBezTo>
                  <a:cubicBezTo>
                    <a:pt x="21521" y="60295"/>
                    <a:pt x="46445" y="20798"/>
                    <a:pt x="73871" y="21017"/>
                  </a:cubicBezTo>
                  <a:cubicBezTo>
                    <a:pt x="91602" y="21173"/>
                    <a:pt x="108864" y="35402"/>
                    <a:pt x="118277" y="63516"/>
                  </a:cubicBezTo>
                  <a:lnTo>
                    <a:pt x="138636" y="63672"/>
                  </a:lnTo>
                  <a:cubicBezTo>
                    <a:pt x="126627" y="27959"/>
                    <a:pt x="102266" y="221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7008298" y="4703310"/>
              <a:ext cx="138573" cy="222973"/>
            </a:xfrm>
            <a:custGeom>
              <a:avLst/>
              <a:gdLst/>
              <a:ahLst/>
              <a:cxnLst/>
              <a:rect l="l" t="t" r="r" b="b"/>
              <a:pathLst>
                <a:path w="138573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718"/>
                    <a:pt x="30434" y="222598"/>
                    <a:pt x="72151" y="222973"/>
                  </a:cubicBezTo>
                  <a:cubicBezTo>
                    <a:pt x="83471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33" y="202802"/>
                  </a:cubicBezTo>
                  <a:cubicBezTo>
                    <a:pt x="98357" y="197799"/>
                    <a:pt x="96762" y="193139"/>
                    <a:pt x="96762" y="193139"/>
                  </a:cubicBezTo>
                  <a:cubicBezTo>
                    <a:pt x="96762" y="193139"/>
                    <a:pt x="79000" y="201958"/>
                    <a:pt x="72308" y="201895"/>
                  </a:cubicBezTo>
                  <a:cubicBezTo>
                    <a:pt x="44882" y="201676"/>
                    <a:pt x="20615" y="161742"/>
                    <a:pt x="21021" y="111018"/>
                  </a:cubicBezTo>
                  <a:cubicBezTo>
                    <a:pt x="21459" y="60295"/>
                    <a:pt x="46383" y="20798"/>
                    <a:pt x="73809" y="21017"/>
                  </a:cubicBezTo>
                  <a:cubicBezTo>
                    <a:pt x="91540" y="21173"/>
                    <a:pt x="108802" y="35402"/>
                    <a:pt x="118215" y="63516"/>
                  </a:cubicBezTo>
                  <a:lnTo>
                    <a:pt x="138573" y="63672"/>
                  </a:lnTo>
                  <a:cubicBezTo>
                    <a:pt x="126627" y="27959"/>
                    <a:pt x="102266" y="221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7257511" y="4859327"/>
              <a:ext cx="80654" cy="80654"/>
            </a:xfrm>
            <a:custGeom>
              <a:avLst/>
              <a:gdLst/>
              <a:ahLst/>
              <a:cxnLst/>
              <a:rect l="l" t="t" r="r" b="b"/>
              <a:pathLst>
                <a:path w="80654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1"/>
                    <a:pt x="62265" y="80840"/>
                    <a:pt x="39999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7499276" y="4857169"/>
              <a:ext cx="80654" cy="80654"/>
            </a:xfrm>
            <a:custGeom>
              <a:avLst/>
              <a:gdLst/>
              <a:ahLst/>
              <a:cxnLst/>
              <a:rect l="l" t="t" r="r" b="b"/>
              <a:pathLst>
                <a:path w="80654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2"/>
                    <a:pt x="62264" y="80840"/>
                    <a:pt x="39999" y="80653"/>
                  </a:cubicBezTo>
                  <a:cubicBezTo>
                    <a:pt x="17701" y="80497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7740949" y="4861297"/>
              <a:ext cx="80684" cy="80654"/>
            </a:xfrm>
            <a:custGeom>
              <a:avLst/>
              <a:gdLst/>
              <a:ahLst/>
              <a:cxnLst/>
              <a:rect l="l" t="t" r="r" b="b"/>
              <a:pathLst>
                <a:path w="80684" h="80654" extrusionOk="0">
                  <a:moveTo>
                    <a:pt x="1" y="39999"/>
                  </a:moveTo>
                  <a:cubicBezTo>
                    <a:pt x="189" y="17733"/>
                    <a:pt x="18389" y="-186"/>
                    <a:pt x="40686" y="1"/>
                  </a:cubicBezTo>
                  <a:cubicBezTo>
                    <a:pt x="62983" y="189"/>
                    <a:pt x="80871" y="18390"/>
                    <a:pt x="80684" y="40655"/>
                  </a:cubicBezTo>
                  <a:cubicBezTo>
                    <a:pt x="80496" y="62921"/>
                    <a:pt x="62295" y="80840"/>
                    <a:pt x="40030" y="80653"/>
                  </a:cubicBezTo>
                  <a:cubicBezTo>
                    <a:pt x="17732" y="80496"/>
                    <a:pt x="-155" y="62296"/>
                    <a:pt x="1" y="39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7982683" y="4863362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89" y="-186"/>
                    <a:pt x="40655" y="1"/>
                  </a:cubicBezTo>
                  <a:cubicBezTo>
                    <a:pt x="62921" y="189"/>
                    <a:pt x="80840" y="18390"/>
                    <a:pt x="80653" y="40655"/>
                  </a:cubicBezTo>
                  <a:cubicBezTo>
                    <a:pt x="80465" y="62921"/>
                    <a:pt x="62264" y="80840"/>
                    <a:pt x="39967" y="80652"/>
                  </a:cubicBezTo>
                  <a:cubicBezTo>
                    <a:pt x="17701" y="80465"/>
                    <a:pt x="-186" y="62264"/>
                    <a:pt x="1" y="39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7265923" y="4867865"/>
              <a:ext cx="80684" cy="80654"/>
            </a:xfrm>
            <a:custGeom>
              <a:avLst/>
              <a:gdLst/>
              <a:ahLst/>
              <a:cxnLst/>
              <a:rect l="l" t="t" r="r" b="b"/>
              <a:pathLst>
                <a:path w="80684" h="80654" extrusionOk="0">
                  <a:moveTo>
                    <a:pt x="1" y="39999"/>
                  </a:moveTo>
                  <a:cubicBezTo>
                    <a:pt x="189" y="17733"/>
                    <a:pt x="18389" y="-186"/>
                    <a:pt x="40687" y="1"/>
                  </a:cubicBezTo>
                  <a:cubicBezTo>
                    <a:pt x="62952" y="189"/>
                    <a:pt x="80871" y="18390"/>
                    <a:pt x="80683" y="40655"/>
                  </a:cubicBezTo>
                  <a:cubicBezTo>
                    <a:pt x="80496" y="62921"/>
                    <a:pt x="62296" y="80840"/>
                    <a:pt x="40029" y="80653"/>
                  </a:cubicBezTo>
                  <a:cubicBezTo>
                    <a:pt x="17701" y="80496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7507657" y="4865707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90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1"/>
                    <a:pt x="62265" y="80840"/>
                    <a:pt x="39967" y="80652"/>
                  </a:cubicBezTo>
                  <a:cubicBezTo>
                    <a:pt x="17733" y="80496"/>
                    <a:pt x="-186" y="62296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7749360" y="4869866"/>
              <a:ext cx="80685" cy="80654"/>
            </a:xfrm>
            <a:custGeom>
              <a:avLst/>
              <a:gdLst/>
              <a:ahLst/>
              <a:cxnLst/>
              <a:rect l="l" t="t" r="r" b="b"/>
              <a:pathLst>
                <a:path w="80685" h="80654" extrusionOk="0">
                  <a:moveTo>
                    <a:pt x="1" y="39999"/>
                  </a:moveTo>
                  <a:cubicBezTo>
                    <a:pt x="189" y="17733"/>
                    <a:pt x="18390" y="-186"/>
                    <a:pt x="40687" y="1"/>
                  </a:cubicBezTo>
                  <a:cubicBezTo>
                    <a:pt x="62984" y="189"/>
                    <a:pt x="80872" y="18390"/>
                    <a:pt x="80684" y="40655"/>
                  </a:cubicBezTo>
                  <a:cubicBezTo>
                    <a:pt x="80496" y="62921"/>
                    <a:pt x="62296" y="80840"/>
                    <a:pt x="40030" y="80653"/>
                  </a:cubicBezTo>
                  <a:cubicBezTo>
                    <a:pt x="17733" y="80465"/>
                    <a:pt x="-186" y="62265"/>
                    <a:pt x="1" y="3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7991095" y="4871899"/>
              <a:ext cx="80654" cy="80653"/>
            </a:xfrm>
            <a:custGeom>
              <a:avLst/>
              <a:gdLst/>
              <a:ahLst/>
              <a:cxnLst/>
              <a:rect l="l" t="t" r="r" b="b"/>
              <a:pathLst>
                <a:path w="80654" h="80653" extrusionOk="0">
                  <a:moveTo>
                    <a:pt x="1" y="39998"/>
                  </a:moveTo>
                  <a:cubicBezTo>
                    <a:pt x="189" y="17733"/>
                    <a:pt x="18389" y="-186"/>
                    <a:pt x="40655" y="1"/>
                  </a:cubicBezTo>
                  <a:cubicBezTo>
                    <a:pt x="62922" y="189"/>
                    <a:pt x="80840" y="18390"/>
                    <a:pt x="80653" y="40655"/>
                  </a:cubicBezTo>
                  <a:cubicBezTo>
                    <a:pt x="80465" y="62921"/>
                    <a:pt x="62264" y="80840"/>
                    <a:pt x="39967" y="80652"/>
                  </a:cubicBezTo>
                  <a:cubicBezTo>
                    <a:pt x="17701" y="80465"/>
                    <a:pt x="-186" y="62265"/>
                    <a:pt x="1" y="39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7247718" y="4702247"/>
              <a:ext cx="138604" cy="222973"/>
            </a:xfrm>
            <a:custGeom>
              <a:avLst/>
              <a:gdLst/>
              <a:ahLst/>
              <a:cxnLst/>
              <a:rect l="l" t="t" r="r" b="b"/>
              <a:pathLst>
                <a:path w="138604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5" y="171686"/>
                    <a:pt x="30434" y="222597"/>
                    <a:pt x="72151" y="222973"/>
                  </a:cubicBezTo>
                  <a:cubicBezTo>
                    <a:pt x="83471" y="223066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38" y="201895"/>
                  </a:cubicBezTo>
                  <a:cubicBezTo>
                    <a:pt x="44912" y="201676"/>
                    <a:pt x="20645" y="161742"/>
                    <a:pt x="21052" y="111018"/>
                  </a:cubicBezTo>
                  <a:cubicBezTo>
                    <a:pt x="21490" y="60295"/>
                    <a:pt x="46414" y="20798"/>
                    <a:pt x="73839" y="21017"/>
                  </a:cubicBezTo>
                  <a:cubicBezTo>
                    <a:pt x="91571" y="21173"/>
                    <a:pt x="108834" y="35402"/>
                    <a:pt x="118246" y="63515"/>
                  </a:cubicBezTo>
                  <a:lnTo>
                    <a:pt x="138605" y="63672"/>
                  </a:lnTo>
                  <a:cubicBezTo>
                    <a:pt x="126627" y="27959"/>
                    <a:pt x="102266" y="220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7489547" y="4704279"/>
              <a:ext cx="138603" cy="222973"/>
            </a:xfrm>
            <a:custGeom>
              <a:avLst/>
              <a:gdLst/>
              <a:ahLst/>
              <a:cxnLst/>
              <a:rect l="l" t="t" r="r" b="b"/>
              <a:pathLst>
                <a:path w="138603" h="222973" extrusionOk="0">
                  <a:moveTo>
                    <a:pt x="74027" y="2"/>
                  </a:moveTo>
                  <a:cubicBezTo>
                    <a:pt x="32310" y="-343"/>
                    <a:pt x="506" y="50037"/>
                    <a:pt x="6" y="110862"/>
                  </a:cubicBezTo>
                  <a:cubicBezTo>
                    <a:pt x="-495" y="171717"/>
                    <a:pt x="30434" y="222597"/>
                    <a:pt x="72150" y="222973"/>
                  </a:cubicBezTo>
                  <a:cubicBezTo>
                    <a:pt x="83471" y="223066"/>
                    <a:pt x="97762" y="215342"/>
                    <a:pt x="97762" y="215342"/>
                  </a:cubicBezTo>
                  <a:cubicBezTo>
                    <a:pt x="97762" y="215342"/>
                    <a:pt x="99357" y="211058"/>
                    <a:pt x="98732" y="202802"/>
                  </a:cubicBezTo>
                  <a:cubicBezTo>
                    <a:pt x="98357" y="197799"/>
                    <a:pt x="96762" y="193139"/>
                    <a:pt x="96762" y="193139"/>
                  </a:cubicBezTo>
                  <a:cubicBezTo>
                    <a:pt x="96762" y="193139"/>
                    <a:pt x="78999" y="201958"/>
                    <a:pt x="72338" y="201895"/>
                  </a:cubicBezTo>
                  <a:cubicBezTo>
                    <a:pt x="44912" y="201676"/>
                    <a:pt x="20645" y="161742"/>
                    <a:pt x="21052" y="111018"/>
                  </a:cubicBezTo>
                  <a:cubicBezTo>
                    <a:pt x="21458" y="60294"/>
                    <a:pt x="46414" y="20797"/>
                    <a:pt x="73839" y="21017"/>
                  </a:cubicBezTo>
                  <a:cubicBezTo>
                    <a:pt x="91570" y="21173"/>
                    <a:pt x="108833" y="35402"/>
                    <a:pt x="118246" y="63515"/>
                  </a:cubicBezTo>
                  <a:lnTo>
                    <a:pt x="138604" y="63672"/>
                  </a:lnTo>
                  <a:cubicBezTo>
                    <a:pt x="126627" y="27959"/>
                    <a:pt x="102266" y="220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7731374" y="4706312"/>
              <a:ext cx="138573" cy="222973"/>
            </a:xfrm>
            <a:custGeom>
              <a:avLst/>
              <a:gdLst/>
              <a:ahLst/>
              <a:cxnLst/>
              <a:rect l="l" t="t" r="r" b="b"/>
              <a:pathLst>
                <a:path w="138573" h="222973" extrusionOk="0">
                  <a:moveTo>
                    <a:pt x="74028" y="2"/>
                  </a:moveTo>
                  <a:cubicBezTo>
                    <a:pt x="32342" y="-342"/>
                    <a:pt x="507" y="50037"/>
                    <a:pt x="6" y="110862"/>
                  </a:cubicBezTo>
                  <a:cubicBezTo>
                    <a:pt x="-494" y="171718"/>
                    <a:pt x="30434" y="222598"/>
                    <a:pt x="72151" y="222973"/>
                  </a:cubicBezTo>
                  <a:cubicBezTo>
                    <a:pt x="83471" y="223067"/>
                    <a:pt x="97763" y="215343"/>
                    <a:pt x="97763" y="215343"/>
                  </a:cubicBezTo>
                  <a:cubicBezTo>
                    <a:pt x="97763" y="215343"/>
                    <a:pt x="99358" y="211058"/>
                    <a:pt x="98733" y="202802"/>
                  </a:cubicBezTo>
                  <a:cubicBezTo>
                    <a:pt x="98357" y="197799"/>
                    <a:pt x="96762" y="193139"/>
                    <a:pt x="96762" y="193139"/>
                  </a:cubicBezTo>
                  <a:cubicBezTo>
                    <a:pt x="96762" y="193139"/>
                    <a:pt x="79000" y="201958"/>
                    <a:pt x="72339" y="201895"/>
                  </a:cubicBezTo>
                  <a:cubicBezTo>
                    <a:pt x="44913" y="201676"/>
                    <a:pt x="20646" y="161742"/>
                    <a:pt x="21052" y="111018"/>
                  </a:cubicBezTo>
                  <a:cubicBezTo>
                    <a:pt x="21490" y="60295"/>
                    <a:pt x="46414" y="20798"/>
                    <a:pt x="73840" y="21017"/>
                  </a:cubicBezTo>
                  <a:cubicBezTo>
                    <a:pt x="91571" y="21173"/>
                    <a:pt x="108833" y="35402"/>
                    <a:pt x="118246" y="63516"/>
                  </a:cubicBezTo>
                  <a:lnTo>
                    <a:pt x="138573" y="63672"/>
                  </a:lnTo>
                  <a:cubicBezTo>
                    <a:pt x="126627" y="27991"/>
                    <a:pt x="102266" y="252"/>
                    <a:pt x="74028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7973203" y="4708345"/>
              <a:ext cx="138636" cy="222973"/>
            </a:xfrm>
            <a:custGeom>
              <a:avLst/>
              <a:gdLst/>
              <a:ahLst/>
              <a:cxnLst/>
              <a:rect l="l" t="t" r="r" b="b"/>
              <a:pathLst>
                <a:path w="138636" h="222973" extrusionOk="0">
                  <a:moveTo>
                    <a:pt x="74027" y="2"/>
                  </a:moveTo>
                  <a:cubicBezTo>
                    <a:pt x="32310" y="-342"/>
                    <a:pt x="506" y="50037"/>
                    <a:pt x="6" y="110862"/>
                  </a:cubicBezTo>
                  <a:cubicBezTo>
                    <a:pt x="-494" y="171718"/>
                    <a:pt x="30465" y="222598"/>
                    <a:pt x="72151" y="222973"/>
                  </a:cubicBezTo>
                  <a:cubicBezTo>
                    <a:pt x="83471" y="223067"/>
                    <a:pt x="97763" y="215342"/>
                    <a:pt x="97763" y="215342"/>
                  </a:cubicBezTo>
                  <a:cubicBezTo>
                    <a:pt x="97763" y="215342"/>
                    <a:pt x="99358" y="211058"/>
                    <a:pt x="98764" y="202802"/>
                  </a:cubicBezTo>
                  <a:cubicBezTo>
                    <a:pt x="98388" y="197799"/>
                    <a:pt x="96793" y="193139"/>
                    <a:pt x="96793" y="193139"/>
                  </a:cubicBezTo>
                  <a:cubicBezTo>
                    <a:pt x="96793" y="193139"/>
                    <a:pt x="79031" y="201958"/>
                    <a:pt x="72370" y="201895"/>
                  </a:cubicBezTo>
                  <a:cubicBezTo>
                    <a:pt x="44944" y="201676"/>
                    <a:pt x="20676" y="161742"/>
                    <a:pt x="21083" y="111018"/>
                  </a:cubicBezTo>
                  <a:cubicBezTo>
                    <a:pt x="21521" y="60295"/>
                    <a:pt x="46445" y="20798"/>
                    <a:pt x="73871" y="21017"/>
                  </a:cubicBezTo>
                  <a:cubicBezTo>
                    <a:pt x="91602" y="21173"/>
                    <a:pt x="108865" y="35402"/>
                    <a:pt x="118278" y="63516"/>
                  </a:cubicBezTo>
                  <a:lnTo>
                    <a:pt x="138636" y="63672"/>
                  </a:lnTo>
                  <a:cubicBezTo>
                    <a:pt x="126596" y="27991"/>
                    <a:pt x="102266" y="252"/>
                    <a:pt x="7402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6128800" y="5037765"/>
              <a:ext cx="2126707" cy="1020856"/>
            </a:xfrm>
            <a:custGeom>
              <a:avLst/>
              <a:gdLst/>
              <a:ahLst/>
              <a:cxnLst/>
              <a:rect l="l" t="t" r="r" b="b"/>
              <a:pathLst>
                <a:path w="2126707" h="1020856" extrusionOk="0">
                  <a:moveTo>
                    <a:pt x="66363" y="3"/>
                  </a:moveTo>
                  <a:lnTo>
                    <a:pt x="2070851" y="20987"/>
                  </a:lnTo>
                  <a:cubicBezTo>
                    <a:pt x="2102060" y="21299"/>
                    <a:pt x="2127078" y="48319"/>
                    <a:pt x="2126703" y="81311"/>
                  </a:cubicBezTo>
                  <a:lnTo>
                    <a:pt x="2117478" y="961718"/>
                  </a:lnTo>
                  <a:cubicBezTo>
                    <a:pt x="2117134" y="994710"/>
                    <a:pt x="2091553" y="1021166"/>
                    <a:pt x="2060375" y="1020854"/>
                  </a:cubicBezTo>
                  <a:lnTo>
                    <a:pt x="55856" y="999870"/>
                  </a:lnTo>
                  <a:cubicBezTo>
                    <a:pt x="24646" y="999557"/>
                    <a:pt x="-340" y="972538"/>
                    <a:pt x="4" y="939546"/>
                  </a:cubicBezTo>
                  <a:lnTo>
                    <a:pt x="9229" y="59139"/>
                  </a:lnTo>
                  <a:cubicBezTo>
                    <a:pt x="9604" y="26178"/>
                    <a:pt x="35185" y="-310"/>
                    <a:pt x="66363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8"/>
          <p:cNvGrpSpPr/>
          <p:nvPr/>
        </p:nvGrpSpPr>
        <p:grpSpPr>
          <a:xfrm>
            <a:off x="-1493921" y="3954832"/>
            <a:ext cx="3912879" cy="3328149"/>
            <a:chOff x="2242291" y="1874738"/>
            <a:chExt cx="1295827" cy="1102182"/>
          </a:xfrm>
        </p:grpSpPr>
        <p:sp>
          <p:nvSpPr>
            <p:cNvPr id="713" name="Google Shape;713;p8"/>
            <p:cNvSpPr/>
            <p:nvPr/>
          </p:nvSpPr>
          <p:spPr>
            <a:xfrm>
              <a:off x="2873802" y="2409775"/>
              <a:ext cx="612091" cy="168619"/>
            </a:xfrm>
            <a:custGeom>
              <a:avLst/>
              <a:gdLst/>
              <a:ahLst/>
              <a:cxnLst/>
              <a:rect l="l" t="t" r="r" b="b"/>
              <a:pathLst>
                <a:path w="612091" h="168619" extrusionOk="0">
                  <a:moveTo>
                    <a:pt x="0" y="168620"/>
                  </a:moveTo>
                  <a:cubicBezTo>
                    <a:pt x="0" y="168620"/>
                    <a:pt x="64577" y="133251"/>
                    <a:pt x="121493" y="114081"/>
                  </a:cubicBezTo>
                  <a:cubicBezTo>
                    <a:pt x="164742" y="99508"/>
                    <a:pt x="231039" y="80776"/>
                    <a:pt x="333143" y="68955"/>
                  </a:cubicBezTo>
                  <a:cubicBezTo>
                    <a:pt x="431651" y="57541"/>
                    <a:pt x="612091" y="0"/>
                    <a:pt x="612091" y="0"/>
                  </a:cubicBezTo>
                  <a:cubicBezTo>
                    <a:pt x="612091" y="0"/>
                    <a:pt x="549641" y="108233"/>
                    <a:pt x="428711" y="137129"/>
                  </a:cubicBezTo>
                  <a:cubicBezTo>
                    <a:pt x="307781" y="166024"/>
                    <a:pt x="253461" y="156142"/>
                    <a:pt x="210243" y="155923"/>
                  </a:cubicBezTo>
                  <a:cubicBezTo>
                    <a:pt x="166962" y="155673"/>
                    <a:pt x="0" y="168620"/>
                    <a:pt x="0" y="16862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2566658" y="2023469"/>
              <a:ext cx="317182" cy="554925"/>
            </a:xfrm>
            <a:custGeom>
              <a:avLst/>
              <a:gdLst/>
              <a:ahLst/>
              <a:cxnLst/>
              <a:rect l="l" t="t" r="r" b="b"/>
              <a:pathLst>
                <a:path w="317182" h="554925" extrusionOk="0">
                  <a:moveTo>
                    <a:pt x="317183" y="554926"/>
                  </a:moveTo>
                  <a:cubicBezTo>
                    <a:pt x="317183" y="554926"/>
                    <a:pt x="297200" y="484063"/>
                    <a:pt x="270994" y="430024"/>
                  </a:cubicBezTo>
                  <a:cubicBezTo>
                    <a:pt x="251105" y="388933"/>
                    <a:pt x="218018" y="328546"/>
                    <a:pt x="154942" y="247363"/>
                  </a:cubicBezTo>
                  <a:cubicBezTo>
                    <a:pt x="94055" y="169058"/>
                    <a:pt x="8745" y="0"/>
                    <a:pt x="8745" y="0"/>
                  </a:cubicBezTo>
                  <a:cubicBezTo>
                    <a:pt x="8745" y="0"/>
                    <a:pt x="-24748" y="120398"/>
                    <a:pt x="39360" y="226943"/>
                  </a:cubicBezTo>
                  <a:cubicBezTo>
                    <a:pt x="103468" y="333487"/>
                    <a:pt x="148563" y="365322"/>
                    <a:pt x="178991" y="396000"/>
                  </a:cubicBezTo>
                  <a:cubicBezTo>
                    <a:pt x="209450" y="426710"/>
                    <a:pt x="317183" y="554926"/>
                    <a:pt x="317183" y="55492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2910453" y="2241999"/>
              <a:ext cx="491286" cy="250084"/>
            </a:xfrm>
            <a:custGeom>
              <a:avLst/>
              <a:gdLst/>
              <a:ahLst/>
              <a:cxnLst/>
              <a:rect l="l" t="t" r="r" b="b"/>
              <a:pathLst>
                <a:path w="491286" h="250084" extrusionOk="0">
                  <a:moveTo>
                    <a:pt x="0" y="250084"/>
                  </a:moveTo>
                  <a:cubicBezTo>
                    <a:pt x="0" y="250084"/>
                    <a:pt x="187071" y="124933"/>
                    <a:pt x="263938" y="105950"/>
                  </a:cubicBezTo>
                  <a:cubicBezTo>
                    <a:pt x="371201" y="79463"/>
                    <a:pt x="491287" y="0"/>
                    <a:pt x="491287" y="0"/>
                  </a:cubicBezTo>
                  <a:cubicBezTo>
                    <a:pt x="491287" y="0"/>
                    <a:pt x="425021" y="105950"/>
                    <a:pt x="292708" y="155454"/>
                  </a:cubicBezTo>
                  <a:cubicBezTo>
                    <a:pt x="240890" y="174812"/>
                    <a:pt x="0" y="250084"/>
                    <a:pt x="0" y="25008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2725238" y="1979062"/>
              <a:ext cx="173113" cy="525811"/>
            </a:xfrm>
            <a:custGeom>
              <a:avLst/>
              <a:gdLst/>
              <a:ahLst/>
              <a:cxnLst/>
              <a:rect l="l" t="t" r="r" b="b"/>
              <a:pathLst>
                <a:path w="173113" h="525811" extrusionOk="0">
                  <a:moveTo>
                    <a:pt x="173113" y="525811"/>
                  </a:moveTo>
                  <a:cubicBezTo>
                    <a:pt x="173113" y="525811"/>
                    <a:pt x="131396" y="304654"/>
                    <a:pt x="91086" y="236481"/>
                  </a:cubicBezTo>
                  <a:cubicBezTo>
                    <a:pt x="34827" y="141382"/>
                    <a:pt x="7433" y="0"/>
                    <a:pt x="7433" y="0"/>
                  </a:cubicBezTo>
                  <a:cubicBezTo>
                    <a:pt x="7433" y="0"/>
                    <a:pt x="-21776" y="121524"/>
                    <a:pt x="35609" y="250616"/>
                  </a:cubicBezTo>
                  <a:cubicBezTo>
                    <a:pt x="58063" y="301183"/>
                    <a:pt x="173113" y="525811"/>
                    <a:pt x="173113" y="52581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2925464" y="2090079"/>
              <a:ext cx="451539" cy="368324"/>
            </a:xfrm>
            <a:custGeom>
              <a:avLst/>
              <a:gdLst/>
              <a:ahLst/>
              <a:cxnLst/>
              <a:rect l="l" t="t" r="r" b="b"/>
              <a:pathLst>
                <a:path w="451539" h="368324" extrusionOk="0">
                  <a:moveTo>
                    <a:pt x="0" y="368324"/>
                  </a:moveTo>
                  <a:cubicBezTo>
                    <a:pt x="0" y="368324"/>
                    <a:pt x="98977" y="220344"/>
                    <a:pt x="174812" y="178721"/>
                  </a:cubicBezTo>
                  <a:cubicBezTo>
                    <a:pt x="250647" y="137098"/>
                    <a:pt x="451540" y="0"/>
                    <a:pt x="451540" y="0"/>
                  </a:cubicBezTo>
                  <a:cubicBezTo>
                    <a:pt x="451540" y="0"/>
                    <a:pt x="315224" y="164711"/>
                    <a:pt x="264688" y="205990"/>
                  </a:cubicBezTo>
                  <a:cubicBezTo>
                    <a:pt x="214152" y="247270"/>
                    <a:pt x="0" y="368324"/>
                    <a:pt x="0" y="36832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2852804" y="1874738"/>
              <a:ext cx="91124" cy="580318"/>
            </a:xfrm>
            <a:custGeom>
              <a:avLst/>
              <a:gdLst/>
              <a:ahLst/>
              <a:cxnLst/>
              <a:rect l="l" t="t" r="r" b="b"/>
              <a:pathLst>
                <a:path w="91124" h="580318" extrusionOk="0">
                  <a:moveTo>
                    <a:pt x="70127" y="580319"/>
                  </a:moveTo>
                  <a:cubicBezTo>
                    <a:pt x="70127" y="580319"/>
                    <a:pt x="106653" y="406070"/>
                    <a:pt x="83355" y="322761"/>
                  </a:cubicBezTo>
                  <a:cubicBezTo>
                    <a:pt x="60057" y="239451"/>
                    <a:pt x="17496" y="0"/>
                    <a:pt x="17496" y="0"/>
                  </a:cubicBezTo>
                  <a:cubicBezTo>
                    <a:pt x="17496" y="0"/>
                    <a:pt x="-4895" y="212620"/>
                    <a:pt x="984" y="277635"/>
                  </a:cubicBezTo>
                  <a:cubicBezTo>
                    <a:pt x="6832" y="342619"/>
                    <a:pt x="70127" y="580319"/>
                    <a:pt x="70127" y="58031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2696103" y="2406652"/>
              <a:ext cx="249452" cy="570268"/>
            </a:xfrm>
            <a:custGeom>
              <a:avLst/>
              <a:gdLst/>
              <a:ahLst/>
              <a:cxnLst/>
              <a:rect l="l" t="t" r="r" b="b"/>
              <a:pathLst>
                <a:path w="249452" h="570268" extrusionOk="0">
                  <a:moveTo>
                    <a:pt x="244183" y="340"/>
                  </a:moveTo>
                  <a:cubicBezTo>
                    <a:pt x="240493" y="-817"/>
                    <a:pt x="237085" y="1059"/>
                    <a:pt x="235928" y="4749"/>
                  </a:cubicBezTo>
                  <a:cubicBezTo>
                    <a:pt x="235333" y="6626"/>
                    <a:pt x="226264" y="32769"/>
                    <a:pt x="222699" y="42776"/>
                  </a:cubicBezTo>
                  <a:cubicBezTo>
                    <a:pt x="212536" y="71328"/>
                    <a:pt x="201497" y="99848"/>
                    <a:pt x="189645" y="126555"/>
                  </a:cubicBezTo>
                  <a:cubicBezTo>
                    <a:pt x="183734" y="139845"/>
                    <a:pt x="169662" y="172431"/>
                    <a:pt x="169255" y="173401"/>
                  </a:cubicBezTo>
                  <a:cubicBezTo>
                    <a:pt x="147365" y="224750"/>
                    <a:pt x="130822" y="259868"/>
                    <a:pt x="94296" y="328792"/>
                  </a:cubicBezTo>
                  <a:cubicBezTo>
                    <a:pt x="87228" y="342114"/>
                    <a:pt x="57707" y="395902"/>
                    <a:pt x="54079" y="402626"/>
                  </a:cubicBezTo>
                  <a:cubicBezTo>
                    <a:pt x="41321" y="426174"/>
                    <a:pt x="34128" y="441403"/>
                    <a:pt x="27623" y="456633"/>
                  </a:cubicBezTo>
                  <a:cubicBezTo>
                    <a:pt x="14770" y="486748"/>
                    <a:pt x="6765" y="516394"/>
                    <a:pt x="72" y="562458"/>
                  </a:cubicBezTo>
                  <a:cubicBezTo>
                    <a:pt x="-490" y="566273"/>
                    <a:pt x="2293" y="569620"/>
                    <a:pt x="6139" y="570183"/>
                  </a:cubicBezTo>
                  <a:cubicBezTo>
                    <a:pt x="9986" y="570746"/>
                    <a:pt x="13301" y="568494"/>
                    <a:pt x="13863" y="564679"/>
                  </a:cubicBezTo>
                  <a:cubicBezTo>
                    <a:pt x="20399" y="519741"/>
                    <a:pt x="27999" y="491064"/>
                    <a:pt x="40320" y="462168"/>
                  </a:cubicBezTo>
                  <a:cubicBezTo>
                    <a:pt x="46606" y="447439"/>
                    <a:pt x="54205" y="432428"/>
                    <a:pt x="66776" y="409256"/>
                  </a:cubicBezTo>
                  <a:cubicBezTo>
                    <a:pt x="70404" y="402532"/>
                    <a:pt x="99362" y="348806"/>
                    <a:pt x="106460" y="335422"/>
                  </a:cubicBezTo>
                  <a:cubicBezTo>
                    <a:pt x="143143" y="266123"/>
                    <a:pt x="160468" y="230597"/>
                    <a:pt x="182515" y="178904"/>
                  </a:cubicBezTo>
                  <a:cubicBezTo>
                    <a:pt x="182921" y="177935"/>
                    <a:pt x="196493" y="145256"/>
                    <a:pt x="202341" y="132059"/>
                  </a:cubicBezTo>
                  <a:cubicBezTo>
                    <a:pt x="214350" y="105008"/>
                    <a:pt x="225670" y="76582"/>
                    <a:pt x="235959" y="47749"/>
                  </a:cubicBezTo>
                  <a:cubicBezTo>
                    <a:pt x="239555" y="37648"/>
                    <a:pt x="248593" y="11129"/>
                    <a:pt x="249187" y="9159"/>
                  </a:cubicBezTo>
                  <a:cubicBezTo>
                    <a:pt x="250282" y="5437"/>
                    <a:pt x="247874" y="1497"/>
                    <a:pt x="244183" y="34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2852787" y="2608072"/>
              <a:ext cx="685331" cy="98135"/>
            </a:xfrm>
            <a:custGeom>
              <a:avLst/>
              <a:gdLst/>
              <a:ahLst/>
              <a:cxnLst/>
              <a:rect l="l" t="t" r="r" b="b"/>
              <a:pathLst>
                <a:path w="685331" h="98135" extrusionOk="0">
                  <a:moveTo>
                    <a:pt x="0" y="18138"/>
                  </a:moveTo>
                  <a:lnTo>
                    <a:pt x="357911" y="17231"/>
                  </a:lnTo>
                  <a:lnTo>
                    <a:pt x="685331" y="0"/>
                  </a:lnTo>
                  <a:cubicBezTo>
                    <a:pt x="685331" y="0"/>
                    <a:pt x="625288" y="102729"/>
                    <a:pt x="489629" y="97976"/>
                  </a:cubicBezTo>
                  <a:cubicBezTo>
                    <a:pt x="353970" y="93254"/>
                    <a:pt x="254525" y="68236"/>
                    <a:pt x="208211" y="55852"/>
                  </a:cubicBezTo>
                  <a:cubicBezTo>
                    <a:pt x="161896" y="43468"/>
                    <a:pt x="0" y="18138"/>
                    <a:pt x="0" y="18138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2423030" y="2090079"/>
              <a:ext cx="429757" cy="541666"/>
            </a:xfrm>
            <a:custGeom>
              <a:avLst/>
              <a:gdLst/>
              <a:ahLst/>
              <a:cxnLst/>
              <a:rect l="l" t="t" r="r" b="b"/>
              <a:pathLst>
                <a:path w="429757" h="541666" extrusionOk="0">
                  <a:moveTo>
                    <a:pt x="429757" y="541666"/>
                  </a:moveTo>
                  <a:lnTo>
                    <a:pt x="203690" y="264219"/>
                  </a:lnTo>
                  <a:lnTo>
                    <a:pt x="9552" y="0"/>
                  </a:lnTo>
                  <a:cubicBezTo>
                    <a:pt x="9552" y="0"/>
                    <a:pt x="-31852" y="111548"/>
                    <a:pt x="57743" y="213496"/>
                  </a:cubicBezTo>
                  <a:cubicBezTo>
                    <a:pt x="147369" y="315443"/>
                    <a:pt x="229740" y="376549"/>
                    <a:pt x="268643" y="404506"/>
                  </a:cubicBezTo>
                  <a:cubicBezTo>
                    <a:pt x="307577" y="432464"/>
                    <a:pt x="429757" y="541666"/>
                    <a:pt x="429757" y="54166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2796528" y="2701561"/>
              <a:ext cx="654340" cy="192995"/>
            </a:xfrm>
            <a:custGeom>
              <a:avLst/>
              <a:gdLst/>
              <a:ahLst/>
              <a:cxnLst/>
              <a:rect l="l" t="t" r="r" b="b"/>
              <a:pathLst>
                <a:path w="654340" h="192995" extrusionOk="0">
                  <a:moveTo>
                    <a:pt x="0" y="37291"/>
                  </a:moveTo>
                  <a:cubicBezTo>
                    <a:pt x="0" y="37291"/>
                    <a:pt x="180660" y="-13026"/>
                    <a:pt x="277760" y="3236"/>
                  </a:cubicBezTo>
                  <a:cubicBezTo>
                    <a:pt x="605180" y="58088"/>
                    <a:pt x="654340" y="192996"/>
                    <a:pt x="654340" y="192996"/>
                  </a:cubicBezTo>
                  <a:cubicBezTo>
                    <a:pt x="654340" y="192996"/>
                    <a:pt x="454167" y="125323"/>
                    <a:pt x="354690" y="86045"/>
                  </a:cubicBezTo>
                  <a:cubicBezTo>
                    <a:pt x="260185" y="48706"/>
                    <a:pt x="0" y="37291"/>
                    <a:pt x="0" y="3729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2242291" y="2352632"/>
              <a:ext cx="569498" cy="366394"/>
            </a:xfrm>
            <a:custGeom>
              <a:avLst/>
              <a:gdLst/>
              <a:ahLst/>
              <a:cxnLst/>
              <a:rect l="l" t="t" r="r" b="b"/>
              <a:pathLst>
                <a:path w="569498" h="366394" extrusionOk="0">
                  <a:moveTo>
                    <a:pt x="569499" y="366394"/>
                  </a:moveTo>
                  <a:cubicBezTo>
                    <a:pt x="569499" y="366394"/>
                    <a:pt x="478840" y="202215"/>
                    <a:pt x="399221" y="144330"/>
                  </a:cubicBezTo>
                  <a:cubicBezTo>
                    <a:pt x="130718" y="-50934"/>
                    <a:pt x="0" y="8515"/>
                    <a:pt x="0" y="8515"/>
                  </a:cubicBezTo>
                  <a:cubicBezTo>
                    <a:pt x="0" y="8515"/>
                    <a:pt x="188509" y="103958"/>
                    <a:pt x="286235" y="147457"/>
                  </a:cubicBezTo>
                  <a:cubicBezTo>
                    <a:pt x="379082" y="188768"/>
                    <a:pt x="569499" y="366394"/>
                    <a:pt x="569499" y="36639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2752153" y="2806300"/>
              <a:ext cx="452227" cy="153521"/>
            </a:xfrm>
            <a:custGeom>
              <a:avLst/>
              <a:gdLst/>
              <a:ahLst/>
              <a:cxnLst/>
              <a:rect l="l" t="t" r="r" b="b"/>
              <a:pathLst>
                <a:path w="452227" h="153521" extrusionOk="0">
                  <a:moveTo>
                    <a:pt x="0" y="14642"/>
                  </a:moveTo>
                  <a:cubicBezTo>
                    <a:pt x="0" y="14642"/>
                    <a:pt x="157706" y="-22071"/>
                    <a:pt x="270505" y="20772"/>
                  </a:cubicBezTo>
                  <a:cubicBezTo>
                    <a:pt x="383304" y="63614"/>
                    <a:pt x="452228" y="153522"/>
                    <a:pt x="452228" y="153522"/>
                  </a:cubicBezTo>
                  <a:cubicBezTo>
                    <a:pt x="452228" y="153522"/>
                    <a:pt x="321385" y="106113"/>
                    <a:pt x="232572" y="62270"/>
                  </a:cubicBezTo>
                  <a:cubicBezTo>
                    <a:pt x="126528" y="9920"/>
                    <a:pt x="0" y="14642"/>
                    <a:pt x="0" y="14642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2358717" y="2543533"/>
              <a:ext cx="415889" cy="227185"/>
            </a:xfrm>
            <a:custGeom>
              <a:avLst/>
              <a:gdLst/>
              <a:ahLst/>
              <a:cxnLst/>
              <a:rect l="l" t="t" r="r" b="b"/>
              <a:pathLst>
                <a:path w="415889" h="227185" extrusionOk="0">
                  <a:moveTo>
                    <a:pt x="415889" y="227186"/>
                  </a:moveTo>
                  <a:cubicBezTo>
                    <a:pt x="415889" y="227186"/>
                    <a:pt x="331642" y="88900"/>
                    <a:pt x="222033" y="38427"/>
                  </a:cubicBezTo>
                  <a:cubicBezTo>
                    <a:pt x="112424" y="-12047"/>
                    <a:pt x="0" y="1713"/>
                    <a:pt x="0" y="1713"/>
                  </a:cubicBezTo>
                  <a:cubicBezTo>
                    <a:pt x="0" y="1713"/>
                    <a:pt x="125495" y="61881"/>
                    <a:pt x="218968" y="94560"/>
                  </a:cubicBezTo>
                  <a:cubicBezTo>
                    <a:pt x="330641" y="133588"/>
                    <a:pt x="415889" y="227186"/>
                    <a:pt x="415889" y="22718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2929397" y="1874738"/>
              <a:ext cx="251311" cy="569744"/>
            </a:xfrm>
            <a:custGeom>
              <a:avLst/>
              <a:gdLst/>
              <a:ahLst/>
              <a:cxnLst/>
              <a:rect l="l" t="t" r="r" b="b"/>
              <a:pathLst>
                <a:path w="251311" h="569744" extrusionOk="0">
                  <a:moveTo>
                    <a:pt x="570" y="564089"/>
                  </a:moveTo>
                  <a:cubicBezTo>
                    <a:pt x="33000" y="600990"/>
                    <a:pt x="49730" y="447193"/>
                    <a:pt x="89978" y="396063"/>
                  </a:cubicBezTo>
                  <a:cubicBezTo>
                    <a:pt x="130225" y="344933"/>
                    <a:pt x="187078" y="239295"/>
                    <a:pt x="198680" y="195670"/>
                  </a:cubicBezTo>
                  <a:cubicBezTo>
                    <a:pt x="210282" y="152046"/>
                    <a:pt x="251311" y="0"/>
                    <a:pt x="251311" y="0"/>
                  </a:cubicBezTo>
                  <a:cubicBezTo>
                    <a:pt x="251311" y="0"/>
                    <a:pt x="170441" y="73427"/>
                    <a:pt x="129787" y="147855"/>
                  </a:cubicBezTo>
                  <a:cubicBezTo>
                    <a:pt x="20710" y="347560"/>
                    <a:pt x="-4308" y="558553"/>
                    <a:pt x="570" y="56408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2939661" y="1937278"/>
              <a:ext cx="214406" cy="468744"/>
            </a:xfrm>
            <a:custGeom>
              <a:avLst/>
              <a:gdLst/>
              <a:ahLst/>
              <a:cxnLst/>
              <a:rect l="l" t="t" r="r" b="b"/>
              <a:pathLst>
                <a:path w="214406" h="468744" extrusionOk="0">
                  <a:moveTo>
                    <a:pt x="214027" y="67"/>
                  </a:moveTo>
                  <a:cubicBezTo>
                    <a:pt x="213683" y="-89"/>
                    <a:pt x="213308" y="36"/>
                    <a:pt x="213151" y="349"/>
                  </a:cubicBezTo>
                  <a:cubicBezTo>
                    <a:pt x="202926" y="20801"/>
                    <a:pt x="192137" y="41972"/>
                    <a:pt x="178752" y="67865"/>
                  </a:cubicBezTo>
                  <a:cubicBezTo>
                    <a:pt x="174999" y="75121"/>
                    <a:pt x="153797" y="115993"/>
                    <a:pt x="153828" y="115962"/>
                  </a:cubicBezTo>
                  <a:cubicBezTo>
                    <a:pt x="107107" y="205995"/>
                    <a:pt x="83403" y="253153"/>
                    <a:pt x="58354" y="308286"/>
                  </a:cubicBezTo>
                  <a:cubicBezTo>
                    <a:pt x="54820" y="316073"/>
                    <a:pt x="38121" y="350942"/>
                    <a:pt x="34212" y="359291"/>
                  </a:cubicBezTo>
                  <a:cubicBezTo>
                    <a:pt x="28489" y="371644"/>
                    <a:pt x="23704" y="382527"/>
                    <a:pt x="19451" y="392909"/>
                  </a:cubicBezTo>
                  <a:cubicBezTo>
                    <a:pt x="6817" y="423900"/>
                    <a:pt x="0" y="448730"/>
                    <a:pt x="0" y="468056"/>
                  </a:cubicBezTo>
                  <a:cubicBezTo>
                    <a:pt x="0" y="468432"/>
                    <a:pt x="313" y="468744"/>
                    <a:pt x="688" y="468744"/>
                  </a:cubicBezTo>
                  <a:cubicBezTo>
                    <a:pt x="1063" y="468744"/>
                    <a:pt x="1376" y="468432"/>
                    <a:pt x="1376" y="468056"/>
                  </a:cubicBezTo>
                  <a:cubicBezTo>
                    <a:pt x="1376" y="448949"/>
                    <a:pt x="8162" y="424244"/>
                    <a:pt x="20734" y="393378"/>
                  </a:cubicBezTo>
                  <a:cubicBezTo>
                    <a:pt x="24955" y="383027"/>
                    <a:pt x="29771" y="372207"/>
                    <a:pt x="35494" y="359854"/>
                  </a:cubicBezTo>
                  <a:cubicBezTo>
                    <a:pt x="39372" y="351505"/>
                    <a:pt x="56071" y="316667"/>
                    <a:pt x="59636" y="308849"/>
                  </a:cubicBezTo>
                  <a:cubicBezTo>
                    <a:pt x="84685" y="253748"/>
                    <a:pt x="108296" y="206558"/>
                    <a:pt x="155016" y="116525"/>
                  </a:cubicBezTo>
                  <a:cubicBezTo>
                    <a:pt x="154985" y="116588"/>
                    <a:pt x="176188" y="75809"/>
                    <a:pt x="179940" y="68553"/>
                  </a:cubicBezTo>
                  <a:cubicBezTo>
                    <a:pt x="193325" y="42660"/>
                    <a:pt x="204114" y="21364"/>
                    <a:pt x="214340" y="943"/>
                  </a:cubicBezTo>
                  <a:cubicBezTo>
                    <a:pt x="214496" y="599"/>
                    <a:pt x="214371" y="224"/>
                    <a:pt x="214027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2875541" y="1949426"/>
              <a:ext cx="49609" cy="481520"/>
            </a:xfrm>
            <a:custGeom>
              <a:avLst/>
              <a:gdLst/>
              <a:ahLst/>
              <a:cxnLst/>
              <a:rect l="l" t="t" r="r" b="b"/>
              <a:pathLst>
                <a:path w="49609" h="481520" extrusionOk="0">
                  <a:moveTo>
                    <a:pt x="5110" y="22"/>
                  </a:moveTo>
                  <a:cubicBezTo>
                    <a:pt x="4734" y="-72"/>
                    <a:pt x="4421" y="147"/>
                    <a:pt x="4328" y="522"/>
                  </a:cubicBezTo>
                  <a:cubicBezTo>
                    <a:pt x="-957" y="23382"/>
                    <a:pt x="-1270" y="47055"/>
                    <a:pt x="2670" y="73511"/>
                  </a:cubicBezTo>
                  <a:cubicBezTo>
                    <a:pt x="5641" y="93619"/>
                    <a:pt x="9706" y="110194"/>
                    <a:pt x="19495" y="144937"/>
                  </a:cubicBezTo>
                  <a:cubicBezTo>
                    <a:pt x="26031" y="168110"/>
                    <a:pt x="28501" y="177241"/>
                    <a:pt x="31316" y="189500"/>
                  </a:cubicBezTo>
                  <a:cubicBezTo>
                    <a:pt x="37414" y="215956"/>
                    <a:pt x="39822" y="248104"/>
                    <a:pt x="39822" y="287914"/>
                  </a:cubicBezTo>
                  <a:cubicBezTo>
                    <a:pt x="39822" y="302049"/>
                    <a:pt x="39321" y="313401"/>
                    <a:pt x="37883" y="339013"/>
                  </a:cubicBezTo>
                  <a:cubicBezTo>
                    <a:pt x="37070" y="353398"/>
                    <a:pt x="36726" y="359809"/>
                    <a:pt x="36413" y="367846"/>
                  </a:cubicBezTo>
                  <a:cubicBezTo>
                    <a:pt x="35381" y="394271"/>
                    <a:pt x="35913" y="414879"/>
                    <a:pt x="38759" y="434799"/>
                  </a:cubicBezTo>
                  <a:cubicBezTo>
                    <a:pt x="39040" y="436738"/>
                    <a:pt x="40603" y="451937"/>
                    <a:pt x="41198" y="456596"/>
                  </a:cubicBezTo>
                  <a:cubicBezTo>
                    <a:pt x="43262" y="472983"/>
                    <a:pt x="45388" y="481520"/>
                    <a:pt x="48922" y="481520"/>
                  </a:cubicBezTo>
                  <a:cubicBezTo>
                    <a:pt x="49297" y="481520"/>
                    <a:pt x="49610" y="481208"/>
                    <a:pt x="49610" y="480832"/>
                  </a:cubicBezTo>
                  <a:cubicBezTo>
                    <a:pt x="49610" y="480457"/>
                    <a:pt x="49297" y="480144"/>
                    <a:pt x="48922" y="480144"/>
                  </a:cubicBezTo>
                  <a:cubicBezTo>
                    <a:pt x="46639" y="480144"/>
                    <a:pt x="44450" y="471326"/>
                    <a:pt x="42574" y="456409"/>
                  </a:cubicBezTo>
                  <a:cubicBezTo>
                    <a:pt x="41979" y="451780"/>
                    <a:pt x="40416" y="436613"/>
                    <a:pt x="40134" y="434612"/>
                  </a:cubicBezTo>
                  <a:cubicBezTo>
                    <a:pt x="37289" y="414785"/>
                    <a:pt x="36757" y="394302"/>
                    <a:pt x="37789" y="367971"/>
                  </a:cubicBezTo>
                  <a:cubicBezTo>
                    <a:pt x="38102" y="359965"/>
                    <a:pt x="38446" y="353523"/>
                    <a:pt x="39259" y="339138"/>
                  </a:cubicBezTo>
                  <a:cubicBezTo>
                    <a:pt x="40729" y="313495"/>
                    <a:pt x="41229" y="302111"/>
                    <a:pt x="41198" y="287914"/>
                  </a:cubicBezTo>
                  <a:cubicBezTo>
                    <a:pt x="41198" y="248010"/>
                    <a:pt x="38821" y="215800"/>
                    <a:pt x="32692" y="189219"/>
                  </a:cubicBezTo>
                  <a:cubicBezTo>
                    <a:pt x="29846" y="176929"/>
                    <a:pt x="27407" y="167766"/>
                    <a:pt x="20871" y="144562"/>
                  </a:cubicBezTo>
                  <a:cubicBezTo>
                    <a:pt x="11114" y="109850"/>
                    <a:pt x="7017" y="93338"/>
                    <a:pt x="4046" y="73324"/>
                  </a:cubicBezTo>
                  <a:cubicBezTo>
                    <a:pt x="137" y="47024"/>
                    <a:pt x="387" y="23507"/>
                    <a:pt x="5610" y="804"/>
                  </a:cubicBezTo>
                  <a:cubicBezTo>
                    <a:pt x="5672" y="460"/>
                    <a:pt x="5485" y="115"/>
                    <a:pt x="5110" y="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2733098" y="2013930"/>
              <a:ext cx="160812" cy="481261"/>
            </a:xfrm>
            <a:custGeom>
              <a:avLst/>
              <a:gdLst/>
              <a:ahLst/>
              <a:cxnLst/>
              <a:rect l="l" t="t" r="r" b="b"/>
              <a:pathLst>
                <a:path w="160812" h="481261" extrusionOk="0">
                  <a:moveTo>
                    <a:pt x="4295" y="33"/>
                  </a:moveTo>
                  <a:cubicBezTo>
                    <a:pt x="3951" y="-93"/>
                    <a:pt x="3513" y="158"/>
                    <a:pt x="3419" y="533"/>
                  </a:cubicBezTo>
                  <a:cubicBezTo>
                    <a:pt x="-83" y="11634"/>
                    <a:pt x="-771" y="24018"/>
                    <a:pt x="792" y="39342"/>
                  </a:cubicBezTo>
                  <a:cubicBezTo>
                    <a:pt x="1418" y="45565"/>
                    <a:pt x="2293" y="51100"/>
                    <a:pt x="3919" y="61138"/>
                  </a:cubicBezTo>
                  <a:cubicBezTo>
                    <a:pt x="5264" y="69488"/>
                    <a:pt x="5389" y="70708"/>
                    <a:pt x="5858" y="74148"/>
                  </a:cubicBezTo>
                  <a:cubicBezTo>
                    <a:pt x="14458" y="133502"/>
                    <a:pt x="33222" y="194233"/>
                    <a:pt x="58740" y="242517"/>
                  </a:cubicBezTo>
                  <a:cubicBezTo>
                    <a:pt x="64713" y="253838"/>
                    <a:pt x="70811" y="264127"/>
                    <a:pt x="81819" y="281702"/>
                  </a:cubicBezTo>
                  <a:cubicBezTo>
                    <a:pt x="82569" y="282890"/>
                    <a:pt x="83195" y="283984"/>
                    <a:pt x="84664" y="286299"/>
                  </a:cubicBezTo>
                  <a:cubicBezTo>
                    <a:pt x="106836" y="321730"/>
                    <a:pt x="116249" y="338773"/>
                    <a:pt x="124130" y="360758"/>
                  </a:cubicBezTo>
                  <a:cubicBezTo>
                    <a:pt x="128195" y="372078"/>
                    <a:pt x="131135" y="381241"/>
                    <a:pt x="137327" y="401787"/>
                  </a:cubicBezTo>
                  <a:cubicBezTo>
                    <a:pt x="137608" y="402694"/>
                    <a:pt x="146646" y="432246"/>
                    <a:pt x="150617" y="443316"/>
                  </a:cubicBezTo>
                  <a:cubicBezTo>
                    <a:pt x="151837" y="446725"/>
                    <a:pt x="152400" y="450196"/>
                    <a:pt x="153244" y="458077"/>
                  </a:cubicBezTo>
                  <a:cubicBezTo>
                    <a:pt x="153369" y="459140"/>
                    <a:pt x="153369" y="459578"/>
                    <a:pt x="153432" y="460141"/>
                  </a:cubicBezTo>
                  <a:cubicBezTo>
                    <a:pt x="154652" y="471180"/>
                    <a:pt x="156121" y="476809"/>
                    <a:pt x="159686" y="481062"/>
                  </a:cubicBezTo>
                  <a:cubicBezTo>
                    <a:pt x="159937" y="481343"/>
                    <a:pt x="160281" y="481312"/>
                    <a:pt x="160562" y="481062"/>
                  </a:cubicBezTo>
                  <a:cubicBezTo>
                    <a:pt x="160844" y="480812"/>
                    <a:pt x="160906" y="480468"/>
                    <a:pt x="160656" y="480186"/>
                  </a:cubicBezTo>
                  <a:cubicBezTo>
                    <a:pt x="157310" y="476215"/>
                    <a:pt x="155996" y="470711"/>
                    <a:pt x="154777" y="459953"/>
                  </a:cubicBezTo>
                  <a:cubicBezTo>
                    <a:pt x="154714" y="459390"/>
                    <a:pt x="154683" y="458953"/>
                    <a:pt x="154589" y="457889"/>
                  </a:cubicBezTo>
                  <a:cubicBezTo>
                    <a:pt x="153713" y="449884"/>
                    <a:pt x="153119" y="446412"/>
                    <a:pt x="151837" y="442847"/>
                  </a:cubicBezTo>
                  <a:cubicBezTo>
                    <a:pt x="147865" y="431808"/>
                    <a:pt x="144863" y="422208"/>
                    <a:pt x="139141" y="403257"/>
                  </a:cubicBezTo>
                  <a:cubicBezTo>
                    <a:pt x="138859" y="402350"/>
                    <a:pt x="129446" y="371609"/>
                    <a:pt x="125349" y="360257"/>
                  </a:cubicBezTo>
                  <a:cubicBezTo>
                    <a:pt x="117406" y="338148"/>
                    <a:pt x="107993" y="321105"/>
                    <a:pt x="85759" y="285579"/>
                  </a:cubicBezTo>
                  <a:cubicBezTo>
                    <a:pt x="84320" y="283265"/>
                    <a:pt x="83570" y="282171"/>
                    <a:pt x="82819" y="280982"/>
                  </a:cubicBezTo>
                  <a:cubicBezTo>
                    <a:pt x="71843" y="263407"/>
                    <a:pt x="65807" y="253181"/>
                    <a:pt x="59866" y="241892"/>
                  </a:cubicBezTo>
                  <a:cubicBezTo>
                    <a:pt x="34410" y="193733"/>
                    <a:pt x="15772" y="133096"/>
                    <a:pt x="7203" y="73898"/>
                  </a:cubicBezTo>
                  <a:cubicBezTo>
                    <a:pt x="6703" y="70458"/>
                    <a:pt x="6515" y="69269"/>
                    <a:pt x="5139" y="60888"/>
                  </a:cubicBezTo>
                  <a:cubicBezTo>
                    <a:pt x="3513" y="50881"/>
                    <a:pt x="2731" y="45283"/>
                    <a:pt x="2106" y="39092"/>
                  </a:cubicBezTo>
                  <a:cubicBezTo>
                    <a:pt x="573" y="23956"/>
                    <a:pt x="1199" y="11791"/>
                    <a:pt x="4639" y="877"/>
                  </a:cubicBezTo>
                  <a:cubicBezTo>
                    <a:pt x="4795" y="533"/>
                    <a:pt x="4639" y="126"/>
                    <a:pt x="4295" y="3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2572973" y="2044732"/>
              <a:ext cx="299899" cy="520122"/>
            </a:xfrm>
            <a:custGeom>
              <a:avLst/>
              <a:gdLst/>
              <a:ahLst/>
              <a:cxnLst/>
              <a:rect l="l" t="t" r="r" b="b"/>
              <a:pathLst>
                <a:path w="299899" h="520122" extrusionOk="0">
                  <a:moveTo>
                    <a:pt x="929" y="3"/>
                  </a:moveTo>
                  <a:cubicBezTo>
                    <a:pt x="553" y="-29"/>
                    <a:pt x="272" y="222"/>
                    <a:pt x="241" y="597"/>
                  </a:cubicBezTo>
                  <a:cubicBezTo>
                    <a:pt x="-2042" y="26490"/>
                    <a:pt x="12155" y="68645"/>
                    <a:pt x="32576" y="109768"/>
                  </a:cubicBezTo>
                  <a:cubicBezTo>
                    <a:pt x="36016" y="116679"/>
                    <a:pt x="38018" y="122496"/>
                    <a:pt x="41864" y="135755"/>
                  </a:cubicBezTo>
                  <a:cubicBezTo>
                    <a:pt x="42083" y="136506"/>
                    <a:pt x="42052" y="136569"/>
                    <a:pt x="42239" y="137319"/>
                  </a:cubicBezTo>
                  <a:cubicBezTo>
                    <a:pt x="46336" y="151360"/>
                    <a:pt x="48932" y="158428"/>
                    <a:pt x="53278" y="166152"/>
                  </a:cubicBezTo>
                  <a:cubicBezTo>
                    <a:pt x="94214" y="238891"/>
                    <a:pt x="145938" y="307096"/>
                    <a:pt x="204073" y="364355"/>
                  </a:cubicBezTo>
                  <a:cubicBezTo>
                    <a:pt x="227590" y="387497"/>
                    <a:pt x="244852" y="414422"/>
                    <a:pt x="272090" y="465302"/>
                  </a:cubicBezTo>
                  <a:cubicBezTo>
                    <a:pt x="273435" y="467835"/>
                    <a:pt x="276969" y="474371"/>
                    <a:pt x="276969" y="474402"/>
                  </a:cubicBezTo>
                  <a:cubicBezTo>
                    <a:pt x="284099" y="487474"/>
                    <a:pt x="287288" y="493447"/>
                    <a:pt x="290760" y="500984"/>
                  </a:cubicBezTo>
                  <a:cubicBezTo>
                    <a:pt x="291479" y="502516"/>
                    <a:pt x="292573" y="505237"/>
                    <a:pt x="294262" y="509396"/>
                  </a:cubicBezTo>
                  <a:cubicBezTo>
                    <a:pt x="294325" y="509552"/>
                    <a:pt x="298171" y="518809"/>
                    <a:pt x="298359" y="519278"/>
                  </a:cubicBezTo>
                  <a:cubicBezTo>
                    <a:pt x="298453" y="519466"/>
                    <a:pt x="298515" y="519559"/>
                    <a:pt x="298547" y="519653"/>
                  </a:cubicBezTo>
                  <a:cubicBezTo>
                    <a:pt x="298547" y="519747"/>
                    <a:pt x="298547" y="519747"/>
                    <a:pt x="298547" y="519747"/>
                  </a:cubicBezTo>
                  <a:cubicBezTo>
                    <a:pt x="298547" y="519778"/>
                    <a:pt x="298547" y="519841"/>
                    <a:pt x="298547" y="519841"/>
                  </a:cubicBezTo>
                  <a:cubicBezTo>
                    <a:pt x="298578" y="519935"/>
                    <a:pt x="298609" y="519903"/>
                    <a:pt x="298828" y="520122"/>
                  </a:cubicBezTo>
                  <a:cubicBezTo>
                    <a:pt x="299923" y="520029"/>
                    <a:pt x="299923" y="520029"/>
                    <a:pt x="299891" y="519528"/>
                  </a:cubicBezTo>
                  <a:cubicBezTo>
                    <a:pt x="299891" y="519403"/>
                    <a:pt x="299797" y="519497"/>
                    <a:pt x="299797" y="519434"/>
                  </a:cubicBezTo>
                  <a:cubicBezTo>
                    <a:pt x="299766" y="519247"/>
                    <a:pt x="299578" y="519247"/>
                    <a:pt x="299422" y="519153"/>
                  </a:cubicBezTo>
                  <a:cubicBezTo>
                    <a:pt x="299547" y="519122"/>
                    <a:pt x="299422" y="519059"/>
                    <a:pt x="299610" y="519059"/>
                  </a:cubicBezTo>
                  <a:cubicBezTo>
                    <a:pt x="299422" y="518621"/>
                    <a:pt x="292605" y="501953"/>
                    <a:pt x="291886" y="500390"/>
                  </a:cubicBezTo>
                  <a:cubicBezTo>
                    <a:pt x="288383" y="492822"/>
                    <a:pt x="285350" y="486911"/>
                    <a:pt x="278188" y="473808"/>
                  </a:cubicBezTo>
                  <a:cubicBezTo>
                    <a:pt x="278188" y="473777"/>
                    <a:pt x="274561" y="467241"/>
                    <a:pt x="273216" y="464708"/>
                  </a:cubicBezTo>
                  <a:cubicBezTo>
                    <a:pt x="245915" y="413703"/>
                    <a:pt x="228622" y="386653"/>
                    <a:pt x="205011" y="363355"/>
                  </a:cubicBezTo>
                  <a:cubicBezTo>
                    <a:pt x="147001" y="306189"/>
                    <a:pt x="95277" y="238172"/>
                    <a:pt x="54404" y="165558"/>
                  </a:cubicBezTo>
                  <a:cubicBezTo>
                    <a:pt x="50120" y="157959"/>
                    <a:pt x="47524" y="150891"/>
                    <a:pt x="43459" y="136913"/>
                  </a:cubicBezTo>
                  <a:cubicBezTo>
                    <a:pt x="43240" y="136162"/>
                    <a:pt x="43271" y="136099"/>
                    <a:pt x="43084" y="135349"/>
                  </a:cubicBezTo>
                  <a:cubicBezTo>
                    <a:pt x="39206" y="122027"/>
                    <a:pt x="37173" y="116148"/>
                    <a:pt x="33702" y="109143"/>
                  </a:cubicBezTo>
                  <a:cubicBezTo>
                    <a:pt x="13375" y="68270"/>
                    <a:pt x="-697" y="26240"/>
                    <a:pt x="1554" y="659"/>
                  </a:cubicBezTo>
                  <a:cubicBezTo>
                    <a:pt x="1648" y="315"/>
                    <a:pt x="1304" y="34"/>
                    <a:pt x="929" y="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2434697" y="2102839"/>
              <a:ext cx="395383" cy="507908"/>
            </a:xfrm>
            <a:custGeom>
              <a:avLst/>
              <a:gdLst/>
              <a:ahLst/>
              <a:cxnLst/>
              <a:rect l="l" t="t" r="r" b="b"/>
              <a:pathLst>
                <a:path w="395383" h="507908" extrusionOk="0">
                  <a:moveTo>
                    <a:pt x="418" y="30"/>
                  </a:moveTo>
                  <a:cubicBezTo>
                    <a:pt x="74" y="155"/>
                    <a:pt x="-82" y="468"/>
                    <a:pt x="43" y="812"/>
                  </a:cubicBezTo>
                  <a:cubicBezTo>
                    <a:pt x="2451" y="8567"/>
                    <a:pt x="5390" y="16792"/>
                    <a:pt x="9049" y="25548"/>
                  </a:cubicBezTo>
                  <a:cubicBezTo>
                    <a:pt x="13678" y="36681"/>
                    <a:pt x="19025" y="48064"/>
                    <a:pt x="26437" y="62981"/>
                  </a:cubicBezTo>
                  <a:cubicBezTo>
                    <a:pt x="27625" y="65389"/>
                    <a:pt x="52799" y="115737"/>
                    <a:pt x="55082" y="120240"/>
                  </a:cubicBezTo>
                  <a:cubicBezTo>
                    <a:pt x="86729" y="183316"/>
                    <a:pt x="109714" y="220906"/>
                    <a:pt x="140580" y="254617"/>
                  </a:cubicBezTo>
                  <a:cubicBezTo>
                    <a:pt x="162158" y="278165"/>
                    <a:pt x="180734" y="296053"/>
                    <a:pt x="222388" y="334361"/>
                  </a:cubicBezTo>
                  <a:cubicBezTo>
                    <a:pt x="222857" y="334799"/>
                    <a:pt x="268609" y="377236"/>
                    <a:pt x="285308" y="394154"/>
                  </a:cubicBezTo>
                  <a:cubicBezTo>
                    <a:pt x="292970" y="401941"/>
                    <a:pt x="300757" y="410447"/>
                    <a:pt x="310607" y="421798"/>
                  </a:cubicBezTo>
                  <a:cubicBezTo>
                    <a:pt x="313047" y="424613"/>
                    <a:pt x="325274" y="438936"/>
                    <a:pt x="326931" y="440843"/>
                  </a:cubicBezTo>
                  <a:cubicBezTo>
                    <a:pt x="356327" y="475086"/>
                    <a:pt x="373527" y="492693"/>
                    <a:pt x="394354" y="507797"/>
                  </a:cubicBezTo>
                  <a:cubicBezTo>
                    <a:pt x="394667" y="508016"/>
                    <a:pt x="395011" y="507891"/>
                    <a:pt x="395230" y="507609"/>
                  </a:cubicBezTo>
                  <a:cubicBezTo>
                    <a:pt x="395449" y="507297"/>
                    <a:pt x="395449" y="506953"/>
                    <a:pt x="395136" y="506734"/>
                  </a:cubicBezTo>
                  <a:cubicBezTo>
                    <a:pt x="374434" y="491723"/>
                    <a:pt x="357328" y="474148"/>
                    <a:pt x="327995" y="439999"/>
                  </a:cubicBezTo>
                  <a:cubicBezTo>
                    <a:pt x="326337" y="438091"/>
                    <a:pt x="314110" y="423737"/>
                    <a:pt x="311671" y="420954"/>
                  </a:cubicBezTo>
                  <a:cubicBezTo>
                    <a:pt x="301788" y="409571"/>
                    <a:pt x="293877" y="401002"/>
                    <a:pt x="286152" y="393184"/>
                  </a:cubicBezTo>
                  <a:cubicBezTo>
                    <a:pt x="269422" y="376235"/>
                    <a:pt x="255443" y="362944"/>
                    <a:pt x="224296" y="334268"/>
                  </a:cubicBezTo>
                  <a:cubicBezTo>
                    <a:pt x="223827" y="333830"/>
                    <a:pt x="223796" y="333830"/>
                    <a:pt x="223327" y="333392"/>
                  </a:cubicBezTo>
                  <a:cubicBezTo>
                    <a:pt x="181735" y="295115"/>
                    <a:pt x="163065" y="277258"/>
                    <a:pt x="141518" y="253742"/>
                  </a:cubicBezTo>
                  <a:cubicBezTo>
                    <a:pt x="110747" y="220155"/>
                    <a:pt x="87793" y="182628"/>
                    <a:pt x="56208" y="119646"/>
                  </a:cubicBezTo>
                  <a:cubicBezTo>
                    <a:pt x="53925" y="115143"/>
                    <a:pt x="28845" y="64763"/>
                    <a:pt x="27687" y="62387"/>
                  </a:cubicBezTo>
                  <a:cubicBezTo>
                    <a:pt x="20276" y="47501"/>
                    <a:pt x="14928" y="36056"/>
                    <a:pt x="10300" y="24954"/>
                  </a:cubicBezTo>
                  <a:cubicBezTo>
                    <a:pt x="6672" y="16260"/>
                    <a:pt x="3702" y="8129"/>
                    <a:pt x="1294" y="436"/>
                  </a:cubicBezTo>
                  <a:cubicBezTo>
                    <a:pt x="1200" y="61"/>
                    <a:pt x="793" y="-64"/>
                    <a:pt x="418" y="3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2260824" y="2357820"/>
              <a:ext cx="528648" cy="337106"/>
            </a:xfrm>
            <a:custGeom>
              <a:avLst/>
              <a:gdLst/>
              <a:ahLst/>
              <a:cxnLst/>
              <a:rect l="l" t="t" r="r" b="b"/>
              <a:pathLst>
                <a:path w="528648" h="337106" extrusionOk="0">
                  <a:moveTo>
                    <a:pt x="918" y="43"/>
                  </a:moveTo>
                  <a:cubicBezTo>
                    <a:pt x="574" y="-82"/>
                    <a:pt x="168" y="74"/>
                    <a:pt x="43" y="418"/>
                  </a:cubicBezTo>
                  <a:cubicBezTo>
                    <a:pt x="-82" y="762"/>
                    <a:pt x="74" y="1169"/>
                    <a:pt x="418" y="1294"/>
                  </a:cubicBezTo>
                  <a:cubicBezTo>
                    <a:pt x="13427" y="6360"/>
                    <a:pt x="24498" y="9049"/>
                    <a:pt x="49265" y="13990"/>
                  </a:cubicBezTo>
                  <a:cubicBezTo>
                    <a:pt x="52330" y="14616"/>
                    <a:pt x="53237" y="14772"/>
                    <a:pt x="54738" y="15054"/>
                  </a:cubicBezTo>
                  <a:cubicBezTo>
                    <a:pt x="71906" y="18493"/>
                    <a:pt x="82289" y="21026"/>
                    <a:pt x="92953" y="24623"/>
                  </a:cubicBezTo>
                  <a:cubicBezTo>
                    <a:pt x="190022" y="57365"/>
                    <a:pt x="259696" y="89544"/>
                    <a:pt x="318707" y="133482"/>
                  </a:cubicBezTo>
                  <a:cubicBezTo>
                    <a:pt x="350385" y="157061"/>
                    <a:pt x="375622" y="179952"/>
                    <a:pt x="421624" y="224859"/>
                  </a:cubicBezTo>
                  <a:cubicBezTo>
                    <a:pt x="422499" y="225703"/>
                    <a:pt x="432225" y="235241"/>
                    <a:pt x="435102" y="238056"/>
                  </a:cubicBezTo>
                  <a:cubicBezTo>
                    <a:pt x="449644" y="252253"/>
                    <a:pt x="459776" y="261979"/>
                    <a:pt x="470189" y="271674"/>
                  </a:cubicBezTo>
                  <a:cubicBezTo>
                    <a:pt x="473723" y="274957"/>
                    <a:pt x="477320" y="279304"/>
                    <a:pt x="481510" y="285058"/>
                  </a:cubicBezTo>
                  <a:cubicBezTo>
                    <a:pt x="483199" y="287372"/>
                    <a:pt x="484950" y="289843"/>
                    <a:pt x="487076" y="292970"/>
                  </a:cubicBezTo>
                  <a:cubicBezTo>
                    <a:pt x="488234" y="294659"/>
                    <a:pt x="492174" y="300538"/>
                    <a:pt x="492737" y="301382"/>
                  </a:cubicBezTo>
                  <a:cubicBezTo>
                    <a:pt x="507216" y="322679"/>
                    <a:pt x="516160" y="332560"/>
                    <a:pt x="527730" y="337064"/>
                  </a:cubicBezTo>
                  <a:cubicBezTo>
                    <a:pt x="528074" y="337189"/>
                    <a:pt x="528481" y="337032"/>
                    <a:pt x="528606" y="336688"/>
                  </a:cubicBezTo>
                  <a:cubicBezTo>
                    <a:pt x="528731" y="336344"/>
                    <a:pt x="528575" y="335938"/>
                    <a:pt x="528231" y="335813"/>
                  </a:cubicBezTo>
                  <a:cubicBezTo>
                    <a:pt x="517035" y="331466"/>
                    <a:pt x="508154" y="321709"/>
                    <a:pt x="493831" y="300631"/>
                  </a:cubicBezTo>
                  <a:cubicBezTo>
                    <a:pt x="493268" y="299819"/>
                    <a:pt x="489391" y="294002"/>
                    <a:pt x="488265" y="292313"/>
                  </a:cubicBezTo>
                  <a:cubicBezTo>
                    <a:pt x="486107" y="289155"/>
                    <a:pt x="484293" y="286622"/>
                    <a:pt x="482605" y="284307"/>
                  </a:cubicBezTo>
                  <a:cubicBezTo>
                    <a:pt x="478352" y="278460"/>
                    <a:pt x="474661" y="274081"/>
                    <a:pt x="471065" y="270735"/>
                  </a:cubicBezTo>
                  <a:cubicBezTo>
                    <a:pt x="460683" y="261041"/>
                    <a:pt x="450613" y="251315"/>
                    <a:pt x="436071" y="237118"/>
                  </a:cubicBezTo>
                  <a:cubicBezTo>
                    <a:pt x="433194" y="234303"/>
                    <a:pt x="423438" y="224765"/>
                    <a:pt x="422593" y="223921"/>
                  </a:cubicBezTo>
                  <a:cubicBezTo>
                    <a:pt x="376561" y="178951"/>
                    <a:pt x="351324" y="156091"/>
                    <a:pt x="319582" y="132449"/>
                  </a:cubicBezTo>
                  <a:cubicBezTo>
                    <a:pt x="260447" y="88418"/>
                    <a:pt x="190553" y="56176"/>
                    <a:pt x="93359" y="23372"/>
                  </a:cubicBezTo>
                  <a:cubicBezTo>
                    <a:pt x="82633" y="19744"/>
                    <a:pt x="72157" y="17274"/>
                    <a:pt x="54957" y="13803"/>
                  </a:cubicBezTo>
                  <a:cubicBezTo>
                    <a:pt x="53456" y="13490"/>
                    <a:pt x="52549" y="13333"/>
                    <a:pt x="49484" y="12739"/>
                  </a:cubicBezTo>
                  <a:cubicBezTo>
                    <a:pt x="24810" y="7798"/>
                    <a:pt x="13834" y="5046"/>
                    <a:pt x="918" y="4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2393560" y="2545579"/>
              <a:ext cx="347241" cy="186969"/>
            </a:xfrm>
            <a:custGeom>
              <a:avLst/>
              <a:gdLst/>
              <a:ahLst/>
              <a:cxnLst/>
              <a:rect l="l" t="t" r="r" b="b"/>
              <a:pathLst>
                <a:path w="347241" h="186969" extrusionOk="0">
                  <a:moveTo>
                    <a:pt x="995" y="106"/>
                  </a:moveTo>
                  <a:cubicBezTo>
                    <a:pt x="682" y="-82"/>
                    <a:pt x="307" y="-19"/>
                    <a:pt x="119" y="293"/>
                  </a:cubicBezTo>
                  <a:cubicBezTo>
                    <a:pt x="-100" y="606"/>
                    <a:pt x="-6" y="981"/>
                    <a:pt x="307" y="1169"/>
                  </a:cubicBezTo>
                  <a:cubicBezTo>
                    <a:pt x="4497" y="3921"/>
                    <a:pt x="8750" y="6047"/>
                    <a:pt x="13410" y="7611"/>
                  </a:cubicBezTo>
                  <a:cubicBezTo>
                    <a:pt x="19008" y="9518"/>
                    <a:pt x="23792" y="10488"/>
                    <a:pt x="33643" y="11927"/>
                  </a:cubicBezTo>
                  <a:cubicBezTo>
                    <a:pt x="43056" y="13303"/>
                    <a:pt x="46746" y="13865"/>
                    <a:pt x="52031" y="15241"/>
                  </a:cubicBezTo>
                  <a:cubicBezTo>
                    <a:pt x="78300" y="22121"/>
                    <a:pt x="105694" y="32160"/>
                    <a:pt x="136091" y="45544"/>
                  </a:cubicBezTo>
                  <a:cubicBezTo>
                    <a:pt x="203013" y="74971"/>
                    <a:pt x="256739" y="112623"/>
                    <a:pt x="346115" y="186769"/>
                  </a:cubicBezTo>
                  <a:cubicBezTo>
                    <a:pt x="346397" y="187020"/>
                    <a:pt x="346866" y="187051"/>
                    <a:pt x="347085" y="186769"/>
                  </a:cubicBezTo>
                  <a:cubicBezTo>
                    <a:pt x="347335" y="186488"/>
                    <a:pt x="347272" y="186019"/>
                    <a:pt x="346991" y="185800"/>
                  </a:cubicBezTo>
                  <a:cubicBezTo>
                    <a:pt x="257552" y="111591"/>
                    <a:pt x="203639" y="73783"/>
                    <a:pt x="136591" y="44293"/>
                  </a:cubicBezTo>
                  <a:cubicBezTo>
                    <a:pt x="106132" y="30909"/>
                    <a:pt x="78800" y="20902"/>
                    <a:pt x="52438" y="13990"/>
                  </a:cubicBezTo>
                  <a:cubicBezTo>
                    <a:pt x="47090" y="12583"/>
                    <a:pt x="43337" y="11958"/>
                    <a:pt x="33862" y="10582"/>
                  </a:cubicBezTo>
                  <a:cubicBezTo>
                    <a:pt x="24074" y="9175"/>
                    <a:pt x="19446" y="8236"/>
                    <a:pt x="13910" y="6391"/>
                  </a:cubicBezTo>
                  <a:cubicBezTo>
                    <a:pt x="9376" y="4828"/>
                    <a:pt x="5123" y="2795"/>
                    <a:pt x="995" y="10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2881985" y="2622602"/>
              <a:ext cx="629773" cy="46917"/>
            </a:xfrm>
            <a:custGeom>
              <a:avLst/>
              <a:gdLst/>
              <a:ahLst/>
              <a:cxnLst/>
              <a:rect l="l" t="t" r="r" b="b"/>
              <a:pathLst>
                <a:path w="629773" h="46917" extrusionOk="0">
                  <a:moveTo>
                    <a:pt x="629208" y="75"/>
                  </a:moveTo>
                  <a:cubicBezTo>
                    <a:pt x="619013" y="-582"/>
                    <a:pt x="604003" y="3108"/>
                    <a:pt x="582581" y="10739"/>
                  </a:cubicBezTo>
                  <a:cubicBezTo>
                    <a:pt x="579141" y="11958"/>
                    <a:pt x="575545" y="13303"/>
                    <a:pt x="571448" y="14835"/>
                  </a:cubicBezTo>
                  <a:cubicBezTo>
                    <a:pt x="568259" y="16024"/>
                    <a:pt x="555468" y="20902"/>
                    <a:pt x="552404" y="22059"/>
                  </a:cubicBezTo>
                  <a:cubicBezTo>
                    <a:pt x="545586" y="24623"/>
                    <a:pt x="540614" y="26312"/>
                    <a:pt x="536580" y="27532"/>
                  </a:cubicBezTo>
                  <a:cubicBezTo>
                    <a:pt x="493455" y="40572"/>
                    <a:pt x="438916" y="46232"/>
                    <a:pt x="381094" y="45513"/>
                  </a:cubicBezTo>
                  <a:cubicBezTo>
                    <a:pt x="354794" y="45201"/>
                    <a:pt x="327150" y="43262"/>
                    <a:pt x="296471" y="39947"/>
                  </a:cubicBezTo>
                  <a:cubicBezTo>
                    <a:pt x="268358" y="36913"/>
                    <a:pt x="244685" y="33724"/>
                    <a:pt x="196025" y="26468"/>
                  </a:cubicBezTo>
                  <a:cubicBezTo>
                    <a:pt x="160688" y="21215"/>
                    <a:pt x="147491" y="19307"/>
                    <a:pt x="129290" y="16899"/>
                  </a:cubicBezTo>
                  <a:cubicBezTo>
                    <a:pt x="124318" y="16242"/>
                    <a:pt x="118595" y="15179"/>
                    <a:pt x="111215" y="13678"/>
                  </a:cubicBezTo>
                  <a:cubicBezTo>
                    <a:pt x="108307" y="13084"/>
                    <a:pt x="92889" y="9800"/>
                    <a:pt x="90388" y="9269"/>
                  </a:cubicBezTo>
                  <a:cubicBezTo>
                    <a:pt x="80443" y="7173"/>
                    <a:pt x="73031" y="5735"/>
                    <a:pt x="65745" y="4484"/>
                  </a:cubicBezTo>
                  <a:cubicBezTo>
                    <a:pt x="36568" y="-520"/>
                    <a:pt x="15553" y="-738"/>
                    <a:pt x="355" y="5672"/>
                  </a:cubicBezTo>
                  <a:cubicBezTo>
                    <a:pt x="11" y="5829"/>
                    <a:pt x="-83" y="6204"/>
                    <a:pt x="73" y="6548"/>
                  </a:cubicBezTo>
                  <a:cubicBezTo>
                    <a:pt x="230" y="6892"/>
                    <a:pt x="605" y="7080"/>
                    <a:pt x="949" y="6923"/>
                  </a:cubicBezTo>
                  <a:cubicBezTo>
                    <a:pt x="15803" y="669"/>
                    <a:pt x="36599" y="794"/>
                    <a:pt x="65557" y="5735"/>
                  </a:cubicBezTo>
                  <a:cubicBezTo>
                    <a:pt x="72813" y="6986"/>
                    <a:pt x="80162" y="8424"/>
                    <a:pt x="90075" y="10520"/>
                  </a:cubicBezTo>
                  <a:cubicBezTo>
                    <a:pt x="92577" y="11051"/>
                    <a:pt x="108056" y="14429"/>
                    <a:pt x="110996" y="15023"/>
                  </a:cubicBezTo>
                  <a:cubicBezTo>
                    <a:pt x="118407" y="16524"/>
                    <a:pt x="124162" y="17493"/>
                    <a:pt x="129165" y="18150"/>
                  </a:cubicBezTo>
                  <a:cubicBezTo>
                    <a:pt x="147366" y="20558"/>
                    <a:pt x="160500" y="22466"/>
                    <a:pt x="195806" y="27719"/>
                  </a:cubicBezTo>
                  <a:cubicBezTo>
                    <a:pt x="244497" y="34974"/>
                    <a:pt x="268108" y="38258"/>
                    <a:pt x="296253" y="41292"/>
                  </a:cubicBezTo>
                  <a:cubicBezTo>
                    <a:pt x="326962" y="44606"/>
                    <a:pt x="354607" y="46545"/>
                    <a:pt x="380969" y="46858"/>
                  </a:cubicBezTo>
                  <a:cubicBezTo>
                    <a:pt x="438916" y="47577"/>
                    <a:pt x="493674" y="41854"/>
                    <a:pt x="536955" y="28783"/>
                  </a:cubicBezTo>
                  <a:cubicBezTo>
                    <a:pt x="541020" y="27563"/>
                    <a:pt x="545930" y="25874"/>
                    <a:pt x="552779" y="23310"/>
                  </a:cubicBezTo>
                  <a:cubicBezTo>
                    <a:pt x="555875" y="22153"/>
                    <a:pt x="568759" y="17274"/>
                    <a:pt x="571917" y="16086"/>
                  </a:cubicBezTo>
                  <a:cubicBezTo>
                    <a:pt x="576014" y="14554"/>
                    <a:pt x="579610" y="13209"/>
                    <a:pt x="583050" y="11989"/>
                  </a:cubicBezTo>
                  <a:cubicBezTo>
                    <a:pt x="604284" y="4421"/>
                    <a:pt x="619138" y="794"/>
                    <a:pt x="629083" y="1419"/>
                  </a:cubicBezTo>
                  <a:cubicBezTo>
                    <a:pt x="629458" y="1451"/>
                    <a:pt x="629740" y="1107"/>
                    <a:pt x="629771" y="731"/>
                  </a:cubicBezTo>
                  <a:cubicBezTo>
                    <a:pt x="629802" y="387"/>
                    <a:pt x="629552" y="106"/>
                    <a:pt x="629208" y="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2839212" y="2720545"/>
              <a:ext cx="589332" cy="152623"/>
            </a:xfrm>
            <a:custGeom>
              <a:avLst/>
              <a:gdLst/>
              <a:ahLst/>
              <a:cxnLst/>
              <a:rect l="l" t="t" r="r" b="b"/>
              <a:pathLst>
                <a:path w="589332" h="152623" extrusionOk="0">
                  <a:moveTo>
                    <a:pt x="109174" y="451"/>
                  </a:moveTo>
                  <a:cubicBezTo>
                    <a:pt x="91568" y="1139"/>
                    <a:pt x="72773" y="2672"/>
                    <a:pt x="52102" y="4954"/>
                  </a:cubicBezTo>
                  <a:cubicBezTo>
                    <a:pt x="46629" y="5549"/>
                    <a:pt x="42314" y="6330"/>
                    <a:pt x="32150" y="8582"/>
                  </a:cubicBezTo>
                  <a:cubicBezTo>
                    <a:pt x="29367" y="9208"/>
                    <a:pt x="27991" y="9520"/>
                    <a:pt x="26396" y="9864"/>
                  </a:cubicBezTo>
                  <a:cubicBezTo>
                    <a:pt x="15451" y="12178"/>
                    <a:pt x="8008" y="13085"/>
                    <a:pt x="691" y="12616"/>
                  </a:cubicBezTo>
                  <a:cubicBezTo>
                    <a:pt x="315" y="12585"/>
                    <a:pt x="34" y="12835"/>
                    <a:pt x="3" y="13210"/>
                  </a:cubicBezTo>
                  <a:cubicBezTo>
                    <a:pt x="-29" y="13586"/>
                    <a:pt x="222" y="13961"/>
                    <a:pt x="597" y="13992"/>
                  </a:cubicBezTo>
                  <a:cubicBezTo>
                    <a:pt x="8071" y="14493"/>
                    <a:pt x="15639" y="13586"/>
                    <a:pt x="26678" y="11240"/>
                  </a:cubicBezTo>
                  <a:cubicBezTo>
                    <a:pt x="28304" y="10896"/>
                    <a:pt x="29680" y="10584"/>
                    <a:pt x="32432" y="9958"/>
                  </a:cubicBezTo>
                  <a:cubicBezTo>
                    <a:pt x="42533" y="7738"/>
                    <a:pt x="46786" y="6831"/>
                    <a:pt x="52165" y="6237"/>
                  </a:cubicBezTo>
                  <a:cubicBezTo>
                    <a:pt x="93413" y="1702"/>
                    <a:pt x="127468" y="201"/>
                    <a:pt x="158772" y="2234"/>
                  </a:cubicBezTo>
                  <a:cubicBezTo>
                    <a:pt x="262846" y="9020"/>
                    <a:pt x="356256" y="33788"/>
                    <a:pt x="458985" y="80133"/>
                  </a:cubicBezTo>
                  <a:cubicBezTo>
                    <a:pt x="462175" y="81571"/>
                    <a:pt x="471557" y="85762"/>
                    <a:pt x="473151" y="86481"/>
                  </a:cubicBezTo>
                  <a:cubicBezTo>
                    <a:pt x="517527" y="106183"/>
                    <a:pt x="537072" y="116346"/>
                    <a:pt x="558556" y="133390"/>
                  </a:cubicBezTo>
                  <a:cubicBezTo>
                    <a:pt x="559525" y="134171"/>
                    <a:pt x="561308" y="135203"/>
                    <a:pt x="564310" y="136798"/>
                  </a:cubicBezTo>
                  <a:cubicBezTo>
                    <a:pt x="565686" y="137517"/>
                    <a:pt x="575631" y="142834"/>
                    <a:pt x="576725" y="143428"/>
                  </a:cubicBezTo>
                  <a:cubicBezTo>
                    <a:pt x="584105" y="147525"/>
                    <a:pt x="588140" y="150402"/>
                    <a:pt x="588046" y="151840"/>
                  </a:cubicBezTo>
                  <a:cubicBezTo>
                    <a:pt x="588014" y="152215"/>
                    <a:pt x="588265" y="152591"/>
                    <a:pt x="588640" y="152622"/>
                  </a:cubicBezTo>
                  <a:cubicBezTo>
                    <a:pt x="589015" y="152653"/>
                    <a:pt x="589297" y="152309"/>
                    <a:pt x="589328" y="151934"/>
                  </a:cubicBezTo>
                  <a:cubicBezTo>
                    <a:pt x="589484" y="149651"/>
                    <a:pt x="585481" y="146680"/>
                    <a:pt x="577319" y="142177"/>
                  </a:cubicBezTo>
                  <a:cubicBezTo>
                    <a:pt x="576225" y="141583"/>
                    <a:pt x="566374" y="136360"/>
                    <a:pt x="564998" y="135641"/>
                  </a:cubicBezTo>
                  <a:cubicBezTo>
                    <a:pt x="562058" y="134078"/>
                    <a:pt x="560213" y="133014"/>
                    <a:pt x="559338" y="132326"/>
                  </a:cubicBezTo>
                  <a:cubicBezTo>
                    <a:pt x="537729" y="115189"/>
                    <a:pt x="518184" y="104994"/>
                    <a:pt x="473714" y="85230"/>
                  </a:cubicBezTo>
                  <a:cubicBezTo>
                    <a:pt x="472119" y="84511"/>
                    <a:pt x="462738" y="80321"/>
                    <a:pt x="459548" y="78882"/>
                  </a:cubicBezTo>
                  <a:cubicBezTo>
                    <a:pt x="356694" y="32474"/>
                    <a:pt x="263096" y="7675"/>
                    <a:pt x="158834" y="889"/>
                  </a:cubicBezTo>
                  <a:cubicBezTo>
                    <a:pt x="143198" y="-174"/>
                    <a:pt x="126780" y="-237"/>
                    <a:pt x="109174" y="4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2797232" y="2809720"/>
              <a:ext cx="374199" cy="130694"/>
            </a:xfrm>
            <a:custGeom>
              <a:avLst/>
              <a:gdLst/>
              <a:ahLst/>
              <a:cxnLst/>
              <a:rect l="l" t="t" r="r" b="b"/>
              <a:pathLst>
                <a:path w="374199" h="130694" extrusionOk="0">
                  <a:moveTo>
                    <a:pt x="109312" y="308"/>
                  </a:moveTo>
                  <a:cubicBezTo>
                    <a:pt x="102151" y="-161"/>
                    <a:pt x="94552" y="-67"/>
                    <a:pt x="86358" y="402"/>
                  </a:cubicBezTo>
                  <a:cubicBezTo>
                    <a:pt x="77758" y="903"/>
                    <a:pt x="70660" y="1559"/>
                    <a:pt x="55586" y="3342"/>
                  </a:cubicBezTo>
                  <a:cubicBezTo>
                    <a:pt x="49613" y="4061"/>
                    <a:pt x="47362" y="4374"/>
                    <a:pt x="44266" y="4718"/>
                  </a:cubicBezTo>
                  <a:cubicBezTo>
                    <a:pt x="35791" y="5656"/>
                    <a:pt x="26691" y="6219"/>
                    <a:pt x="16809" y="6563"/>
                  </a:cubicBezTo>
                  <a:cubicBezTo>
                    <a:pt x="16809" y="6563"/>
                    <a:pt x="10961" y="6719"/>
                    <a:pt x="9085" y="6751"/>
                  </a:cubicBezTo>
                  <a:cubicBezTo>
                    <a:pt x="6364" y="6813"/>
                    <a:pt x="4175" y="6938"/>
                    <a:pt x="2736" y="7032"/>
                  </a:cubicBezTo>
                  <a:cubicBezTo>
                    <a:pt x="1861" y="7094"/>
                    <a:pt x="1267" y="7126"/>
                    <a:pt x="891" y="7220"/>
                  </a:cubicBezTo>
                  <a:cubicBezTo>
                    <a:pt x="516" y="7313"/>
                    <a:pt x="266" y="7438"/>
                    <a:pt x="109" y="7720"/>
                  </a:cubicBezTo>
                  <a:cubicBezTo>
                    <a:pt x="-203" y="8314"/>
                    <a:pt x="203" y="8595"/>
                    <a:pt x="704" y="8783"/>
                  </a:cubicBezTo>
                  <a:cubicBezTo>
                    <a:pt x="891" y="8877"/>
                    <a:pt x="1016" y="8689"/>
                    <a:pt x="1204" y="8595"/>
                  </a:cubicBezTo>
                  <a:cubicBezTo>
                    <a:pt x="1329" y="8533"/>
                    <a:pt x="1548" y="8658"/>
                    <a:pt x="1579" y="8502"/>
                  </a:cubicBezTo>
                  <a:cubicBezTo>
                    <a:pt x="1892" y="8439"/>
                    <a:pt x="2236" y="8345"/>
                    <a:pt x="2861" y="8314"/>
                  </a:cubicBezTo>
                  <a:cubicBezTo>
                    <a:pt x="4300" y="8189"/>
                    <a:pt x="6395" y="8189"/>
                    <a:pt x="9116" y="8126"/>
                  </a:cubicBezTo>
                  <a:cubicBezTo>
                    <a:pt x="10992" y="8064"/>
                    <a:pt x="16934" y="7939"/>
                    <a:pt x="16934" y="7939"/>
                  </a:cubicBezTo>
                  <a:cubicBezTo>
                    <a:pt x="26847" y="7595"/>
                    <a:pt x="35885" y="6907"/>
                    <a:pt x="44391" y="6000"/>
                  </a:cubicBezTo>
                  <a:cubicBezTo>
                    <a:pt x="47518" y="5656"/>
                    <a:pt x="49739" y="5437"/>
                    <a:pt x="55712" y="4718"/>
                  </a:cubicBezTo>
                  <a:cubicBezTo>
                    <a:pt x="70785" y="2935"/>
                    <a:pt x="77852" y="2185"/>
                    <a:pt x="86390" y="1684"/>
                  </a:cubicBezTo>
                  <a:cubicBezTo>
                    <a:pt x="102714" y="746"/>
                    <a:pt x="116474" y="1559"/>
                    <a:pt x="129483" y="4624"/>
                  </a:cubicBezTo>
                  <a:cubicBezTo>
                    <a:pt x="203035" y="21855"/>
                    <a:pt x="266424" y="50751"/>
                    <a:pt x="326123" y="94438"/>
                  </a:cubicBezTo>
                  <a:cubicBezTo>
                    <a:pt x="328437" y="96127"/>
                    <a:pt x="330907" y="97940"/>
                    <a:pt x="333941" y="100004"/>
                  </a:cubicBezTo>
                  <a:cubicBezTo>
                    <a:pt x="336005" y="101412"/>
                    <a:pt x="343479" y="106478"/>
                    <a:pt x="343322" y="106352"/>
                  </a:cubicBezTo>
                  <a:cubicBezTo>
                    <a:pt x="358114" y="116360"/>
                    <a:pt x="366214" y="122739"/>
                    <a:pt x="373031" y="130495"/>
                  </a:cubicBezTo>
                  <a:cubicBezTo>
                    <a:pt x="373281" y="130776"/>
                    <a:pt x="373719" y="130745"/>
                    <a:pt x="374000" y="130495"/>
                  </a:cubicBezTo>
                  <a:cubicBezTo>
                    <a:pt x="374282" y="130245"/>
                    <a:pt x="374251" y="129807"/>
                    <a:pt x="374000" y="129525"/>
                  </a:cubicBezTo>
                  <a:cubicBezTo>
                    <a:pt x="367089" y="121676"/>
                    <a:pt x="358958" y="115265"/>
                    <a:pt x="344104" y="105195"/>
                  </a:cubicBezTo>
                  <a:cubicBezTo>
                    <a:pt x="344260" y="105321"/>
                    <a:pt x="336786" y="100255"/>
                    <a:pt x="334722" y="98847"/>
                  </a:cubicBezTo>
                  <a:cubicBezTo>
                    <a:pt x="331720" y="96783"/>
                    <a:pt x="329218" y="95063"/>
                    <a:pt x="326904" y="93375"/>
                  </a:cubicBezTo>
                  <a:cubicBezTo>
                    <a:pt x="267081" y="49594"/>
                    <a:pt x="203535" y="20667"/>
                    <a:pt x="129796" y="3373"/>
                  </a:cubicBezTo>
                  <a:cubicBezTo>
                    <a:pt x="123166" y="1809"/>
                    <a:pt x="116474" y="777"/>
                    <a:pt x="109312" y="30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2894148" y="2432630"/>
              <a:ext cx="524346" cy="140980"/>
            </a:xfrm>
            <a:custGeom>
              <a:avLst/>
              <a:gdLst/>
              <a:ahLst/>
              <a:cxnLst/>
              <a:rect l="l" t="t" r="r" b="b"/>
              <a:pathLst>
                <a:path w="524346" h="140980" extrusionOk="0">
                  <a:moveTo>
                    <a:pt x="523415" y="67"/>
                  </a:moveTo>
                  <a:cubicBezTo>
                    <a:pt x="514002" y="4915"/>
                    <a:pt x="506778" y="9824"/>
                    <a:pt x="491549" y="21082"/>
                  </a:cubicBezTo>
                  <a:cubicBezTo>
                    <a:pt x="491330" y="21239"/>
                    <a:pt x="491267" y="21207"/>
                    <a:pt x="491048" y="21364"/>
                  </a:cubicBezTo>
                  <a:cubicBezTo>
                    <a:pt x="478133" y="30902"/>
                    <a:pt x="472191" y="35092"/>
                    <a:pt x="464467" y="39533"/>
                  </a:cubicBezTo>
                  <a:cubicBezTo>
                    <a:pt x="407051" y="72619"/>
                    <a:pt x="353545" y="92227"/>
                    <a:pt x="299506" y="97199"/>
                  </a:cubicBezTo>
                  <a:cubicBezTo>
                    <a:pt x="277991" y="99169"/>
                    <a:pt x="260385" y="99826"/>
                    <a:pt x="220544" y="100608"/>
                  </a:cubicBezTo>
                  <a:cubicBezTo>
                    <a:pt x="211787" y="100795"/>
                    <a:pt x="207972" y="100889"/>
                    <a:pt x="203156" y="100983"/>
                  </a:cubicBezTo>
                  <a:cubicBezTo>
                    <a:pt x="141050" y="102453"/>
                    <a:pt x="103992" y="106237"/>
                    <a:pt x="66747" y="117495"/>
                  </a:cubicBezTo>
                  <a:cubicBezTo>
                    <a:pt x="63463" y="118495"/>
                    <a:pt x="59679" y="119434"/>
                    <a:pt x="54519" y="120622"/>
                  </a:cubicBezTo>
                  <a:cubicBezTo>
                    <a:pt x="54301" y="120684"/>
                    <a:pt x="41135" y="123686"/>
                    <a:pt x="37226" y="124625"/>
                  </a:cubicBezTo>
                  <a:cubicBezTo>
                    <a:pt x="19057" y="129003"/>
                    <a:pt x="7548" y="133287"/>
                    <a:pt x="200" y="139760"/>
                  </a:cubicBezTo>
                  <a:cubicBezTo>
                    <a:pt x="-82" y="140011"/>
                    <a:pt x="-51" y="140448"/>
                    <a:pt x="200" y="140730"/>
                  </a:cubicBezTo>
                  <a:cubicBezTo>
                    <a:pt x="450" y="141011"/>
                    <a:pt x="794" y="141074"/>
                    <a:pt x="1075" y="140824"/>
                  </a:cubicBezTo>
                  <a:cubicBezTo>
                    <a:pt x="8237" y="134538"/>
                    <a:pt x="19557" y="130191"/>
                    <a:pt x="37539" y="125876"/>
                  </a:cubicBezTo>
                  <a:cubicBezTo>
                    <a:pt x="41448" y="124937"/>
                    <a:pt x="54707" y="121935"/>
                    <a:pt x="54926" y="121873"/>
                  </a:cubicBezTo>
                  <a:cubicBezTo>
                    <a:pt x="60086" y="120684"/>
                    <a:pt x="63839" y="119746"/>
                    <a:pt x="67153" y="118745"/>
                  </a:cubicBezTo>
                  <a:cubicBezTo>
                    <a:pt x="104273" y="107519"/>
                    <a:pt x="141206" y="103672"/>
                    <a:pt x="203188" y="102234"/>
                  </a:cubicBezTo>
                  <a:cubicBezTo>
                    <a:pt x="208004" y="102109"/>
                    <a:pt x="211850" y="102109"/>
                    <a:pt x="220575" y="101952"/>
                  </a:cubicBezTo>
                  <a:cubicBezTo>
                    <a:pt x="260447" y="101139"/>
                    <a:pt x="278053" y="100420"/>
                    <a:pt x="299631" y="98450"/>
                  </a:cubicBezTo>
                  <a:cubicBezTo>
                    <a:pt x="353888" y="93478"/>
                    <a:pt x="407614" y="73870"/>
                    <a:pt x="465186" y="40690"/>
                  </a:cubicBezTo>
                  <a:cubicBezTo>
                    <a:pt x="472973" y="36218"/>
                    <a:pt x="479009" y="31996"/>
                    <a:pt x="491955" y="22427"/>
                  </a:cubicBezTo>
                  <a:cubicBezTo>
                    <a:pt x="492174" y="22271"/>
                    <a:pt x="492112" y="22302"/>
                    <a:pt x="492331" y="22145"/>
                  </a:cubicBezTo>
                  <a:cubicBezTo>
                    <a:pt x="507498" y="10950"/>
                    <a:pt x="514659" y="6134"/>
                    <a:pt x="523978" y="1318"/>
                  </a:cubicBezTo>
                  <a:cubicBezTo>
                    <a:pt x="524322" y="1162"/>
                    <a:pt x="524447" y="661"/>
                    <a:pt x="524260" y="349"/>
                  </a:cubicBezTo>
                  <a:cubicBezTo>
                    <a:pt x="524103" y="36"/>
                    <a:pt x="523728" y="-89"/>
                    <a:pt x="523415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2931988" y="2256739"/>
              <a:ext cx="455864" cy="225675"/>
            </a:xfrm>
            <a:custGeom>
              <a:avLst/>
              <a:gdLst/>
              <a:ahLst/>
              <a:cxnLst/>
              <a:rect l="l" t="t" r="r" b="b"/>
              <a:pathLst>
                <a:path w="455864" h="225675" extrusionOk="0">
                  <a:moveTo>
                    <a:pt x="454772" y="146"/>
                  </a:moveTo>
                  <a:cubicBezTo>
                    <a:pt x="447455" y="5682"/>
                    <a:pt x="440669" y="10998"/>
                    <a:pt x="429379" y="19879"/>
                  </a:cubicBezTo>
                  <a:cubicBezTo>
                    <a:pt x="429004" y="20192"/>
                    <a:pt x="423844" y="24257"/>
                    <a:pt x="422343" y="25446"/>
                  </a:cubicBezTo>
                  <a:cubicBezTo>
                    <a:pt x="372777" y="64442"/>
                    <a:pt x="346164" y="82173"/>
                    <a:pt x="310545" y="96590"/>
                  </a:cubicBezTo>
                  <a:cubicBezTo>
                    <a:pt x="296847" y="102125"/>
                    <a:pt x="285214" y="105690"/>
                    <a:pt x="259821" y="112507"/>
                  </a:cubicBezTo>
                  <a:cubicBezTo>
                    <a:pt x="259540" y="112601"/>
                    <a:pt x="232051" y="120075"/>
                    <a:pt x="221794" y="123547"/>
                  </a:cubicBezTo>
                  <a:cubicBezTo>
                    <a:pt x="199122" y="131208"/>
                    <a:pt x="179108" y="140058"/>
                    <a:pt x="145771" y="156383"/>
                  </a:cubicBezTo>
                  <a:cubicBezTo>
                    <a:pt x="143082" y="157696"/>
                    <a:pt x="124725" y="166765"/>
                    <a:pt x="120566" y="168798"/>
                  </a:cubicBezTo>
                  <a:cubicBezTo>
                    <a:pt x="108745" y="174520"/>
                    <a:pt x="97831" y="179117"/>
                    <a:pt x="77973" y="187186"/>
                  </a:cubicBezTo>
                  <a:cubicBezTo>
                    <a:pt x="77035" y="187561"/>
                    <a:pt x="76222" y="187936"/>
                    <a:pt x="74471" y="188655"/>
                  </a:cubicBezTo>
                  <a:cubicBezTo>
                    <a:pt x="52142" y="197724"/>
                    <a:pt x="41885" y="202071"/>
                    <a:pt x="29626" y="208013"/>
                  </a:cubicBezTo>
                  <a:cubicBezTo>
                    <a:pt x="28344" y="208638"/>
                    <a:pt x="28282" y="208701"/>
                    <a:pt x="15366" y="216206"/>
                  </a:cubicBezTo>
                  <a:cubicBezTo>
                    <a:pt x="15272" y="216269"/>
                    <a:pt x="918" y="224431"/>
                    <a:pt x="918" y="224400"/>
                  </a:cubicBezTo>
                  <a:cubicBezTo>
                    <a:pt x="574" y="224274"/>
                    <a:pt x="168" y="224431"/>
                    <a:pt x="43" y="224775"/>
                  </a:cubicBezTo>
                  <a:cubicBezTo>
                    <a:pt x="-82" y="225119"/>
                    <a:pt x="74" y="225525"/>
                    <a:pt x="418" y="225650"/>
                  </a:cubicBezTo>
                  <a:cubicBezTo>
                    <a:pt x="1106" y="225901"/>
                    <a:pt x="4014" y="224337"/>
                    <a:pt x="15866" y="217457"/>
                  </a:cubicBezTo>
                  <a:cubicBezTo>
                    <a:pt x="15960" y="217394"/>
                    <a:pt x="29001" y="209764"/>
                    <a:pt x="30221" y="209139"/>
                  </a:cubicBezTo>
                  <a:cubicBezTo>
                    <a:pt x="42448" y="203228"/>
                    <a:pt x="52768" y="198913"/>
                    <a:pt x="75065" y="189875"/>
                  </a:cubicBezTo>
                  <a:cubicBezTo>
                    <a:pt x="76816" y="189156"/>
                    <a:pt x="77567" y="188781"/>
                    <a:pt x="78474" y="188405"/>
                  </a:cubicBezTo>
                  <a:cubicBezTo>
                    <a:pt x="98394" y="180337"/>
                    <a:pt x="109308" y="175677"/>
                    <a:pt x="121191" y="169923"/>
                  </a:cubicBezTo>
                  <a:cubicBezTo>
                    <a:pt x="125382" y="167891"/>
                    <a:pt x="143707" y="158947"/>
                    <a:pt x="146397" y="157602"/>
                  </a:cubicBezTo>
                  <a:cubicBezTo>
                    <a:pt x="179670" y="141309"/>
                    <a:pt x="199747" y="132428"/>
                    <a:pt x="222326" y="124766"/>
                  </a:cubicBezTo>
                  <a:cubicBezTo>
                    <a:pt x="232521" y="121326"/>
                    <a:pt x="240870" y="118981"/>
                    <a:pt x="259665" y="113915"/>
                  </a:cubicBezTo>
                  <a:cubicBezTo>
                    <a:pt x="259946" y="113852"/>
                    <a:pt x="259853" y="113790"/>
                    <a:pt x="260165" y="113727"/>
                  </a:cubicBezTo>
                  <a:cubicBezTo>
                    <a:pt x="285621" y="106879"/>
                    <a:pt x="297317" y="103376"/>
                    <a:pt x="311076" y="97810"/>
                  </a:cubicBezTo>
                  <a:cubicBezTo>
                    <a:pt x="346852" y="83330"/>
                    <a:pt x="373527" y="65474"/>
                    <a:pt x="423156" y="26384"/>
                  </a:cubicBezTo>
                  <a:cubicBezTo>
                    <a:pt x="424657" y="25195"/>
                    <a:pt x="448299" y="6713"/>
                    <a:pt x="455617" y="1178"/>
                  </a:cubicBezTo>
                  <a:cubicBezTo>
                    <a:pt x="455929" y="959"/>
                    <a:pt x="455929" y="490"/>
                    <a:pt x="455711" y="209"/>
                  </a:cubicBezTo>
                  <a:cubicBezTo>
                    <a:pt x="455429" y="-41"/>
                    <a:pt x="455085" y="-73"/>
                    <a:pt x="454772" y="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2935491" y="2111508"/>
              <a:ext cx="420084" cy="333991"/>
            </a:xfrm>
            <a:custGeom>
              <a:avLst/>
              <a:gdLst/>
              <a:ahLst/>
              <a:cxnLst/>
              <a:rect l="l" t="t" r="r" b="b"/>
              <a:pathLst>
                <a:path w="420084" h="333991" extrusionOk="0">
                  <a:moveTo>
                    <a:pt x="419028" y="86"/>
                  </a:moveTo>
                  <a:cubicBezTo>
                    <a:pt x="408489" y="5184"/>
                    <a:pt x="401391" y="11594"/>
                    <a:pt x="387756" y="26574"/>
                  </a:cubicBezTo>
                  <a:cubicBezTo>
                    <a:pt x="387162" y="27230"/>
                    <a:pt x="387162" y="27199"/>
                    <a:pt x="386567" y="27856"/>
                  </a:cubicBezTo>
                  <a:cubicBezTo>
                    <a:pt x="381720" y="33172"/>
                    <a:pt x="379094" y="36018"/>
                    <a:pt x="375998" y="38989"/>
                  </a:cubicBezTo>
                  <a:cubicBezTo>
                    <a:pt x="350198" y="64132"/>
                    <a:pt x="320833" y="89869"/>
                    <a:pt x="287654" y="116982"/>
                  </a:cubicBezTo>
                  <a:cubicBezTo>
                    <a:pt x="273706" y="128365"/>
                    <a:pt x="260540" y="136371"/>
                    <a:pt x="232740" y="151288"/>
                  </a:cubicBezTo>
                  <a:cubicBezTo>
                    <a:pt x="231520" y="151944"/>
                    <a:pt x="231426" y="151913"/>
                    <a:pt x="230206" y="152570"/>
                  </a:cubicBezTo>
                  <a:cubicBezTo>
                    <a:pt x="213288" y="161670"/>
                    <a:pt x="205314" y="166236"/>
                    <a:pt x="196088" y="172021"/>
                  </a:cubicBezTo>
                  <a:cubicBezTo>
                    <a:pt x="172822" y="186656"/>
                    <a:pt x="154246" y="201260"/>
                    <a:pt x="119378" y="231157"/>
                  </a:cubicBezTo>
                  <a:cubicBezTo>
                    <a:pt x="118158" y="232189"/>
                    <a:pt x="105899" y="242759"/>
                    <a:pt x="102866" y="245323"/>
                  </a:cubicBezTo>
                  <a:cubicBezTo>
                    <a:pt x="67341" y="275532"/>
                    <a:pt x="48202" y="292138"/>
                    <a:pt x="27218" y="311370"/>
                  </a:cubicBezTo>
                  <a:cubicBezTo>
                    <a:pt x="25967" y="312496"/>
                    <a:pt x="24247" y="313809"/>
                    <a:pt x="21840" y="315373"/>
                  </a:cubicBezTo>
                  <a:cubicBezTo>
                    <a:pt x="20870" y="315998"/>
                    <a:pt x="15616" y="319251"/>
                    <a:pt x="14803" y="319782"/>
                  </a:cubicBezTo>
                  <a:cubicBezTo>
                    <a:pt x="5766" y="325474"/>
                    <a:pt x="1419" y="329101"/>
                    <a:pt x="43" y="333073"/>
                  </a:cubicBezTo>
                  <a:cubicBezTo>
                    <a:pt x="-82" y="333417"/>
                    <a:pt x="74" y="333824"/>
                    <a:pt x="418" y="333949"/>
                  </a:cubicBezTo>
                  <a:cubicBezTo>
                    <a:pt x="762" y="334074"/>
                    <a:pt x="1169" y="333917"/>
                    <a:pt x="1294" y="333573"/>
                  </a:cubicBezTo>
                  <a:cubicBezTo>
                    <a:pt x="2544" y="330008"/>
                    <a:pt x="6829" y="326474"/>
                    <a:pt x="15554" y="320971"/>
                  </a:cubicBezTo>
                  <a:cubicBezTo>
                    <a:pt x="16367" y="320470"/>
                    <a:pt x="21527" y="317218"/>
                    <a:pt x="22496" y="316561"/>
                  </a:cubicBezTo>
                  <a:cubicBezTo>
                    <a:pt x="24967" y="314935"/>
                    <a:pt x="26749" y="313653"/>
                    <a:pt x="28063" y="312465"/>
                  </a:cubicBezTo>
                  <a:cubicBezTo>
                    <a:pt x="49015" y="293232"/>
                    <a:pt x="68185" y="276595"/>
                    <a:pt x="103710" y="246418"/>
                  </a:cubicBezTo>
                  <a:cubicBezTo>
                    <a:pt x="106744" y="243853"/>
                    <a:pt x="119002" y="233283"/>
                    <a:pt x="120222" y="232251"/>
                  </a:cubicBezTo>
                  <a:cubicBezTo>
                    <a:pt x="155028" y="202418"/>
                    <a:pt x="173541" y="187720"/>
                    <a:pt x="196745" y="173115"/>
                  </a:cubicBezTo>
                  <a:cubicBezTo>
                    <a:pt x="205908" y="167361"/>
                    <a:pt x="213945" y="162952"/>
                    <a:pt x="230863" y="153852"/>
                  </a:cubicBezTo>
                  <a:cubicBezTo>
                    <a:pt x="232083" y="153195"/>
                    <a:pt x="232083" y="153132"/>
                    <a:pt x="233302" y="152476"/>
                  </a:cubicBezTo>
                  <a:cubicBezTo>
                    <a:pt x="261166" y="137496"/>
                    <a:pt x="274488" y="129553"/>
                    <a:pt x="288529" y="118076"/>
                  </a:cubicBezTo>
                  <a:cubicBezTo>
                    <a:pt x="321740" y="90963"/>
                    <a:pt x="351042" y="65164"/>
                    <a:pt x="376873" y="39990"/>
                  </a:cubicBezTo>
                  <a:cubicBezTo>
                    <a:pt x="379969" y="36988"/>
                    <a:pt x="382658" y="34110"/>
                    <a:pt x="387537" y="28763"/>
                  </a:cubicBezTo>
                  <a:cubicBezTo>
                    <a:pt x="388131" y="28106"/>
                    <a:pt x="388131" y="28137"/>
                    <a:pt x="388725" y="27481"/>
                  </a:cubicBezTo>
                  <a:cubicBezTo>
                    <a:pt x="402266" y="12658"/>
                    <a:pt x="409365" y="6309"/>
                    <a:pt x="419716" y="1275"/>
                  </a:cubicBezTo>
                  <a:cubicBezTo>
                    <a:pt x="420060" y="1118"/>
                    <a:pt x="420185" y="743"/>
                    <a:pt x="419997" y="399"/>
                  </a:cubicBezTo>
                  <a:cubicBezTo>
                    <a:pt x="419841" y="24"/>
                    <a:pt x="419372" y="-101"/>
                    <a:pt x="419028" y="8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8"/>
          <p:cNvGrpSpPr/>
          <p:nvPr/>
        </p:nvGrpSpPr>
        <p:grpSpPr>
          <a:xfrm rot="10800000">
            <a:off x="9681454" y="-362568"/>
            <a:ext cx="3912879" cy="3328149"/>
            <a:chOff x="2242291" y="1874738"/>
            <a:chExt cx="1295827" cy="1102182"/>
          </a:xfrm>
        </p:grpSpPr>
        <p:sp>
          <p:nvSpPr>
            <p:cNvPr id="741" name="Google Shape;741;p8"/>
            <p:cNvSpPr/>
            <p:nvPr/>
          </p:nvSpPr>
          <p:spPr>
            <a:xfrm>
              <a:off x="2873802" y="2409775"/>
              <a:ext cx="612091" cy="168619"/>
            </a:xfrm>
            <a:custGeom>
              <a:avLst/>
              <a:gdLst/>
              <a:ahLst/>
              <a:cxnLst/>
              <a:rect l="l" t="t" r="r" b="b"/>
              <a:pathLst>
                <a:path w="612091" h="168619" extrusionOk="0">
                  <a:moveTo>
                    <a:pt x="0" y="168620"/>
                  </a:moveTo>
                  <a:cubicBezTo>
                    <a:pt x="0" y="168620"/>
                    <a:pt x="64577" y="133251"/>
                    <a:pt x="121493" y="114081"/>
                  </a:cubicBezTo>
                  <a:cubicBezTo>
                    <a:pt x="164742" y="99508"/>
                    <a:pt x="231039" y="80776"/>
                    <a:pt x="333143" y="68955"/>
                  </a:cubicBezTo>
                  <a:cubicBezTo>
                    <a:pt x="431651" y="57541"/>
                    <a:pt x="612091" y="0"/>
                    <a:pt x="612091" y="0"/>
                  </a:cubicBezTo>
                  <a:cubicBezTo>
                    <a:pt x="612091" y="0"/>
                    <a:pt x="549641" y="108233"/>
                    <a:pt x="428711" y="137129"/>
                  </a:cubicBezTo>
                  <a:cubicBezTo>
                    <a:pt x="307781" y="166024"/>
                    <a:pt x="253461" y="156142"/>
                    <a:pt x="210243" y="155923"/>
                  </a:cubicBezTo>
                  <a:cubicBezTo>
                    <a:pt x="166962" y="155673"/>
                    <a:pt x="0" y="168620"/>
                    <a:pt x="0" y="16862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2566658" y="2023469"/>
              <a:ext cx="317182" cy="554925"/>
            </a:xfrm>
            <a:custGeom>
              <a:avLst/>
              <a:gdLst/>
              <a:ahLst/>
              <a:cxnLst/>
              <a:rect l="l" t="t" r="r" b="b"/>
              <a:pathLst>
                <a:path w="317182" h="554925" extrusionOk="0">
                  <a:moveTo>
                    <a:pt x="317183" y="554926"/>
                  </a:moveTo>
                  <a:cubicBezTo>
                    <a:pt x="317183" y="554926"/>
                    <a:pt x="297200" y="484063"/>
                    <a:pt x="270994" y="430024"/>
                  </a:cubicBezTo>
                  <a:cubicBezTo>
                    <a:pt x="251105" y="388933"/>
                    <a:pt x="218018" y="328546"/>
                    <a:pt x="154942" y="247363"/>
                  </a:cubicBezTo>
                  <a:cubicBezTo>
                    <a:pt x="94055" y="169058"/>
                    <a:pt x="8745" y="0"/>
                    <a:pt x="8745" y="0"/>
                  </a:cubicBezTo>
                  <a:cubicBezTo>
                    <a:pt x="8745" y="0"/>
                    <a:pt x="-24748" y="120398"/>
                    <a:pt x="39360" y="226943"/>
                  </a:cubicBezTo>
                  <a:cubicBezTo>
                    <a:pt x="103468" y="333487"/>
                    <a:pt x="148563" y="365322"/>
                    <a:pt x="178991" y="396000"/>
                  </a:cubicBezTo>
                  <a:cubicBezTo>
                    <a:pt x="209450" y="426710"/>
                    <a:pt x="317183" y="554926"/>
                    <a:pt x="317183" y="55492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2910453" y="2241999"/>
              <a:ext cx="491286" cy="250084"/>
            </a:xfrm>
            <a:custGeom>
              <a:avLst/>
              <a:gdLst/>
              <a:ahLst/>
              <a:cxnLst/>
              <a:rect l="l" t="t" r="r" b="b"/>
              <a:pathLst>
                <a:path w="491286" h="250084" extrusionOk="0">
                  <a:moveTo>
                    <a:pt x="0" y="250084"/>
                  </a:moveTo>
                  <a:cubicBezTo>
                    <a:pt x="0" y="250084"/>
                    <a:pt x="187071" y="124933"/>
                    <a:pt x="263938" y="105950"/>
                  </a:cubicBezTo>
                  <a:cubicBezTo>
                    <a:pt x="371201" y="79463"/>
                    <a:pt x="491287" y="0"/>
                    <a:pt x="491287" y="0"/>
                  </a:cubicBezTo>
                  <a:cubicBezTo>
                    <a:pt x="491287" y="0"/>
                    <a:pt x="425021" y="105950"/>
                    <a:pt x="292708" y="155454"/>
                  </a:cubicBezTo>
                  <a:cubicBezTo>
                    <a:pt x="240890" y="174812"/>
                    <a:pt x="0" y="250084"/>
                    <a:pt x="0" y="25008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2725238" y="1979062"/>
              <a:ext cx="173113" cy="525811"/>
            </a:xfrm>
            <a:custGeom>
              <a:avLst/>
              <a:gdLst/>
              <a:ahLst/>
              <a:cxnLst/>
              <a:rect l="l" t="t" r="r" b="b"/>
              <a:pathLst>
                <a:path w="173113" h="525811" extrusionOk="0">
                  <a:moveTo>
                    <a:pt x="173113" y="525811"/>
                  </a:moveTo>
                  <a:cubicBezTo>
                    <a:pt x="173113" y="525811"/>
                    <a:pt x="131396" y="304654"/>
                    <a:pt x="91086" y="236481"/>
                  </a:cubicBezTo>
                  <a:cubicBezTo>
                    <a:pt x="34827" y="141382"/>
                    <a:pt x="7433" y="0"/>
                    <a:pt x="7433" y="0"/>
                  </a:cubicBezTo>
                  <a:cubicBezTo>
                    <a:pt x="7433" y="0"/>
                    <a:pt x="-21776" y="121524"/>
                    <a:pt x="35609" y="250616"/>
                  </a:cubicBezTo>
                  <a:cubicBezTo>
                    <a:pt x="58063" y="301183"/>
                    <a:pt x="173113" y="525811"/>
                    <a:pt x="173113" y="52581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2925464" y="2090079"/>
              <a:ext cx="451539" cy="368324"/>
            </a:xfrm>
            <a:custGeom>
              <a:avLst/>
              <a:gdLst/>
              <a:ahLst/>
              <a:cxnLst/>
              <a:rect l="l" t="t" r="r" b="b"/>
              <a:pathLst>
                <a:path w="451539" h="368324" extrusionOk="0">
                  <a:moveTo>
                    <a:pt x="0" y="368324"/>
                  </a:moveTo>
                  <a:cubicBezTo>
                    <a:pt x="0" y="368324"/>
                    <a:pt x="98977" y="220344"/>
                    <a:pt x="174812" y="178721"/>
                  </a:cubicBezTo>
                  <a:cubicBezTo>
                    <a:pt x="250647" y="137098"/>
                    <a:pt x="451540" y="0"/>
                    <a:pt x="451540" y="0"/>
                  </a:cubicBezTo>
                  <a:cubicBezTo>
                    <a:pt x="451540" y="0"/>
                    <a:pt x="315224" y="164711"/>
                    <a:pt x="264688" y="205990"/>
                  </a:cubicBezTo>
                  <a:cubicBezTo>
                    <a:pt x="214152" y="247270"/>
                    <a:pt x="0" y="368324"/>
                    <a:pt x="0" y="36832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2852804" y="1874738"/>
              <a:ext cx="91124" cy="580318"/>
            </a:xfrm>
            <a:custGeom>
              <a:avLst/>
              <a:gdLst/>
              <a:ahLst/>
              <a:cxnLst/>
              <a:rect l="l" t="t" r="r" b="b"/>
              <a:pathLst>
                <a:path w="91124" h="580318" extrusionOk="0">
                  <a:moveTo>
                    <a:pt x="70127" y="580319"/>
                  </a:moveTo>
                  <a:cubicBezTo>
                    <a:pt x="70127" y="580319"/>
                    <a:pt x="106653" y="406070"/>
                    <a:pt x="83355" y="322761"/>
                  </a:cubicBezTo>
                  <a:cubicBezTo>
                    <a:pt x="60057" y="239451"/>
                    <a:pt x="17496" y="0"/>
                    <a:pt x="17496" y="0"/>
                  </a:cubicBezTo>
                  <a:cubicBezTo>
                    <a:pt x="17496" y="0"/>
                    <a:pt x="-4895" y="212620"/>
                    <a:pt x="984" y="277635"/>
                  </a:cubicBezTo>
                  <a:cubicBezTo>
                    <a:pt x="6832" y="342619"/>
                    <a:pt x="70127" y="580319"/>
                    <a:pt x="70127" y="58031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2696103" y="2406652"/>
              <a:ext cx="249452" cy="570268"/>
            </a:xfrm>
            <a:custGeom>
              <a:avLst/>
              <a:gdLst/>
              <a:ahLst/>
              <a:cxnLst/>
              <a:rect l="l" t="t" r="r" b="b"/>
              <a:pathLst>
                <a:path w="249452" h="570268" extrusionOk="0">
                  <a:moveTo>
                    <a:pt x="244183" y="340"/>
                  </a:moveTo>
                  <a:cubicBezTo>
                    <a:pt x="240493" y="-817"/>
                    <a:pt x="237085" y="1059"/>
                    <a:pt x="235928" y="4749"/>
                  </a:cubicBezTo>
                  <a:cubicBezTo>
                    <a:pt x="235333" y="6626"/>
                    <a:pt x="226264" y="32769"/>
                    <a:pt x="222699" y="42776"/>
                  </a:cubicBezTo>
                  <a:cubicBezTo>
                    <a:pt x="212536" y="71328"/>
                    <a:pt x="201497" y="99848"/>
                    <a:pt x="189645" y="126555"/>
                  </a:cubicBezTo>
                  <a:cubicBezTo>
                    <a:pt x="183734" y="139845"/>
                    <a:pt x="169662" y="172431"/>
                    <a:pt x="169255" y="173401"/>
                  </a:cubicBezTo>
                  <a:cubicBezTo>
                    <a:pt x="147365" y="224750"/>
                    <a:pt x="130822" y="259868"/>
                    <a:pt x="94296" y="328792"/>
                  </a:cubicBezTo>
                  <a:cubicBezTo>
                    <a:pt x="87228" y="342114"/>
                    <a:pt x="57707" y="395902"/>
                    <a:pt x="54079" y="402626"/>
                  </a:cubicBezTo>
                  <a:cubicBezTo>
                    <a:pt x="41321" y="426174"/>
                    <a:pt x="34128" y="441403"/>
                    <a:pt x="27623" y="456633"/>
                  </a:cubicBezTo>
                  <a:cubicBezTo>
                    <a:pt x="14770" y="486748"/>
                    <a:pt x="6765" y="516394"/>
                    <a:pt x="72" y="562458"/>
                  </a:cubicBezTo>
                  <a:cubicBezTo>
                    <a:pt x="-490" y="566273"/>
                    <a:pt x="2293" y="569620"/>
                    <a:pt x="6139" y="570183"/>
                  </a:cubicBezTo>
                  <a:cubicBezTo>
                    <a:pt x="9986" y="570746"/>
                    <a:pt x="13301" y="568494"/>
                    <a:pt x="13863" y="564679"/>
                  </a:cubicBezTo>
                  <a:cubicBezTo>
                    <a:pt x="20399" y="519741"/>
                    <a:pt x="27999" y="491064"/>
                    <a:pt x="40320" y="462168"/>
                  </a:cubicBezTo>
                  <a:cubicBezTo>
                    <a:pt x="46606" y="447439"/>
                    <a:pt x="54205" y="432428"/>
                    <a:pt x="66776" y="409256"/>
                  </a:cubicBezTo>
                  <a:cubicBezTo>
                    <a:pt x="70404" y="402532"/>
                    <a:pt x="99362" y="348806"/>
                    <a:pt x="106460" y="335422"/>
                  </a:cubicBezTo>
                  <a:cubicBezTo>
                    <a:pt x="143143" y="266123"/>
                    <a:pt x="160468" y="230597"/>
                    <a:pt x="182515" y="178904"/>
                  </a:cubicBezTo>
                  <a:cubicBezTo>
                    <a:pt x="182921" y="177935"/>
                    <a:pt x="196493" y="145256"/>
                    <a:pt x="202341" y="132059"/>
                  </a:cubicBezTo>
                  <a:cubicBezTo>
                    <a:pt x="214350" y="105008"/>
                    <a:pt x="225670" y="76582"/>
                    <a:pt x="235959" y="47749"/>
                  </a:cubicBezTo>
                  <a:cubicBezTo>
                    <a:pt x="239555" y="37648"/>
                    <a:pt x="248593" y="11129"/>
                    <a:pt x="249187" y="9159"/>
                  </a:cubicBezTo>
                  <a:cubicBezTo>
                    <a:pt x="250282" y="5437"/>
                    <a:pt x="247874" y="1497"/>
                    <a:pt x="244183" y="34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2852787" y="2608072"/>
              <a:ext cx="685331" cy="98135"/>
            </a:xfrm>
            <a:custGeom>
              <a:avLst/>
              <a:gdLst/>
              <a:ahLst/>
              <a:cxnLst/>
              <a:rect l="l" t="t" r="r" b="b"/>
              <a:pathLst>
                <a:path w="685331" h="98135" extrusionOk="0">
                  <a:moveTo>
                    <a:pt x="0" y="18138"/>
                  </a:moveTo>
                  <a:lnTo>
                    <a:pt x="357911" y="17231"/>
                  </a:lnTo>
                  <a:lnTo>
                    <a:pt x="685331" y="0"/>
                  </a:lnTo>
                  <a:cubicBezTo>
                    <a:pt x="685331" y="0"/>
                    <a:pt x="625288" y="102729"/>
                    <a:pt x="489629" y="97976"/>
                  </a:cubicBezTo>
                  <a:cubicBezTo>
                    <a:pt x="353970" y="93254"/>
                    <a:pt x="254525" y="68236"/>
                    <a:pt x="208211" y="55852"/>
                  </a:cubicBezTo>
                  <a:cubicBezTo>
                    <a:pt x="161896" y="43468"/>
                    <a:pt x="0" y="18138"/>
                    <a:pt x="0" y="18138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2423030" y="2090079"/>
              <a:ext cx="429757" cy="541666"/>
            </a:xfrm>
            <a:custGeom>
              <a:avLst/>
              <a:gdLst/>
              <a:ahLst/>
              <a:cxnLst/>
              <a:rect l="l" t="t" r="r" b="b"/>
              <a:pathLst>
                <a:path w="429757" h="541666" extrusionOk="0">
                  <a:moveTo>
                    <a:pt x="429757" y="541666"/>
                  </a:moveTo>
                  <a:lnTo>
                    <a:pt x="203690" y="264219"/>
                  </a:lnTo>
                  <a:lnTo>
                    <a:pt x="9552" y="0"/>
                  </a:lnTo>
                  <a:cubicBezTo>
                    <a:pt x="9552" y="0"/>
                    <a:pt x="-31852" y="111548"/>
                    <a:pt x="57743" y="213496"/>
                  </a:cubicBezTo>
                  <a:cubicBezTo>
                    <a:pt x="147369" y="315443"/>
                    <a:pt x="229740" y="376549"/>
                    <a:pt x="268643" y="404506"/>
                  </a:cubicBezTo>
                  <a:cubicBezTo>
                    <a:pt x="307577" y="432464"/>
                    <a:pt x="429757" y="541666"/>
                    <a:pt x="429757" y="54166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2796528" y="2701561"/>
              <a:ext cx="654340" cy="192995"/>
            </a:xfrm>
            <a:custGeom>
              <a:avLst/>
              <a:gdLst/>
              <a:ahLst/>
              <a:cxnLst/>
              <a:rect l="l" t="t" r="r" b="b"/>
              <a:pathLst>
                <a:path w="654340" h="192995" extrusionOk="0">
                  <a:moveTo>
                    <a:pt x="0" y="37291"/>
                  </a:moveTo>
                  <a:cubicBezTo>
                    <a:pt x="0" y="37291"/>
                    <a:pt x="180660" y="-13026"/>
                    <a:pt x="277760" y="3236"/>
                  </a:cubicBezTo>
                  <a:cubicBezTo>
                    <a:pt x="605180" y="58088"/>
                    <a:pt x="654340" y="192996"/>
                    <a:pt x="654340" y="192996"/>
                  </a:cubicBezTo>
                  <a:cubicBezTo>
                    <a:pt x="654340" y="192996"/>
                    <a:pt x="454167" y="125323"/>
                    <a:pt x="354690" y="86045"/>
                  </a:cubicBezTo>
                  <a:cubicBezTo>
                    <a:pt x="260185" y="48706"/>
                    <a:pt x="0" y="37291"/>
                    <a:pt x="0" y="3729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2242291" y="2352632"/>
              <a:ext cx="569498" cy="366394"/>
            </a:xfrm>
            <a:custGeom>
              <a:avLst/>
              <a:gdLst/>
              <a:ahLst/>
              <a:cxnLst/>
              <a:rect l="l" t="t" r="r" b="b"/>
              <a:pathLst>
                <a:path w="569498" h="366394" extrusionOk="0">
                  <a:moveTo>
                    <a:pt x="569499" y="366394"/>
                  </a:moveTo>
                  <a:cubicBezTo>
                    <a:pt x="569499" y="366394"/>
                    <a:pt x="478840" y="202215"/>
                    <a:pt x="399221" y="144330"/>
                  </a:cubicBezTo>
                  <a:cubicBezTo>
                    <a:pt x="130718" y="-50934"/>
                    <a:pt x="0" y="8515"/>
                    <a:pt x="0" y="8515"/>
                  </a:cubicBezTo>
                  <a:cubicBezTo>
                    <a:pt x="0" y="8515"/>
                    <a:pt x="188509" y="103958"/>
                    <a:pt x="286235" y="147457"/>
                  </a:cubicBezTo>
                  <a:cubicBezTo>
                    <a:pt x="379082" y="188768"/>
                    <a:pt x="569499" y="366394"/>
                    <a:pt x="569499" y="36639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2752153" y="2806300"/>
              <a:ext cx="452227" cy="153521"/>
            </a:xfrm>
            <a:custGeom>
              <a:avLst/>
              <a:gdLst/>
              <a:ahLst/>
              <a:cxnLst/>
              <a:rect l="l" t="t" r="r" b="b"/>
              <a:pathLst>
                <a:path w="452227" h="153521" extrusionOk="0">
                  <a:moveTo>
                    <a:pt x="0" y="14642"/>
                  </a:moveTo>
                  <a:cubicBezTo>
                    <a:pt x="0" y="14642"/>
                    <a:pt x="157706" y="-22071"/>
                    <a:pt x="270505" y="20772"/>
                  </a:cubicBezTo>
                  <a:cubicBezTo>
                    <a:pt x="383304" y="63614"/>
                    <a:pt x="452228" y="153522"/>
                    <a:pt x="452228" y="153522"/>
                  </a:cubicBezTo>
                  <a:cubicBezTo>
                    <a:pt x="452228" y="153522"/>
                    <a:pt x="321385" y="106113"/>
                    <a:pt x="232572" y="62270"/>
                  </a:cubicBezTo>
                  <a:cubicBezTo>
                    <a:pt x="126528" y="9920"/>
                    <a:pt x="0" y="14642"/>
                    <a:pt x="0" y="14642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2358717" y="2543533"/>
              <a:ext cx="415889" cy="227185"/>
            </a:xfrm>
            <a:custGeom>
              <a:avLst/>
              <a:gdLst/>
              <a:ahLst/>
              <a:cxnLst/>
              <a:rect l="l" t="t" r="r" b="b"/>
              <a:pathLst>
                <a:path w="415889" h="227185" extrusionOk="0">
                  <a:moveTo>
                    <a:pt x="415889" y="227186"/>
                  </a:moveTo>
                  <a:cubicBezTo>
                    <a:pt x="415889" y="227186"/>
                    <a:pt x="331642" y="88900"/>
                    <a:pt x="222033" y="38427"/>
                  </a:cubicBezTo>
                  <a:cubicBezTo>
                    <a:pt x="112424" y="-12047"/>
                    <a:pt x="0" y="1713"/>
                    <a:pt x="0" y="1713"/>
                  </a:cubicBezTo>
                  <a:cubicBezTo>
                    <a:pt x="0" y="1713"/>
                    <a:pt x="125495" y="61881"/>
                    <a:pt x="218968" y="94560"/>
                  </a:cubicBezTo>
                  <a:cubicBezTo>
                    <a:pt x="330641" y="133588"/>
                    <a:pt x="415889" y="227186"/>
                    <a:pt x="415889" y="22718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2929397" y="1874738"/>
              <a:ext cx="251311" cy="569744"/>
            </a:xfrm>
            <a:custGeom>
              <a:avLst/>
              <a:gdLst/>
              <a:ahLst/>
              <a:cxnLst/>
              <a:rect l="l" t="t" r="r" b="b"/>
              <a:pathLst>
                <a:path w="251311" h="569744" extrusionOk="0">
                  <a:moveTo>
                    <a:pt x="570" y="564089"/>
                  </a:moveTo>
                  <a:cubicBezTo>
                    <a:pt x="33000" y="600990"/>
                    <a:pt x="49730" y="447193"/>
                    <a:pt x="89978" y="396063"/>
                  </a:cubicBezTo>
                  <a:cubicBezTo>
                    <a:pt x="130225" y="344933"/>
                    <a:pt x="187078" y="239295"/>
                    <a:pt x="198680" y="195670"/>
                  </a:cubicBezTo>
                  <a:cubicBezTo>
                    <a:pt x="210282" y="152046"/>
                    <a:pt x="251311" y="0"/>
                    <a:pt x="251311" y="0"/>
                  </a:cubicBezTo>
                  <a:cubicBezTo>
                    <a:pt x="251311" y="0"/>
                    <a:pt x="170441" y="73427"/>
                    <a:pt x="129787" y="147855"/>
                  </a:cubicBezTo>
                  <a:cubicBezTo>
                    <a:pt x="20710" y="347560"/>
                    <a:pt x="-4308" y="558553"/>
                    <a:pt x="570" y="56408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2939661" y="1937278"/>
              <a:ext cx="214406" cy="468744"/>
            </a:xfrm>
            <a:custGeom>
              <a:avLst/>
              <a:gdLst/>
              <a:ahLst/>
              <a:cxnLst/>
              <a:rect l="l" t="t" r="r" b="b"/>
              <a:pathLst>
                <a:path w="214406" h="468744" extrusionOk="0">
                  <a:moveTo>
                    <a:pt x="214027" y="67"/>
                  </a:moveTo>
                  <a:cubicBezTo>
                    <a:pt x="213683" y="-89"/>
                    <a:pt x="213308" y="36"/>
                    <a:pt x="213151" y="349"/>
                  </a:cubicBezTo>
                  <a:cubicBezTo>
                    <a:pt x="202926" y="20801"/>
                    <a:pt x="192137" y="41972"/>
                    <a:pt x="178752" y="67865"/>
                  </a:cubicBezTo>
                  <a:cubicBezTo>
                    <a:pt x="174999" y="75121"/>
                    <a:pt x="153797" y="115993"/>
                    <a:pt x="153828" y="115962"/>
                  </a:cubicBezTo>
                  <a:cubicBezTo>
                    <a:pt x="107107" y="205995"/>
                    <a:pt x="83403" y="253153"/>
                    <a:pt x="58354" y="308286"/>
                  </a:cubicBezTo>
                  <a:cubicBezTo>
                    <a:pt x="54820" y="316073"/>
                    <a:pt x="38121" y="350942"/>
                    <a:pt x="34212" y="359291"/>
                  </a:cubicBezTo>
                  <a:cubicBezTo>
                    <a:pt x="28489" y="371644"/>
                    <a:pt x="23704" y="382527"/>
                    <a:pt x="19451" y="392909"/>
                  </a:cubicBezTo>
                  <a:cubicBezTo>
                    <a:pt x="6817" y="423900"/>
                    <a:pt x="0" y="448730"/>
                    <a:pt x="0" y="468056"/>
                  </a:cubicBezTo>
                  <a:cubicBezTo>
                    <a:pt x="0" y="468432"/>
                    <a:pt x="313" y="468744"/>
                    <a:pt x="688" y="468744"/>
                  </a:cubicBezTo>
                  <a:cubicBezTo>
                    <a:pt x="1063" y="468744"/>
                    <a:pt x="1376" y="468432"/>
                    <a:pt x="1376" y="468056"/>
                  </a:cubicBezTo>
                  <a:cubicBezTo>
                    <a:pt x="1376" y="448949"/>
                    <a:pt x="8162" y="424244"/>
                    <a:pt x="20734" y="393378"/>
                  </a:cubicBezTo>
                  <a:cubicBezTo>
                    <a:pt x="24955" y="383027"/>
                    <a:pt x="29771" y="372207"/>
                    <a:pt x="35494" y="359854"/>
                  </a:cubicBezTo>
                  <a:cubicBezTo>
                    <a:pt x="39372" y="351505"/>
                    <a:pt x="56071" y="316667"/>
                    <a:pt x="59636" y="308849"/>
                  </a:cubicBezTo>
                  <a:cubicBezTo>
                    <a:pt x="84685" y="253748"/>
                    <a:pt x="108296" y="206558"/>
                    <a:pt x="155016" y="116525"/>
                  </a:cubicBezTo>
                  <a:cubicBezTo>
                    <a:pt x="154985" y="116588"/>
                    <a:pt x="176188" y="75809"/>
                    <a:pt x="179940" y="68553"/>
                  </a:cubicBezTo>
                  <a:cubicBezTo>
                    <a:pt x="193325" y="42660"/>
                    <a:pt x="204114" y="21364"/>
                    <a:pt x="214340" y="943"/>
                  </a:cubicBezTo>
                  <a:cubicBezTo>
                    <a:pt x="214496" y="599"/>
                    <a:pt x="214371" y="224"/>
                    <a:pt x="214027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2875541" y="1949426"/>
              <a:ext cx="49609" cy="481520"/>
            </a:xfrm>
            <a:custGeom>
              <a:avLst/>
              <a:gdLst/>
              <a:ahLst/>
              <a:cxnLst/>
              <a:rect l="l" t="t" r="r" b="b"/>
              <a:pathLst>
                <a:path w="49609" h="481520" extrusionOk="0">
                  <a:moveTo>
                    <a:pt x="5110" y="22"/>
                  </a:moveTo>
                  <a:cubicBezTo>
                    <a:pt x="4734" y="-72"/>
                    <a:pt x="4421" y="147"/>
                    <a:pt x="4328" y="522"/>
                  </a:cubicBezTo>
                  <a:cubicBezTo>
                    <a:pt x="-957" y="23382"/>
                    <a:pt x="-1270" y="47055"/>
                    <a:pt x="2670" y="73511"/>
                  </a:cubicBezTo>
                  <a:cubicBezTo>
                    <a:pt x="5641" y="93619"/>
                    <a:pt x="9706" y="110194"/>
                    <a:pt x="19495" y="144937"/>
                  </a:cubicBezTo>
                  <a:cubicBezTo>
                    <a:pt x="26031" y="168110"/>
                    <a:pt x="28501" y="177241"/>
                    <a:pt x="31316" y="189500"/>
                  </a:cubicBezTo>
                  <a:cubicBezTo>
                    <a:pt x="37414" y="215956"/>
                    <a:pt x="39822" y="248104"/>
                    <a:pt x="39822" y="287914"/>
                  </a:cubicBezTo>
                  <a:cubicBezTo>
                    <a:pt x="39822" y="302049"/>
                    <a:pt x="39321" y="313401"/>
                    <a:pt x="37883" y="339013"/>
                  </a:cubicBezTo>
                  <a:cubicBezTo>
                    <a:pt x="37070" y="353398"/>
                    <a:pt x="36726" y="359809"/>
                    <a:pt x="36413" y="367846"/>
                  </a:cubicBezTo>
                  <a:cubicBezTo>
                    <a:pt x="35381" y="394271"/>
                    <a:pt x="35913" y="414879"/>
                    <a:pt x="38759" y="434799"/>
                  </a:cubicBezTo>
                  <a:cubicBezTo>
                    <a:pt x="39040" y="436738"/>
                    <a:pt x="40603" y="451937"/>
                    <a:pt x="41198" y="456596"/>
                  </a:cubicBezTo>
                  <a:cubicBezTo>
                    <a:pt x="43262" y="472983"/>
                    <a:pt x="45388" y="481520"/>
                    <a:pt x="48922" y="481520"/>
                  </a:cubicBezTo>
                  <a:cubicBezTo>
                    <a:pt x="49297" y="481520"/>
                    <a:pt x="49610" y="481208"/>
                    <a:pt x="49610" y="480832"/>
                  </a:cubicBezTo>
                  <a:cubicBezTo>
                    <a:pt x="49610" y="480457"/>
                    <a:pt x="49297" y="480144"/>
                    <a:pt x="48922" y="480144"/>
                  </a:cubicBezTo>
                  <a:cubicBezTo>
                    <a:pt x="46639" y="480144"/>
                    <a:pt x="44450" y="471326"/>
                    <a:pt x="42574" y="456409"/>
                  </a:cubicBezTo>
                  <a:cubicBezTo>
                    <a:pt x="41979" y="451780"/>
                    <a:pt x="40416" y="436613"/>
                    <a:pt x="40134" y="434612"/>
                  </a:cubicBezTo>
                  <a:cubicBezTo>
                    <a:pt x="37289" y="414785"/>
                    <a:pt x="36757" y="394302"/>
                    <a:pt x="37789" y="367971"/>
                  </a:cubicBezTo>
                  <a:cubicBezTo>
                    <a:pt x="38102" y="359965"/>
                    <a:pt x="38446" y="353523"/>
                    <a:pt x="39259" y="339138"/>
                  </a:cubicBezTo>
                  <a:cubicBezTo>
                    <a:pt x="40729" y="313495"/>
                    <a:pt x="41229" y="302111"/>
                    <a:pt x="41198" y="287914"/>
                  </a:cubicBezTo>
                  <a:cubicBezTo>
                    <a:pt x="41198" y="248010"/>
                    <a:pt x="38821" y="215800"/>
                    <a:pt x="32692" y="189219"/>
                  </a:cubicBezTo>
                  <a:cubicBezTo>
                    <a:pt x="29846" y="176929"/>
                    <a:pt x="27407" y="167766"/>
                    <a:pt x="20871" y="144562"/>
                  </a:cubicBezTo>
                  <a:cubicBezTo>
                    <a:pt x="11114" y="109850"/>
                    <a:pt x="7017" y="93338"/>
                    <a:pt x="4046" y="73324"/>
                  </a:cubicBezTo>
                  <a:cubicBezTo>
                    <a:pt x="137" y="47024"/>
                    <a:pt x="387" y="23507"/>
                    <a:pt x="5610" y="804"/>
                  </a:cubicBezTo>
                  <a:cubicBezTo>
                    <a:pt x="5672" y="460"/>
                    <a:pt x="5485" y="115"/>
                    <a:pt x="5110" y="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2733098" y="2013930"/>
              <a:ext cx="160812" cy="481261"/>
            </a:xfrm>
            <a:custGeom>
              <a:avLst/>
              <a:gdLst/>
              <a:ahLst/>
              <a:cxnLst/>
              <a:rect l="l" t="t" r="r" b="b"/>
              <a:pathLst>
                <a:path w="160812" h="481261" extrusionOk="0">
                  <a:moveTo>
                    <a:pt x="4295" y="33"/>
                  </a:moveTo>
                  <a:cubicBezTo>
                    <a:pt x="3951" y="-93"/>
                    <a:pt x="3513" y="158"/>
                    <a:pt x="3419" y="533"/>
                  </a:cubicBezTo>
                  <a:cubicBezTo>
                    <a:pt x="-83" y="11634"/>
                    <a:pt x="-771" y="24018"/>
                    <a:pt x="792" y="39342"/>
                  </a:cubicBezTo>
                  <a:cubicBezTo>
                    <a:pt x="1418" y="45565"/>
                    <a:pt x="2293" y="51100"/>
                    <a:pt x="3919" y="61138"/>
                  </a:cubicBezTo>
                  <a:cubicBezTo>
                    <a:pt x="5264" y="69488"/>
                    <a:pt x="5389" y="70708"/>
                    <a:pt x="5858" y="74148"/>
                  </a:cubicBezTo>
                  <a:cubicBezTo>
                    <a:pt x="14458" y="133502"/>
                    <a:pt x="33222" y="194233"/>
                    <a:pt x="58740" y="242517"/>
                  </a:cubicBezTo>
                  <a:cubicBezTo>
                    <a:pt x="64713" y="253838"/>
                    <a:pt x="70811" y="264127"/>
                    <a:pt x="81819" y="281702"/>
                  </a:cubicBezTo>
                  <a:cubicBezTo>
                    <a:pt x="82569" y="282890"/>
                    <a:pt x="83195" y="283984"/>
                    <a:pt x="84664" y="286299"/>
                  </a:cubicBezTo>
                  <a:cubicBezTo>
                    <a:pt x="106836" y="321730"/>
                    <a:pt x="116249" y="338773"/>
                    <a:pt x="124130" y="360758"/>
                  </a:cubicBezTo>
                  <a:cubicBezTo>
                    <a:pt x="128195" y="372078"/>
                    <a:pt x="131135" y="381241"/>
                    <a:pt x="137327" y="401787"/>
                  </a:cubicBezTo>
                  <a:cubicBezTo>
                    <a:pt x="137608" y="402694"/>
                    <a:pt x="146646" y="432246"/>
                    <a:pt x="150617" y="443316"/>
                  </a:cubicBezTo>
                  <a:cubicBezTo>
                    <a:pt x="151837" y="446725"/>
                    <a:pt x="152400" y="450196"/>
                    <a:pt x="153244" y="458077"/>
                  </a:cubicBezTo>
                  <a:cubicBezTo>
                    <a:pt x="153369" y="459140"/>
                    <a:pt x="153369" y="459578"/>
                    <a:pt x="153432" y="460141"/>
                  </a:cubicBezTo>
                  <a:cubicBezTo>
                    <a:pt x="154652" y="471180"/>
                    <a:pt x="156121" y="476809"/>
                    <a:pt x="159686" y="481062"/>
                  </a:cubicBezTo>
                  <a:cubicBezTo>
                    <a:pt x="159937" y="481343"/>
                    <a:pt x="160281" y="481312"/>
                    <a:pt x="160562" y="481062"/>
                  </a:cubicBezTo>
                  <a:cubicBezTo>
                    <a:pt x="160844" y="480812"/>
                    <a:pt x="160906" y="480468"/>
                    <a:pt x="160656" y="480186"/>
                  </a:cubicBezTo>
                  <a:cubicBezTo>
                    <a:pt x="157310" y="476215"/>
                    <a:pt x="155996" y="470711"/>
                    <a:pt x="154777" y="459953"/>
                  </a:cubicBezTo>
                  <a:cubicBezTo>
                    <a:pt x="154714" y="459390"/>
                    <a:pt x="154683" y="458953"/>
                    <a:pt x="154589" y="457889"/>
                  </a:cubicBezTo>
                  <a:cubicBezTo>
                    <a:pt x="153713" y="449884"/>
                    <a:pt x="153119" y="446412"/>
                    <a:pt x="151837" y="442847"/>
                  </a:cubicBezTo>
                  <a:cubicBezTo>
                    <a:pt x="147865" y="431808"/>
                    <a:pt x="144863" y="422208"/>
                    <a:pt x="139141" y="403257"/>
                  </a:cubicBezTo>
                  <a:cubicBezTo>
                    <a:pt x="138859" y="402350"/>
                    <a:pt x="129446" y="371609"/>
                    <a:pt x="125349" y="360257"/>
                  </a:cubicBezTo>
                  <a:cubicBezTo>
                    <a:pt x="117406" y="338148"/>
                    <a:pt x="107993" y="321105"/>
                    <a:pt x="85759" y="285579"/>
                  </a:cubicBezTo>
                  <a:cubicBezTo>
                    <a:pt x="84320" y="283265"/>
                    <a:pt x="83570" y="282171"/>
                    <a:pt x="82819" y="280982"/>
                  </a:cubicBezTo>
                  <a:cubicBezTo>
                    <a:pt x="71843" y="263407"/>
                    <a:pt x="65807" y="253181"/>
                    <a:pt x="59866" y="241892"/>
                  </a:cubicBezTo>
                  <a:cubicBezTo>
                    <a:pt x="34410" y="193733"/>
                    <a:pt x="15772" y="133096"/>
                    <a:pt x="7203" y="73898"/>
                  </a:cubicBezTo>
                  <a:cubicBezTo>
                    <a:pt x="6703" y="70458"/>
                    <a:pt x="6515" y="69269"/>
                    <a:pt x="5139" y="60888"/>
                  </a:cubicBezTo>
                  <a:cubicBezTo>
                    <a:pt x="3513" y="50881"/>
                    <a:pt x="2731" y="45283"/>
                    <a:pt x="2106" y="39092"/>
                  </a:cubicBezTo>
                  <a:cubicBezTo>
                    <a:pt x="573" y="23956"/>
                    <a:pt x="1199" y="11791"/>
                    <a:pt x="4639" y="877"/>
                  </a:cubicBezTo>
                  <a:cubicBezTo>
                    <a:pt x="4795" y="533"/>
                    <a:pt x="4639" y="126"/>
                    <a:pt x="4295" y="3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2572973" y="2044732"/>
              <a:ext cx="299899" cy="520122"/>
            </a:xfrm>
            <a:custGeom>
              <a:avLst/>
              <a:gdLst/>
              <a:ahLst/>
              <a:cxnLst/>
              <a:rect l="l" t="t" r="r" b="b"/>
              <a:pathLst>
                <a:path w="299899" h="520122" extrusionOk="0">
                  <a:moveTo>
                    <a:pt x="929" y="3"/>
                  </a:moveTo>
                  <a:cubicBezTo>
                    <a:pt x="553" y="-29"/>
                    <a:pt x="272" y="222"/>
                    <a:pt x="241" y="597"/>
                  </a:cubicBezTo>
                  <a:cubicBezTo>
                    <a:pt x="-2042" y="26490"/>
                    <a:pt x="12155" y="68645"/>
                    <a:pt x="32576" y="109768"/>
                  </a:cubicBezTo>
                  <a:cubicBezTo>
                    <a:pt x="36016" y="116679"/>
                    <a:pt x="38018" y="122496"/>
                    <a:pt x="41864" y="135755"/>
                  </a:cubicBezTo>
                  <a:cubicBezTo>
                    <a:pt x="42083" y="136506"/>
                    <a:pt x="42052" y="136569"/>
                    <a:pt x="42239" y="137319"/>
                  </a:cubicBezTo>
                  <a:cubicBezTo>
                    <a:pt x="46336" y="151360"/>
                    <a:pt x="48932" y="158428"/>
                    <a:pt x="53278" y="166152"/>
                  </a:cubicBezTo>
                  <a:cubicBezTo>
                    <a:pt x="94214" y="238891"/>
                    <a:pt x="145938" y="307096"/>
                    <a:pt x="204073" y="364355"/>
                  </a:cubicBezTo>
                  <a:cubicBezTo>
                    <a:pt x="227590" y="387497"/>
                    <a:pt x="244852" y="414422"/>
                    <a:pt x="272090" y="465302"/>
                  </a:cubicBezTo>
                  <a:cubicBezTo>
                    <a:pt x="273435" y="467835"/>
                    <a:pt x="276969" y="474371"/>
                    <a:pt x="276969" y="474402"/>
                  </a:cubicBezTo>
                  <a:cubicBezTo>
                    <a:pt x="284099" y="487474"/>
                    <a:pt x="287288" y="493447"/>
                    <a:pt x="290760" y="500984"/>
                  </a:cubicBezTo>
                  <a:cubicBezTo>
                    <a:pt x="291479" y="502516"/>
                    <a:pt x="292573" y="505237"/>
                    <a:pt x="294262" y="509396"/>
                  </a:cubicBezTo>
                  <a:cubicBezTo>
                    <a:pt x="294325" y="509552"/>
                    <a:pt x="298171" y="518809"/>
                    <a:pt x="298359" y="519278"/>
                  </a:cubicBezTo>
                  <a:cubicBezTo>
                    <a:pt x="298453" y="519466"/>
                    <a:pt x="298515" y="519559"/>
                    <a:pt x="298547" y="519653"/>
                  </a:cubicBezTo>
                  <a:cubicBezTo>
                    <a:pt x="298547" y="519747"/>
                    <a:pt x="298547" y="519747"/>
                    <a:pt x="298547" y="519747"/>
                  </a:cubicBezTo>
                  <a:cubicBezTo>
                    <a:pt x="298547" y="519778"/>
                    <a:pt x="298547" y="519841"/>
                    <a:pt x="298547" y="519841"/>
                  </a:cubicBezTo>
                  <a:cubicBezTo>
                    <a:pt x="298578" y="519935"/>
                    <a:pt x="298609" y="519903"/>
                    <a:pt x="298828" y="520122"/>
                  </a:cubicBezTo>
                  <a:cubicBezTo>
                    <a:pt x="299923" y="520029"/>
                    <a:pt x="299923" y="520029"/>
                    <a:pt x="299891" y="519528"/>
                  </a:cubicBezTo>
                  <a:cubicBezTo>
                    <a:pt x="299891" y="519403"/>
                    <a:pt x="299797" y="519497"/>
                    <a:pt x="299797" y="519434"/>
                  </a:cubicBezTo>
                  <a:cubicBezTo>
                    <a:pt x="299766" y="519247"/>
                    <a:pt x="299578" y="519247"/>
                    <a:pt x="299422" y="519153"/>
                  </a:cubicBezTo>
                  <a:cubicBezTo>
                    <a:pt x="299547" y="519122"/>
                    <a:pt x="299422" y="519059"/>
                    <a:pt x="299610" y="519059"/>
                  </a:cubicBezTo>
                  <a:cubicBezTo>
                    <a:pt x="299422" y="518621"/>
                    <a:pt x="292605" y="501953"/>
                    <a:pt x="291886" y="500390"/>
                  </a:cubicBezTo>
                  <a:cubicBezTo>
                    <a:pt x="288383" y="492822"/>
                    <a:pt x="285350" y="486911"/>
                    <a:pt x="278188" y="473808"/>
                  </a:cubicBezTo>
                  <a:cubicBezTo>
                    <a:pt x="278188" y="473777"/>
                    <a:pt x="274561" y="467241"/>
                    <a:pt x="273216" y="464708"/>
                  </a:cubicBezTo>
                  <a:cubicBezTo>
                    <a:pt x="245915" y="413703"/>
                    <a:pt x="228622" y="386653"/>
                    <a:pt x="205011" y="363355"/>
                  </a:cubicBezTo>
                  <a:cubicBezTo>
                    <a:pt x="147001" y="306189"/>
                    <a:pt x="95277" y="238172"/>
                    <a:pt x="54404" y="165558"/>
                  </a:cubicBezTo>
                  <a:cubicBezTo>
                    <a:pt x="50120" y="157959"/>
                    <a:pt x="47524" y="150891"/>
                    <a:pt x="43459" y="136913"/>
                  </a:cubicBezTo>
                  <a:cubicBezTo>
                    <a:pt x="43240" y="136162"/>
                    <a:pt x="43271" y="136099"/>
                    <a:pt x="43084" y="135349"/>
                  </a:cubicBezTo>
                  <a:cubicBezTo>
                    <a:pt x="39206" y="122027"/>
                    <a:pt x="37173" y="116148"/>
                    <a:pt x="33702" y="109143"/>
                  </a:cubicBezTo>
                  <a:cubicBezTo>
                    <a:pt x="13375" y="68270"/>
                    <a:pt x="-697" y="26240"/>
                    <a:pt x="1554" y="659"/>
                  </a:cubicBezTo>
                  <a:cubicBezTo>
                    <a:pt x="1648" y="315"/>
                    <a:pt x="1304" y="34"/>
                    <a:pt x="929" y="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2434697" y="2102839"/>
              <a:ext cx="395383" cy="507908"/>
            </a:xfrm>
            <a:custGeom>
              <a:avLst/>
              <a:gdLst/>
              <a:ahLst/>
              <a:cxnLst/>
              <a:rect l="l" t="t" r="r" b="b"/>
              <a:pathLst>
                <a:path w="395383" h="507908" extrusionOk="0">
                  <a:moveTo>
                    <a:pt x="418" y="30"/>
                  </a:moveTo>
                  <a:cubicBezTo>
                    <a:pt x="74" y="155"/>
                    <a:pt x="-82" y="468"/>
                    <a:pt x="43" y="812"/>
                  </a:cubicBezTo>
                  <a:cubicBezTo>
                    <a:pt x="2451" y="8567"/>
                    <a:pt x="5390" y="16792"/>
                    <a:pt x="9049" y="25548"/>
                  </a:cubicBezTo>
                  <a:cubicBezTo>
                    <a:pt x="13678" y="36681"/>
                    <a:pt x="19025" y="48064"/>
                    <a:pt x="26437" y="62981"/>
                  </a:cubicBezTo>
                  <a:cubicBezTo>
                    <a:pt x="27625" y="65389"/>
                    <a:pt x="52799" y="115737"/>
                    <a:pt x="55082" y="120240"/>
                  </a:cubicBezTo>
                  <a:cubicBezTo>
                    <a:pt x="86729" y="183316"/>
                    <a:pt x="109714" y="220906"/>
                    <a:pt x="140580" y="254617"/>
                  </a:cubicBezTo>
                  <a:cubicBezTo>
                    <a:pt x="162158" y="278165"/>
                    <a:pt x="180734" y="296053"/>
                    <a:pt x="222388" y="334361"/>
                  </a:cubicBezTo>
                  <a:cubicBezTo>
                    <a:pt x="222857" y="334799"/>
                    <a:pt x="268609" y="377236"/>
                    <a:pt x="285308" y="394154"/>
                  </a:cubicBezTo>
                  <a:cubicBezTo>
                    <a:pt x="292970" y="401941"/>
                    <a:pt x="300757" y="410447"/>
                    <a:pt x="310607" y="421798"/>
                  </a:cubicBezTo>
                  <a:cubicBezTo>
                    <a:pt x="313047" y="424613"/>
                    <a:pt x="325274" y="438936"/>
                    <a:pt x="326931" y="440843"/>
                  </a:cubicBezTo>
                  <a:cubicBezTo>
                    <a:pt x="356327" y="475086"/>
                    <a:pt x="373527" y="492693"/>
                    <a:pt x="394354" y="507797"/>
                  </a:cubicBezTo>
                  <a:cubicBezTo>
                    <a:pt x="394667" y="508016"/>
                    <a:pt x="395011" y="507891"/>
                    <a:pt x="395230" y="507609"/>
                  </a:cubicBezTo>
                  <a:cubicBezTo>
                    <a:pt x="395449" y="507297"/>
                    <a:pt x="395449" y="506953"/>
                    <a:pt x="395136" y="506734"/>
                  </a:cubicBezTo>
                  <a:cubicBezTo>
                    <a:pt x="374434" y="491723"/>
                    <a:pt x="357328" y="474148"/>
                    <a:pt x="327995" y="439999"/>
                  </a:cubicBezTo>
                  <a:cubicBezTo>
                    <a:pt x="326337" y="438091"/>
                    <a:pt x="314110" y="423737"/>
                    <a:pt x="311671" y="420954"/>
                  </a:cubicBezTo>
                  <a:cubicBezTo>
                    <a:pt x="301788" y="409571"/>
                    <a:pt x="293877" y="401002"/>
                    <a:pt x="286152" y="393184"/>
                  </a:cubicBezTo>
                  <a:cubicBezTo>
                    <a:pt x="269422" y="376235"/>
                    <a:pt x="255443" y="362944"/>
                    <a:pt x="224296" y="334268"/>
                  </a:cubicBezTo>
                  <a:cubicBezTo>
                    <a:pt x="223827" y="333830"/>
                    <a:pt x="223796" y="333830"/>
                    <a:pt x="223327" y="333392"/>
                  </a:cubicBezTo>
                  <a:cubicBezTo>
                    <a:pt x="181735" y="295115"/>
                    <a:pt x="163065" y="277258"/>
                    <a:pt x="141518" y="253742"/>
                  </a:cubicBezTo>
                  <a:cubicBezTo>
                    <a:pt x="110747" y="220155"/>
                    <a:pt x="87793" y="182628"/>
                    <a:pt x="56208" y="119646"/>
                  </a:cubicBezTo>
                  <a:cubicBezTo>
                    <a:pt x="53925" y="115143"/>
                    <a:pt x="28845" y="64763"/>
                    <a:pt x="27687" y="62387"/>
                  </a:cubicBezTo>
                  <a:cubicBezTo>
                    <a:pt x="20276" y="47501"/>
                    <a:pt x="14928" y="36056"/>
                    <a:pt x="10300" y="24954"/>
                  </a:cubicBezTo>
                  <a:cubicBezTo>
                    <a:pt x="6672" y="16260"/>
                    <a:pt x="3702" y="8129"/>
                    <a:pt x="1294" y="436"/>
                  </a:cubicBezTo>
                  <a:cubicBezTo>
                    <a:pt x="1200" y="61"/>
                    <a:pt x="793" y="-64"/>
                    <a:pt x="418" y="3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2260824" y="2357820"/>
              <a:ext cx="528648" cy="337106"/>
            </a:xfrm>
            <a:custGeom>
              <a:avLst/>
              <a:gdLst/>
              <a:ahLst/>
              <a:cxnLst/>
              <a:rect l="l" t="t" r="r" b="b"/>
              <a:pathLst>
                <a:path w="528648" h="337106" extrusionOk="0">
                  <a:moveTo>
                    <a:pt x="918" y="43"/>
                  </a:moveTo>
                  <a:cubicBezTo>
                    <a:pt x="574" y="-82"/>
                    <a:pt x="168" y="74"/>
                    <a:pt x="43" y="418"/>
                  </a:cubicBezTo>
                  <a:cubicBezTo>
                    <a:pt x="-82" y="762"/>
                    <a:pt x="74" y="1169"/>
                    <a:pt x="418" y="1294"/>
                  </a:cubicBezTo>
                  <a:cubicBezTo>
                    <a:pt x="13427" y="6360"/>
                    <a:pt x="24498" y="9049"/>
                    <a:pt x="49265" y="13990"/>
                  </a:cubicBezTo>
                  <a:cubicBezTo>
                    <a:pt x="52330" y="14616"/>
                    <a:pt x="53237" y="14772"/>
                    <a:pt x="54738" y="15054"/>
                  </a:cubicBezTo>
                  <a:cubicBezTo>
                    <a:pt x="71906" y="18493"/>
                    <a:pt x="82289" y="21026"/>
                    <a:pt x="92953" y="24623"/>
                  </a:cubicBezTo>
                  <a:cubicBezTo>
                    <a:pt x="190022" y="57365"/>
                    <a:pt x="259696" y="89544"/>
                    <a:pt x="318707" y="133482"/>
                  </a:cubicBezTo>
                  <a:cubicBezTo>
                    <a:pt x="350385" y="157061"/>
                    <a:pt x="375622" y="179952"/>
                    <a:pt x="421624" y="224859"/>
                  </a:cubicBezTo>
                  <a:cubicBezTo>
                    <a:pt x="422499" y="225703"/>
                    <a:pt x="432225" y="235241"/>
                    <a:pt x="435102" y="238056"/>
                  </a:cubicBezTo>
                  <a:cubicBezTo>
                    <a:pt x="449644" y="252253"/>
                    <a:pt x="459776" y="261979"/>
                    <a:pt x="470189" y="271674"/>
                  </a:cubicBezTo>
                  <a:cubicBezTo>
                    <a:pt x="473723" y="274957"/>
                    <a:pt x="477320" y="279304"/>
                    <a:pt x="481510" y="285058"/>
                  </a:cubicBezTo>
                  <a:cubicBezTo>
                    <a:pt x="483199" y="287372"/>
                    <a:pt x="484950" y="289843"/>
                    <a:pt x="487076" y="292970"/>
                  </a:cubicBezTo>
                  <a:cubicBezTo>
                    <a:pt x="488234" y="294659"/>
                    <a:pt x="492174" y="300538"/>
                    <a:pt x="492737" y="301382"/>
                  </a:cubicBezTo>
                  <a:cubicBezTo>
                    <a:pt x="507216" y="322679"/>
                    <a:pt x="516160" y="332560"/>
                    <a:pt x="527730" y="337064"/>
                  </a:cubicBezTo>
                  <a:cubicBezTo>
                    <a:pt x="528074" y="337189"/>
                    <a:pt x="528481" y="337032"/>
                    <a:pt x="528606" y="336688"/>
                  </a:cubicBezTo>
                  <a:cubicBezTo>
                    <a:pt x="528731" y="336344"/>
                    <a:pt x="528575" y="335938"/>
                    <a:pt x="528231" y="335813"/>
                  </a:cubicBezTo>
                  <a:cubicBezTo>
                    <a:pt x="517035" y="331466"/>
                    <a:pt x="508154" y="321709"/>
                    <a:pt x="493831" y="300631"/>
                  </a:cubicBezTo>
                  <a:cubicBezTo>
                    <a:pt x="493268" y="299819"/>
                    <a:pt x="489391" y="294002"/>
                    <a:pt x="488265" y="292313"/>
                  </a:cubicBezTo>
                  <a:cubicBezTo>
                    <a:pt x="486107" y="289155"/>
                    <a:pt x="484293" y="286622"/>
                    <a:pt x="482605" y="284307"/>
                  </a:cubicBezTo>
                  <a:cubicBezTo>
                    <a:pt x="478352" y="278460"/>
                    <a:pt x="474661" y="274081"/>
                    <a:pt x="471065" y="270735"/>
                  </a:cubicBezTo>
                  <a:cubicBezTo>
                    <a:pt x="460683" y="261041"/>
                    <a:pt x="450613" y="251315"/>
                    <a:pt x="436071" y="237118"/>
                  </a:cubicBezTo>
                  <a:cubicBezTo>
                    <a:pt x="433194" y="234303"/>
                    <a:pt x="423438" y="224765"/>
                    <a:pt x="422593" y="223921"/>
                  </a:cubicBezTo>
                  <a:cubicBezTo>
                    <a:pt x="376561" y="178951"/>
                    <a:pt x="351324" y="156091"/>
                    <a:pt x="319582" y="132449"/>
                  </a:cubicBezTo>
                  <a:cubicBezTo>
                    <a:pt x="260447" y="88418"/>
                    <a:pt x="190553" y="56176"/>
                    <a:pt x="93359" y="23372"/>
                  </a:cubicBezTo>
                  <a:cubicBezTo>
                    <a:pt x="82633" y="19744"/>
                    <a:pt x="72157" y="17274"/>
                    <a:pt x="54957" y="13803"/>
                  </a:cubicBezTo>
                  <a:cubicBezTo>
                    <a:pt x="53456" y="13490"/>
                    <a:pt x="52549" y="13333"/>
                    <a:pt x="49484" y="12739"/>
                  </a:cubicBezTo>
                  <a:cubicBezTo>
                    <a:pt x="24810" y="7798"/>
                    <a:pt x="13834" y="5046"/>
                    <a:pt x="918" y="4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2393560" y="2545579"/>
              <a:ext cx="347241" cy="186969"/>
            </a:xfrm>
            <a:custGeom>
              <a:avLst/>
              <a:gdLst/>
              <a:ahLst/>
              <a:cxnLst/>
              <a:rect l="l" t="t" r="r" b="b"/>
              <a:pathLst>
                <a:path w="347241" h="186969" extrusionOk="0">
                  <a:moveTo>
                    <a:pt x="995" y="106"/>
                  </a:moveTo>
                  <a:cubicBezTo>
                    <a:pt x="682" y="-82"/>
                    <a:pt x="307" y="-19"/>
                    <a:pt x="119" y="293"/>
                  </a:cubicBezTo>
                  <a:cubicBezTo>
                    <a:pt x="-100" y="606"/>
                    <a:pt x="-6" y="981"/>
                    <a:pt x="307" y="1169"/>
                  </a:cubicBezTo>
                  <a:cubicBezTo>
                    <a:pt x="4497" y="3921"/>
                    <a:pt x="8750" y="6047"/>
                    <a:pt x="13410" y="7611"/>
                  </a:cubicBezTo>
                  <a:cubicBezTo>
                    <a:pt x="19008" y="9518"/>
                    <a:pt x="23792" y="10488"/>
                    <a:pt x="33643" y="11927"/>
                  </a:cubicBezTo>
                  <a:cubicBezTo>
                    <a:pt x="43056" y="13303"/>
                    <a:pt x="46746" y="13865"/>
                    <a:pt x="52031" y="15241"/>
                  </a:cubicBezTo>
                  <a:cubicBezTo>
                    <a:pt x="78300" y="22121"/>
                    <a:pt x="105694" y="32160"/>
                    <a:pt x="136091" y="45544"/>
                  </a:cubicBezTo>
                  <a:cubicBezTo>
                    <a:pt x="203013" y="74971"/>
                    <a:pt x="256739" y="112623"/>
                    <a:pt x="346115" y="186769"/>
                  </a:cubicBezTo>
                  <a:cubicBezTo>
                    <a:pt x="346397" y="187020"/>
                    <a:pt x="346866" y="187051"/>
                    <a:pt x="347085" y="186769"/>
                  </a:cubicBezTo>
                  <a:cubicBezTo>
                    <a:pt x="347335" y="186488"/>
                    <a:pt x="347272" y="186019"/>
                    <a:pt x="346991" y="185800"/>
                  </a:cubicBezTo>
                  <a:cubicBezTo>
                    <a:pt x="257552" y="111591"/>
                    <a:pt x="203639" y="73783"/>
                    <a:pt x="136591" y="44293"/>
                  </a:cubicBezTo>
                  <a:cubicBezTo>
                    <a:pt x="106132" y="30909"/>
                    <a:pt x="78800" y="20902"/>
                    <a:pt x="52438" y="13990"/>
                  </a:cubicBezTo>
                  <a:cubicBezTo>
                    <a:pt x="47090" y="12583"/>
                    <a:pt x="43337" y="11958"/>
                    <a:pt x="33862" y="10582"/>
                  </a:cubicBezTo>
                  <a:cubicBezTo>
                    <a:pt x="24074" y="9175"/>
                    <a:pt x="19446" y="8236"/>
                    <a:pt x="13910" y="6391"/>
                  </a:cubicBezTo>
                  <a:cubicBezTo>
                    <a:pt x="9376" y="4828"/>
                    <a:pt x="5123" y="2795"/>
                    <a:pt x="995" y="10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2881985" y="2622602"/>
              <a:ext cx="629773" cy="46917"/>
            </a:xfrm>
            <a:custGeom>
              <a:avLst/>
              <a:gdLst/>
              <a:ahLst/>
              <a:cxnLst/>
              <a:rect l="l" t="t" r="r" b="b"/>
              <a:pathLst>
                <a:path w="629773" h="46917" extrusionOk="0">
                  <a:moveTo>
                    <a:pt x="629208" y="75"/>
                  </a:moveTo>
                  <a:cubicBezTo>
                    <a:pt x="619013" y="-582"/>
                    <a:pt x="604003" y="3108"/>
                    <a:pt x="582581" y="10739"/>
                  </a:cubicBezTo>
                  <a:cubicBezTo>
                    <a:pt x="579141" y="11958"/>
                    <a:pt x="575545" y="13303"/>
                    <a:pt x="571448" y="14835"/>
                  </a:cubicBezTo>
                  <a:cubicBezTo>
                    <a:pt x="568259" y="16024"/>
                    <a:pt x="555468" y="20902"/>
                    <a:pt x="552404" y="22059"/>
                  </a:cubicBezTo>
                  <a:cubicBezTo>
                    <a:pt x="545586" y="24623"/>
                    <a:pt x="540614" y="26312"/>
                    <a:pt x="536580" y="27532"/>
                  </a:cubicBezTo>
                  <a:cubicBezTo>
                    <a:pt x="493455" y="40572"/>
                    <a:pt x="438916" y="46232"/>
                    <a:pt x="381094" y="45513"/>
                  </a:cubicBezTo>
                  <a:cubicBezTo>
                    <a:pt x="354794" y="45201"/>
                    <a:pt x="327150" y="43262"/>
                    <a:pt x="296471" y="39947"/>
                  </a:cubicBezTo>
                  <a:cubicBezTo>
                    <a:pt x="268358" y="36913"/>
                    <a:pt x="244685" y="33724"/>
                    <a:pt x="196025" y="26468"/>
                  </a:cubicBezTo>
                  <a:cubicBezTo>
                    <a:pt x="160688" y="21215"/>
                    <a:pt x="147491" y="19307"/>
                    <a:pt x="129290" y="16899"/>
                  </a:cubicBezTo>
                  <a:cubicBezTo>
                    <a:pt x="124318" y="16242"/>
                    <a:pt x="118595" y="15179"/>
                    <a:pt x="111215" y="13678"/>
                  </a:cubicBezTo>
                  <a:cubicBezTo>
                    <a:pt x="108307" y="13084"/>
                    <a:pt x="92889" y="9800"/>
                    <a:pt x="90388" y="9269"/>
                  </a:cubicBezTo>
                  <a:cubicBezTo>
                    <a:pt x="80443" y="7173"/>
                    <a:pt x="73031" y="5735"/>
                    <a:pt x="65745" y="4484"/>
                  </a:cubicBezTo>
                  <a:cubicBezTo>
                    <a:pt x="36568" y="-520"/>
                    <a:pt x="15553" y="-738"/>
                    <a:pt x="355" y="5672"/>
                  </a:cubicBezTo>
                  <a:cubicBezTo>
                    <a:pt x="11" y="5829"/>
                    <a:pt x="-83" y="6204"/>
                    <a:pt x="73" y="6548"/>
                  </a:cubicBezTo>
                  <a:cubicBezTo>
                    <a:pt x="230" y="6892"/>
                    <a:pt x="605" y="7080"/>
                    <a:pt x="949" y="6923"/>
                  </a:cubicBezTo>
                  <a:cubicBezTo>
                    <a:pt x="15803" y="669"/>
                    <a:pt x="36599" y="794"/>
                    <a:pt x="65557" y="5735"/>
                  </a:cubicBezTo>
                  <a:cubicBezTo>
                    <a:pt x="72813" y="6986"/>
                    <a:pt x="80162" y="8424"/>
                    <a:pt x="90075" y="10520"/>
                  </a:cubicBezTo>
                  <a:cubicBezTo>
                    <a:pt x="92577" y="11051"/>
                    <a:pt x="108056" y="14429"/>
                    <a:pt x="110996" y="15023"/>
                  </a:cubicBezTo>
                  <a:cubicBezTo>
                    <a:pt x="118407" y="16524"/>
                    <a:pt x="124162" y="17493"/>
                    <a:pt x="129165" y="18150"/>
                  </a:cubicBezTo>
                  <a:cubicBezTo>
                    <a:pt x="147366" y="20558"/>
                    <a:pt x="160500" y="22466"/>
                    <a:pt x="195806" y="27719"/>
                  </a:cubicBezTo>
                  <a:cubicBezTo>
                    <a:pt x="244497" y="34974"/>
                    <a:pt x="268108" y="38258"/>
                    <a:pt x="296253" y="41292"/>
                  </a:cubicBezTo>
                  <a:cubicBezTo>
                    <a:pt x="326962" y="44606"/>
                    <a:pt x="354607" y="46545"/>
                    <a:pt x="380969" y="46858"/>
                  </a:cubicBezTo>
                  <a:cubicBezTo>
                    <a:pt x="438916" y="47577"/>
                    <a:pt x="493674" y="41854"/>
                    <a:pt x="536955" y="28783"/>
                  </a:cubicBezTo>
                  <a:cubicBezTo>
                    <a:pt x="541020" y="27563"/>
                    <a:pt x="545930" y="25874"/>
                    <a:pt x="552779" y="23310"/>
                  </a:cubicBezTo>
                  <a:cubicBezTo>
                    <a:pt x="555875" y="22153"/>
                    <a:pt x="568759" y="17274"/>
                    <a:pt x="571917" y="16086"/>
                  </a:cubicBezTo>
                  <a:cubicBezTo>
                    <a:pt x="576014" y="14554"/>
                    <a:pt x="579610" y="13209"/>
                    <a:pt x="583050" y="11989"/>
                  </a:cubicBezTo>
                  <a:cubicBezTo>
                    <a:pt x="604284" y="4421"/>
                    <a:pt x="619138" y="794"/>
                    <a:pt x="629083" y="1419"/>
                  </a:cubicBezTo>
                  <a:cubicBezTo>
                    <a:pt x="629458" y="1451"/>
                    <a:pt x="629740" y="1107"/>
                    <a:pt x="629771" y="731"/>
                  </a:cubicBezTo>
                  <a:cubicBezTo>
                    <a:pt x="629802" y="387"/>
                    <a:pt x="629552" y="106"/>
                    <a:pt x="629208" y="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2839212" y="2720545"/>
              <a:ext cx="589332" cy="152623"/>
            </a:xfrm>
            <a:custGeom>
              <a:avLst/>
              <a:gdLst/>
              <a:ahLst/>
              <a:cxnLst/>
              <a:rect l="l" t="t" r="r" b="b"/>
              <a:pathLst>
                <a:path w="589332" h="152623" extrusionOk="0">
                  <a:moveTo>
                    <a:pt x="109174" y="451"/>
                  </a:moveTo>
                  <a:cubicBezTo>
                    <a:pt x="91568" y="1139"/>
                    <a:pt x="72773" y="2672"/>
                    <a:pt x="52102" y="4954"/>
                  </a:cubicBezTo>
                  <a:cubicBezTo>
                    <a:pt x="46629" y="5549"/>
                    <a:pt x="42314" y="6330"/>
                    <a:pt x="32150" y="8582"/>
                  </a:cubicBezTo>
                  <a:cubicBezTo>
                    <a:pt x="29367" y="9208"/>
                    <a:pt x="27991" y="9520"/>
                    <a:pt x="26396" y="9864"/>
                  </a:cubicBezTo>
                  <a:cubicBezTo>
                    <a:pt x="15451" y="12178"/>
                    <a:pt x="8008" y="13085"/>
                    <a:pt x="691" y="12616"/>
                  </a:cubicBezTo>
                  <a:cubicBezTo>
                    <a:pt x="315" y="12585"/>
                    <a:pt x="34" y="12835"/>
                    <a:pt x="3" y="13210"/>
                  </a:cubicBezTo>
                  <a:cubicBezTo>
                    <a:pt x="-29" y="13586"/>
                    <a:pt x="222" y="13961"/>
                    <a:pt x="597" y="13992"/>
                  </a:cubicBezTo>
                  <a:cubicBezTo>
                    <a:pt x="8071" y="14493"/>
                    <a:pt x="15639" y="13586"/>
                    <a:pt x="26678" y="11240"/>
                  </a:cubicBezTo>
                  <a:cubicBezTo>
                    <a:pt x="28304" y="10896"/>
                    <a:pt x="29680" y="10584"/>
                    <a:pt x="32432" y="9958"/>
                  </a:cubicBezTo>
                  <a:cubicBezTo>
                    <a:pt x="42533" y="7738"/>
                    <a:pt x="46786" y="6831"/>
                    <a:pt x="52165" y="6237"/>
                  </a:cubicBezTo>
                  <a:cubicBezTo>
                    <a:pt x="93413" y="1702"/>
                    <a:pt x="127468" y="201"/>
                    <a:pt x="158772" y="2234"/>
                  </a:cubicBezTo>
                  <a:cubicBezTo>
                    <a:pt x="262846" y="9020"/>
                    <a:pt x="356256" y="33788"/>
                    <a:pt x="458985" y="80133"/>
                  </a:cubicBezTo>
                  <a:cubicBezTo>
                    <a:pt x="462175" y="81571"/>
                    <a:pt x="471557" y="85762"/>
                    <a:pt x="473151" y="86481"/>
                  </a:cubicBezTo>
                  <a:cubicBezTo>
                    <a:pt x="517527" y="106183"/>
                    <a:pt x="537072" y="116346"/>
                    <a:pt x="558556" y="133390"/>
                  </a:cubicBezTo>
                  <a:cubicBezTo>
                    <a:pt x="559525" y="134171"/>
                    <a:pt x="561308" y="135203"/>
                    <a:pt x="564310" y="136798"/>
                  </a:cubicBezTo>
                  <a:cubicBezTo>
                    <a:pt x="565686" y="137517"/>
                    <a:pt x="575631" y="142834"/>
                    <a:pt x="576725" y="143428"/>
                  </a:cubicBezTo>
                  <a:cubicBezTo>
                    <a:pt x="584105" y="147525"/>
                    <a:pt x="588140" y="150402"/>
                    <a:pt x="588046" y="151840"/>
                  </a:cubicBezTo>
                  <a:cubicBezTo>
                    <a:pt x="588014" y="152215"/>
                    <a:pt x="588265" y="152591"/>
                    <a:pt x="588640" y="152622"/>
                  </a:cubicBezTo>
                  <a:cubicBezTo>
                    <a:pt x="589015" y="152653"/>
                    <a:pt x="589297" y="152309"/>
                    <a:pt x="589328" y="151934"/>
                  </a:cubicBezTo>
                  <a:cubicBezTo>
                    <a:pt x="589484" y="149651"/>
                    <a:pt x="585481" y="146680"/>
                    <a:pt x="577319" y="142177"/>
                  </a:cubicBezTo>
                  <a:cubicBezTo>
                    <a:pt x="576225" y="141583"/>
                    <a:pt x="566374" y="136360"/>
                    <a:pt x="564998" y="135641"/>
                  </a:cubicBezTo>
                  <a:cubicBezTo>
                    <a:pt x="562058" y="134078"/>
                    <a:pt x="560213" y="133014"/>
                    <a:pt x="559338" y="132326"/>
                  </a:cubicBezTo>
                  <a:cubicBezTo>
                    <a:pt x="537729" y="115189"/>
                    <a:pt x="518184" y="104994"/>
                    <a:pt x="473714" y="85230"/>
                  </a:cubicBezTo>
                  <a:cubicBezTo>
                    <a:pt x="472119" y="84511"/>
                    <a:pt x="462738" y="80321"/>
                    <a:pt x="459548" y="78882"/>
                  </a:cubicBezTo>
                  <a:cubicBezTo>
                    <a:pt x="356694" y="32474"/>
                    <a:pt x="263096" y="7675"/>
                    <a:pt x="158834" y="889"/>
                  </a:cubicBezTo>
                  <a:cubicBezTo>
                    <a:pt x="143198" y="-174"/>
                    <a:pt x="126780" y="-237"/>
                    <a:pt x="109174" y="4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2797232" y="2809720"/>
              <a:ext cx="374199" cy="130694"/>
            </a:xfrm>
            <a:custGeom>
              <a:avLst/>
              <a:gdLst/>
              <a:ahLst/>
              <a:cxnLst/>
              <a:rect l="l" t="t" r="r" b="b"/>
              <a:pathLst>
                <a:path w="374199" h="130694" extrusionOk="0">
                  <a:moveTo>
                    <a:pt x="109312" y="308"/>
                  </a:moveTo>
                  <a:cubicBezTo>
                    <a:pt x="102151" y="-161"/>
                    <a:pt x="94552" y="-67"/>
                    <a:pt x="86358" y="402"/>
                  </a:cubicBezTo>
                  <a:cubicBezTo>
                    <a:pt x="77758" y="903"/>
                    <a:pt x="70660" y="1559"/>
                    <a:pt x="55586" y="3342"/>
                  </a:cubicBezTo>
                  <a:cubicBezTo>
                    <a:pt x="49613" y="4061"/>
                    <a:pt x="47362" y="4374"/>
                    <a:pt x="44266" y="4718"/>
                  </a:cubicBezTo>
                  <a:cubicBezTo>
                    <a:pt x="35791" y="5656"/>
                    <a:pt x="26691" y="6219"/>
                    <a:pt x="16809" y="6563"/>
                  </a:cubicBezTo>
                  <a:cubicBezTo>
                    <a:pt x="16809" y="6563"/>
                    <a:pt x="10961" y="6719"/>
                    <a:pt x="9085" y="6751"/>
                  </a:cubicBezTo>
                  <a:cubicBezTo>
                    <a:pt x="6364" y="6813"/>
                    <a:pt x="4175" y="6938"/>
                    <a:pt x="2736" y="7032"/>
                  </a:cubicBezTo>
                  <a:cubicBezTo>
                    <a:pt x="1861" y="7094"/>
                    <a:pt x="1267" y="7126"/>
                    <a:pt x="891" y="7220"/>
                  </a:cubicBezTo>
                  <a:cubicBezTo>
                    <a:pt x="516" y="7313"/>
                    <a:pt x="266" y="7438"/>
                    <a:pt x="109" y="7720"/>
                  </a:cubicBezTo>
                  <a:cubicBezTo>
                    <a:pt x="-203" y="8314"/>
                    <a:pt x="203" y="8595"/>
                    <a:pt x="704" y="8783"/>
                  </a:cubicBezTo>
                  <a:cubicBezTo>
                    <a:pt x="891" y="8877"/>
                    <a:pt x="1016" y="8689"/>
                    <a:pt x="1204" y="8595"/>
                  </a:cubicBezTo>
                  <a:cubicBezTo>
                    <a:pt x="1329" y="8533"/>
                    <a:pt x="1548" y="8658"/>
                    <a:pt x="1579" y="8502"/>
                  </a:cubicBezTo>
                  <a:cubicBezTo>
                    <a:pt x="1892" y="8439"/>
                    <a:pt x="2236" y="8345"/>
                    <a:pt x="2861" y="8314"/>
                  </a:cubicBezTo>
                  <a:cubicBezTo>
                    <a:pt x="4300" y="8189"/>
                    <a:pt x="6395" y="8189"/>
                    <a:pt x="9116" y="8126"/>
                  </a:cubicBezTo>
                  <a:cubicBezTo>
                    <a:pt x="10992" y="8064"/>
                    <a:pt x="16934" y="7939"/>
                    <a:pt x="16934" y="7939"/>
                  </a:cubicBezTo>
                  <a:cubicBezTo>
                    <a:pt x="26847" y="7595"/>
                    <a:pt x="35885" y="6907"/>
                    <a:pt x="44391" y="6000"/>
                  </a:cubicBezTo>
                  <a:cubicBezTo>
                    <a:pt x="47518" y="5656"/>
                    <a:pt x="49739" y="5437"/>
                    <a:pt x="55712" y="4718"/>
                  </a:cubicBezTo>
                  <a:cubicBezTo>
                    <a:pt x="70785" y="2935"/>
                    <a:pt x="77852" y="2185"/>
                    <a:pt x="86390" y="1684"/>
                  </a:cubicBezTo>
                  <a:cubicBezTo>
                    <a:pt x="102714" y="746"/>
                    <a:pt x="116474" y="1559"/>
                    <a:pt x="129483" y="4624"/>
                  </a:cubicBezTo>
                  <a:cubicBezTo>
                    <a:pt x="203035" y="21855"/>
                    <a:pt x="266424" y="50751"/>
                    <a:pt x="326123" y="94438"/>
                  </a:cubicBezTo>
                  <a:cubicBezTo>
                    <a:pt x="328437" y="96127"/>
                    <a:pt x="330907" y="97940"/>
                    <a:pt x="333941" y="100004"/>
                  </a:cubicBezTo>
                  <a:cubicBezTo>
                    <a:pt x="336005" y="101412"/>
                    <a:pt x="343479" y="106478"/>
                    <a:pt x="343322" y="106352"/>
                  </a:cubicBezTo>
                  <a:cubicBezTo>
                    <a:pt x="358114" y="116360"/>
                    <a:pt x="366214" y="122739"/>
                    <a:pt x="373031" y="130495"/>
                  </a:cubicBezTo>
                  <a:cubicBezTo>
                    <a:pt x="373281" y="130776"/>
                    <a:pt x="373719" y="130745"/>
                    <a:pt x="374000" y="130495"/>
                  </a:cubicBezTo>
                  <a:cubicBezTo>
                    <a:pt x="374282" y="130245"/>
                    <a:pt x="374251" y="129807"/>
                    <a:pt x="374000" y="129525"/>
                  </a:cubicBezTo>
                  <a:cubicBezTo>
                    <a:pt x="367089" y="121676"/>
                    <a:pt x="358958" y="115265"/>
                    <a:pt x="344104" y="105195"/>
                  </a:cubicBezTo>
                  <a:cubicBezTo>
                    <a:pt x="344260" y="105321"/>
                    <a:pt x="336786" y="100255"/>
                    <a:pt x="334722" y="98847"/>
                  </a:cubicBezTo>
                  <a:cubicBezTo>
                    <a:pt x="331720" y="96783"/>
                    <a:pt x="329218" y="95063"/>
                    <a:pt x="326904" y="93375"/>
                  </a:cubicBezTo>
                  <a:cubicBezTo>
                    <a:pt x="267081" y="49594"/>
                    <a:pt x="203535" y="20667"/>
                    <a:pt x="129796" y="3373"/>
                  </a:cubicBezTo>
                  <a:cubicBezTo>
                    <a:pt x="123166" y="1809"/>
                    <a:pt x="116474" y="777"/>
                    <a:pt x="109312" y="30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2894148" y="2432630"/>
              <a:ext cx="524346" cy="140980"/>
            </a:xfrm>
            <a:custGeom>
              <a:avLst/>
              <a:gdLst/>
              <a:ahLst/>
              <a:cxnLst/>
              <a:rect l="l" t="t" r="r" b="b"/>
              <a:pathLst>
                <a:path w="524346" h="140980" extrusionOk="0">
                  <a:moveTo>
                    <a:pt x="523415" y="67"/>
                  </a:moveTo>
                  <a:cubicBezTo>
                    <a:pt x="514002" y="4915"/>
                    <a:pt x="506778" y="9824"/>
                    <a:pt x="491549" y="21082"/>
                  </a:cubicBezTo>
                  <a:cubicBezTo>
                    <a:pt x="491330" y="21239"/>
                    <a:pt x="491267" y="21207"/>
                    <a:pt x="491048" y="21364"/>
                  </a:cubicBezTo>
                  <a:cubicBezTo>
                    <a:pt x="478133" y="30902"/>
                    <a:pt x="472191" y="35092"/>
                    <a:pt x="464467" y="39533"/>
                  </a:cubicBezTo>
                  <a:cubicBezTo>
                    <a:pt x="407051" y="72619"/>
                    <a:pt x="353545" y="92227"/>
                    <a:pt x="299506" y="97199"/>
                  </a:cubicBezTo>
                  <a:cubicBezTo>
                    <a:pt x="277991" y="99169"/>
                    <a:pt x="260385" y="99826"/>
                    <a:pt x="220544" y="100608"/>
                  </a:cubicBezTo>
                  <a:cubicBezTo>
                    <a:pt x="211787" y="100795"/>
                    <a:pt x="207972" y="100889"/>
                    <a:pt x="203156" y="100983"/>
                  </a:cubicBezTo>
                  <a:cubicBezTo>
                    <a:pt x="141050" y="102453"/>
                    <a:pt x="103992" y="106237"/>
                    <a:pt x="66747" y="117495"/>
                  </a:cubicBezTo>
                  <a:cubicBezTo>
                    <a:pt x="63463" y="118495"/>
                    <a:pt x="59679" y="119434"/>
                    <a:pt x="54519" y="120622"/>
                  </a:cubicBezTo>
                  <a:cubicBezTo>
                    <a:pt x="54301" y="120684"/>
                    <a:pt x="41135" y="123686"/>
                    <a:pt x="37226" y="124625"/>
                  </a:cubicBezTo>
                  <a:cubicBezTo>
                    <a:pt x="19057" y="129003"/>
                    <a:pt x="7548" y="133287"/>
                    <a:pt x="200" y="139760"/>
                  </a:cubicBezTo>
                  <a:cubicBezTo>
                    <a:pt x="-82" y="140011"/>
                    <a:pt x="-51" y="140448"/>
                    <a:pt x="200" y="140730"/>
                  </a:cubicBezTo>
                  <a:cubicBezTo>
                    <a:pt x="450" y="141011"/>
                    <a:pt x="794" y="141074"/>
                    <a:pt x="1075" y="140824"/>
                  </a:cubicBezTo>
                  <a:cubicBezTo>
                    <a:pt x="8237" y="134538"/>
                    <a:pt x="19557" y="130191"/>
                    <a:pt x="37539" y="125876"/>
                  </a:cubicBezTo>
                  <a:cubicBezTo>
                    <a:pt x="41448" y="124937"/>
                    <a:pt x="54707" y="121935"/>
                    <a:pt x="54926" y="121873"/>
                  </a:cubicBezTo>
                  <a:cubicBezTo>
                    <a:pt x="60086" y="120684"/>
                    <a:pt x="63839" y="119746"/>
                    <a:pt x="67153" y="118745"/>
                  </a:cubicBezTo>
                  <a:cubicBezTo>
                    <a:pt x="104273" y="107519"/>
                    <a:pt x="141206" y="103672"/>
                    <a:pt x="203188" y="102234"/>
                  </a:cubicBezTo>
                  <a:cubicBezTo>
                    <a:pt x="208004" y="102109"/>
                    <a:pt x="211850" y="102109"/>
                    <a:pt x="220575" y="101952"/>
                  </a:cubicBezTo>
                  <a:cubicBezTo>
                    <a:pt x="260447" y="101139"/>
                    <a:pt x="278053" y="100420"/>
                    <a:pt x="299631" y="98450"/>
                  </a:cubicBezTo>
                  <a:cubicBezTo>
                    <a:pt x="353888" y="93478"/>
                    <a:pt x="407614" y="73870"/>
                    <a:pt x="465186" y="40690"/>
                  </a:cubicBezTo>
                  <a:cubicBezTo>
                    <a:pt x="472973" y="36218"/>
                    <a:pt x="479009" y="31996"/>
                    <a:pt x="491955" y="22427"/>
                  </a:cubicBezTo>
                  <a:cubicBezTo>
                    <a:pt x="492174" y="22271"/>
                    <a:pt x="492112" y="22302"/>
                    <a:pt x="492331" y="22145"/>
                  </a:cubicBezTo>
                  <a:cubicBezTo>
                    <a:pt x="507498" y="10950"/>
                    <a:pt x="514659" y="6134"/>
                    <a:pt x="523978" y="1318"/>
                  </a:cubicBezTo>
                  <a:cubicBezTo>
                    <a:pt x="524322" y="1162"/>
                    <a:pt x="524447" y="661"/>
                    <a:pt x="524260" y="349"/>
                  </a:cubicBezTo>
                  <a:cubicBezTo>
                    <a:pt x="524103" y="36"/>
                    <a:pt x="523728" y="-89"/>
                    <a:pt x="523415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2931988" y="2256739"/>
              <a:ext cx="455864" cy="225675"/>
            </a:xfrm>
            <a:custGeom>
              <a:avLst/>
              <a:gdLst/>
              <a:ahLst/>
              <a:cxnLst/>
              <a:rect l="l" t="t" r="r" b="b"/>
              <a:pathLst>
                <a:path w="455864" h="225675" extrusionOk="0">
                  <a:moveTo>
                    <a:pt x="454772" y="146"/>
                  </a:moveTo>
                  <a:cubicBezTo>
                    <a:pt x="447455" y="5682"/>
                    <a:pt x="440669" y="10998"/>
                    <a:pt x="429379" y="19879"/>
                  </a:cubicBezTo>
                  <a:cubicBezTo>
                    <a:pt x="429004" y="20192"/>
                    <a:pt x="423844" y="24257"/>
                    <a:pt x="422343" y="25446"/>
                  </a:cubicBezTo>
                  <a:cubicBezTo>
                    <a:pt x="372777" y="64442"/>
                    <a:pt x="346164" y="82173"/>
                    <a:pt x="310545" y="96590"/>
                  </a:cubicBezTo>
                  <a:cubicBezTo>
                    <a:pt x="296847" y="102125"/>
                    <a:pt x="285214" y="105690"/>
                    <a:pt x="259821" y="112507"/>
                  </a:cubicBezTo>
                  <a:cubicBezTo>
                    <a:pt x="259540" y="112601"/>
                    <a:pt x="232051" y="120075"/>
                    <a:pt x="221794" y="123547"/>
                  </a:cubicBezTo>
                  <a:cubicBezTo>
                    <a:pt x="199122" y="131208"/>
                    <a:pt x="179108" y="140058"/>
                    <a:pt x="145771" y="156383"/>
                  </a:cubicBezTo>
                  <a:cubicBezTo>
                    <a:pt x="143082" y="157696"/>
                    <a:pt x="124725" y="166765"/>
                    <a:pt x="120566" y="168798"/>
                  </a:cubicBezTo>
                  <a:cubicBezTo>
                    <a:pt x="108745" y="174520"/>
                    <a:pt x="97831" y="179117"/>
                    <a:pt x="77973" y="187186"/>
                  </a:cubicBezTo>
                  <a:cubicBezTo>
                    <a:pt x="77035" y="187561"/>
                    <a:pt x="76222" y="187936"/>
                    <a:pt x="74471" y="188655"/>
                  </a:cubicBezTo>
                  <a:cubicBezTo>
                    <a:pt x="52142" y="197724"/>
                    <a:pt x="41885" y="202071"/>
                    <a:pt x="29626" y="208013"/>
                  </a:cubicBezTo>
                  <a:cubicBezTo>
                    <a:pt x="28344" y="208638"/>
                    <a:pt x="28282" y="208701"/>
                    <a:pt x="15366" y="216206"/>
                  </a:cubicBezTo>
                  <a:cubicBezTo>
                    <a:pt x="15272" y="216269"/>
                    <a:pt x="918" y="224431"/>
                    <a:pt x="918" y="224400"/>
                  </a:cubicBezTo>
                  <a:cubicBezTo>
                    <a:pt x="574" y="224274"/>
                    <a:pt x="168" y="224431"/>
                    <a:pt x="43" y="224775"/>
                  </a:cubicBezTo>
                  <a:cubicBezTo>
                    <a:pt x="-82" y="225119"/>
                    <a:pt x="74" y="225525"/>
                    <a:pt x="418" y="225650"/>
                  </a:cubicBezTo>
                  <a:cubicBezTo>
                    <a:pt x="1106" y="225901"/>
                    <a:pt x="4014" y="224337"/>
                    <a:pt x="15866" y="217457"/>
                  </a:cubicBezTo>
                  <a:cubicBezTo>
                    <a:pt x="15960" y="217394"/>
                    <a:pt x="29001" y="209764"/>
                    <a:pt x="30221" y="209139"/>
                  </a:cubicBezTo>
                  <a:cubicBezTo>
                    <a:pt x="42448" y="203228"/>
                    <a:pt x="52768" y="198913"/>
                    <a:pt x="75065" y="189875"/>
                  </a:cubicBezTo>
                  <a:cubicBezTo>
                    <a:pt x="76816" y="189156"/>
                    <a:pt x="77567" y="188781"/>
                    <a:pt x="78474" y="188405"/>
                  </a:cubicBezTo>
                  <a:cubicBezTo>
                    <a:pt x="98394" y="180337"/>
                    <a:pt x="109308" y="175677"/>
                    <a:pt x="121191" y="169923"/>
                  </a:cubicBezTo>
                  <a:cubicBezTo>
                    <a:pt x="125382" y="167891"/>
                    <a:pt x="143707" y="158947"/>
                    <a:pt x="146397" y="157602"/>
                  </a:cubicBezTo>
                  <a:cubicBezTo>
                    <a:pt x="179670" y="141309"/>
                    <a:pt x="199747" y="132428"/>
                    <a:pt x="222326" y="124766"/>
                  </a:cubicBezTo>
                  <a:cubicBezTo>
                    <a:pt x="232521" y="121326"/>
                    <a:pt x="240870" y="118981"/>
                    <a:pt x="259665" y="113915"/>
                  </a:cubicBezTo>
                  <a:cubicBezTo>
                    <a:pt x="259946" y="113852"/>
                    <a:pt x="259853" y="113790"/>
                    <a:pt x="260165" y="113727"/>
                  </a:cubicBezTo>
                  <a:cubicBezTo>
                    <a:pt x="285621" y="106879"/>
                    <a:pt x="297317" y="103376"/>
                    <a:pt x="311076" y="97810"/>
                  </a:cubicBezTo>
                  <a:cubicBezTo>
                    <a:pt x="346852" y="83330"/>
                    <a:pt x="373527" y="65474"/>
                    <a:pt x="423156" y="26384"/>
                  </a:cubicBezTo>
                  <a:cubicBezTo>
                    <a:pt x="424657" y="25195"/>
                    <a:pt x="448299" y="6713"/>
                    <a:pt x="455617" y="1178"/>
                  </a:cubicBezTo>
                  <a:cubicBezTo>
                    <a:pt x="455929" y="959"/>
                    <a:pt x="455929" y="490"/>
                    <a:pt x="455711" y="209"/>
                  </a:cubicBezTo>
                  <a:cubicBezTo>
                    <a:pt x="455429" y="-41"/>
                    <a:pt x="455085" y="-73"/>
                    <a:pt x="454772" y="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2935491" y="2111508"/>
              <a:ext cx="420084" cy="333991"/>
            </a:xfrm>
            <a:custGeom>
              <a:avLst/>
              <a:gdLst/>
              <a:ahLst/>
              <a:cxnLst/>
              <a:rect l="l" t="t" r="r" b="b"/>
              <a:pathLst>
                <a:path w="420084" h="333991" extrusionOk="0">
                  <a:moveTo>
                    <a:pt x="419028" y="86"/>
                  </a:moveTo>
                  <a:cubicBezTo>
                    <a:pt x="408489" y="5184"/>
                    <a:pt x="401391" y="11594"/>
                    <a:pt x="387756" y="26574"/>
                  </a:cubicBezTo>
                  <a:cubicBezTo>
                    <a:pt x="387162" y="27230"/>
                    <a:pt x="387162" y="27199"/>
                    <a:pt x="386567" y="27856"/>
                  </a:cubicBezTo>
                  <a:cubicBezTo>
                    <a:pt x="381720" y="33172"/>
                    <a:pt x="379094" y="36018"/>
                    <a:pt x="375998" y="38989"/>
                  </a:cubicBezTo>
                  <a:cubicBezTo>
                    <a:pt x="350198" y="64132"/>
                    <a:pt x="320833" y="89869"/>
                    <a:pt x="287654" y="116982"/>
                  </a:cubicBezTo>
                  <a:cubicBezTo>
                    <a:pt x="273706" y="128365"/>
                    <a:pt x="260540" y="136371"/>
                    <a:pt x="232740" y="151288"/>
                  </a:cubicBezTo>
                  <a:cubicBezTo>
                    <a:pt x="231520" y="151944"/>
                    <a:pt x="231426" y="151913"/>
                    <a:pt x="230206" y="152570"/>
                  </a:cubicBezTo>
                  <a:cubicBezTo>
                    <a:pt x="213288" y="161670"/>
                    <a:pt x="205314" y="166236"/>
                    <a:pt x="196088" y="172021"/>
                  </a:cubicBezTo>
                  <a:cubicBezTo>
                    <a:pt x="172822" y="186656"/>
                    <a:pt x="154246" y="201260"/>
                    <a:pt x="119378" y="231157"/>
                  </a:cubicBezTo>
                  <a:cubicBezTo>
                    <a:pt x="118158" y="232189"/>
                    <a:pt x="105899" y="242759"/>
                    <a:pt x="102866" y="245323"/>
                  </a:cubicBezTo>
                  <a:cubicBezTo>
                    <a:pt x="67341" y="275532"/>
                    <a:pt x="48202" y="292138"/>
                    <a:pt x="27218" y="311370"/>
                  </a:cubicBezTo>
                  <a:cubicBezTo>
                    <a:pt x="25967" y="312496"/>
                    <a:pt x="24247" y="313809"/>
                    <a:pt x="21840" y="315373"/>
                  </a:cubicBezTo>
                  <a:cubicBezTo>
                    <a:pt x="20870" y="315998"/>
                    <a:pt x="15616" y="319251"/>
                    <a:pt x="14803" y="319782"/>
                  </a:cubicBezTo>
                  <a:cubicBezTo>
                    <a:pt x="5766" y="325474"/>
                    <a:pt x="1419" y="329101"/>
                    <a:pt x="43" y="333073"/>
                  </a:cubicBezTo>
                  <a:cubicBezTo>
                    <a:pt x="-82" y="333417"/>
                    <a:pt x="74" y="333824"/>
                    <a:pt x="418" y="333949"/>
                  </a:cubicBezTo>
                  <a:cubicBezTo>
                    <a:pt x="762" y="334074"/>
                    <a:pt x="1169" y="333917"/>
                    <a:pt x="1294" y="333573"/>
                  </a:cubicBezTo>
                  <a:cubicBezTo>
                    <a:pt x="2544" y="330008"/>
                    <a:pt x="6829" y="326474"/>
                    <a:pt x="15554" y="320971"/>
                  </a:cubicBezTo>
                  <a:cubicBezTo>
                    <a:pt x="16367" y="320470"/>
                    <a:pt x="21527" y="317218"/>
                    <a:pt x="22496" y="316561"/>
                  </a:cubicBezTo>
                  <a:cubicBezTo>
                    <a:pt x="24967" y="314935"/>
                    <a:pt x="26749" y="313653"/>
                    <a:pt x="28063" y="312465"/>
                  </a:cubicBezTo>
                  <a:cubicBezTo>
                    <a:pt x="49015" y="293232"/>
                    <a:pt x="68185" y="276595"/>
                    <a:pt x="103710" y="246418"/>
                  </a:cubicBezTo>
                  <a:cubicBezTo>
                    <a:pt x="106744" y="243853"/>
                    <a:pt x="119002" y="233283"/>
                    <a:pt x="120222" y="232251"/>
                  </a:cubicBezTo>
                  <a:cubicBezTo>
                    <a:pt x="155028" y="202418"/>
                    <a:pt x="173541" y="187720"/>
                    <a:pt x="196745" y="173115"/>
                  </a:cubicBezTo>
                  <a:cubicBezTo>
                    <a:pt x="205908" y="167361"/>
                    <a:pt x="213945" y="162952"/>
                    <a:pt x="230863" y="153852"/>
                  </a:cubicBezTo>
                  <a:cubicBezTo>
                    <a:pt x="232083" y="153195"/>
                    <a:pt x="232083" y="153132"/>
                    <a:pt x="233302" y="152476"/>
                  </a:cubicBezTo>
                  <a:cubicBezTo>
                    <a:pt x="261166" y="137496"/>
                    <a:pt x="274488" y="129553"/>
                    <a:pt x="288529" y="118076"/>
                  </a:cubicBezTo>
                  <a:cubicBezTo>
                    <a:pt x="321740" y="90963"/>
                    <a:pt x="351042" y="65164"/>
                    <a:pt x="376873" y="39990"/>
                  </a:cubicBezTo>
                  <a:cubicBezTo>
                    <a:pt x="379969" y="36988"/>
                    <a:pt x="382658" y="34110"/>
                    <a:pt x="387537" y="28763"/>
                  </a:cubicBezTo>
                  <a:cubicBezTo>
                    <a:pt x="388131" y="28106"/>
                    <a:pt x="388131" y="28137"/>
                    <a:pt x="388725" y="27481"/>
                  </a:cubicBezTo>
                  <a:cubicBezTo>
                    <a:pt x="402266" y="12658"/>
                    <a:pt x="409365" y="6309"/>
                    <a:pt x="419716" y="1275"/>
                  </a:cubicBezTo>
                  <a:cubicBezTo>
                    <a:pt x="420060" y="1118"/>
                    <a:pt x="420185" y="743"/>
                    <a:pt x="419997" y="399"/>
                  </a:cubicBezTo>
                  <a:cubicBezTo>
                    <a:pt x="419841" y="24"/>
                    <a:pt x="419372" y="-101"/>
                    <a:pt x="419028" y="8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8" name="Google Shape;768;p8"/>
          <p:cNvGrpSpPr/>
          <p:nvPr/>
        </p:nvGrpSpPr>
        <p:grpSpPr>
          <a:xfrm flipH="1">
            <a:off x="10538518" y="4634338"/>
            <a:ext cx="2198757" cy="2578787"/>
            <a:chOff x="2069427" y="3400385"/>
            <a:chExt cx="718102" cy="842218"/>
          </a:xfrm>
        </p:grpSpPr>
        <p:sp>
          <p:nvSpPr>
            <p:cNvPr id="769" name="Google Shape;769;p8"/>
            <p:cNvSpPr/>
            <p:nvPr/>
          </p:nvSpPr>
          <p:spPr>
            <a:xfrm>
              <a:off x="2069427" y="3400385"/>
              <a:ext cx="718102" cy="842218"/>
            </a:xfrm>
            <a:custGeom>
              <a:avLst/>
              <a:gdLst/>
              <a:ahLst/>
              <a:cxnLst/>
              <a:rect l="l" t="t" r="r" b="b"/>
              <a:pathLst>
                <a:path w="718102" h="842218" extrusionOk="0">
                  <a:moveTo>
                    <a:pt x="123954" y="545638"/>
                  </a:moveTo>
                  <a:cubicBezTo>
                    <a:pt x="134212" y="549047"/>
                    <a:pt x="143781" y="558522"/>
                    <a:pt x="149473" y="568779"/>
                  </a:cubicBezTo>
                  <a:cubicBezTo>
                    <a:pt x="158291" y="584635"/>
                    <a:pt x="170738" y="612842"/>
                    <a:pt x="155164" y="623725"/>
                  </a:cubicBezTo>
                  <a:cubicBezTo>
                    <a:pt x="139622" y="634608"/>
                    <a:pt x="125111" y="617564"/>
                    <a:pt x="113478" y="602116"/>
                  </a:cubicBezTo>
                  <a:cubicBezTo>
                    <a:pt x="101845" y="586667"/>
                    <a:pt x="93589" y="554082"/>
                    <a:pt x="105410" y="547170"/>
                  </a:cubicBezTo>
                  <a:cubicBezTo>
                    <a:pt x="111414" y="543699"/>
                    <a:pt x="117794" y="543574"/>
                    <a:pt x="123954" y="545638"/>
                  </a:cubicBezTo>
                  <a:close/>
                  <a:moveTo>
                    <a:pt x="596071" y="559898"/>
                  </a:moveTo>
                  <a:cubicBezTo>
                    <a:pt x="602857" y="562431"/>
                    <a:pt x="607517" y="565903"/>
                    <a:pt x="607861" y="570218"/>
                  </a:cubicBezTo>
                  <a:cubicBezTo>
                    <a:pt x="608830" y="581726"/>
                    <a:pt x="590129" y="595392"/>
                    <a:pt x="565706" y="598144"/>
                  </a:cubicBezTo>
                  <a:cubicBezTo>
                    <a:pt x="540594" y="600990"/>
                    <a:pt x="511980" y="595205"/>
                    <a:pt x="511167" y="581914"/>
                  </a:cubicBezTo>
                  <a:cubicBezTo>
                    <a:pt x="510354" y="568623"/>
                    <a:pt x="532307" y="556677"/>
                    <a:pt x="553916" y="554988"/>
                  </a:cubicBezTo>
                  <a:cubicBezTo>
                    <a:pt x="567457" y="553956"/>
                    <a:pt x="584782" y="555676"/>
                    <a:pt x="596071" y="559898"/>
                  </a:cubicBezTo>
                  <a:close/>
                  <a:moveTo>
                    <a:pt x="163482" y="273225"/>
                  </a:moveTo>
                  <a:cubicBezTo>
                    <a:pt x="172520" y="279136"/>
                    <a:pt x="167173" y="302246"/>
                    <a:pt x="170988" y="311159"/>
                  </a:cubicBezTo>
                  <a:cubicBezTo>
                    <a:pt x="175366" y="321353"/>
                    <a:pt x="194755" y="339679"/>
                    <a:pt x="178524" y="348779"/>
                  </a:cubicBezTo>
                  <a:cubicBezTo>
                    <a:pt x="167298" y="355065"/>
                    <a:pt x="158260" y="340023"/>
                    <a:pt x="145219" y="314849"/>
                  </a:cubicBezTo>
                  <a:cubicBezTo>
                    <a:pt x="134086" y="293365"/>
                    <a:pt x="141092" y="271412"/>
                    <a:pt x="158635" y="271912"/>
                  </a:cubicBezTo>
                  <a:cubicBezTo>
                    <a:pt x="160574" y="271912"/>
                    <a:pt x="162169" y="272381"/>
                    <a:pt x="163482" y="273225"/>
                  </a:cubicBezTo>
                  <a:close/>
                  <a:moveTo>
                    <a:pt x="552509" y="230383"/>
                  </a:moveTo>
                  <a:cubicBezTo>
                    <a:pt x="555605" y="231164"/>
                    <a:pt x="558232" y="233353"/>
                    <a:pt x="559983" y="237638"/>
                  </a:cubicBezTo>
                  <a:cubicBezTo>
                    <a:pt x="564861" y="249553"/>
                    <a:pt x="548788" y="256651"/>
                    <a:pt x="522206" y="266533"/>
                  </a:cubicBezTo>
                  <a:cubicBezTo>
                    <a:pt x="499534" y="274977"/>
                    <a:pt x="478581" y="265345"/>
                    <a:pt x="481208" y="248020"/>
                  </a:cubicBezTo>
                  <a:cubicBezTo>
                    <a:pt x="483523" y="232603"/>
                    <a:pt x="511073" y="243611"/>
                    <a:pt x="521706" y="240515"/>
                  </a:cubicBezTo>
                  <a:cubicBezTo>
                    <a:pt x="529680" y="238169"/>
                    <a:pt x="543252" y="228037"/>
                    <a:pt x="552509" y="230383"/>
                  </a:cubicBezTo>
                  <a:close/>
                  <a:moveTo>
                    <a:pt x="566363" y="0"/>
                  </a:moveTo>
                  <a:cubicBezTo>
                    <a:pt x="566363" y="0"/>
                    <a:pt x="529618" y="25268"/>
                    <a:pt x="497157" y="34337"/>
                  </a:cubicBezTo>
                  <a:cubicBezTo>
                    <a:pt x="464728" y="43406"/>
                    <a:pt x="429140" y="50599"/>
                    <a:pt x="416475" y="59668"/>
                  </a:cubicBezTo>
                  <a:cubicBezTo>
                    <a:pt x="378823" y="86624"/>
                    <a:pt x="417538" y="260435"/>
                    <a:pt x="391301" y="268847"/>
                  </a:cubicBezTo>
                  <a:cubicBezTo>
                    <a:pt x="372506" y="274883"/>
                    <a:pt x="352523" y="236700"/>
                    <a:pt x="350678" y="169027"/>
                  </a:cubicBezTo>
                  <a:cubicBezTo>
                    <a:pt x="348989" y="106857"/>
                    <a:pt x="370035" y="69018"/>
                    <a:pt x="370035" y="69018"/>
                  </a:cubicBezTo>
                  <a:cubicBezTo>
                    <a:pt x="370035" y="69018"/>
                    <a:pt x="250482" y="89564"/>
                    <a:pt x="232219" y="124933"/>
                  </a:cubicBezTo>
                  <a:cubicBezTo>
                    <a:pt x="216114" y="156142"/>
                    <a:pt x="213205" y="229632"/>
                    <a:pt x="259426" y="294272"/>
                  </a:cubicBezTo>
                  <a:cubicBezTo>
                    <a:pt x="273123" y="313410"/>
                    <a:pt x="315841" y="388808"/>
                    <a:pt x="302112" y="396751"/>
                  </a:cubicBezTo>
                  <a:cubicBezTo>
                    <a:pt x="263116" y="419392"/>
                    <a:pt x="230155" y="347122"/>
                    <a:pt x="214925" y="300089"/>
                  </a:cubicBezTo>
                  <a:cubicBezTo>
                    <a:pt x="194411" y="236700"/>
                    <a:pt x="197006" y="148137"/>
                    <a:pt x="197006" y="148137"/>
                  </a:cubicBezTo>
                  <a:cubicBezTo>
                    <a:pt x="197006" y="148137"/>
                    <a:pt x="92870" y="228631"/>
                    <a:pt x="89086" y="276290"/>
                  </a:cubicBezTo>
                  <a:cubicBezTo>
                    <a:pt x="81299" y="375017"/>
                    <a:pt x="233908" y="506704"/>
                    <a:pt x="213268" y="523403"/>
                  </a:cubicBezTo>
                  <a:cubicBezTo>
                    <a:pt x="167704" y="560336"/>
                    <a:pt x="64130" y="317507"/>
                    <a:pt x="64130" y="317507"/>
                  </a:cubicBezTo>
                  <a:cubicBezTo>
                    <a:pt x="64130" y="317507"/>
                    <a:pt x="-7139" y="461922"/>
                    <a:pt x="585" y="566027"/>
                  </a:cubicBezTo>
                  <a:cubicBezTo>
                    <a:pt x="6590" y="647241"/>
                    <a:pt x="54999" y="691210"/>
                    <a:pt x="111883" y="702625"/>
                  </a:cubicBezTo>
                  <a:cubicBezTo>
                    <a:pt x="171644" y="714633"/>
                    <a:pt x="243133" y="677419"/>
                    <a:pt x="243133" y="677419"/>
                  </a:cubicBezTo>
                  <a:cubicBezTo>
                    <a:pt x="243133" y="677419"/>
                    <a:pt x="254391" y="799006"/>
                    <a:pt x="322408" y="825931"/>
                  </a:cubicBezTo>
                  <a:cubicBezTo>
                    <a:pt x="399682" y="856515"/>
                    <a:pt x="488964" y="845445"/>
                    <a:pt x="550695" y="780649"/>
                  </a:cubicBezTo>
                  <a:cubicBezTo>
                    <a:pt x="610488" y="717886"/>
                    <a:pt x="634130" y="651307"/>
                    <a:pt x="634130" y="651307"/>
                  </a:cubicBezTo>
                  <a:cubicBezTo>
                    <a:pt x="634130" y="651307"/>
                    <a:pt x="546129" y="676731"/>
                    <a:pt x="473421" y="671227"/>
                  </a:cubicBezTo>
                  <a:cubicBezTo>
                    <a:pt x="411721" y="666568"/>
                    <a:pt x="372975" y="656873"/>
                    <a:pt x="372694" y="645490"/>
                  </a:cubicBezTo>
                  <a:cubicBezTo>
                    <a:pt x="372225" y="624663"/>
                    <a:pt x="458442" y="635233"/>
                    <a:pt x="545723" y="633419"/>
                  </a:cubicBezTo>
                  <a:cubicBezTo>
                    <a:pt x="587753" y="632543"/>
                    <a:pt x="639727" y="637578"/>
                    <a:pt x="661586" y="583915"/>
                  </a:cubicBezTo>
                  <a:cubicBezTo>
                    <a:pt x="677598" y="544637"/>
                    <a:pt x="682476" y="481030"/>
                    <a:pt x="682476" y="481030"/>
                  </a:cubicBezTo>
                  <a:cubicBezTo>
                    <a:pt x="682476" y="481030"/>
                    <a:pt x="626249" y="514616"/>
                    <a:pt x="542564" y="525311"/>
                  </a:cubicBezTo>
                  <a:cubicBezTo>
                    <a:pt x="496688" y="531159"/>
                    <a:pt x="384077" y="542448"/>
                    <a:pt x="384296" y="525561"/>
                  </a:cubicBezTo>
                  <a:cubicBezTo>
                    <a:pt x="384421" y="514272"/>
                    <a:pt x="499878" y="517837"/>
                    <a:pt x="538499" y="512583"/>
                  </a:cubicBezTo>
                  <a:cubicBezTo>
                    <a:pt x="618931" y="501575"/>
                    <a:pt x="690420" y="451258"/>
                    <a:pt x="690420" y="451258"/>
                  </a:cubicBezTo>
                  <a:cubicBezTo>
                    <a:pt x="690420" y="451258"/>
                    <a:pt x="706619" y="402536"/>
                    <a:pt x="713936" y="367824"/>
                  </a:cubicBezTo>
                  <a:cubicBezTo>
                    <a:pt x="723068" y="324481"/>
                    <a:pt x="714343" y="277416"/>
                    <a:pt x="714343" y="277416"/>
                  </a:cubicBezTo>
                  <a:cubicBezTo>
                    <a:pt x="714343" y="277416"/>
                    <a:pt x="661962" y="352657"/>
                    <a:pt x="589160" y="377581"/>
                  </a:cubicBezTo>
                  <a:cubicBezTo>
                    <a:pt x="528429" y="398377"/>
                    <a:pt x="432611" y="402849"/>
                    <a:pt x="424699" y="366042"/>
                  </a:cubicBezTo>
                  <a:cubicBezTo>
                    <a:pt x="417945" y="334707"/>
                    <a:pt x="497157" y="330673"/>
                    <a:pt x="559608" y="320290"/>
                  </a:cubicBezTo>
                  <a:cubicBezTo>
                    <a:pt x="612208" y="311534"/>
                    <a:pt x="681132" y="272600"/>
                    <a:pt x="673626" y="229507"/>
                  </a:cubicBezTo>
                  <a:cubicBezTo>
                    <a:pt x="666121" y="186414"/>
                    <a:pt x="639102" y="137817"/>
                    <a:pt x="599824" y="96193"/>
                  </a:cubicBezTo>
                  <a:cubicBezTo>
                    <a:pt x="574681" y="69518"/>
                    <a:pt x="566363" y="0"/>
                    <a:pt x="566363" y="0"/>
                  </a:cubicBezTo>
                  <a:close/>
                </a:path>
              </a:pathLst>
            </a:custGeom>
            <a:solidFill>
              <a:srgbClr val="AEB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70" name="Google Shape;770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82097" y="3447606"/>
              <a:ext cx="330325" cy="698046"/>
            </a:xfrm>
            <a:custGeom>
              <a:avLst/>
              <a:gdLst/>
              <a:ahLst/>
              <a:cxnLst/>
              <a:rect l="l" t="t" r="r" b="b"/>
              <a:pathLst>
                <a:path w="330325" h="698046" extrusionOk="0">
                  <a:moveTo>
                    <a:pt x="560" y="1102"/>
                  </a:moveTo>
                  <a:lnTo>
                    <a:pt x="330885" y="1102"/>
                  </a:lnTo>
                  <a:lnTo>
                    <a:pt x="330885" y="699148"/>
                  </a:lnTo>
                  <a:lnTo>
                    <a:pt x="560" y="699148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71" name="Google Shape;771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05228" y="3810020"/>
              <a:ext cx="279188" cy="60693"/>
            </a:xfrm>
            <a:custGeom>
              <a:avLst/>
              <a:gdLst/>
              <a:ahLst/>
              <a:cxnLst/>
              <a:rect l="l" t="t" r="r" b="b"/>
              <a:pathLst>
                <a:path w="279188" h="60693" extrusionOk="0">
                  <a:moveTo>
                    <a:pt x="598" y="1218"/>
                  </a:moveTo>
                  <a:lnTo>
                    <a:pt x="279786" y="1218"/>
                  </a:lnTo>
                  <a:lnTo>
                    <a:pt x="279786" y="61911"/>
                  </a:lnTo>
                  <a:lnTo>
                    <a:pt x="598" y="6191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72" name="Google Shape;772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72552" y="3957500"/>
              <a:ext cx="206967" cy="27801"/>
            </a:xfrm>
            <a:custGeom>
              <a:avLst/>
              <a:gdLst/>
              <a:ahLst/>
              <a:cxnLst/>
              <a:rect l="l" t="t" r="r" b="b"/>
              <a:pathLst>
                <a:path w="206967" h="27801" extrusionOk="0">
                  <a:moveTo>
                    <a:pt x="588" y="1265"/>
                  </a:moveTo>
                  <a:lnTo>
                    <a:pt x="207556" y="1265"/>
                  </a:lnTo>
                  <a:lnTo>
                    <a:pt x="207556" y="29067"/>
                  </a:lnTo>
                  <a:lnTo>
                    <a:pt x="588" y="2906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73" name="Google Shape;773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33280" y="4021139"/>
              <a:ext cx="308427" cy="100773"/>
            </a:xfrm>
            <a:custGeom>
              <a:avLst/>
              <a:gdLst/>
              <a:ahLst/>
              <a:cxnLst/>
              <a:rect l="l" t="t" r="r" b="b"/>
              <a:pathLst>
                <a:path w="308427" h="100773" extrusionOk="0">
                  <a:moveTo>
                    <a:pt x="575" y="1285"/>
                  </a:moveTo>
                  <a:lnTo>
                    <a:pt x="309002" y="1285"/>
                  </a:lnTo>
                  <a:lnTo>
                    <a:pt x="309002" y="102059"/>
                  </a:lnTo>
                  <a:lnTo>
                    <a:pt x="575" y="102059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74" name="Google Shape;774;p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65015" y="3545864"/>
              <a:ext cx="74850" cy="224552"/>
            </a:xfrm>
            <a:custGeom>
              <a:avLst/>
              <a:gdLst/>
              <a:ahLst/>
              <a:cxnLst/>
              <a:rect l="l" t="t" r="r" b="b"/>
              <a:pathLst>
                <a:path w="74850" h="224552" extrusionOk="0">
                  <a:moveTo>
                    <a:pt x="586" y="1134"/>
                  </a:moveTo>
                  <a:lnTo>
                    <a:pt x="75437" y="1134"/>
                  </a:lnTo>
                  <a:lnTo>
                    <a:pt x="75437" y="225686"/>
                  </a:lnTo>
                  <a:lnTo>
                    <a:pt x="586" y="22568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75" name="Google Shape;775;p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267840" y="3744161"/>
              <a:ext cx="123487" cy="191406"/>
            </a:xfrm>
            <a:custGeom>
              <a:avLst/>
              <a:gdLst/>
              <a:ahLst/>
              <a:cxnLst/>
              <a:rect l="l" t="t" r="r" b="b"/>
              <a:pathLst>
                <a:path w="123487" h="191406" extrusionOk="0">
                  <a:moveTo>
                    <a:pt x="555" y="1197"/>
                  </a:moveTo>
                  <a:lnTo>
                    <a:pt x="124043" y="1197"/>
                  </a:lnTo>
                  <a:lnTo>
                    <a:pt x="124043" y="192603"/>
                  </a:lnTo>
                  <a:lnTo>
                    <a:pt x="555" y="19260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76" name="Google Shape;776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163588" y="3900647"/>
              <a:ext cx="167316" cy="139430"/>
            </a:xfrm>
            <a:custGeom>
              <a:avLst/>
              <a:gdLst/>
              <a:ahLst/>
              <a:cxnLst/>
              <a:rect l="l" t="t" r="r" b="b"/>
              <a:pathLst>
                <a:path w="167316" h="139430" extrusionOk="0">
                  <a:moveTo>
                    <a:pt x="522" y="1247"/>
                  </a:moveTo>
                  <a:lnTo>
                    <a:pt x="167838" y="1247"/>
                  </a:lnTo>
                  <a:lnTo>
                    <a:pt x="167838" y="140677"/>
                  </a:lnTo>
                  <a:lnTo>
                    <a:pt x="522" y="14067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77" name="Google Shape;777;p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522662" y="3496329"/>
              <a:ext cx="27776" cy="117277"/>
            </a:xfrm>
            <a:custGeom>
              <a:avLst/>
              <a:gdLst/>
              <a:ahLst/>
              <a:cxnLst/>
              <a:rect l="l" t="t" r="r" b="b"/>
              <a:pathLst>
                <a:path w="27776" h="117277" extrusionOk="0">
                  <a:moveTo>
                    <a:pt x="637" y="1118"/>
                  </a:moveTo>
                  <a:lnTo>
                    <a:pt x="28413" y="1118"/>
                  </a:lnTo>
                  <a:lnTo>
                    <a:pt x="28413" y="118396"/>
                  </a:lnTo>
                  <a:lnTo>
                    <a:pt x="637" y="11839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778" name="Google Shape;778;p8"/>
          <p:cNvGrpSpPr/>
          <p:nvPr/>
        </p:nvGrpSpPr>
        <p:grpSpPr>
          <a:xfrm>
            <a:off x="9072855" y="4725765"/>
            <a:ext cx="1780115" cy="2559663"/>
            <a:chOff x="6125229" y="3093891"/>
            <a:chExt cx="668864" cy="961773"/>
          </a:xfrm>
        </p:grpSpPr>
        <p:sp>
          <p:nvSpPr>
            <p:cNvPr id="779" name="Google Shape;779;p8"/>
            <p:cNvSpPr/>
            <p:nvPr/>
          </p:nvSpPr>
          <p:spPr>
            <a:xfrm>
              <a:off x="6581701" y="3337829"/>
              <a:ext cx="169526" cy="717835"/>
            </a:xfrm>
            <a:custGeom>
              <a:avLst/>
              <a:gdLst/>
              <a:ahLst/>
              <a:cxnLst/>
              <a:rect l="l" t="t" r="r" b="b"/>
              <a:pathLst>
                <a:path w="169526" h="717835" extrusionOk="0">
                  <a:moveTo>
                    <a:pt x="4278" y="505"/>
                  </a:moveTo>
                  <a:cubicBezTo>
                    <a:pt x="963" y="2131"/>
                    <a:pt x="-819" y="7416"/>
                    <a:pt x="369" y="11981"/>
                  </a:cubicBezTo>
                  <a:cubicBezTo>
                    <a:pt x="1119" y="14921"/>
                    <a:pt x="51499" y="215345"/>
                    <a:pt x="52750" y="220411"/>
                  </a:cubicBezTo>
                  <a:cubicBezTo>
                    <a:pt x="68793" y="285926"/>
                    <a:pt x="81270" y="339183"/>
                    <a:pt x="88995" y="375552"/>
                  </a:cubicBezTo>
                  <a:cubicBezTo>
                    <a:pt x="95906" y="408107"/>
                    <a:pt x="135528" y="602589"/>
                    <a:pt x="144816" y="649403"/>
                  </a:cubicBezTo>
                  <a:cubicBezTo>
                    <a:pt x="148068" y="665790"/>
                    <a:pt x="156449" y="708351"/>
                    <a:pt x="157043" y="711447"/>
                  </a:cubicBezTo>
                  <a:cubicBezTo>
                    <a:pt x="157981" y="716138"/>
                    <a:pt x="161484" y="718796"/>
                    <a:pt x="164892" y="717514"/>
                  </a:cubicBezTo>
                  <a:cubicBezTo>
                    <a:pt x="168301" y="716232"/>
                    <a:pt x="170209" y="711416"/>
                    <a:pt x="169302" y="706725"/>
                  </a:cubicBezTo>
                  <a:cubicBezTo>
                    <a:pt x="168676" y="703598"/>
                    <a:pt x="128492" y="502924"/>
                    <a:pt x="127678" y="498984"/>
                  </a:cubicBezTo>
                  <a:cubicBezTo>
                    <a:pt x="117108" y="446697"/>
                    <a:pt x="108165" y="403479"/>
                    <a:pt x="101222" y="370830"/>
                  </a:cubicBezTo>
                  <a:cubicBezTo>
                    <a:pt x="93435" y="334179"/>
                    <a:pt x="81083" y="280735"/>
                    <a:pt x="64977" y="215001"/>
                  </a:cubicBezTo>
                  <a:cubicBezTo>
                    <a:pt x="63726" y="209935"/>
                    <a:pt x="12847" y="8854"/>
                    <a:pt x="12096" y="5883"/>
                  </a:cubicBezTo>
                  <a:cubicBezTo>
                    <a:pt x="10939" y="1318"/>
                    <a:pt x="7593" y="-1122"/>
                    <a:pt x="4278" y="505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6369371" y="3093891"/>
              <a:ext cx="424722" cy="412936"/>
            </a:xfrm>
            <a:custGeom>
              <a:avLst/>
              <a:gdLst/>
              <a:ahLst/>
              <a:cxnLst/>
              <a:rect l="l" t="t" r="r" b="b"/>
              <a:pathLst>
                <a:path w="424722" h="412936" extrusionOk="0">
                  <a:moveTo>
                    <a:pt x="222581" y="118634"/>
                  </a:moveTo>
                  <a:cubicBezTo>
                    <a:pt x="222581" y="118634"/>
                    <a:pt x="269333" y="9619"/>
                    <a:pt x="301169" y="25661"/>
                  </a:cubicBezTo>
                  <a:cubicBezTo>
                    <a:pt x="322684" y="36513"/>
                    <a:pt x="295352" y="77980"/>
                    <a:pt x="295352" y="77980"/>
                  </a:cubicBezTo>
                  <a:cubicBezTo>
                    <a:pt x="295352" y="77980"/>
                    <a:pt x="330596" y="32729"/>
                    <a:pt x="352486" y="54807"/>
                  </a:cubicBezTo>
                  <a:cubicBezTo>
                    <a:pt x="380319" y="82890"/>
                    <a:pt x="282562" y="161665"/>
                    <a:pt x="282562" y="161665"/>
                  </a:cubicBezTo>
                  <a:cubicBezTo>
                    <a:pt x="282562" y="161665"/>
                    <a:pt x="383383" y="87080"/>
                    <a:pt x="397519" y="131080"/>
                  </a:cubicBezTo>
                  <a:cubicBezTo>
                    <a:pt x="410778" y="172391"/>
                    <a:pt x="297697" y="201286"/>
                    <a:pt x="297697" y="201286"/>
                  </a:cubicBezTo>
                  <a:cubicBezTo>
                    <a:pt x="297697" y="201286"/>
                    <a:pt x="426945" y="169670"/>
                    <a:pt x="424694" y="218079"/>
                  </a:cubicBezTo>
                  <a:cubicBezTo>
                    <a:pt x="422442" y="266489"/>
                    <a:pt x="303702" y="241378"/>
                    <a:pt x="303702" y="241378"/>
                  </a:cubicBezTo>
                  <a:cubicBezTo>
                    <a:pt x="303702" y="241378"/>
                    <a:pt x="413061" y="299950"/>
                    <a:pt x="393891" y="326719"/>
                  </a:cubicBezTo>
                  <a:cubicBezTo>
                    <a:pt x="376378" y="351206"/>
                    <a:pt x="344356" y="321028"/>
                    <a:pt x="344356" y="321028"/>
                  </a:cubicBezTo>
                  <a:cubicBezTo>
                    <a:pt x="344356" y="321028"/>
                    <a:pt x="363432" y="368561"/>
                    <a:pt x="339852" y="379475"/>
                  </a:cubicBezTo>
                  <a:cubicBezTo>
                    <a:pt x="317712" y="389733"/>
                    <a:pt x="261547" y="297355"/>
                    <a:pt x="261547" y="297355"/>
                  </a:cubicBezTo>
                  <a:cubicBezTo>
                    <a:pt x="261547" y="297355"/>
                    <a:pt x="318838" y="383197"/>
                    <a:pt x="291724" y="398771"/>
                  </a:cubicBezTo>
                  <a:cubicBezTo>
                    <a:pt x="264612" y="414313"/>
                    <a:pt x="237279" y="345170"/>
                    <a:pt x="237279" y="345170"/>
                  </a:cubicBezTo>
                  <a:cubicBezTo>
                    <a:pt x="237279" y="345170"/>
                    <a:pt x="255949" y="412906"/>
                    <a:pt x="217421" y="412937"/>
                  </a:cubicBezTo>
                  <a:cubicBezTo>
                    <a:pt x="182647" y="412968"/>
                    <a:pt x="191278" y="312741"/>
                    <a:pt x="191278" y="312741"/>
                  </a:cubicBezTo>
                  <a:cubicBezTo>
                    <a:pt x="191278" y="312741"/>
                    <a:pt x="173390" y="405369"/>
                    <a:pt x="144370" y="395143"/>
                  </a:cubicBezTo>
                  <a:cubicBezTo>
                    <a:pt x="115349" y="384948"/>
                    <a:pt x="148404" y="291726"/>
                    <a:pt x="148404" y="291726"/>
                  </a:cubicBezTo>
                  <a:cubicBezTo>
                    <a:pt x="148404" y="291726"/>
                    <a:pt x="107093" y="380038"/>
                    <a:pt x="75883" y="357679"/>
                  </a:cubicBezTo>
                  <a:cubicBezTo>
                    <a:pt x="44142" y="334912"/>
                    <a:pt x="120634" y="264363"/>
                    <a:pt x="120634" y="264363"/>
                  </a:cubicBezTo>
                  <a:cubicBezTo>
                    <a:pt x="120634" y="264363"/>
                    <a:pt x="50678" y="334412"/>
                    <a:pt x="32603" y="306361"/>
                  </a:cubicBezTo>
                  <a:cubicBezTo>
                    <a:pt x="16247" y="280968"/>
                    <a:pt x="103247" y="236499"/>
                    <a:pt x="103247" y="236499"/>
                  </a:cubicBezTo>
                  <a:cubicBezTo>
                    <a:pt x="103247" y="236499"/>
                    <a:pt x="11244" y="280093"/>
                    <a:pt x="799" y="240158"/>
                  </a:cubicBezTo>
                  <a:cubicBezTo>
                    <a:pt x="-10397" y="197409"/>
                    <a:pt x="99807" y="190967"/>
                    <a:pt x="99807" y="190967"/>
                  </a:cubicBezTo>
                  <a:cubicBezTo>
                    <a:pt x="99807" y="190967"/>
                    <a:pt x="1862" y="196908"/>
                    <a:pt x="3395" y="162133"/>
                  </a:cubicBezTo>
                  <a:cubicBezTo>
                    <a:pt x="5740" y="108595"/>
                    <a:pt x="120102" y="151751"/>
                    <a:pt x="120102" y="151751"/>
                  </a:cubicBezTo>
                  <a:cubicBezTo>
                    <a:pt x="120102" y="151751"/>
                    <a:pt x="28631" y="105187"/>
                    <a:pt x="65626" y="64533"/>
                  </a:cubicBezTo>
                  <a:cubicBezTo>
                    <a:pt x="93896" y="33448"/>
                    <a:pt x="142024" y="110597"/>
                    <a:pt x="142024" y="110597"/>
                  </a:cubicBezTo>
                  <a:cubicBezTo>
                    <a:pt x="142024" y="110597"/>
                    <a:pt x="93552" y="39359"/>
                    <a:pt x="129828" y="23097"/>
                  </a:cubicBezTo>
                  <a:cubicBezTo>
                    <a:pt x="164415" y="7618"/>
                    <a:pt x="191122" y="117008"/>
                    <a:pt x="191122" y="117008"/>
                  </a:cubicBezTo>
                  <a:cubicBezTo>
                    <a:pt x="191122" y="117008"/>
                    <a:pt x="157066" y="1738"/>
                    <a:pt x="213450" y="18"/>
                  </a:cubicBezTo>
                  <a:cubicBezTo>
                    <a:pt x="269834" y="-1702"/>
                    <a:pt x="222581" y="118634"/>
                    <a:pt x="222581" y="118634"/>
                  </a:cubicBezTo>
                  <a:close/>
                </a:path>
              </a:pathLst>
            </a:custGeom>
            <a:solidFill>
              <a:srgbClr val="FD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6548859" y="3267501"/>
              <a:ext cx="65671" cy="65671"/>
            </a:xfrm>
            <a:custGeom>
              <a:avLst/>
              <a:gdLst/>
              <a:ahLst/>
              <a:cxnLst/>
              <a:rect l="l" t="t" r="r" b="b"/>
              <a:pathLst>
                <a:path w="65671" h="65671" extrusionOk="0">
                  <a:moveTo>
                    <a:pt x="65672" y="32836"/>
                  </a:moveTo>
                  <a:cubicBezTo>
                    <a:pt x="65672" y="50970"/>
                    <a:pt x="50970" y="65672"/>
                    <a:pt x="32836" y="65672"/>
                  </a:cubicBezTo>
                  <a:cubicBezTo>
                    <a:pt x="14701" y="65672"/>
                    <a:pt x="0" y="50970"/>
                    <a:pt x="0" y="32836"/>
                  </a:cubicBezTo>
                  <a:cubicBezTo>
                    <a:pt x="0" y="14701"/>
                    <a:pt x="14701" y="0"/>
                    <a:pt x="32836" y="0"/>
                  </a:cubicBezTo>
                  <a:cubicBezTo>
                    <a:pt x="50970" y="0"/>
                    <a:pt x="65672" y="14701"/>
                    <a:pt x="65672" y="32836"/>
                  </a:cubicBezTo>
                  <a:close/>
                </a:path>
              </a:pathLst>
            </a:custGeom>
            <a:solidFill>
              <a:srgbClr val="FCBB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6370961" y="3639859"/>
              <a:ext cx="360799" cy="415756"/>
            </a:xfrm>
            <a:custGeom>
              <a:avLst/>
              <a:gdLst/>
              <a:ahLst/>
              <a:cxnLst/>
              <a:rect l="l" t="t" r="r" b="b"/>
              <a:pathLst>
                <a:path w="360799" h="415756" extrusionOk="0">
                  <a:moveTo>
                    <a:pt x="1992" y="1659"/>
                  </a:moveTo>
                  <a:cubicBezTo>
                    <a:pt x="-572" y="4067"/>
                    <a:pt x="-666" y="8288"/>
                    <a:pt x="1742" y="10853"/>
                  </a:cubicBezTo>
                  <a:cubicBezTo>
                    <a:pt x="3305" y="12510"/>
                    <a:pt x="107973" y="125653"/>
                    <a:pt x="110600" y="128530"/>
                  </a:cubicBezTo>
                  <a:cubicBezTo>
                    <a:pt x="144437" y="165682"/>
                    <a:pt x="171425" y="196109"/>
                    <a:pt x="189094" y="217218"/>
                  </a:cubicBezTo>
                  <a:cubicBezTo>
                    <a:pt x="204917" y="236106"/>
                    <a:pt x="298015" y="349625"/>
                    <a:pt x="320187" y="377051"/>
                  </a:cubicBezTo>
                  <a:cubicBezTo>
                    <a:pt x="327942" y="386651"/>
                    <a:pt x="348050" y="411606"/>
                    <a:pt x="349520" y="413420"/>
                  </a:cubicBezTo>
                  <a:cubicBezTo>
                    <a:pt x="351741" y="416172"/>
                    <a:pt x="355743" y="416516"/>
                    <a:pt x="358464" y="414327"/>
                  </a:cubicBezTo>
                  <a:cubicBezTo>
                    <a:pt x="361216" y="412107"/>
                    <a:pt x="361560" y="408104"/>
                    <a:pt x="359371" y="405383"/>
                  </a:cubicBezTo>
                  <a:cubicBezTo>
                    <a:pt x="357901" y="403538"/>
                    <a:pt x="262458" y="286142"/>
                    <a:pt x="260582" y="283828"/>
                  </a:cubicBezTo>
                  <a:cubicBezTo>
                    <a:pt x="235627" y="253275"/>
                    <a:pt x="214800" y="228101"/>
                    <a:pt x="198944" y="209150"/>
                  </a:cubicBezTo>
                  <a:cubicBezTo>
                    <a:pt x="181119" y="187885"/>
                    <a:pt x="154194" y="157269"/>
                    <a:pt x="120232" y="119993"/>
                  </a:cubicBezTo>
                  <a:cubicBezTo>
                    <a:pt x="117606" y="117116"/>
                    <a:pt x="12281" y="3723"/>
                    <a:pt x="10717" y="2065"/>
                  </a:cubicBezTo>
                  <a:cubicBezTo>
                    <a:pt x="8340" y="-468"/>
                    <a:pt x="4556" y="-750"/>
                    <a:pt x="1992" y="165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6125229" y="3446356"/>
              <a:ext cx="426151" cy="401379"/>
            </a:xfrm>
            <a:custGeom>
              <a:avLst/>
              <a:gdLst/>
              <a:ahLst/>
              <a:cxnLst/>
              <a:rect l="l" t="t" r="r" b="b"/>
              <a:pathLst>
                <a:path w="426151" h="401379" extrusionOk="0">
                  <a:moveTo>
                    <a:pt x="185461" y="116731"/>
                  </a:moveTo>
                  <a:cubicBezTo>
                    <a:pt x="185461" y="116731"/>
                    <a:pt x="184491" y="-1885"/>
                    <a:pt x="220079" y="23"/>
                  </a:cubicBezTo>
                  <a:cubicBezTo>
                    <a:pt x="244159" y="1305"/>
                    <a:pt x="235778" y="50277"/>
                    <a:pt x="235778" y="50277"/>
                  </a:cubicBezTo>
                  <a:cubicBezTo>
                    <a:pt x="235778" y="50277"/>
                    <a:pt x="249882" y="-5325"/>
                    <a:pt x="278809" y="6121"/>
                  </a:cubicBezTo>
                  <a:cubicBezTo>
                    <a:pt x="315585" y="20663"/>
                    <a:pt x="257669" y="132054"/>
                    <a:pt x="257669" y="132054"/>
                  </a:cubicBezTo>
                  <a:cubicBezTo>
                    <a:pt x="257669" y="132054"/>
                    <a:pt x="320057" y="23258"/>
                    <a:pt x="350672" y="57876"/>
                  </a:cubicBezTo>
                  <a:cubicBezTo>
                    <a:pt x="379411" y="90400"/>
                    <a:pt x="287440" y="162263"/>
                    <a:pt x="287440" y="162263"/>
                  </a:cubicBezTo>
                  <a:cubicBezTo>
                    <a:pt x="287440" y="162263"/>
                    <a:pt x="393108" y="81393"/>
                    <a:pt x="410465" y="126644"/>
                  </a:cubicBezTo>
                  <a:cubicBezTo>
                    <a:pt x="427821" y="171895"/>
                    <a:pt x="309017" y="196569"/>
                    <a:pt x="309017" y="196569"/>
                  </a:cubicBezTo>
                  <a:cubicBezTo>
                    <a:pt x="309017" y="196569"/>
                    <a:pt x="432668" y="206295"/>
                    <a:pt x="425882" y="238536"/>
                  </a:cubicBezTo>
                  <a:cubicBezTo>
                    <a:pt x="419658" y="267995"/>
                    <a:pt x="378223" y="253203"/>
                    <a:pt x="378223" y="253203"/>
                  </a:cubicBezTo>
                  <a:cubicBezTo>
                    <a:pt x="378223" y="253203"/>
                    <a:pt x="414780" y="289072"/>
                    <a:pt x="397549" y="308523"/>
                  </a:cubicBezTo>
                  <a:cubicBezTo>
                    <a:pt x="381381" y="326786"/>
                    <a:pt x="292850" y="264742"/>
                    <a:pt x="292850" y="264742"/>
                  </a:cubicBezTo>
                  <a:cubicBezTo>
                    <a:pt x="292850" y="264742"/>
                    <a:pt x="379786" y="320376"/>
                    <a:pt x="361211" y="345487"/>
                  </a:cubicBezTo>
                  <a:cubicBezTo>
                    <a:pt x="342635" y="370630"/>
                    <a:pt x="289848" y="318249"/>
                    <a:pt x="289848" y="318249"/>
                  </a:cubicBezTo>
                  <a:cubicBezTo>
                    <a:pt x="289848" y="318249"/>
                    <a:pt x="334129" y="372819"/>
                    <a:pt x="298854" y="388299"/>
                  </a:cubicBezTo>
                  <a:cubicBezTo>
                    <a:pt x="267019" y="402277"/>
                    <a:pt x="234684" y="307022"/>
                    <a:pt x="234684" y="307022"/>
                  </a:cubicBezTo>
                  <a:cubicBezTo>
                    <a:pt x="234684" y="307022"/>
                    <a:pt x="255479" y="399025"/>
                    <a:pt x="224801" y="401340"/>
                  </a:cubicBezTo>
                  <a:cubicBezTo>
                    <a:pt x="194123" y="403654"/>
                    <a:pt x="186962" y="304990"/>
                    <a:pt x="186962" y="304990"/>
                  </a:cubicBezTo>
                  <a:cubicBezTo>
                    <a:pt x="186962" y="304990"/>
                    <a:pt x="184585" y="402465"/>
                    <a:pt x="147027" y="394491"/>
                  </a:cubicBezTo>
                  <a:cubicBezTo>
                    <a:pt x="108813" y="386391"/>
                    <a:pt x="150530" y="291074"/>
                    <a:pt x="150530" y="291074"/>
                  </a:cubicBezTo>
                  <a:cubicBezTo>
                    <a:pt x="150530" y="291074"/>
                    <a:pt x="114598" y="383295"/>
                    <a:pt x="86797" y="364876"/>
                  </a:cubicBezTo>
                  <a:cubicBezTo>
                    <a:pt x="61623" y="348208"/>
                    <a:pt x="123448" y="272529"/>
                    <a:pt x="123448" y="272529"/>
                  </a:cubicBezTo>
                  <a:cubicBezTo>
                    <a:pt x="123448" y="272529"/>
                    <a:pt x="56682" y="349396"/>
                    <a:pt x="31070" y="317029"/>
                  </a:cubicBezTo>
                  <a:cubicBezTo>
                    <a:pt x="3676" y="282380"/>
                    <a:pt x="101964" y="232219"/>
                    <a:pt x="101964" y="232219"/>
                  </a:cubicBezTo>
                  <a:cubicBezTo>
                    <a:pt x="101964" y="232219"/>
                    <a:pt x="14652" y="277001"/>
                    <a:pt x="2081" y="244541"/>
                  </a:cubicBezTo>
                  <a:cubicBezTo>
                    <a:pt x="-17277" y="194568"/>
                    <a:pt x="104810" y="188188"/>
                    <a:pt x="104810" y="188188"/>
                  </a:cubicBezTo>
                  <a:cubicBezTo>
                    <a:pt x="104810" y="188188"/>
                    <a:pt x="2331" y="182277"/>
                    <a:pt x="19874" y="130178"/>
                  </a:cubicBezTo>
                  <a:cubicBezTo>
                    <a:pt x="33290" y="90368"/>
                    <a:pt x="108344" y="141655"/>
                    <a:pt x="108344" y="141655"/>
                  </a:cubicBezTo>
                  <a:cubicBezTo>
                    <a:pt x="108344" y="141655"/>
                    <a:pt x="35323" y="95872"/>
                    <a:pt x="62029" y="66414"/>
                  </a:cubicBezTo>
                  <a:cubicBezTo>
                    <a:pt x="87485" y="38331"/>
                    <a:pt x="155877" y="127801"/>
                    <a:pt x="155877" y="127801"/>
                  </a:cubicBezTo>
                  <a:cubicBezTo>
                    <a:pt x="155877" y="127801"/>
                    <a:pt x="78416" y="35892"/>
                    <a:pt x="129327" y="11688"/>
                  </a:cubicBezTo>
                  <a:cubicBezTo>
                    <a:pt x="180332" y="-12486"/>
                    <a:pt x="185461" y="116731"/>
                    <a:pt x="185461" y="116731"/>
                  </a:cubicBezTo>
                  <a:close/>
                </a:path>
              </a:pathLst>
            </a:custGeom>
            <a:solidFill>
              <a:srgbClr val="FD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6303726" y="3614789"/>
              <a:ext cx="65683" cy="65683"/>
            </a:xfrm>
            <a:custGeom>
              <a:avLst/>
              <a:gdLst/>
              <a:ahLst/>
              <a:cxnLst/>
              <a:rect l="l" t="t" r="r" b="b"/>
              <a:pathLst>
                <a:path w="65683" h="65683" extrusionOk="0">
                  <a:moveTo>
                    <a:pt x="2773" y="46023"/>
                  </a:moveTo>
                  <a:cubicBezTo>
                    <a:pt x="-4513" y="29417"/>
                    <a:pt x="3055" y="10029"/>
                    <a:pt x="19660" y="2773"/>
                  </a:cubicBezTo>
                  <a:cubicBezTo>
                    <a:pt x="36266" y="-4513"/>
                    <a:pt x="55623" y="3055"/>
                    <a:pt x="62910" y="19660"/>
                  </a:cubicBezTo>
                  <a:cubicBezTo>
                    <a:pt x="70196" y="36266"/>
                    <a:pt x="62628" y="55655"/>
                    <a:pt x="46023" y="62910"/>
                  </a:cubicBezTo>
                  <a:cubicBezTo>
                    <a:pt x="29417" y="70196"/>
                    <a:pt x="10060" y="62628"/>
                    <a:pt x="2773" y="46023"/>
                  </a:cubicBezTo>
                  <a:close/>
                </a:path>
              </a:pathLst>
            </a:custGeom>
            <a:solidFill>
              <a:srgbClr val="FCBB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8"/>
          <p:cNvGrpSpPr/>
          <p:nvPr/>
        </p:nvGrpSpPr>
        <p:grpSpPr>
          <a:xfrm rot="10800000" flipH="1">
            <a:off x="-210732" y="-362587"/>
            <a:ext cx="2198757" cy="2578787"/>
            <a:chOff x="2069427" y="3400385"/>
            <a:chExt cx="718102" cy="842218"/>
          </a:xfrm>
        </p:grpSpPr>
        <p:sp>
          <p:nvSpPr>
            <p:cNvPr id="786" name="Google Shape;786;p8"/>
            <p:cNvSpPr/>
            <p:nvPr/>
          </p:nvSpPr>
          <p:spPr>
            <a:xfrm>
              <a:off x="2069427" y="3400385"/>
              <a:ext cx="718102" cy="842218"/>
            </a:xfrm>
            <a:custGeom>
              <a:avLst/>
              <a:gdLst/>
              <a:ahLst/>
              <a:cxnLst/>
              <a:rect l="l" t="t" r="r" b="b"/>
              <a:pathLst>
                <a:path w="718102" h="842218" extrusionOk="0">
                  <a:moveTo>
                    <a:pt x="123954" y="545638"/>
                  </a:moveTo>
                  <a:cubicBezTo>
                    <a:pt x="134212" y="549047"/>
                    <a:pt x="143781" y="558522"/>
                    <a:pt x="149473" y="568779"/>
                  </a:cubicBezTo>
                  <a:cubicBezTo>
                    <a:pt x="158291" y="584635"/>
                    <a:pt x="170738" y="612842"/>
                    <a:pt x="155164" y="623725"/>
                  </a:cubicBezTo>
                  <a:cubicBezTo>
                    <a:pt x="139622" y="634608"/>
                    <a:pt x="125111" y="617564"/>
                    <a:pt x="113478" y="602116"/>
                  </a:cubicBezTo>
                  <a:cubicBezTo>
                    <a:pt x="101845" y="586667"/>
                    <a:pt x="93589" y="554082"/>
                    <a:pt x="105410" y="547170"/>
                  </a:cubicBezTo>
                  <a:cubicBezTo>
                    <a:pt x="111414" y="543699"/>
                    <a:pt x="117794" y="543574"/>
                    <a:pt x="123954" y="545638"/>
                  </a:cubicBezTo>
                  <a:close/>
                  <a:moveTo>
                    <a:pt x="596071" y="559898"/>
                  </a:moveTo>
                  <a:cubicBezTo>
                    <a:pt x="602857" y="562431"/>
                    <a:pt x="607517" y="565903"/>
                    <a:pt x="607861" y="570218"/>
                  </a:cubicBezTo>
                  <a:cubicBezTo>
                    <a:pt x="608830" y="581726"/>
                    <a:pt x="590129" y="595392"/>
                    <a:pt x="565706" y="598144"/>
                  </a:cubicBezTo>
                  <a:cubicBezTo>
                    <a:pt x="540594" y="600990"/>
                    <a:pt x="511980" y="595205"/>
                    <a:pt x="511167" y="581914"/>
                  </a:cubicBezTo>
                  <a:cubicBezTo>
                    <a:pt x="510354" y="568623"/>
                    <a:pt x="532307" y="556677"/>
                    <a:pt x="553916" y="554988"/>
                  </a:cubicBezTo>
                  <a:cubicBezTo>
                    <a:pt x="567457" y="553956"/>
                    <a:pt x="584782" y="555676"/>
                    <a:pt x="596071" y="559898"/>
                  </a:cubicBezTo>
                  <a:close/>
                  <a:moveTo>
                    <a:pt x="163482" y="273225"/>
                  </a:moveTo>
                  <a:cubicBezTo>
                    <a:pt x="172520" y="279136"/>
                    <a:pt x="167173" y="302246"/>
                    <a:pt x="170988" y="311159"/>
                  </a:cubicBezTo>
                  <a:cubicBezTo>
                    <a:pt x="175366" y="321353"/>
                    <a:pt x="194755" y="339679"/>
                    <a:pt x="178524" y="348779"/>
                  </a:cubicBezTo>
                  <a:cubicBezTo>
                    <a:pt x="167298" y="355065"/>
                    <a:pt x="158260" y="340023"/>
                    <a:pt x="145219" y="314849"/>
                  </a:cubicBezTo>
                  <a:cubicBezTo>
                    <a:pt x="134086" y="293365"/>
                    <a:pt x="141092" y="271412"/>
                    <a:pt x="158635" y="271912"/>
                  </a:cubicBezTo>
                  <a:cubicBezTo>
                    <a:pt x="160574" y="271912"/>
                    <a:pt x="162169" y="272381"/>
                    <a:pt x="163482" y="273225"/>
                  </a:cubicBezTo>
                  <a:close/>
                  <a:moveTo>
                    <a:pt x="552509" y="230383"/>
                  </a:moveTo>
                  <a:cubicBezTo>
                    <a:pt x="555605" y="231164"/>
                    <a:pt x="558232" y="233353"/>
                    <a:pt x="559983" y="237638"/>
                  </a:cubicBezTo>
                  <a:cubicBezTo>
                    <a:pt x="564861" y="249553"/>
                    <a:pt x="548788" y="256651"/>
                    <a:pt x="522206" y="266533"/>
                  </a:cubicBezTo>
                  <a:cubicBezTo>
                    <a:pt x="499534" y="274977"/>
                    <a:pt x="478581" y="265345"/>
                    <a:pt x="481208" y="248020"/>
                  </a:cubicBezTo>
                  <a:cubicBezTo>
                    <a:pt x="483523" y="232603"/>
                    <a:pt x="511073" y="243611"/>
                    <a:pt x="521706" y="240515"/>
                  </a:cubicBezTo>
                  <a:cubicBezTo>
                    <a:pt x="529680" y="238169"/>
                    <a:pt x="543252" y="228037"/>
                    <a:pt x="552509" y="230383"/>
                  </a:cubicBezTo>
                  <a:close/>
                  <a:moveTo>
                    <a:pt x="566363" y="0"/>
                  </a:moveTo>
                  <a:cubicBezTo>
                    <a:pt x="566363" y="0"/>
                    <a:pt x="529618" y="25268"/>
                    <a:pt x="497157" y="34337"/>
                  </a:cubicBezTo>
                  <a:cubicBezTo>
                    <a:pt x="464728" y="43406"/>
                    <a:pt x="429140" y="50599"/>
                    <a:pt x="416475" y="59668"/>
                  </a:cubicBezTo>
                  <a:cubicBezTo>
                    <a:pt x="378823" y="86624"/>
                    <a:pt x="417538" y="260435"/>
                    <a:pt x="391301" y="268847"/>
                  </a:cubicBezTo>
                  <a:cubicBezTo>
                    <a:pt x="372506" y="274883"/>
                    <a:pt x="352523" y="236700"/>
                    <a:pt x="350678" y="169027"/>
                  </a:cubicBezTo>
                  <a:cubicBezTo>
                    <a:pt x="348989" y="106857"/>
                    <a:pt x="370035" y="69018"/>
                    <a:pt x="370035" y="69018"/>
                  </a:cubicBezTo>
                  <a:cubicBezTo>
                    <a:pt x="370035" y="69018"/>
                    <a:pt x="250482" y="89564"/>
                    <a:pt x="232219" y="124933"/>
                  </a:cubicBezTo>
                  <a:cubicBezTo>
                    <a:pt x="216114" y="156142"/>
                    <a:pt x="213205" y="229632"/>
                    <a:pt x="259426" y="294272"/>
                  </a:cubicBezTo>
                  <a:cubicBezTo>
                    <a:pt x="273123" y="313410"/>
                    <a:pt x="315841" y="388808"/>
                    <a:pt x="302112" y="396751"/>
                  </a:cubicBezTo>
                  <a:cubicBezTo>
                    <a:pt x="263116" y="419392"/>
                    <a:pt x="230155" y="347122"/>
                    <a:pt x="214925" y="300089"/>
                  </a:cubicBezTo>
                  <a:cubicBezTo>
                    <a:pt x="194411" y="236700"/>
                    <a:pt x="197006" y="148137"/>
                    <a:pt x="197006" y="148137"/>
                  </a:cubicBezTo>
                  <a:cubicBezTo>
                    <a:pt x="197006" y="148137"/>
                    <a:pt x="92870" y="228631"/>
                    <a:pt x="89086" y="276290"/>
                  </a:cubicBezTo>
                  <a:cubicBezTo>
                    <a:pt x="81299" y="375017"/>
                    <a:pt x="233908" y="506704"/>
                    <a:pt x="213268" y="523403"/>
                  </a:cubicBezTo>
                  <a:cubicBezTo>
                    <a:pt x="167704" y="560336"/>
                    <a:pt x="64130" y="317507"/>
                    <a:pt x="64130" y="317507"/>
                  </a:cubicBezTo>
                  <a:cubicBezTo>
                    <a:pt x="64130" y="317507"/>
                    <a:pt x="-7139" y="461922"/>
                    <a:pt x="585" y="566027"/>
                  </a:cubicBezTo>
                  <a:cubicBezTo>
                    <a:pt x="6590" y="647241"/>
                    <a:pt x="54999" y="691210"/>
                    <a:pt x="111883" y="702625"/>
                  </a:cubicBezTo>
                  <a:cubicBezTo>
                    <a:pt x="171644" y="714633"/>
                    <a:pt x="243133" y="677419"/>
                    <a:pt x="243133" y="677419"/>
                  </a:cubicBezTo>
                  <a:cubicBezTo>
                    <a:pt x="243133" y="677419"/>
                    <a:pt x="254391" y="799006"/>
                    <a:pt x="322408" y="825931"/>
                  </a:cubicBezTo>
                  <a:cubicBezTo>
                    <a:pt x="399682" y="856515"/>
                    <a:pt x="488964" y="845445"/>
                    <a:pt x="550695" y="780649"/>
                  </a:cubicBezTo>
                  <a:cubicBezTo>
                    <a:pt x="610488" y="717886"/>
                    <a:pt x="634130" y="651307"/>
                    <a:pt x="634130" y="651307"/>
                  </a:cubicBezTo>
                  <a:cubicBezTo>
                    <a:pt x="634130" y="651307"/>
                    <a:pt x="546129" y="676731"/>
                    <a:pt x="473421" y="671227"/>
                  </a:cubicBezTo>
                  <a:cubicBezTo>
                    <a:pt x="411721" y="666568"/>
                    <a:pt x="372975" y="656873"/>
                    <a:pt x="372694" y="645490"/>
                  </a:cubicBezTo>
                  <a:cubicBezTo>
                    <a:pt x="372225" y="624663"/>
                    <a:pt x="458442" y="635233"/>
                    <a:pt x="545723" y="633419"/>
                  </a:cubicBezTo>
                  <a:cubicBezTo>
                    <a:pt x="587753" y="632543"/>
                    <a:pt x="639727" y="637578"/>
                    <a:pt x="661586" y="583915"/>
                  </a:cubicBezTo>
                  <a:cubicBezTo>
                    <a:pt x="677598" y="544637"/>
                    <a:pt x="682476" y="481030"/>
                    <a:pt x="682476" y="481030"/>
                  </a:cubicBezTo>
                  <a:cubicBezTo>
                    <a:pt x="682476" y="481030"/>
                    <a:pt x="626249" y="514616"/>
                    <a:pt x="542564" y="525311"/>
                  </a:cubicBezTo>
                  <a:cubicBezTo>
                    <a:pt x="496688" y="531159"/>
                    <a:pt x="384077" y="542448"/>
                    <a:pt x="384296" y="525561"/>
                  </a:cubicBezTo>
                  <a:cubicBezTo>
                    <a:pt x="384421" y="514272"/>
                    <a:pt x="499878" y="517837"/>
                    <a:pt x="538499" y="512583"/>
                  </a:cubicBezTo>
                  <a:cubicBezTo>
                    <a:pt x="618931" y="501575"/>
                    <a:pt x="690420" y="451258"/>
                    <a:pt x="690420" y="451258"/>
                  </a:cubicBezTo>
                  <a:cubicBezTo>
                    <a:pt x="690420" y="451258"/>
                    <a:pt x="706619" y="402536"/>
                    <a:pt x="713936" y="367824"/>
                  </a:cubicBezTo>
                  <a:cubicBezTo>
                    <a:pt x="723068" y="324481"/>
                    <a:pt x="714343" y="277416"/>
                    <a:pt x="714343" y="277416"/>
                  </a:cubicBezTo>
                  <a:cubicBezTo>
                    <a:pt x="714343" y="277416"/>
                    <a:pt x="661962" y="352657"/>
                    <a:pt x="589160" y="377581"/>
                  </a:cubicBezTo>
                  <a:cubicBezTo>
                    <a:pt x="528429" y="398377"/>
                    <a:pt x="432611" y="402849"/>
                    <a:pt x="424699" y="366042"/>
                  </a:cubicBezTo>
                  <a:cubicBezTo>
                    <a:pt x="417945" y="334707"/>
                    <a:pt x="497157" y="330673"/>
                    <a:pt x="559608" y="320290"/>
                  </a:cubicBezTo>
                  <a:cubicBezTo>
                    <a:pt x="612208" y="311534"/>
                    <a:pt x="681132" y="272600"/>
                    <a:pt x="673626" y="229507"/>
                  </a:cubicBezTo>
                  <a:cubicBezTo>
                    <a:pt x="666121" y="186414"/>
                    <a:pt x="639102" y="137817"/>
                    <a:pt x="599824" y="96193"/>
                  </a:cubicBezTo>
                  <a:cubicBezTo>
                    <a:pt x="574681" y="69518"/>
                    <a:pt x="566363" y="0"/>
                    <a:pt x="566363" y="0"/>
                  </a:cubicBezTo>
                  <a:close/>
                </a:path>
              </a:pathLst>
            </a:custGeom>
            <a:solidFill>
              <a:srgbClr val="AEB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7" name="Google Shape;787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82097" y="3447606"/>
              <a:ext cx="330325" cy="698046"/>
            </a:xfrm>
            <a:custGeom>
              <a:avLst/>
              <a:gdLst/>
              <a:ahLst/>
              <a:cxnLst/>
              <a:rect l="l" t="t" r="r" b="b"/>
              <a:pathLst>
                <a:path w="330325" h="698046" extrusionOk="0">
                  <a:moveTo>
                    <a:pt x="560" y="1102"/>
                  </a:moveTo>
                  <a:lnTo>
                    <a:pt x="330885" y="1102"/>
                  </a:lnTo>
                  <a:lnTo>
                    <a:pt x="330885" y="699148"/>
                  </a:lnTo>
                  <a:lnTo>
                    <a:pt x="560" y="699148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88" name="Google Shape;788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05228" y="3810020"/>
              <a:ext cx="279188" cy="60693"/>
            </a:xfrm>
            <a:custGeom>
              <a:avLst/>
              <a:gdLst/>
              <a:ahLst/>
              <a:cxnLst/>
              <a:rect l="l" t="t" r="r" b="b"/>
              <a:pathLst>
                <a:path w="279188" h="60693" extrusionOk="0">
                  <a:moveTo>
                    <a:pt x="598" y="1218"/>
                  </a:moveTo>
                  <a:lnTo>
                    <a:pt x="279786" y="1218"/>
                  </a:lnTo>
                  <a:lnTo>
                    <a:pt x="279786" y="61911"/>
                  </a:lnTo>
                  <a:lnTo>
                    <a:pt x="598" y="6191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89" name="Google Shape;789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72552" y="3957500"/>
              <a:ext cx="206967" cy="27801"/>
            </a:xfrm>
            <a:custGeom>
              <a:avLst/>
              <a:gdLst/>
              <a:ahLst/>
              <a:cxnLst/>
              <a:rect l="l" t="t" r="r" b="b"/>
              <a:pathLst>
                <a:path w="206967" h="27801" extrusionOk="0">
                  <a:moveTo>
                    <a:pt x="588" y="1265"/>
                  </a:moveTo>
                  <a:lnTo>
                    <a:pt x="207556" y="1265"/>
                  </a:lnTo>
                  <a:lnTo>
                    <a:pt x="207556" y="29067"/>
                  </a:lnTo>
                  <a:lnTo>
                    <a:pt x="588" y="2906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90" name="Google Shape;790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33280" y="4021139"/>
              <a:ext cx="308427" cy="100773"/>
            </a:xfrm>
            <a:custGeom>
              <a:avLst/>
              <a:gdLst/>
              <a:ahLst/>
              <a:cxnLst/>
              <a:rect l="l" t="t" r="r" b="b"/>
              <a:pathLst>
                <a:path w="308427" h="100773" extrusionOk="0">
                  <a:moveTo>
                    <a:pt x="575" y="1285"/>
                  </a:moveTo>
                  <a:lnTo>
                    <a:pt x="309002" y="1285"/>
                  </a:lnTo>
                  <a:lnTo>
                    <a:pt x="309002" y="102059"/>
                  </a:lnTo>
                  <a:lnTo>
                    <a:pt x="575" y="102059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91" name="Google Shape;791;p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65015" y="3545864"/>
              <a:ext cx="74850" cy="224552"/>
            </a:xfrm>
            <a:custGeom>
              <a:avLst/>
              <a:gdLst/>
              <a:ahLst/>
              <a:cxnLst/>
              <a:rect l="l" t="t" r="r" b="b"/>
              <a:pathLst>
                <a:path w="74850" h="224552" extrusionOk="0">
                  <a:moveTo>
                    <a:pt x="586" y="1134"/>
                  </a:moveTo>
                  <a:lnTo>
                    <a:pt x="75437" y="1134"/>
                  </a:lnTo>
                  <a:lnTo>
                    <a:pt x="75437" y="225686"/>
                  </a:lnTo>
                  <a:lnTo>
                    <a:pt x="586" y="22568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92" name="Google Shape;792;p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267840" y="3744161"/>
              <a:ext cx="123487" cy="191406"/>
            </a:xfrm>
            <a:custGeom>
              <a:avLst/>
              <a:gdLst/>
              <a:ahLst/>
              <a:cxnLst/>
              <a:rect l="l" t="t" r="r" b="b"/>
              <a:pathLst>
                <a:path w="123487" h="191406" extrusionOk="0">
                  <a:moveTo>
                    <a:pt x="555" y="1197"/>
                  </a:moveTo>
                  <a:lnTo>
                    <a:pt x="124043" y="1197"/>
                  </a:lnTo>
                  <a:lnTo>
                    <a:pt x="124043" y="192603"/>
                  </a:lnTo>
                  <a:lnTo>
                    <a:pt x="555" y="19260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93" name="Google Shape;793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163588" y="3900647"/>
              <a:ext cx="167316" cy="139430"/>
            </a:xfrm>
            <a:custGeom>
              <a:avLst/>
              <a:gdLst/>
              <a:ahLst/>
              <a:cxnLst/>
              <a:rect l="l" t="t" r="r" b="b"/>
              <a:pathLst>
                <a:path w="167316" h="139430" extrusionOk="0">
                  <a:moveTo>
                    <a:pt x="522" y="1247"/>
                  </a:moveTo>
                  <a:lnTo>
                    <a:pt x="167838" y="1247"/>
                  </a:lnTo>
                  <a:lnTo>
                    <a:pt x="167838" y="140677"/>
                  </a:lnTo>
                  <a:lnTo>
                    <a:pt x="522" y="14067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94" name="Google Shape;794;p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522662" y="3496329"/>
              <a:ext cx="27776" cy="117277"/>
            </a:xfrm>
            <a:custGeom>
              <a:avLst/>
              <a:gdLst/>
              <a:ahLst/>
              <a:cxnLst/>
              <a:rect l="l" t="t" r="r" b="b"/>
              <a:pathLst>
                <a:path w="27776" h="117277" extrusionOk="0">
                  <a:moveTo>
                    <a:pt x="637" y="1118"/>
                  </a:moveTo>
                  <a:lnTo>
                    <a:pt x="28413" y="1118"/>
                  </a:lnTo>
                  <a:lnTo>
                    <a:pt x="28413" y="118396"/>
                  </a:lnTo>
                  <a:lnTo>
                    <a:pt x="637" y="11839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795" name="Google Shape;795;p8"/>
          <p:cNvSpPr txBox="1">
            <a:spLocks noGrp="1"/>
          </p:cNvSpPr>
          <p:nvPr>
            <p:ph type="title"/>
          </p:nvPr>
        </p:nvSpPr>
        <p:spPr>
          <a:xfrm>
            <a:off x="2513650" y="2141025"/>
            <a:ext cx="7083600" cy="289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96" name="Google Shape;796;p8"/>
          <p:cNvSpPr txBox="1">
            <a:spLocks noGrp="1"/>
          </p:cNvSpPr>
          <p:nvPr>
            <p:ph type="subTitle" idx="1"/>
          </p:nvPr>
        </p:nvSpPr>
        <p:spPr>
          <a:xfrm>
            <a:off x="2418950" y="5123200"/>
            <a:ext cx="7262400" cy="418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8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9"/>
          <p:cNvGrpSpPr/>
          <p:nvPr/>
        </p:nvGrpSpPr>
        <p:grpSpPr>
          <a:xfrm>
            <a:off x="931640" y="2412824"/>
            <a:ext cx="3057520" cy="3136933"/>
            <a:chOff x="2868009" y="3095569"/>
            <a:chExt cx="776040" cy="796196"/>
          </a:xfrm>
        </p:grpSpPr>
        <p:sp>
          <p:nvSpPr>
            <p:cNvPr id="800" name="Google Shape;800;p9"/>
            <p:cNvSpPr/>
            <p:nvPr/>
          </p:nvSpPr>
          <p:spPr>
            <a:xfrm>
              <a:off x="2868009" y="3095569"/>
              <a:ext cx="776020" cy="796196"/>
            </a:xfrm>
            <a:custGeom>
              <a:avLst/>
              <a:gdLst/>
              <a:ahLst/>
              <a:cxnLst/>
              <a:rect l="l" t="t" r="r" b="b"/>
              <a:pathLst>
                <a:path w="776020" h="796196" extrusionOk="0">
                  <a:moveTo>
                    <a:pt x="118654" y="10107"/>
                  </a:moveTo>
                  <a:cubicBezTo>
                    <a:pt x="167314" y="-26982"/>
                    <a:pt x="715328" y="46915"/>
                    <a:pt x="759203" y="88007"/>
                  </a:cubicBezTo>
                  <a:cubicBezTo>
                    <a:pt x="811584" y="137041"/>
                    <a:pt x="730151" y="729275"/>
                    <a:pt x="671453" y="782219"/>
                  </a:cubicBezTo>
                  <a:cubicBezTo>
                    <a:pt x="618228" y="830253"/>
                    <a:pt x="28965" y="743472"/>
                    <a:pt x="6387" y="688214"/>
                  </a:cubicBezTo>
                  <a:cubicBezTo>
                    <a:pt x="-25417" y="610378"/>
                    <a:pt x="69369" y="47697"/>
                    <a:pt x="118654" y="101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2893876" y="3111631"/>
              <a:ext cx="750173" cy="780124"/>
            </a:xfrm>
            <a:custGeom>
              <a:avLst/>
              <a:gdLst/>
              <a:ahLst/>
              <a:cxnLst/>
              <a:rect l="l" t="t" r="r" b="b"/>
              <a:pathLst>
                <a:path w="750173" h="780124" extrusionOk="0">
                  <a:moveTo>
                    <a:pt x="40031" y="38827"/>
                  </a:moveTo>
                  <a:cubicBezTo>
                    <a:pt x="83813" y="-5924"/>
                    <a:pt x="649965" y="-12741"/>
                    <a:pt x="700564" y="22284"/>
                  </a:cubicBezTo>
                  <a:cubicBezTo>
                    <a:pt x="760919" y="64064"/>
                    <a:pt x="766704" y="675029"/>
                    <a:pt x="715168" y="737292"/>
                  </a:cubicBezTo>
                  <a:cubicBezTo>
                    <a:pt x="668385" y="793770"/>
                    <a:pt x="58545" y="793707"/>
                    <a:pt x="27398" y="741170"/>
                  </a:cubicBezTo>
                  <a:cubicBezTo>
                    <a:pt x="-16446" y="667211"/>
                    <a:pt x="-4313" y="84172"/>
                    <a:pt x="40031" y="38827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2905575" y="3111634"/>
              <a:ext cx="726704" cy="181956"/>
            </a:xfrm>
            <a:custGeom>
              <a:avLst/>
              <a:gdLst/>
              <a:ahLst/>
              <a:cxnLst/>
              <a:rect l="l" t="t" r="r" b="b"/>
              <a:pathLst>
                <a:path w="726704" h="181956" extrusionOk="0">
                  <a:moveTo>
                    <a:pt x="469459" y="328"/>
                  </a:moveTo>
                  <a:cubicBezTo>
                    <a:pt x="287392" y="-2299"/>
                    <a:pt x="56040" y="10898"/>
                    <a:pt x="28677" y="38855"/>
                  </a:cubicBezTo>
                  <a:cubicBezTo>
                    <a:pt x="16262" y="51520"/>
                    <a:pt x="6849" y="108060"/>
                    <a:pt x="0" y="181957"/>
                  </a:cubicBezTo>
                  <a:lnTo>
                    <a:pt x="726704" y="171606"/>
                  </a:lnTo>
                  <a:cubicBezTo>
                    <a:pt x="718417" y="93706"/>
                    <a:pt x="706221" y="34039"/>
                    <a:pt x="689115" y="22187"/>
                  </a:cubicBezTo>
                  <a:cubicBezTo>
                    <a:pt x="670164" y="9053"/>
                    <a:pt x="578693" y="1923"/>
                    <a:pt x="469459" y="3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3" name="Google Shape;803;p9"/>
          <p:cNvGrpSpPr/>
          <p:nvPr/>
        </p:nvGrpSpPr>
        <p:grpSpPr>
          <a:xfrm>
            <a:off x="4567240" y="2412824"/>
            <a:ext cx="3057520" cy="3136933"/>
            <a:chOff x="2868009" y="3095569"/>
            <a:chExt cx="776040" cy="796196"/>
          </a:xfrm>
        </p:grpSpPr>
        <p:sp>
          <p:nvSpPr>
            <p:cNvPr id="804" name="Google Shape;804;p9"/>
            <p:cNvSpPr/>
            <p:nvPr/>
          </p:nvSpPr>
          <p:spPr>
            <a:xfrm>
              <a:off x="2868009" y="3095569"/>
              <a:ext cx="776020" cy="796196"/>
            </a:xfrm>
            <a:custGeom>
              <a:avLst/>
              <a:gdLst/>
              <a:ahLst/>
              <a:cxnLst/>
              <a:rect l="l" t="t" r="r" b="b"/>
              <a:pathLst>
                <a:path w="776020" h="796196" extrusionOk="0">
                  <a:moveTo>
                    <a:pt x="118654" y="10107"/>
                  </a:moveTo>
                  <a:cubicBezTo>
                    <a:pt x="167314" y="-26982"/>
                    <a:pt x="715328" y="46915"/>
                    <a:pt x="759203" y="88007"/>
                  </a:cubicBezTo>
                  <a:cubicBezTo>
                    <a:pt x="811584" y="137041"/>
                    <a:pt x="730151" y="729275"/>
                    <a:pt x="671453" y="782219"/>
                  </a:cubicBezTo>
                  <a:cubicBezTo>
                    <a:pt x="618228" y="830253"/>
                    <a:pt x="28965" y="743472"/>
                    <a:pt x="6387" y="688214"/>
                  </a:cubicBezTo>
                  <a:cubicBezTo>
                    <a:pt x="-25417" y="610378"/>
                    <a:pt x="69369" y="47697"/>
                    <a:pt x="118654" y="101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2893876" y="3111631"/>
              <a:ext cx="750173" cy="780124"/>
            </a:xfrm>
            <a:custGeom>
              <a:avLst/>
              <a:gdLst/>
              <a:ahLst/>
              <a:cxnLst/>
              <a:rect l="l" t="t" r="r" b="b"/>
              <a:pathLst>
                <a:path w="750173" h="780124" extrusionOk="0">
                  <a:moveTo>
                    <a:pt x="40031" y="38827"/>
                  </a:moveTo>
                  <a:cubicBezTo>
                    <a:pt x="83813" y="-5924"/>
                    <a:pt x="649965" y="-12741"/>
                    <a:pt x="700564" y="22284"/>
                  </a:cubicBezTo>
                  <a:cubicBezTo>
                    <a:pt x="760919" y="64064"/>
                    <a:pt x="766704" y="675029"/>
                    <a:pt x="715168" y="737292"/>
                  </a:cubicBezTo>
                  <a:cubicBezTo>
                    <a:pt x="668385" y="793770"/>
                    <a:pt x="58545" y="793707"/>
                    <a:pt x="27398" y="741170"/>
                  </a:cubicBezTo>
                  <a:cubicBezTo>
                    <a:pt x="-16446" y="667211"/>
                    <a:pt x="-4313" y="84172"/>
                    <a:pt x="40031" y="38827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2905575" y="3111634"/>
              <a:ext cx="726704" cy="181956"/>
            </a:xfrm>
            <a:custGeom>
              <a:avLst/>
              <a:gdLst/>
              <a:ahLst/>
              <a:cxnLst/>
              <a:rect l="l" t="t" r="r" b="b"/>
              <a:pathLst>
                <a:path w="726704" h="181956" extrusionOk="0">
                  <a:moveTo>
                    <a:pt x="469459" y="328"/>
                  </a:moveTo>
                  <a:cubicBezTo>
                    <a:pt x="287392" y="-2299"/>
                    <a:pt x="56040" y="10898"/>
                    <a:pt x="28677" y="38855"/>
                  </a:cubicBezTo>
                  <a:cubicBezTo>
                    <a:pt x="16262" y="51520"/>
                    <a:pt x="6849" y="108060"/>
                    <a:pt x="0" y="181957"/>
                  </a:cubicBezTo>
                  <a:lnTo>
                    <a:pt x="726704" y="171606"/>
                  </a:lnTo>
                  <a:cubicBezTo>
                    <a:pt x="718417" y="93706"/>
                    <a:pt x="706221" y="34039"/>
                    <a:pt x="689115" y="22187"/>
                  </a:cubicBezTo>
                  <a:cubicBezTo>
                    <a:pt x="670164" y="9053"/>
                    <a:pt x="578693" y="1923"/>
                    <a:pt x="469459" y="3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9"/>
          <p:cNvGrpSpPr/>
          <p:nvPr/>
        </p:nvGrpSpPr>
        <p:grpSpPr>
          <a:xfrm>
            <a:off x="8202840" y="2412824"/>
            <a:ext cx="3057520" cy="3136933"/>
            <a:chOff x="2868009" y="3095569"/>
            <a:chExt cx="776040" cy="796196"/>
          </a:xfrm>
        </p:grpSpPr>
        <p:sp>
          <p:nvSpPr>
            <p:cNvPr id="808" name="Google Shape;808;p9"/>
            <p:cNvSpPr/>
            <p:nvPr/>
          </p:nvSpPr>
          <p:spPr>
            <a:xfrm>
              <a:off x="2868009" y="3095569"/>
              <a:ext cx="776020" cy="796196"/>
            </a:xfrm>
            <a:custGeom>
              <a:avLst/>
              <a:gdLst/>
              <a:ahLst/>
              <a:cxnLst/>
              <a:rect l="l" t="t" r="r" b="b"/>
              <a:pathLst>
                <a:path w="776020" h="796196" extrusionOk="0">
                  <a:moveTo>
                    <a:pt x="118654" y="10107"/>
                  </a:moveTo>
                  <a:cubicBezTo>
                    <a:pt x="167314" y="-26982"/>
                    <a:pt x="715328" y="46915"/>
                    <a:pt x="759203" y="88007"/>
                  </a:cubicBezTo>
                  <a:cubicBezTo>
                    <a:pt x="811584" y="137041"/>
                    <a:pt x="730151" y="729275"/>
                    <a:pt x="671453" y="782219"/>
                  </a:cubicBezTo>
                  <a:cubicBezTo>
                    <a:pt x="618228" y="830253"/>
                    <a:pt x="28965" y="743472"/>
                    <a:pt x="6387" y="688214"/>
                  </a:cubicBezTo>
                  <a:cubicBezTo>
                    <a:pt x="-25417" y="610378"/>
                    <a:pt x="69369" y="47697"/>
                    <a:pt x="118654" y="101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2893876" y="3111631"/>
              <a:ext cx="750173" cy="780124"/>
            </a:xfrm>
            <a:custGeom>
              <a:avLst/>
              <a:gdLst/>
              <a:ahLst/>
              <a:cxnLst/>
              <a:rect l="l" t="t" r="r" b="b"/>
              <a:pathLst>
                <a:path w="750173" h="780124" extrusionOk="0">
                  <a:moveTo>
                    <a:pt x="40031" y="38827"/>
                  </a:moveTo>
                  <a:cubicBezTo>
                    <a:pt x="83813" y="-5924"/>
                    <a:pt x="649965" y="-12741"/>
                    <a:pt x="700564" y="22284"/>
                  </a:cubicBezTo>
                  <a:cubicBezTo>
                    <a:pt x="760919" y="64064"/>
                    <a:pt x="766704" y="675029"/>
                    <a:pt x="715168" y="737292"/>
                  </a:cubicBezTo>
                  <a:cubicBezTo>
                    <a:pt x="668385" y="793770"/>
                    <a:pt x="58545" y="793707"/>
                    <a:pt x="27398" y="741170"/>
                  </a:cubicBezTo>
                  <a:cubicBezTo>
                    <a:pt x="-16446" y="667211"/>
                    <a:pt x="-4313" y="84172"/>
                    <a:pt x="40031" y="38827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2905575" y="3111634"/>
              <a:ext cx="726704" cy="181956"/>
            </a:xfrm>
            <a:custGeom>
              <a:avLst/>
              <a:gdLst/>
              <a:ahLst/>
              <a:cxnLst/>
              <a:rect l="l" t="t" r="r" b="b"/>
              <a:pathLst>
                <a:path w="726704" h="181956" extrusionOk="0">
                  <a:moveTo>
                    <a:pt x="469459" y="328"/>
                  </a:moveTo>
                  <a:cubicBezTo>
                    <a:pt x="287392" y="-2299"/>
                    <a:pt x="56040" y="10898"/>
                    <a:pt x="28677" y="38855"/>
                  </a:cubicBezTo>
                  <a:cubicBezTo>
                    <a:pt x="16262" y="51520"/>
                    <a:pt x="6849" y="108060"/>
                    <a:pt x="0" y="181957"/>
                  </a:cubicBezTo>
                  <a:lnTo>
                    <a:pt x="726704" y="171606"/>
                  </a:lnTo>
                  <a:cubicBezTo>
                    <a:pt x="718417" y="93706"/>
                    <a:pt x="706221" y="34039"/>
                    <a:pt x="689115" y="22187"/>
                  </a:cubicBezTo>
                  <a:cubicBezTo>
                    <a:pt x="670164" y="9053"/>
                    <a:pt x="578693" y="1923"/>
                    <a:pt x="469459" y="3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1" name="Google Shape;811;p9"/>
          <p:cNvSpPr txBox="1">
            <a:spLocks noGrp="1"/>
          </p:cNvSpPr>
          <p:nvPr>
            <p:ph type="subTitle" idx="1"/>
          </p:nvPr>
        </p:nvSpPr>
        <p:spPr>
          <a:xfrm>
            <a:off x="1189052" y="3334875"/>
            <a:ext cx="2658900" cy="53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12" name="Google Shape;812;p9"/>
          <p:cNvSpPr txBox="1">
            <a:spLocks noGrp="1"/>
          </p:cNvSpPr>
          <p:nvPr>
            <p:ph type="subTitle" idx="2"/>
          </p:nvPr>
        </p:nvSpPr>
        <p:spPr>
          <a:xfrm>
            <a:off x="4827602" y="3334875"/>
            <a:ext cx="2658900" cy="53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13" name="Google Shape;813;p9"/>
          <p:cNvSpPr txBox="1">
            <a:spLocks noGrp="1"/>
          </p:cNvSpPr>
          <p:nvPr>
            <p:ph type="subTitle" idx="3"/>
          </p:nvPr>
        </p:nvSpPr>
        <p:spPr>
          <a:xfrm>
            <a:off x="8466152" y="3334875"/>
            <a:ext cx="2658600" cy="53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14" name="Google Shape;814;p9"/>
          <p:cNvSpPr txBox="1">
            <a:spLocks noGrp="1"/>
          </p:cNvSpPr>
          <p:nvPr>
            <p:ph type="title"/>
          </p:nvPr>
        </p:nvSpPr>
        <p:spPr>
          <a:xfrm>
            <a:off x="1189050" y="1050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15" name="Google Shape;815;p9"/>
          <p:cNvSpPr txBox="1">
            <a:spLocks noGrp="1"/>
          </p:cNvSpPr>
          <p:nvPr>
            <p:ph type="body" idx="4"/>
          </p:nvPr>
        </p:nvSpPr>
        <p:spPr>
          <a:xfrm>
            <a:off x="1189050" y="3830241"/>
            <a:ext cx="2658900" cy="145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816" name="Google Shape;816;p9"/>
          <p:cNvSpPr txBox="1">
            <a:spLocks noGrp="1"/>
          </p:cNvSpPr>
          <p:nvPr>
            <p:ph type="body" idx="5"/>
          </p:nvPr>
        </p:nvSpPr>
        <p:spPr>
          <a:xfrm>
            <a:off x="4827600" y="3830241"/>
            <a:ext cx="2658900" cy="14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817" name="Google Shape;817;p9"/>
          <p:cNvSpPr txBox="1">
            <a:spLocks noGrp="1"/>
          </p:cNvSpPr>
          <p:nvPr>
            <p:ph type="body" idx="6"/>
          </p:nvPr>
        </p:nvSpPr>
        <p:spPr>
          <a:xfrm>
            <a:off x="8466150" y="3830241"/>
            <a:ext cx="2658900" cy="14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818" name="Google Shape;818;p9"/>
          <p:cNvSpPr/>
          <p:nvPr/>
        </p:nvSpPr>
        <p:spPr>
          <a:xfrm>
            <a:off x="3190197" y="2396746"/>
            <a:ext cx="236466" cy="437256"/>
          </a:xfrm>
          <a:custGeom>
            <a:avLst/>
            <a:gdLst/>
            <a:ahLst/>
            <a:cxnLst/>
            <a:rect l="l" t="t" r="r" b="b"/>
            <a:pathLst>
              <a:path w="82464" h="152487" extrusionOk="0">
                <a:moveTo>
                  <a:pt x="25893" y="322"/>
                </a:moveTo>
                <a:cubicBezTo>
                  <a:pt x="10382" y="2042"/>
                  <a:pt x="3753" y="9673"/>
                  <a:pt x="375" y="27685"/>
                </a:cubicBezTo>
                <a:cubicBezTo>
                  <a:pt x="219" y="28530"/>
                  <a:pt x="125" y="29812"/>
                  <a:pt x="0" y="30719"/>
                </a:cubicBezTo>
                <a:cubicBezTo>
                  <a:pt x="5035" y="30625"/>
                  <a:pt x="9913" y="30688"/>
                  <a:pt x="14948" y="30625"/>
                </a:cubicBezTo>
                <a:cubicBezTo>
                  <a:pt x="15042" y="30125"/>
                  <a:pt x="15230" y="29843"/>
                  <a:pt x="15323" y="29343"/>
                </a:cubicBezTo>
                <a:cubicBezTo>
                  <a:pt x="17731" y="18491"/>
                  <a:pt x="21578" y="13863"/>
                  <a:pt x="29114" y="13019"/>
                </a:cubicBezTo>
                <a:cubicBezTo>
                  <a:pt x="41999" y="11611"/>
                  <a:pt x="51287" y="17678"/>
                  <a:pt x="55883" y="30312"/>
                </a:cubicBezTo>
                <a:cubicBezTo>
                  <a:pt x="56353" y="31594"/>
                  <a:pt x="56790" y="32814"/>
                  <a:pt x="57166" y="34221"/>
                </a:cubicBezTo>
                <a:cubicBezTo>
                  <a:pt x="57385" y="35128"/>
                  <a:pt x="57854" y="35785"/>
                  <a:pt x="58041" y="36754"/>
                </a:cubicBezTo>
                <a:cubicBezTo>
                  <a:pt x="58729" y="40382"/>
                  <a:pt x="58979" y="42070"/>
                  <a:pt x="59605" y="45354"/>
                </a:cubicBezTo>
                <a:cubicBezTo>
                  <a:pt x="59699" y="45792"/>
                  <a:pt x="59824" y="46105"/>
                  <a:pt x="59886" y="46543"/>
                </a:cubicBezTo>
                <a:cubicBezTo>
                  <a:pt x="65328" y="75782"/>
                  <a:pt x="67861" y="94014"/>
                  <a:pt x="67892" y="109587"/>
                </a:cubicBezTo>
                <a:cubicBezTo>
                  <a:pt x="67923" y="120251"/>
                  <a:pt x="66610" y="127819"/>
                  <a:pt x="64171" y="132760"/>
                </a:cubicBezTo>
                <a:cubicBezTo>
                  <a:pt x="62951" y="135231"/>
                  <a:pt x="61481" y="137013"/>
                  <a:pt x="59667" y="138139"/>
                </a:cubicBezTo>
                <a:cubicBezTo>
                  <a:pt x="57822" y="139296"/>
                  <a:pt x="55852" y="139796"/>
                  <a:pt x="53413" y="139609"/>
                </a:cubicBezTo>
                <a:cubicBezTo>
                  <a:pt x="41561" y="138670"/>
                  <a:pt x="38746" y="135387"/>
                  <a:pt x="37183" y="121221"/>
                </a:cubicBezTo>
                <a:cubicBezTo>
                  <a:pt x="36589" y="115654"/>
                  <a:pt x="35306" y="83788"/>
                  <a:pt x="34556" y="73343"/>
                </a:cubicBezTo>
                <a:cubicBezTo>
                  <a:pt x="34431" y="71591"/>
                  <a:pt x="33461" y="69872"/>
                  <a:pt x="32117" y="68652"/>
                </a:cubicBezTo>
                <a:cubicBezTo>
                  <a:pt x="30741" y="67432"/>
                  <a:pt x="29021" y="66744"/>
                  <a:pt x="27051" y="66713"/>
                </a:cubicBezTo>
                <a:cubicBezTo>
                  <a:pt x="25049" y="66651"/>
                  <a:pt x="23110" y="67339"/>
                  <a:pt x="21859" y="68464"/>
                </a:cubicBezTo>
                <a:cubicBezTo>
                  <a:pt x="20608" y="69590"/>
                  <a:pt x="19983" y="71185"/>
                  <a:pt x="20108" y="72967"/>
                </a:cubicBezTo>
                <a:cubicBezTo>
                  <a:pt x="20859" y="83006"/>
                  <a:pt x="22078" y="115279"/>
                  <a:pt x="22735" y="121346"/>
                </a:cubicBezTo>
                <a:cubicBezTo>
                  <a:pt x="23298" y="126381"/>
                  <a:pt x="24267" y="130602"/>
                  <a:pt x="25675" y="134355"/>
                </a:cubicBezTo>
                <a:cubicBezTo>
                  <a:pt x="27082" y="138076"/>
                  <a:pt x="28896" y="141141"/>
                  <a:pt x="31335" y="143643"/>
                </a:cubicBezTo>
                <a:cubicBezTo>
                  <a:pt x="33774" y="146176"/>
                  <a:pt x="36839" y="148209"/>
                  <a:pt x="40529" y="149616"/>
                </a:cubicBezTo>
                <a:cubicBezTo>
                  <a:pt x="44188" y="151023"/>
                  <a:pt x="48535" y="151961"/>
                  <a:pt x="53632" y="152368"/>
                </a:cubicBezTo>
                <a:cubicBezTo>
                  <a:pt x="74334" y="154025"/>
                  <a:pt x="82496" y="138358"/>
                  <a:pt x="82465" y="110838"/>
                </a:cubicBezTo>
                <a:cubicBezTo>
                  <a:pt x="82465" y="102363"/>
                  <a:pt x="81808" y="93044"/>
                  <a:pt x="80307" y="82099"/>
                </a:cubicBezTo>
                <a:cubicBezTo>
                  <a:pt x="78900" y="71873"/>
                  <a:pt x="76742" y="60240"/>
                  <a:pt x="74053" y="45855"/>
                </a:cubicBezTo>
                <a:cubicBezTo>
                  <a:pt x="73396" y="42321"/>
                  <a:pt x="73177" y="40163"/>
                  <a:pt x="72489" y="36473"/>
                </a:cubicBezTo>
                <a:cubicBezTo>
                  <a:pt x="72427" y="36191"/>
                  <a:pt x="72458" y="36066"/>
                  <a:pt x="72395" y="35785"/>
                </a:cubicBezTo>
                <a:cubicBezTo>
                  <a:pt x="72020" y="33783"/>
                  <a:pt x="71207" y="32157"/>
                  <a:pt x="70644" y="30312"/>
                </a:cubicBezTo>
                <a:cubicBezTo>
                  <a:pt x="66047" y="15208"/>
                  <a:pt x="55977" y="4825"/>
                  <a:pt x="42405" y="1385"/>
                </a:cubicBezTo>
                <a:cubicBezTo>
                  <a:pt x="37308" y="9"/>
                  <a:pt x="31741" y="-335"/>
                  <a:pt x="25893" y="32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9"/>
          <p:cNvSpPr/>
          <p:nvPr/>
        </p:nvSpPr>
        <p:spPr>
          <a:xfrm>
            <a:off x="6771597" y="2396746"/>
            <a:ext cx="236466" cy="437256"/>
          </a:xfrm>
          <a:custGeom>
            <a:avLst/>
            <a:gdLst/>
            <a:ahLst/>
            <a:cxnLst/>
            <a:rect l="l" t="t" r="r" b="b"/>
            <a:pathLst>
              <a:path w="82464" h="152487" extrusionOk="0">
                <a:moveTo>
                  <a:pt x="25893" y="322"/>
                </a:moveTo>
                <a:cubicBezTo>
                  <a:pt x="10382" y="2042"/>
                  <a:pt x="3753" y="9673"/>
                  <a:pt x="375" y="27685"/>
                </a:cubicBezTo>
                <a:cubicBezTo>
                  <a:pt x="219" y="28530"/>
                  <a:pt x="125" y="29812"/>
                  <a:pt x="0" y="30719"/>
                </a:cubicBezTo>
                <a:cubicBezTo>
                  <a:pt x="5035" y="30625"/>
                  <a:pt x="9913" y="30688"/>
                  <a:pt x="14948" y="30625"/>
                </a:cubicBezTo>
                <a:cubicBezTo>
                  <a:pt x="15042" y="30125"/>
                  <a:pt x="15230" y="29843"/>
                  <a:pt x="15323" y="29343"/>
                </a:cubicBezTo>
                <a:cubicBezTo>
                  <a:pt x="17731" y="18491"/>
                  <a:pt x="21578" y="13863"/>
                  <a:pt x="29114" y="13019"/>
                </a:cubicBezTo>
                <a:cubicBezTo>
                  <a:pt x="41999" y="11611"/>
                  <a:pt x="51287" y="17678"/>
                  <a:pt x="55883" y="30312"/>
                </a:cubicBezTo>
                <a:cubicBezTo>
                  <a:pt x="56353" y="31594"/>
                  <a:pt x="56790" y="32814"/>
                  <a:pt x="57166" y="34221"/>
                </a:cubicBezTo>
                <a:cubicBezTo>
                  <a:pt x="57385" y="35128"/>
                  <a:pt x="57854" y="35785"/>
                  <a:pt x="58041" y="36754"/>
                </a:cubicBezTo>
                <a:cubicBezTo>
                  <a:pt x="58729" y="40382"/>
                  <a:pt x="58979" y="42070"/>
                  <a:pt x="59605" y="45354"/>
                </a:cubicBezTo>
                <a:cubicBezTo>
                  <a:pt x="59699" y="45792"/>
                  <a:pt x="59824" y="46105"/>
                  <a:pt x="59886" y="46543"/>
                </a:cubicBezTo>
                <a:cubicBezTo>
                  <a:pt x="65328" y="75782"/>
                  <a:pt x="67861" y="94014"/>
                  <a:pt x="67892" y="109587"/>
                </a:cubicBezTo>
                <a:cubicBezTo>
                  <a:pt x="67923" y="120251"/>
                  <a:pt x="66610" y="127819"/>
                  <a:pt x="64171" y="132760"/>
                </a:cubicBezTo>
                <a:cubicBezTo>
                  <a:pt x="62951" y="135231"/>
                  <a:pt x="61481" y="137013"/>
                  <a:pt x="59667" y="138139"/>
                </a:cubicBezTo>
                <a:cubicBezTo>
                  <a:pt x="57822" y="139296"/>
                  <a:pt x="55852" y="139796"/>
                  <a:pt x="53413" y="139609"/>
                </a:cubicBezTo>
                <a:cubicBezTo>
                  <a:pt x="41561" y="138670"/>
                  <a:pt x="38746" y="135387"/>
                  <a:pt x="37183" y="121221"/>
                </a:cubicBezTo>
                <a:cubicBezTo>
                  <a:pt x="36589" y="115654"/>
                  <a:pt x="35306" y="83788"/>
                  <a:pt x="34556" y="73343"/>
                </a:cubicBezTo>
                <a:cubicBezTo>
                  <a:pt x="34431" y="71591"/>
                  <a:pt x="33461" y="69872"/>
                  <a:pt x="32117" y="68652"/>
                </a:cubicBezTo>
                <a:cubicBezTo>
                  <a:pt x="30741" y="67432"/>
                  <a:pt x="29021" y="66744"/>
                  <a:pt x="27051" y="66713"/>
                </a:cubicBezTo>
                <a:cubicBezTo>
                  <a:pt x="25049" y="66651"/>
                  <a:pt x="23110" y="67339"/>
                  <a:pt x="21859" y="68464"/>
                </a:cubicBezTo>
                <a:cubicBezTo>
                  <a:pt x="20608" y="69590"/>
                  <a:pt x="19983" y="71185"/>
                  <a:pt x="20108" y="72967"/>
                </a:cubicBezTo>
                <a:cubicBezTo>
                  <a:pt x="20859" y="83006"/>
                  <a:pt x="22078" y="115279"/>
                  <a:pt x="22735" y="121346"/>
                </a:cubicBezTo>
                <a:cubicBezTo>
                  <a:pt x="23298" y="126381"/>
                  <a:pt x="24267" y="130602"/>
                  <a:pt x="25675" y="134355"/>
                </a:cubicBezTo>
                <a:cubicBezTo>
                  <a:pt x="27082" y="138076"/>
                  <a:pt x="28896" y="141141"/>
                  <a:pt x="31335" y="143643"/>
                </a:cubicBezTo>
                <a:cubicBezTo>
                  <a:pt x="33774" y="146176"/>
                  <a:pt x="36839" y="148209"/>
                  <a:pt x="40529" y="149616"/>
                </a:cubicBezTo>
                <a:cubicBezTo>
                  <a:pt x="44188" y="151023"/>
                  <a:pt x="48535" y="151961"/>
                  <a:pt x="53632" y="152368"/>
                </a:cubicBezTo>
                <a:cubicBezTo>
                  <a:pt x="74334" y="154025"/>
                  <a:pt x="82496" y="138358"/>
                  <a:pt x="82465" y="110838"/>
                </a:cubicBezTo>
                <a:cubicBezTo>
                  <a:pt x="82465" y="102363"/>
                  <a:pt x="81808" y="93044"/>
                  <a:pt x="80307" y="82099"/>
                </a:cubicBezTo>
                <a:cubicBezTo>
                  <a:pt x="78900" y="71873"/>
                  <a:pt x="76742" y="60240"/>
                  <a:pt x="74053" y="45855"/>
                </a:cubicBezTo>
                <a:cubicBezTo>
                  <a:pt x="73396" y="42321"/>
                  <a:pt x="73177" y="40163"/>
                  <a:pt x="72489" y="36473"/>
                </a:cubicBezTo>
                <a:cubicBezTo>
                  <a:pt x="72427" y="36191"/>
                  <a:pt x="72458" y="36066"/>
                  <a:pt x="72395" y="35785"/>
                </a:cubicBezTo>
                <a:cubicBezTo>
                  <a:pt x="72020" y="33783"/>
                  <a:pt x="71207" y="32157"/>
                  <a:pt x="70644" y="30312"/>
                </a:cubicBezTo>
                <a:cubicBezTo>
                  <a:pt x="66047" y="15208"/>
                  <a:pt x="55977" y="4825"/>
                  <a:pt x="42405" y="1385"/>
                </a:cubicBezTo>
                <a:cubicBezTo>
                  <a:pt x="37308" y="9"/>
                  <a:pt x="31741" y="-335"/>
                  <a:pt x="25893" y="32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9"/>
          <p:cNvSpPr/>
          <p:nvPr/>
        </p:nvSpPr>
        <p:spPr>
          <a:xfrm>
            <a:off x="10303497" y="2396746"/>
            <a:ext cx="236466" cy="437256"/>
          </a:xfrm>
          <a:custGeom>
            <a:avLst/>
            <a:gdLst/>
            <a:ahLst/>
            <a:cxnLst/>
            <a:rect l="l" t="t" r="r" b="b"/>
            <a:pathLst>
              <a:path w="82464" h="152487" extrusionOk="0">
                <a:moveTo>
                  <a:pt x="25893" y="322"/>
                </a:moveTo>
                <a:cubicBezTo>
                  <a:pt x="10382" y="2042"/>
                  <a:pt x="3753" y="9673"/>
                  <a:pt x="375" y="27685"/>
                </a:cubicBezTo>
                <a:cubicBezTo>
                  <a:pt x="219" y="28530"/>
                  <a:pt x="125" y="29812"/>
                  <a:pt x="0" y="30719"/>
                </a:cubicBezTo>
                <a:cubicBezTo>
                  <a:pt x="5035" y="30625"/>
                  <a:pt x="9913" y="30688"/>
                  <a:pt x="14948" y="30625"/>
                </a:cubicBezTo>
                <a:cubicBezTo>
                  <a:pt x="15042" y="30125"/>
                  <a:pt x="15230" y="29843"/>
                  <a:pt x="15323" y="29343"/>
                </a:cubicBezTo>
                <a:cubicBezTo>
                  <a:pt x="17731" y="18491"/>
                  <a:pt x="21578" y="13863"/>
                  <a:pt x="29114" y="13019"/>
                </a:cubicBezTo>
                <a:cubicBezTo>
                  <a:pt x="41999" y="11611"/>
                  <a:pt x="51287" y="17678"/>
                  <a:pt x="55883" y="30312"/>
                </a:cubicBezTo>
                <a:cubicBezTo>
                  <a:pt x="56353" y="31594"/>
                  <a:pt x="56790" y="32814"/>
                  <a:pt x="57166" y="34221"/>
                </a:cubicBezTo>
                <a:cubicBezTo>
                  <a:pt x="57385" y="35128"/>
                  <a:pt x="57854" y="35785"/>
                  <a:pt x="58041" y="36754"/>
                </a:cubicBezTo>
                <a:cubicBezTo>
                  <a:pt x="58729" y="40382"/>
                  <a:pt x="58979" y="42070"/>
                  <a:pt x="59605" y="45354"/>
                </a:cubicBezTo>
                <a:cubicBezTo>
                  <a:pt x="59699" y="45792"/>
                  <a:pt x="59824" y="46105"/>
                  <a:pt x="59886" y="46543"/>
                </a:cubicBezTo>
                <a:cubicBezTo>
                  <a:pt x="65328" y="75782"/>
                  <a:pt x="67861" y="94014"/>
                  <a:pt x="67892" y="109587"/>
                </a:cubicBezTo>
                <a:cubicBezTo>
                  <a:pt x="67923" y="120251"/>
                  <a:pt x="66610" y="127819"/>
                  <a:pt x="64171" y="132760"/>
                </a:cubicBezTo>
                <a:cubicBezTo>
                  <a:pt x="62951" y="135231"/>
                  <a:pt x="61481" y="137013"/>
                  <a:pt x="59667" y="138139"/>
                </a:cubicBezTo>
                <a:cubicBezTo>
                  <a:pt x="57822" y="139296"/>
                  <a:pt x="55852" y="139796"/>
                  <a:pt x="53413" y="139609"/>
                </a:cubicBezTo>
                <a:cubicBezTo>
                  <a:pt x="41561" y="138670"/>
                  <a:pt x="38746" y="135387"/>
                  <a:pt x="37183" y="121221"/>
                </a:cubicBezTo>
                <a:cubicBezTo>
                  <a:pt x="36589" y="115654"/>
                  <a:pt x="35306" y="83788"/>
                  <a:pt x="34556" y="73343"/>
                </a:cubicBezTo>
                <a:cubicBezTo>
                  <a:pt x="34431" y="71591"/>
                  <a:pt x="33461" y="69872"/>
                  <a:pt x="32117" y="68652"/>
                </a:cubicBezTo>
                <a:cubicBezTo>
                  <a:pt x="30741" y="67432"/>
                  <a:pt x="29021" y="66744"/>
                  <a:pt x="27051" y="66713"/>
                </a:cubicBezTo>
                <a:cubicBezTo>
                  <a:pt x="25049" y="66651"/>
                  <a:pt x="23110" y="67339"/>
                  <a:pt x="21859" y="68464"/>
                </a:cubicBezTo>
                <a:cubicBezTo>
                  <a:pt x="20608" y="69590"/>
                  <a:pt x="19983" y="71185"/>
                  <a:pt x="20108" y="72967"/>
                </a:cubicBezTo>
                <a:cubicBezTo>
                  <a:pt x="20859" y="83006"/>
                  <a:pt x="22078" y="115279"/>
                  <a:pt x="22735" y="121346"/>
                </a:cubicBezTo>
                <a:cubicBezTo>
                  <a:pt x="23298" y="126381"/>
                  <a:pt x="24267" y="130602"/>
                  <a:pt x="25675" y="134355"/>
                </a:cubicBezTo>
                <a:cubicBezTo>
                  <a:pt x="27082" y="138076"/>
                  <a:pt x="28896" y="141141"/>
                  <a:pt x="31335" y="143643"/>
                </a:cubicBezTo>
                <a:cubicBezTo>
                  <a:pt x="33774" y="146176"/>
                  <a:pt x="36839" y="148209"/>
                  <a:pt x="40529" y="149616"/>
                </a:cubicBezTo>
                <a:cubicBezTo>
                  <a:pt x="44188" y="151023"/>
                  <a:pt x="48535" y="151961"/>
                  <a:pt x="53632" y="152368"/>
                </a:cubicBezTo>
                <a:cubicBezTo>
                  <a:pt x="74334" y="154025"/>
                  <a:pt x="82496" y="138358"/>
                  <a:pt x="82465" y="110838"/>
                </a:cubicBezTo>
                <a:cubicBezTo>
                  <a:pt x="82465" y="102363"/>
                  <a:pt x="81808" y="93044"/>
                  <a:pt x="80307" y="82099"/>
                </a:cubicBezTo>
                <a:cubicBezTo>
                  <a:pt x="78900" y="71873"/>
                  <a:pt x="76742" y="60240"/>
                  <a:pt x="74053" y="45855"/>
                </a:cubicBezTo>
                <a:cubicBezTo>
                  <a:pt x="73396" y="42321"/>
                  <a:pt x="73177" y="40163"/>
                  <a:pt x="72489" y="36473"/>
                </a:cubicBezTo>
                <a:cubicBezTo>
                  <a:pt x="72427" y="36191"/>
                  <a:pt x="72458" y="36066"/>
                  <a:pt x="72395" y="35785"/>
                </a:cubicBezTo>
                <a:cubicBezTo>
                  <a:pt x="72020" y="33783"/>
                  <a:pt x="71207" y="32157"/>
                  <a:pt x="70644" y="30312"/>
                </a:cubicBezTo>
                <a:cubicBezTo>
                  <a:pt x="66047" y="15208"/>
                  <a:pt x="55977" y="4825"/>
                  <a:pt x="42405" y="1385"/>
                </a:cubicBezTo>
                <a:cubicBezTo>
                  <a:pt x="37308" y="9"/>
                  <a:pt x="31741" y="-335"/>
                  <a:pt x="25893" y="32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1" name="Google Shape;821;p9"/>
          <p:cNvGrpSpPr/>
          <p:nvPr/>
        </p:nvGrpSpPr>
        <p:grpSpPr>
          <a:xfrm>
            <a:off x="-836104" y="4803803"/>
            <a:ext cx="2596967" cy="2208883"/>
            <a:chOff x="2242291" y="1874738"/>
            <a:chExt cx="1295827" cy="1102182"/>
          </a:xfrm>
        </p:grpSpPr>
        <p:sp>
          <p:nvSpPr>
            <p:cNvPr id="822" name="Google Shape;822;p9"/>
            <p:cNvSpPr/>
            <p:nvPr/>
          </p:nvSpPr>
          <p:spPr>
            <a:xfrm>
              <a:off x="2873802" y="2409775"/>
              <a:ext cx="612091" cy="168619"/>
            </a:xfrm>
            <a:custGeom>
              <a:avLst/>
              <a:gdLst/>
              <a:ahLst/>
              <a:cxnLst/>
              <a:rect l="l" t="t" r="r" b="b"/>
              <a:pathLst>
                <a:path w="612091" h="168619" extrusionOk="0">
                  <a:moveTo>
                    <a:pt x="0" y="168620"/>
                  </a:moveTo>
                  <a:cubicBezTo>
                    <a:pt x="0" y="168620"/>
                    <a:pt x="64577" y="133251"/>
                    <a:pt x="121493" y="114081"/>
                  </a:cubicBezTo>
                  <a:cubicBezTo>
                    <a:pt x="164742" y="99508"/>
                    <a:pt x="231039" y="80776"/>
                    <a:pt x="333143" y="68955"/>
                  </a:cubicBezTo>
                  <a:cubicBezTo>
                    <a:pt x="431651" y="57541"/>
                    <a:pt x="612091" y="0"/>
                    <a:pt x="612091" y="0"/>
                  </a:cubicBezTo>
                  <a:cubicBezTo>
                    <a:pt x="612091" y="0"/>
                    <a:pt x="549641" y="108233"/>
                    <a:pt x="428711" y="137129"/>
                  </a:cubicBezTo>
                  <a:cubicBezTo>
                    <a:pt x="307781" y="166024"/>
                    <a:pt x="253461" y="156142"/>
                    <a:pt x="210243" y="155923"/>
                  </a:cubicBezTo>
                  <a:cubicBezTo>
                    <a:pt x="166962" y="155673"/>
                    <a:pt x="0" y="168620"/>
                    <a:pt x="0" y="16862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2566658" y="2023469"/>
              <a:ext cx="317182" cy="554925"/>
            </a:xfrm>
            <a:custGeom>
              <a:avLst/>
              <a:gdLst/>
              <a:ahLst/>
              <a:cxnLst/>
              <a:rect l="l" t="t" r="r" b="b"/>
              <a:pathLst>
                <a:path w="317182" h="554925" extrusionOk="0">
                  <a:moveTo>
                    <a:pt x="317183" y="554926"/>
                  </a:moveTo>
                  <a:cubicBezTo>
                    <a:pt x="317183" y="554926"/>
                    <a:pt x="297200" y="484063"/>
                    <a:pt x="270994" y="430024"/>
                  </a:cubicBezTo>
                  <a:cubicBezTo>
                    <a:pt x="251105" y="388933"/>
                    <a:pt x="218018" y="328546"/>
                    <a:pt x="154942" y="247363"/>
                  </a:cubicBezTo>
                  <a:cubicBezTo>
                    <a:pt x="94055" y="169058"/>
                    <a:pt x="8745" y="0"/>
                    <a:pt x="8745" y="0"/>
                  </a:cubicBezTo>
                  <a:cubicBezTo>
                    <a:pt x="8745" y="0"/>
                    <a:pt x="-24748" y="120398"/>
                    <a:pt x="39360" y="226943"/>
                  </a:cubicBezTo>
                  <a:cubicBezTo>
                    <a:pt x="103468" y="333487"/>
                    <a:pt x="148563" y="365322"/>
                    <a:pt x="178991" y="396000"/>
                  </a:cubicBezTo>
                  <a:cubicBezTo>
                    <a:pt x="209450" y="426710"/>
                    <a:pt x="317183" y="554926"/>
                    <a:pt x="317183" y="55492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2910453" y="2241999"/>
              <a:ext cx="491286" cy="250084"/>
            </a:xfrm>
            <a:custGeom>
              <a:avLst/>
              <a:gdLst/>
              <a:ahLst/>
              <a:cxnLst/>
              <a:rect l="l" t="t" r="r" b="b"/>
              <a:pathLst>
                <a:path w="491286" h="250084" extrusionOk="0">
                  <a:moveTo>
                    <a:pt x="0" y="250084"/>
                  </a:moveTo>
                  <a:cubicBezTo>
                    <a:pt x="0" y="250084"/>
                    <a:pt x="187071" y="124933"/>
                    <a:pt x="263938" y="105950"/>
                  </a:cubicBezTo>
                  <a:cubicBezTo>
                    <a:pt x="371201" y="79463"/>
                    <a:pt x="491287" y="0"/>
                    <a:pt x="491287" y="0"/>
                  </a:cubicBezTo>
                  <a:cubicBezTo>
                    <a:pt x="491287" y="0"/>
                    <a:pt x="425021" y="105950"/>
                    <a:pt x="292708" y="155454"/>
                  </a:cubicBezTo>
                  <a:cubicBezTo>
                    <a:pt x="240890" y="174812"/>
                    <a:pt x="0" y="250084"/>
                    <a:pt x="0" y="25008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2725238" y="1979062"/>
              <a:ext cx="173113" cy="525811"/>
            </a:xfrm>
            <a:custGeom>
              <a:avLst/>
              <a:gdLst/>
              <a:ahLst/>
              <a:cxnLst/>
              <a:rect l="l" t="t" r="r" b="b"/>
              <a:pathLst>
                <a:path w="173113" h="525811" extrusionOk="0">
                  <a:moveTo>
                    <a:pt x="173113" y="525811"/>
                  </a:moveTo>
                  <a:cubicBezTo>
                    <a:pt x="173113" y="525811"/>
                    <a:pt x="131396" y="304654"/>
                    <a:pt x="91086" y="236481"/>
                  </a:cubicBezTo>
                  <a:cubicBezTo>
                    <a:pt x="34827" y="141382"/>
                    <a:pt x="7433" y="0"/>
                    <a:pt x="7433" y="0"/>
                  </a:cubicBezTo>
                  <a:cubicBezTo>
                    <a:pt x="7433" y="0"/>
                    <a:pt x="-21776" y="121524"/>
                    <a:pt x="35609" y="250616"/>
                  </a:cubicBezTo>
                  <a:cubicBezTo>
                    <a:pt x="58063" y="301183"/>
                    <a:pt x="173113" y="525811"/>
                    <a:pt x="173113" y="52581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2925464" y="2090079"/>
              <a:ext cx="451539" cy="368324"/>
            </a:xfrm>
            <a:custGeom>
              <a:avLst/>
              <a:gdLst/>
              <a:ahLst/>
              <a:cxnLst/>
              <a:rect l="l" t="t" r="r" b="b"/>
              <a:pathLst>
                <a:path w="451539" h="368324" extrusionOk="0">
                  <a:moveTo>
                    <a:pt x="0" y="368324"/>
                  </a:moveTo>
                  <a:cubicBezTo>
                    <a:pt x="0" y="368324"/>
                    <a:pt x="98977" y="220344"/>
                    <a:pt x="174812" y="178721"/>
                  </a:cubicBezTo>
                  <a:cubicBezTo>
                    <a:pt x="250647" y="137098"/>
                    <a:pt x="451540" y="0"/>
                    <a:pt x="451540" y="0"/>
                  </a:cubicBezTo>
                  <a:cubicBezTo>
                    <a:pt x="451540" y="0"/>
                    <a:pt x="315224" y="164711"/>
                    <a:pt x="264688" y="205990"/>
                  </a:cubicBezTo>
                  <a:cubicBezTo>
                    <a:pt x="214152" y="247270"/>
                    <a:pt x="0" y="368324"/>
                    <a:pt x="0" y="36832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2852804" y="1874738"/>
              <a:ext cx="91124" cy="580318"/>
            </a:xfrm>
            <a:custGeom>
              <a:avLst/>
              <a:gdLst/>
              <a:ahLst/>
              <a:cxnLst/>
              <a:rect l="l" t="t" r="r" b="b"/>
              <a:pathLst>
                <a:path w="91124" h="580318" extrusionOk="0">
                  <a:moveTo>
                    <a:pt x="70127" y="580319"/>
                  </a:moveTo>
                  <a:cubicBezTo>
                    <a:pt x="70127" y="580319"/>
                    <a:pt x="106653" y="406070"/>
                    <a:pt x="83355" y="322761"/>
                  </a:cubicBezTo>
                  <a:cubicBezTo>
                    <a:pt x="60057" y="239451"/>
                    <a:pt x="17496" y="0"/>
                    <a:pt x="17496" y="0"/>
                  </a:cubicBezTo>
                  <a:cubicBezTo>
                    <a:pt x="17496" y="0"/>
                    <a:pt x="-4895" y="212620"/>
                    <a:pt x="984" y="277635"/>
                  </a:cubicBezTo>
                  <a:cubicBezTo>
                    <a:pt x="6832" y="342619"/>
                    <a:pt x="70127" y="580319"/>
                    <a:pt x="70127" y="58031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2696103" y="2406652"/>
              <a:ext cx="249452" cy="570268"/>
            </a:xfrm>
            <a:custGeom>
              <a:avLst/>
              <a:gdLst/>
              <a:ahLst/>
              <a:cxnLst/>
              <a:rect l="l" t="t" r="r" b="b"/>
              <a:pathLst>
                <a:path w="249452" h="570268" extrusionOk="0">
                  <a:moveTo>
                    <a:pt x="244183" y="340"/>
                  </a:moveTo>
                  <a:cubicBezTo>
                    <a:pt x="240493" y="-817"/>
                    <a:pt x="237085" y="1059"/>
                    <a:pt x="235928" y="4749"/>
                  </a:cubicBezTo>
                  <a:cubicBezTo>
                    <a:pt x="235333" y="6626"/>
                    <a:pt x="226264" y="32769"/>
                    <a:pt x="222699" y="42776"/>
                  </a:cubicBezTo>
                  <a:cubicBezTo>
                    <a:pt x="212536" y="71328"/>
                    <a:pt x="201497" y="99848"/>
                    <a:pt x="189645" y="126555"/>
                  </a:cubicBezTo>
                  <a:cubicBezTo>
                    <a:pt x="183734" y="139845"/>
                    <a:pt x="169662" y="172431"/>
                    <a:pt x="169255" y="173401"/>
                  </a:cubicBezTo>
                  <a:cubicBezTo>
                    <a:pt x="147365" y="224750"/>
                    <a:pt x="130822" y="259868"/>
                    <a:pt x="94296" y="328792"/>
                  </a:cubicBezTo>
                  <a:cubicBezTo>
                    <a:pt x="87228" y="342114"/>
                    <a:pt x="57707" y="395902"/>
                    <a:pt x="54079" y="402626"/>
                  </a:cubicBezTo>
                  <a:cubicBezTo>
                    <a:pt x="41321" y="426174"/>
                    <a:pt x="34128" y="441403"/>
                    <a:pt x="27623" y="456633"/>
                  </a:cubicBezTo>
                  <a:cubicBezTo>
                    <a:pt x="14770" y="486748"/>
                    <a:pt x="6765" y="516394"/>
                    <a:pt x="72" y="562458"/>
                  </a:cubicBezTo>
                  <a:cubicBezTo>
                    <a:pt x="-490" y="566273"/>
                    <a:pt x="2293" y="569620"/>
                    <a:pt x="6139" y="570183"/>
                  </a:cubicBezTo>
                  <a:cubicBezTo>
                    <a:pt x="9986" y="570746"/>
                    <a:pt x="13301" y="568494"/>
                    <a:pt x="13863" y="564679"/>
                  </a:cubicBezTo>
                  <a:cubicBezTo>
                    <a:pt x="20399" y="519741"/>
                    <a:pt x="27999" y="491064"/>
                    <a:pt x="40320" y="462168"/>
                  </a:cubicBezTo>
                  <a:cubicBezTo>
                    <a:pt x="46606" y="447439"/>
                    <a:pt x="54205" y="432428"/>
                    <a:pt x="66776" y="409256"/>
                  </a:cubicBezTo>
                  <a:cubicBezTo>
                    <a:pt x="70404" y="402532"/>
                    <a:pt x="99362" y="348806"/>
                    <a:pt x="106460" y="335422"/>
                  </a:cubicBezTo>
                  <a:cubicBezTo>
                    <a:pt x="143143" y="266123"/>
                    <a:pt x="160468" y="230597"/>
                    <a:pt x="182515" y="178904"/>
                  </a:cubicBezTo>
                  <a:cubicBezTo>
                    <a:pt x="182921" y="177935"/>
                    <a:pt x="196493" y="145256"/>
                    <a:pt x="202341" y="132059"/>
                  </a:cubicBezTo>
                  <a:cubicBezTo>
                    <a:pt x="214350" y="105008"/>
                    <a:pt x="225670" y="76582"/>
                    <a:pt x="235959" y="47749"/>
                  </a:cubicBezTo>
                  <a:cubicBezTo>
                    <a:pt x="239555" y="37648"/>
                    <a:pt x="248593" y="11129"/>
                    <a:pt x="249187" y="9159"/>
                  </a:cubicBezTo>
                  <a:cubicBezTo>
                    <a:pt x="250282" y="5437"/>
                    <a:pt x="247874" y="1497"/>
                    <a:pt x="244183" y="34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2852787" y="2608072"/>
              <a:ext cx="685331" cy="98135"/>
            </a:xfrm>
            <a:custGeom>
              <a:avLst/>
              <a:gdLst/>
              <a:ahLst/>
              <a:cxnLst/>
              <a:rect l="l" t="t" r="r" b="b"/>
              <a:pathLst>
                <a:path w="685331" h="98135" extrusionOk="0">
                  <a:moveTo>
                    <a:pt x="0" y="18138"/>
                  </a:moveTo>
                  <a:lnTo>
                    <a:pt x="357911" y="17231"/>
                  </a:lnTo>
                  <a:lnTo>
                    <a:pt x="685331" y="0"/>
                  </a:lnTo>
                  <a:cubicBezTo>
                    <a:pt x="685331" y="0"/>
                    <a:pt x="625288" y="102729"/>
                    <a:pt x="489629" y="97976"/>
                  </a:cubicBezTo>
                  <a:cubicBezTo>
                    <a:pt x="353970" y="93254"/>
                    <a:pt x="254525" y="68236"/>
                    <a:pt x="208211" y="55852"/>
                  </a:cubicBezTo>
                  <a:cubicBezTo>
                    <a:pt x="161896" y="43468"/>
                    <a:pt x="0" y="18138"/>
                    <a:pt x="0" y="18138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2423030" y="2090079"/>
              <a:ext cx="429757" cy="541666"/>
            </a:xfrm>
            <a:custGeom>
              <a:avLst/>
              <a:gdLst/>
              <a:ahLst/>
              <a:cxnLst/>
              <a:rect l="l" t="t" r="r" b="b"/>
              <a:pathLst>
                <a:path w="429757" h="541666" extrusionOk="0">
                  <a:moveTo>
                    <a:pt x="429757" y="541666"/>
                  </a:moveTo>
                  <a:lnTo>
                    <a:pt x="203690" y="264219"/>
                  </a:lnTo>
                  <a:lnTo>
                    <a:pt x="9552" y="0"/>
                  </a:lnTo>
                  <a:cubicBezTo>
                    <a:pt x="9552" y="0"/>
                    <a:pt x="-31852" y="111548"/>
                    <a:pt x="57743" y="213496"/>
                  </a:cubicBezTo>
                  <a:cubicBezTo>
                    <a:pt x="147369" y="315443"/>
                    <a:pt x="229740" y="376549"/>
                    <a:pt x="268643" y="404506"/>
                  </a:cubicBezTo>
                  <a:cubicBezTo>
                    <a:pt x="307577" y="432464"/>
                    <a:pt x="429757" y="541666"/>
                    <a:pt x="429757" y="54166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2796528" y="2701561"/>
              <a:ext cx="654340" cy="192995"/>
            </a:xfrm>
            <a:custGeom>
              <a:avLst/>
              <a:gdLst/>
              <a:ahLst/>
              <a:cxnLst/>
              <a:rect l="l" t="t" r="r" b="b"/>
              <a:pathLst>
                <a:path w="654340" h="192995" extrusionOk="0">
                  <a:moveTo>
                    <a:pt x="0" y="37291"/>
                  </a:moveTo>
                  <a:cubicBezTo>
                    <a:pt x="0" y="37291"/>
                    <a:pt x="180660" y="-13026"/>
                    <a:pt x="277760" y="3236"/>
                  </a:cubicBezTo>
                  <a:cubicBezTo>
                    <a:pt x="605180" y="58088"/>
                    <a:pt x="654340" y="192996"/>
                    <a:pt x="654340" y="192996"/>
                  </a:cubicBezTo>
                  <a:cubicBezTo>
                    <a:pt x="654340" y="192996"/>
                    <a:pt x="454167" y="125323"/>
                    <a:pt x="354690" y="86045"/>
                  </a:cubicBezTo>
                  <a:cubicBezTo>
                    <a:pt x="260185" y="48706"/>
                    <a:pt x="0" y="37291"/>
                    <a:pt x="0" y="3729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2242291" y="2352632"/>
              <a:ext cx="569498" cy="366394"/>
            </a:xfrm>
            <a:custGeom>
              <a:avLst/>
              <a:gdLst/>
              <a:ahLst/>
              <a:cxnLst/>
              <a:rect l="l" t="t" r="r" b="b"/>
              <a:pathLst>
                <a:path w="569498" h="366394" extrusionOk="0">
                  <a:moveTo>
                    <a:pt x="569499" y="366394"/>
                  </a:moveTo>
                  <a:cubicBezTo>
                    <a:pt x="569499" y="366394"/>
                    <a:pt x="478840" y="202215"/>
                    <a:pt x="399221" y="144330"/>
                  </a:cubicBezTo>
                  <a:cubicBezTo>
                    <a:pt x="130718" y="-50934"/>
                    <a:pt x="0" y="8515"/>
                    <a:pt x="0" y="8515"/>
                  </a:cubicBezTo>
                  <a:cubicBezTo>
                    <a:pt x="0" y="8515"/>
                    <a:pt x="188509" y="103958"/>
                    <a:pt x="286235" y="147457"/>
                  </a:cubicBezTo>
                  <a:cubicBezTo>
                    <a:pt x="379082" y="188768"/>
                    <a:pt x="569499" y="366394"/>
                    <a:pt x="569499" y="36639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2752153" y="2806300"/>
              <a:ext cx="452227" cy="153521"/>
            </a:xfrm>
            <a:custGeom>
              <a:avLst/>
              <a:gdLst/>
              <a:ahLst/>
              <a:cxnLst/>
              <a:rect l="l" t="t" r="r" b="b"/>
              <a:pathLst>
                <a:path w="452227" h="153521" extrusionOk="0">
                  <a:moveTo>
                    <a:pt x="0" y="14642"/>
                  </a:moveTo>
                  <a:cubicBezTo>
                    <a:pt x="0" y="14642"/>
                    <a:pt x="157706" y="-22071"/>
                    <a:pt x="270505" y="20772"/>
                  </a:cubicBezTo>
                  <a:cubicBezTo>
                    <a:pt x="383304" y="63614"/>
                    <a:pt x="452228" y="153522"/>
                    <a:pt x="452228" y="153522"/>
                  </a:cubicBezTo>
                  <a:cubicBezTo>
                    <a:pt x="452228" y="153522"/>
                    <a:pt x="321385" y="106113"/>
                    <a:pt x="232572" y="62270"/>
                  </a:cubicBezTo>
                  <a:cubicBezTo>
                    <a:pt x="126528" y="9920"/>
                    <a:pt x="0" y="14642"/>
                    <a:pt x="0" y="14642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2358717" y="2543533"/>
              <a:ext cx="415889" cy="227185"/>
            </a:xfrm>
            <a:custGeom>
              <a:avLst/>
              <a:gdLst/>
              <a:ahLst/>
              <a:cxnLst/>
              <a:rect l="l" t="t" r="r" b="b"/>
              <a:pathLst>
                <a:path w="415889" h="227185" extrusionOk="0">
                  <a:moveTo>
                    <a:pt x="415889" y="227186"/>
                  </a:moveTo>
                  <a:cubicBezTo>
                    <a:pt x="415889" y="227186"/>
                    <a:pt x="331642" y="88900"/>
                    <a:pt x="222033" y="38427"/>
                  </a:cubicBezTo>
                  <a:cubicBezTo>
                    <a:pt x="112424" y="-12047"/>
                    <a:pt x="0" y="1713"/>
                    <a:pt x="0" y="1713"/>
                  </a:cubicBezTo>
                  <a:cubicBezTo>
                    <a:pt x="0" y="1713"/>
                    <a:pt x="125495" y="61881"/>
                    <a:pt x="218968" y="94560"/>
                  </a:cubicBezTo>
                  <a:cubicBezTo>
                    <a:pt x="330641" y="133588"/>
                    <a:pt x="415889" y="227186"/>
                    <a:pt x="415889" y="22718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2929397" y="1874738"/>
              <a:ext cx="251311" cy="569744"/>
            </a:xfrm>
            <a:custGeom>
              <a:avLst/>
              <a:gdLst/>
              <a:ahLst/>
              <a:cxnLst/>
              <a:rect l="l" t="t" r="r" b="b"/>
              <a:pathLst>
                <a:path w="251311" h="569744" extrusionOk="0">
                  <a:moveTo>
                    <a:pt x="570" y="564089"/>
                  </a:moveTo>
                  <a:cubicBezTo>
                    <a:pt x="33000" y="600990"/>
                    <a:pt x="49730" y="447193"/>
                    <a:pt x="89978" y="396063"/>
                  </a:cubicBezTo>
                  <a:cubicBezTo>
                    <a:pt x="130225" y="344933"/>
                    <a:pt x="187078" y="239295"/>
                    <a:pt x="198680" y="195670"/>
                  </a:cubicBezTo>
                  <a:cubicBezTo>
                    <a:pt x="210282" y="152046"/>
                    <a:pt x="251311" y="0"/>
                    <a:pt x="251311" y="0"/>
                  </a:cubicBezTo>
                  <a:cubicBezTo>
                    <a:pt x="251311" y="0"/>
                    <a:pt x="170441" y="73427"/>
                    <a:pt x="129787" y="147855"/>
                  </a:cubicBezTo>
                  <a:cubicBezTo>
                    <a:pt x="20710" y="347560"/>
                    <a:pt x="-4308" y="558553"/>
                    <a:pt x="570" y="56408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2939661" y="1937278"/>
              <a:ext cx="214406" cy="468744"/>
            </a:xfrm>
            <a:custGeom>
              <a:avLst/>
              <a:gdLst/>
              <a:ahLst/>
              <a:cxnLst/>
              <a:rect l="l" t="t" r="r" b="b"/>
              <a:pathLst>
                <a:path w="214406" h="468744" extrusionOk="0">
                  <a:moveTo>
                    <a:pt x="214027" y="67"/>
                  </a:moveTo>
                  <a:cubicBezTo>
                    <a:pt x="213683" y="-89"/>
                    <a:pt x="213308" y="36"/>
                    <a:pt x="213151" y="349"/>
                  </a:cubicBezTo>
                  <a:cubicBezTo>
                    <a:pt x="202926" y="20801"/>
                    <a:pt x="192137" y="41972"/>
                    <a:pt x="178752" y="67865"/>
                  </a:cubicBezTo>
                  <a:cubicBezTo>
                    <a:pt x="174999" y="75121"/>
                    <a:pt x="153797" y="115993"/>
                    <a:pt x="153828" y="115962"/>
                  </a:cubicBezTo>
                  <a:cubicBezTo>
                    <a:pt x="107107" y="205995"/>
                    <a:pt x="83403" y="253153"/>
                    <a:pt x="58354" y="308286"/>
                  </a:cubicBezTo>
                  <a:cubicBezTo>
                    <a:pt x="54820" y="316073"/>
                    <a:pt x="38121" y="350942"/>
                    <a:pt x="34212" y="359291"/>
                  </a:cubicBezTo>
                  <a:cubicBezTo>
                    <a:pt x="28489" y="371644"/>
                    <a:pt x="23704" y="382527"/>
                    <a:pt x="19451" y="392909"/>
                  </a:cubicBezTo>
                  <a:cubicBezTo>
                    <a:pt x="6817" y="423900"/>
                    <a:pt x="0" y="448730"/>
                    <a:pt x="0" y="468056"/>
                  </a:cubicBezTo>
                  <a:cubicBezTo>
                    <a:pt x="0" y="468432"/>
                    <a:pt x="313" y="468744"/>
                    <a:pt x="688" y="468744"/>
                  </a:cubicBezTo>
                  <a:cubicBezTo>
                    <a:pt x="1063" y="468744"/>
                    <a:pt x="1376" y="468432"/>
                    <a:pt x="1376" y="468056"/>
                  </a:cubicBezTo>
                  <a:cubicBezTo>
                    <a:pt x="1376" y="448949"/>
                    <a:pt x="8162" y="424244"/>
                    <a:pt x="20734" y="393378"/>
                  </a:cubicBezTo>
                  <a:cubicBezTo>
                    <a:pt x="24955" y="383027"/>
                    <a:pt x="29771" y="372207"/>
                    <a:pt x="35494" y="359854"/>
                  </a:cubicBezTo>
                  <a:cubicBezTo>
                    <a:pt x="39372" y="351505"/>
                    <a:pt x="56071" y="316667"/>
                    <a:pt x="59636" y="308849"/>
                  </a:cubicBezTo>
                  <a:cubicBezTo>
                    <a:pt x="84685" y="253748"/>
                    <a:pt x="108296" y="206558"/>
                    <a:pt x="155016" y="116525"/>
                  </a:cubicBezTo>
                  <a:cubicBezTo>
                    <a:pt x="154985" y="116588"/>
                    <a:pt x="176188" y="75809"/>
                    <a:pt x="179940" y="68553"/>
                  </a:cubicBezTo>
                  <a:cubicBezTo>
                    <a:pt x="193325" y="42660"/>
                    <a:pt x="204114" y="21364"/>
                    <a:pt x="214340" y="943"/>
                  </a:cubicBezTo>
                  <a:cubicBezTo>
                    <a:pt x="214496" y="599"/>
                    <a:pt x="214371" y="224"/>
                    <a:pt x="214027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2875541" y="1949426"/>
              <a:ext cx="49609" cy="481520"/>
            </a:xfrm>
            <a:custGeom>
              <a:avLst/>
              <a:gdLst/>
              <a:ahLst/>
              <a:cxnLst/>
              <a:rect l="l" t="t" r="r" b="b"/>
              <a:pathLst>
                <a:path w="49609" h="481520" extrusionOk="0">
                  <a:moveTo>
                    <a:pt x="5110" y="22"/>
                  </a:moveTo>
                  <a:cubicBezTo>
                    <a:pt x="4734" y="-72"/>
                    <a:pt x="4421" y="147"/>
                    <a:pt x="4328" y="522"/>
                  </a:cubicBezTo>
                  <a:cubicBezTo>
                    <a:pt x="-957" y="23382"/>
                    <a:pt x="-1270" y="47055"/>
                    <a:pt x="2670" y="73511"/>
                  </a:cubicBezTo>
                  <a:cubicBezTo>
                    <a:pt x="5641" y="93619"/>
                    <a:pt x="9706" y="110194"/>
                    <a:pt x="19495" y="144937"/>
                  </a:cubicBezTo>
                  <a:cubicBezTo>
                    <a:pt x="26031" y="168110"/>
                    <a:pt x="28501" y="177241"/>
                    <a:pt x="31316" y="189500"/>
                  </a:cubicBezTo>
                  <a:cubicBezTo>
                    <a:pt x="37414" y="215956"/>
                    <a:pt x="39822" y="248104"/>
                    <a:pt x="39822" y="287914"/>
                  </a:cubicBezTo>
                  <a:cubicBezTo>
                    <a:pt x="39822" y="302049"/>
                    <a:pt x="39321" y="313401"/>
                    <a:pt x="37883" y="339013"/>
                  </a:cubicBezTo>
                  <a:cubicBezTo>
                    <a:pt x="37070" y="353398"/>
                    <a:pt x="36726" y="359809"/>
                    <a:pt x="36413" y="367846"/>
                  </a:cubicBezTo>
                  <a:cubicBezTo>
                    <a:pt x="35381" y="394271"/>
                    <a:pt x="35913" y="414879"/>
                    <a:pt x="38759" y="434799"/>
                  </a:cubicBezTo>
                  <a:cubicBezTo>
                    <a:pt x="39040" y="436738"/>
                    <a:pt x="40603" y="451937"/>
                    <a:pt x="41198" y="456596"/>
                  </a:cubicBezTo>
                  <a:cubicBezTo>
                    <a:pt x="43262" y="472983"/>
                    <a:pt x="45388" y="481520"/>
                    <a:pt x="48922" y="481520"/>
                  </a:cubicBezTo>
                  <a:cubicBezTo>
                    <a:pt x="49297" y="481520"/>
                    <a:pt x="49610" y="481208"/>
                    <a:pt x="49610" y="480832"/>
                  </a:cubicBezTo>
                  <a:cubicBezTo>
                    <a:pt x="49610" y="480457"/>
                    <a:pt x="49297" y="480144"/>
                    <a:pt x="48922" y="480144"/>
                  </a:cubicBezTo>
                  <a:cubicBezTo>
                    <a:pt x="46639" y="480144"/>
                    <a:pt x="44450" y="471326"/>
                    <a:pt x="42574" y="456409"/>
                  </a:cubicBezTo>
                  <a:cubicBezTo>
                    <a:pt x="41979" y="451780"/>
                    <a:pt x="40416" y="436613"/>
                    <a:pt x="40134" y="434612"/>
                  </a:cubicBezTo>
                  <a:cubicBezTo>
                    <a:pt x="37289" y="414785"/>
                    <a:pt x="36757" y="394302"/>
                    <a:pt x="37789" y="367971"/>
                  </a:cubicBezTo>
                  <a:cubicBezTo>
                    <a:pt x="38102" y="359965"/>
                    <a:pt x="38446" y="353523"/>
                    <a:pt x="39259" y="339138"/>
                  </a:cubicBezTo>
                  <a:cubicBezTo>
                    <a:pt x="40729" y="313495"/>
                    <a:pt x="41229" y="302111"/>
                    <a:pt x="41198" y="287914"/>
                  </a:cubicBezTo>
                  <a:cubicBezTo>
                    <a:pt x="41198" y="248010"/>
                    <a:pt x="38821" y="215800"/>
                    <a:pt x="32692" y="189219"/>
                  </a:cubicBezTo>
                  <a:cubicBezTo>
                    <a:pt x="29846" y="176929"/>
                    <a:pt x="27407" y="167766"/>
                    <a:pt x="20871" y="144562"/>
                  </a:cubicBezTo>
                  <a:cubicBezTo>
                    <a:pt x="11114" y="109850"/>
                    <a:pt x="7017" y="93338"/>
                    <a:pt x="4046" y="73324"/>
                  </a:cubicBezTo>
                  <a:cubicBezTo>
                    <a:pt x="137" y="47024"/>
                    <a:pt x="387" y="23507"/>
                    <a:pt x="5610" y="804"/>
                  </a:cubicBezTo>
                  <a:cubicBezTo>
                    <a:pt x="5672" y="460"/>
                    <a:pt x="5485" y="115"/>
                    <a:pt x="5110" y="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2733098" y="2013930"/>
              <a:ext cx="160812" cy="481261"/>
            </a:xfrm>
            <a:custGeom>
              <a:avLst/>
              <a:gdLst/>
              <a:ahLst/>
              <a:cxnLst/>
              <a:rect l="l" t="t" r="r" b="b"/>
              <a:pathLst>
                <a:path w="160812" h="481261" extrusionOk="0">
                  <a:moveTo>
                    <a:pt x="4295" y="33"/>
                  </a:moveTo>
                  <a:cubicBezTo>
                    <a:pt x="3951" y="-93"/>
                    <a:pt x="3513" y="158"/>
                    <a:pt x="3419" y="533"/>
                  </a:cubicBezTo>
                  <a:cubicBezTo>
                    <a:pt x="-83" y="11634"/>
                    <a:pt x="-771" y="24018"/>
                    <a:pt x="792" y="39342"/>
                  </a:cubicBezTo>
                  <a:cubicBezTo>
                    <a:pt x="1418" y="45565"/>
                    <a:pt x="2293" y="51100"/>
                    <a:pt x="3919" y="61138"/>
                  </a:cubicBezTo>
                  <a:cubicBezTo>
                    <a:pt x="5264" y="69488"/>
                    <a:pt x="5389" y="70708"/>
                    <a:pt x="5858" y="74148"/>
                  </a:cubicBezTo>
                  <a:cubicBezTo>
                    <a:pt x="14458" y="133502"/>
                    <a:pt x="33222" y="194233"/>
                    <a:pt x="58740" y="242517"/>
                  </a:cubicBezTo>
                  <a:cubicBezTo>
                    <a:pt x="64713" y="253838"/>
                    <a:pt x="70811" y="264127"/>
                    <a:pt x="81819" y="281702"/>
                  </a:cubicBezTo>
                  <a:cubicBezTo>
                    <a:pt x="82569" y="282890"/>
                    <a:pt x="83195" y="283984"/>
                    <a:pt x="84664" y="286299"/>
                  </a:cubicBezTo>
                  <a:cubicBezTo>
                    <a:pt x="106836" y="321730"/>
                    <a:pt x="116249" y="338773"/>
                    <a:pt x="124130" y="360758"/>
                  </a:cubicBezTo>
                  <a:cubicBezTo>
                    <a:pt x="128195" y="372078"/>
                    <a:pt x="131135" y="381241"/>
                    <a:pt x="137327" y="401787"/>
                  </a:cubicBezTo>
                  <a:cubicBezTo>
                    <a:pt x="137608" y="402694"/>
                    <a:pt x="146646" y="432246"/>
                    <a:pt x="150617" y="443316"/>
                  </a:cubicBezTo>
                  <a:cubicBezTo>
                    <a:pt x="151837" y="446725"/>
                    <a:pt x="152400" y="450196"/>
                    <a:pt x="153244" y="458077"/>
                  </a:cubicBezTo>
                  <a:cubicBezTo>
                    <a:pt x="153369" y="459140"/>
                    <a:pt x="153369" y="459578"/>
                    <a:pt x="153432" y="460141"/>
                  </a:cubicBezTo>
                  <a:cubicBezTo>
                    <a:pt x="154652" y="471180"/>
                    <a:pt x="156121" y="476809"/>
                    <a:pt x="159686" y="481062"/>
                  </a:cubicBezTo>
                  <a:cubicBezTo>
                    <a:pt x="159937" y="481343"/>
                    <a:pt x="160281" y="481312"/>
                    <a:pt x="160562" y="481062"/>
                  </a:cubicBezTo>
                  <a:cubicBezTo>
                    <a:pt x="160844" y="480812"/>
                    <a:pt x="160906" y="480468"/>
                    <a:pt x="160656" y="480186"/>
                  </a:cubicBezTo>
                  <a:cubicBezTo>
                    <a:pt x="157310" y="476215"/>
                    <a:pt x="155996" y="470711"/>
                    <a:pt x="154777" y="459953"/>
                  </a:cubicBezTo>
                  <a:cubicBezTo>
                    <a:pt x="154714" y="459390"/>
                    <a:pt x="154683" y="458953"/>
                    <a:pt x="154589" y="457889"/>
                  </a:cubicBezTo>
                  <a:cubicBezTo>
                    <a:pt x="153713" y="449884"/>
                    <a:pt x="153119" y="446412"/>
                    <a:pt x="151837" y="442847"/>
                  </a:cubicBezTo>
                  <a:cubicBezTo>
                    <a:pt x="147865" y="431808"/>
                    <a:pt x="144863" y="422208"/>
                    <a:pt x="139141" y="403257"/>
                  </a:cubicBezTo>
                  <a:cubicBezTo>
                    <a:pt x="138859" y="402350"/>
                    <a:pt x="129446" y="371609"/>
                    <a:pt x="125349" y="360257"/>
                  </a:cubicBezTo>
                  <a:cubicBezTo>
                    <a:pt x="117406" y="338148"/>
                    <a:pt x="107993" y="321105"/>
                    <a:pt x="85759" y="285579"/>
                  </a:cubicBezTo>
                  <a:cubicBezTo>
                    <a:pt x="84320" y="283265"/>
                    <a:pt x="83570" y="282171"/>
                    <a:pt x="82819" y="280982"/>
                  </a:cubicBezTo>
                  <a:cubicBezTo>
                    <a:pt x="71843" y="263407"/>
                    <a:pt x="65807" y="253181"/>
                    <a:pt x="59866" y="241892"/>
                  </a:cubicBezTo>
                  <a:cubicBezTo>
                    <a:pt x="34410" y="193733"/>
                    <a:pt x="15772" y="133096"/>
                    <a:pt x="7203" y="73898"/>
                  </a:cubicBezTo>
                  <a:cubicBezTo>
                    <a:pt x="6703" y="70458"/>
                    <a:pt x="6515" y="69269"/>
                    <a:pt x="5139" y="60888"/>
                  </a:cubicBezTo>
                  <a:cubicBezTo>
                    <a:pt x="3513" y="50881"/>
                    <a:pt x="2731" y="45283"/>
                    <a:pt x="2106" y="39092"/>
                  </a:cubicBezTo>
                  <a:cubicBezTo>
                    <a:pt x="573" y="23956"/>
                    <a:pt x="1199" y="11791"/>
                    <a:pt x="4639" y="877"/>
                  </a:cubicBezTo>
                  <a:cubicBezTo>
                    <a:pt x="4795" y="533"/>
                    <a:pt x="4639" y="126"/>
                    <a:pt x="4295" y="3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2572973" y="2044732"/>
              <a:ext cx="299899" cy="520122"/>
            </a:xfrm>
            <a:custGeom>
              <a:avLst/>
              <a:gdLst/>
              <a:ahLst/>
              <a:cxnLst/>
              <a:rect l="l" t="t" r="r" b="b"/>
              <a:pathLst>
                <a:path w="299899" h="520122" extrusionOk="0">
                  <a:moveTo>
                    <a:pt x="929" y="3"/>
                  </a:moveTo>
                  <a:cubicBezTo>
                    <a:pt x="553" y="-29"/>
                    <a:pt x="272" y="222"/>
                    <a:pt x="241" y="597"/>
                  </a:cubicBezTo>
                  <a:cubicBezTo>
                    <a:pt x="-2042" y="26490"/>
                    <a:pt x="12155" y="68645"/>
                    <a:pt x="32576" y="109768"/>
                  </a:cubicBezTo>
                  <a:cubicBezTo>
                    <a:pt x="36016" y="116679"/>
                    <a:pt x="38018" y="122496"/>
                    <a:pt x="41864" y="135755"/>
                  </a:cubicBezTo>
                  <a:cubicBezTo>
                    <a:pt x="42083" y="136506"/>
                    <a:pt x="42052" y="136569"/>
                    <a:pt x="42239" y="137319"/>
                  </a:cubicBezTo>
                  <a:cubicBezTo>
                    <a:pt x="46336" y="151360"/>
                    <a:pt x="48932" y="158428"/>
                    <a:pt x="53278" y="166152"/>
                  </a:cubicBezTo>
                  <a:cubicBezTo>
                    <a:pt x="94214" y="238891"/>
                    <a:pt x="145938" y="307096"/>
                    <a:pt x="204073" y="364355"/>
                  </a:cubicBezTo>
                  <a:cubicBezTo>
                    <a:pt x="227590" y="387497"/>
                    <a:pt x="244852" y="414422"/>
                    <a:pt x="272090" y="465302"/>
                  </a:cubicBezTo>
                  <a:cubicBezTo>
                    <a:pt x="273435" y="467835"/>
                    <a:pt x="276969" y="474371"/>
                    <a:pt x="276969" y="474402"/>
                  </a:cubicBezTo>
                  <a:cubicBezTo>
                    <a:pt x="284099" y="487474"/>
                    <a:pt x="287288" y="493447"/>
                    <a:pt x="290760" y="500984"/>
                  </a:cubicBezTo>
                  <a:cubicBezTo>
                    <a:pt x="291479" y="502516"/>
                    <a:pt x="292573" y="505237"/>
                    <a:pt x="294262" y="509396"/>
                  </a:cubicBezTo>
                  <a:cubicBezTo>
                    <a:pt x="294325" y="509552"/>
                    <a:pt x="298171" y="518809"/>
                    <a:pt x="298359" y="519278"/>
                  </a:cubicBezTo>
                  <a:cubicBezTo>
                    <a:pt x="298453" y="519466"/>
                    <a:pt x="298515" y="519559"/>
                    <a:pt x="298547" y="519653"/>
                  </a:cubicBezTo>
                  <a:cubicBezTo>
                    <a:pt x="298547" y="519747"/>
                    <a:pt x="298547" y="519747"/>
                    <a:pt x="298547" y="519747"/>
                  </a:cubicBezTo>
                  <a:cubicBezTo>
                    <a:pt x="298547" y="519778"/>
                    <a:pt x="298547" y="519841"/>
                    <a:pt x="298547" y="519841"/>
                  </a:cubicBezTo>
                  <a:cubicBezTo>
                    <a:pt x="298578" y="519935"/>
                    <a:pt x="298609" y="519903"/>
                    <a:pt x="298828" y="520122"/>
                  </a:cubicBezTo>
                  <a:cubicBezTo>
                    <a:pt x="299923" y="520029"/>
                    <a:pt x="299923" y="520029"/>
                    <a:pt x="299891" y="519528"/>
                  </a:cubicBezTo>
                  <a:cubicBezTo>
                    <a:pt x="299891" y="519403"/>
                    <a:pt x="299797" y="519497"/>
                    <a:pt x="299797" y="519434"/>
                  </a:cubicBezTo>
                  <a:cubicBezTo>
                    <a:pt x="299766" y="519247"/>
                    <a:pt x="299578" y="519247"/>
                    <a:pt x="299422" y="519153"/>
                  </a:cubicBezTo>
                  <a:cubicBezTo>
                    <a:pt x="299547" y="519122"/>
                    <a:pt x="299422" y="519059"/>
                    <a:pt x="299610" y="519059"/>
                  </a:cubicBezTo>
                  <a:cubicBezTo>
                    <a:pt x="299422" y="518621"/>
                    <a:pt x="292605" y="501953"/>
                    <a:pt x="291886" y="500390"/>
                  </a:cubicBezTo>
                  <a:cubicBezTo>
                    <a:pt x="288383" y="492822"/>
                    <a:pt x="285350" y="486911"/>
                    <a:pt x="278188" y="473808"/>
                  </a:cubicBezTo>
                  <a:cubicBezTo>
                    <a:pt x="278188" y="473777"/>
                    <a:pt x="274561" y="467241"/>
                    <a:pt x="273216" y="464708"/>
                  </a:cubicBezTo>
                  <a:cubicBezTo>
                    <a:pt x="245915" y="413703"/>
                    <a:pt x="228622" y="386653"/>
                    <a:pt x="205011" y="363355"/>
                  </a:cubicBezTo>
                  <a:cubicBezTo>
                    <a:pt x="147001" y="306189"/>
                    <a:pt x="95277" y="238172"/>
                    <a:pt x="54404" y="165558"/>
                  </a:cubicBezTo>
                  <a:cubicBezTo>
                    <a:pt x="50120" y="157959"/>
                    <a:pt x="47524" y="150891"/>
                    <a:pt x="43459" y="136913"/>
                  </a:cubicBezTo>
                  <a:cubicBezTo>
                    <a:pt x="43240" y="136162"/>
                    <a:pt x="43271" y="136099"/>
                    <a:pt x="43084" y="135349"/>
                  </a:cubicBezTo>
                  <a:cubicBezTo>
                    <a:pt x="39206" y="122027"/>
                    <a:pt x="37173" y="116148"/>
                    <a:pt x="33702" y="109143"/>
                  </a:cubicBezTo>
                  <a:cubicBezTo>
                    <a:pt x="13375" y="68270"/>
                    <a:pt x="-697" y="26240"/>
                    <a:pt x="1554" y="659"/>
                  </a:cubicBezTo>
                  <a:cubicBezTo>
                    <a:pt x="1648" y="315"/>
                    <a:pt x="1304" y="34"/>
                    <a:pt x="929" y="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2434697" y="2102839"/>
              <a:ext cx="395383" cy="507908"/>
            </a:xfrm>
            <a:custGeom>
              <a:avLst/>
              <a:gdLst/>
              <a:ahLst/>
              <a:cxnLst/>
              <a:rect l="l" t="t" r="r" b="b"/>
              <a:pathLst>
                <a:path w="395383" h="507908" extrusionOk="0">
                  <a:moveTo>
                    <a:pt x="418" y="30"/>
                  </a:moveTo>
                  <a:cubicBezTo>
                    <a:pt x="74" y="155"/>
                    <a:pt x="-82" y="468"/>
                    <a:pt x="43" y="812"/>
                  </a:cubicBezTo>
                  <a:cubicBezTo>
                    <a:pt x="2451" y="8567"/>
                    <a:pt x="5390" y="16792"/>
                    <a:pt x="9049" y="25548"/>
                  </a:cubicBezTo>
                  <a:cubicBezTo>
                    <a:pt x="13678" y="36681"/>
                    <a:pt x="19025" y="48064"/>
                    <a:pt x="26437" y="62981"/>
                  </a:cubicBezTo>
                  <a:cubicBezTo>
                    <a:pt x="27625" y="65389"/>
                    <a:pt x="52799" y="115737"/>
                    <a:pt x="55082" y="120240"/>
                  </a:cubicBezTo>
                  <a:cubicBezTo>
                    <a:pt x="86729" y="183316"/>
                    <a:pt x="109714" y="220906"/>
                    <a:pt x="140580" y="254617"/>
                  </a:cubicBezTo>
                  <a:cubicBezTo>
                    <a:pt x="162158" y="278165"/>
                    <a:pt x="180734" y="296053"/>
                    <a:pt x="222388" y="334361"/>
                  </a:cubicBezTo>
                  <a:cubicBezTo>
                    <a:pt x="222857" y="334799"/>
                    <a:pt x="268609" y="377236"/>
                    <a:pt x="285308" y="394154"/>
                  </a:cubicBezTo>
                  <a:cubicBezTo>
                    <a:pt x="292970" y="401941"/>
                    <a:pt x="300757" y="410447"/>
                    <a:pt x="310607" y="421798"/>
                  </a:cubicBezTo>
                  <a:cubicBezTo>
                    <a:pt x="313047" y="424613"/>
                    <a:pt x="325274" y="438936"/>
                    <a:pt x="326931" y="440843"/>
                  </a:cubicBezTo>
                  <a:cubicBezTo>
                    <a:pt x="356327" y="475086"/>
                    <a:pt x="373527" y="492693"/>
                    <a:pt x="394354" y="507797"/>
                  </a:cubicBezTo>
                  <a:cubicBezTo>
                    <a:pt x="394667" y="508016"/>
                    <a:pt x="395011" y="507891"/>
                    <a:pt x="395230" y="507609"/>
                  </a:cubicBezTo>
                  <a:cubicBezTo>
                    <a:pt x="395449" y="507297"/>
                    <a:pt x="395449" y="506953"/>
                    <a:pt x="395136" y="506734"/>
                  </a:cubicBezTo>
                  <a:cubicBezTo>
                    <a:pt x="374434" y="491723"/>
                    <a:pt x="357328" y="474148"/>
                    <a:pt x="327995" y="439999"/>
                  </a:cubicBezTo>
                  <a:cubicBezTo>
                    <a:pt x="326337" y="438091"/>
                    <a:pt x="314110" y="423737"/>
                    <a:pt x="311671" y="420954"/>
                  </a:cubicBezTo>
                  <a:cubicBezTo>
                    <a:pt x="301788" y="409571"/>
                    <a:pt x="293877" y="401002"/>
                    <a:pt x="286152" y="393184"/>
                  </a:cubicBezTo>
                  <a:cubicBezTo>
                    <a:pt x="269422" y="376235"/>
                    <a:pt x="255443" y="362944"/>
                    <a:pt x="224296" y="334268"/>
                  </a:cubicBezTo>
                  <a:cubicBezTo>
                    <a:pt x="223827" y="333830"/>
                    <a:pt x="223796" y="333830"/>
                    <a:pt x="223327" y="333392"/>
                  </a:cubicBezTo>
                  <a:cubicBezTo>
                    <a:pt x="181735" y="295115"/>
                    <a:pt x="163065" y="277258"/>
                    <a:pt x="141518" y="253742"/>
                  </a:cubicBezTo>
                  <a:cubicBezTo>
                    <a:pt x="110747" y="220155"/>
                    <a:pt x="87793" y="182628"/>
                    <a:pt x="56208" y="119646"/>
                  </a:cubicBezTo>
                  <a:cubicBezTo>
                    <a:pt x="53925" y="115143"/>
                    <a:pt x="28845" y="64763"/>
                    <a:pt x="27687" y="62387"/>
                  </a:cubicBezTo>
                  <a:cubicBezTo>
                    <a:pt x="20276" y="47501"/>
                    <a:pt x="14928" y="36056"/>
                    <a:pt x="10300" y="24954"/>
                  </a:cubicBezTo>
                  <a:cubicBezTo>
                    <a:pt x="6672" y="16260"/>
                    <a:pt x="3702" y="8129"/>
                    <a:pt x="1294" y="436"/>
                  </a:cubicBezTo>
                  <a:cubicBezTo>
                    <a:pt x="1200" y="61"/>
                    <a:pt x="793" y="-64"/>
                    <a:pt x="418" y="3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2260824" y="2357820"/>
              <a:ext cx="528648" cy="337106"/>
            </a:xfrm>
            <a:custGeom>
              <a:avLst/>
              <a:gdLst/>
              <a:ahLst/>
              <a:cxnLst/>
              <a:rect l="l" t="t" r="r" b="b"/>
              <a:pathLst>
                <a:path w="528648" h="337106" extrusionOk="0">
                  <a:moveTo>
                    <a:pt x="918" y="43"/>
                  </a:moveTo>
                  <a:cubicBezTo>
                    <a:pt x="574" y="-82"/>
                    <a:pt x="168" y="74"/>
                    <a:pt x="43" y="418"/>
                  </a:cubicBezTo>
                  <a:cubicBezTo>
                    <a:pt x="-82" y="762"/>
                    <a:pt x="74" y="1169"/>
                    <a:pt x="418" y="1294"/>
                  </a:cubicBezTo>
                  <a:cubicBezTo>
                    <a:pt x="13427" y="6360"/>
                    <a:pt x="24498" y="9049"/>
                    <a:pt x="49265" y="13990"/>
                  </a:cubicBezTo>
                  <a:cubicBezTo>
                    <a:pt x="52330" y="14616"/>
                    <a:pt x="53237" y="14772"/>
                    <a:pt x="54738" y="15054"/>
                  </a:cubicBezTo>
                  <a:cubicBezTo>
                    <a:pt x="71906" y="18493"/>
                    <a:pt x="82289" y="21026"/>
                    <a:pt x="92953" y="24623"/>
                  </a:cubicBezTo>
                  <a:cubicBezTo>
                    <a:pt x="190022" y="57365"/>
                    <a:pt x="259696" y="89544"/>
                    <a:pt x="318707" y="133482"/>
                  </a:cubicBezTo>
                  <a:cubicBezTo>
                    <a:pt x="350385" y="157061"/>
                    <a:pt x="375622" y="179952"/>
                    <a:pt x="421624" y="224859"/>
                  </a:cubicBezTo>
                  <a:cubicBezTo>
                    <a:pt x="422499" y="225703"/>
                    <a:pt x="432225" y="235241"/>
                    <a:pt x="435102" y="238056"/>
                  </a:cubicBezTo>
                  <a:cubicBezTo>
                    <a:pt x="449644" y="252253"/>
                    <a:pt x="459776" y="261979"/>
                    <a:pt x="470189" y="271674"/>
                  </a:cubicBezTo>
                  <a:cubicBezTo>
                    <a:pt x="473723" y="274957"/>
                    <a:pt x="477320" y="279304"/>
                    <a:pt x="481510" y="285058"/>
                  </a:cubicBezTo>
                  <a:cubicBezTo>
                    <a:pt x="483199" y="287372"/>
                    <a:pt x="484950" y="289843"/>
                    <a:pt x="487076" y="292970"/>
                  </a:cubicBezTo>
                  <a:cubicBezTo>
                    <a:pt x="488234" y="294659"/>
                    <a:pt x="492174" y="300538"/>
                    <a:pt x="492737" y="301382"/>
                  </a:cubicBezTo>
                  <a:cubicBezTo>
                    <a:pt x="507216" y="322679"/>
                    <a:pt x="516160" y="332560"/>
                    <a:pt x="527730" y="337064"/>
                  </a:cubicBezTo>
                  <a:cubicBezTo>
                    <a:pt x="528074" y="337189"/>
                    <a:pt x="528481" y="337032"/>
                    <a:pt x="528606" y="336688"/>
                  </a:cubicBezTo>
                  <a:cubicBezTo>
                    <a:pt x="528731" y="336344"/>
                    <a:pt x="528575" y="335938"/>
                    <a:pt x="528231" y="335813"/>
                  </a:cubicBezTo>
                  <a:cubicBezTo>
                    <a:pt x="517035" y="331466"/>
                    <a:pt x="508154" y="321709"/>
                    <a:pt x="493831" y="300631"/>
                  </a:cubicBezTo>
                  <a:cubicBezTo>
                    <a:pt x="493268" y="299819"/>
                    <a:pt x="489391" y="294002"/>
                    <a:pt x="488265" y="292313"/>
                  </a:cubicBezTo>
                  <a:cubicBezTo>
                    <a:pt x="486107" y="289155"/>
                    <a:pt x="484293" y="286622"/>
                    <a:pt x="482605" y="284307"/>
                  </a:cubicBezTo>
                  <a:cubicBezTo>
                    <a:pt x="478352" y="278460"/>
                    <a:pt x="474661" y="274081"/>
                    <a:pt x="471065" y="270735"/>
                  </a:cubicBezTo>
                  <a:cubicBezTo>
                    <a:pt x="460683" y="261041"/>
                    <a:pt x="450613" y="251315"/>
                    <a:pt x="436071" y="237118"/>
                  </a:cubicBezTo>
                  <a:cubicBezTo>
                    <a:pt x="433194" y="234303"/>
                    <a:pt x="423438" y="224765"/>
                    <a:pt x="422593" y="223921"/>
                  </a:cubicBezTo>
                  <a:cubicBezTo>
                    <a:pt x="376561" y="178951"/>
                    <a:pt x="351324" y="156091"/>
                    <a:pt x="319582" y="132449"/>
                  </a:cubicBezTo>
                  <a:cubicBezTo>
                    <a:pt x="260447" y="88418"/>
                    <a:pt x="190553" y="56176"/>
                    <a:pt x="93359" y="23372"/>
                  </a:cubicBezTo>
                  <a:cubicBezTo>
                    <a:pt x="82633" y="19744"/>
                    <a:pt x="72157" y="17274"/>
                    <a:pt x="54957" y="13803"/>
                  </a:cubicBezTo>
                  <a:cubicBezTo>
                    <a:pt x="53456" y="13490"/>
                    <a:pt x="52549" y="13333"/>
                    <a:pt x="49484" y="12739"/>
                  </a:cubicBezTo>
                  <a:cubicBezTo>
                    <a:pt x="24810" y="7798"/>
                    <a:pt x="13834" y="5046"/>
                    <a:pt x="918" y="4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2393560" y="2545579"/>
              <a:ext cx="347241" cy="186969"/>
            </a:xfrm>
            <a:custGeom>
              <a:avLst/>
              <a:gdLst/>
              <a:ahLst/>
              <a:cxnLst/>
              <a:rect l="l" t="t" r="r" b="b"/>
              <a:pathLst>
                <a:path w="347241" h="186969" extrusionOk="0">
                  <a:moveTo>
                    <a:pt x="995" y="106"/>
                  </a:moveTo>
                  <a:cubicBezTo>
                    <a:pt x="682" y="-82"/>
                    <a:pt x="307" y="-19"/>
                    <a:pt x="119" y="293"/>
                  </a:cubicBezTo>
                  <a:cubicBezTo>
                    <a:pt x="-100" y="606"/>
                    <a:pt x="-6" y="981"/>
                    <a:pt x="307" y="1169"/>
                  </a:cubicBezTo>
                  <a:cubicBezTo>
                    <a:pt x="4497" y="3921"/>
                    <a:pt x="8750" y="6047"/>
                    <a:pt x="13410" y="7611"/>
                  </a:cubicBezTo>
                  <a:cubicBezTo>
                    <a:pt x="19008" y="9518"/>
                    <a:pt x="23792" y="10488"/>
                    <a:pt x="33643" y="11927"/>
                  </a:cubicBezTo>
                  <a:cubicBezTo>
                    <a:pt x="43056" y="13303"/>
                    <a:pt x="46746" y="13865"/>
                    <a:pt x="52031" y="15241"/>
                  </a:cubicBezTo>
                  <a:cubicBezTo>
                    <a:pt x="78300" y="22121"/>
                    <a:pt x="105694" y="32160"/>
                    <a:pt x="136091" y="45544"/>
                  </a:cubicBezTo>
                  <a:cubicBezTo>
                    <a:pt x="203013" y="74971"/>
                    <a:pt x="256739" y="112623"/>
                    <a:pt x="346115" y="186769"/>
                  </a:cubicBezTo>
                  <a:cubicBezTo>
                    <a:pt x="346397" y="187020"/>
                    <a:pt x="346866" y="187051"/>
                    <a:pt x="347085" y="186769"/>
                  </a:cubicBezTo>
                  <a:cubicBezTo>
                    <a:pt x="347335" y="186488"/>
                    <a:pt x="347272" y="186019"/>
                    <a:pt x="346991" y="185800"/>
                  </a:cubicBezTo>
                  <a:cubicBezTo>
                    <a:pt x="257552" y="111591"/>
                    <a:pt x="203639" y="73783"/>
                    <a:pt x="136591" y="44293"/>
                  </a:cubicBezTo>
                  <a:cubicBezTo>
                    <a:pt x="106132" y="30909"/>
                    <a:pt x="78800" y="20902"/>
                    <a:pt x="52438" y="13990"/>
                  </a:cubicBezTo>
                  <a:cubicBezTo>
                    <a:pt x="47090" y="12583"/>
                    <a:pt x="43337" y="11958"/>
                    <a:pt x="33862" y="10582"/>
                  </a:cubicBezTo>
                  <a:cubicBezTo>
                    <a:pt x="24074" y="9175"/>
                    <a:pt x="19446" y="8236"/>
                    <a:pt x="13910" y="6391"/>
                  </a:cubicBezTo>
                  <a:cubicBezTo>
                    <a:pt x="9376" y="4828"/>
                    <a:pt x="5123" y="2795"/>
                    <a:pt x="995" y="10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2881985" y="2622602"/>
              <a:ext cx="629773" cy="46917"/>
            </a:xfrm>
            <a:custGeom>
              <a:avLst/>
              <a:gdLst/>
              <a:ahLst/>
              <a:cxnLst/>
              <a:rect l="l" t="t" r="r" b="b"/>
              <a:pathLst>
                <a:path w="629773" h="46917" extrusionOk="0">
                  <a:moveTo>
                    <a:pt x="629208" y="75"/>
                  </a:moveTo>
                  <a:cubicBezTo>
                    <a:pt x="619013" y="-582"/>
                    <a:pt x="604003" y="3108"/>
                    <a:pt x="582581" y="10739"/>
                  </a:cubicBezTo>
                  <a:cubicBezTo>
                    <a:pt x="579141" y="11958"/>
                    <a:pt x="575545" y="13303"/>
                    <a:pt x="571448" y="14835"/>
                  </a:cubicBezTo>
                  <a:cubicBezTo>
                    <a:pt x="568259" y="16024"/>
                    <a:pt x="555468" y="20902"/>
                    <a:pt x="552404" y="22059"/>
                  </a:cubicBezTo>
                  <a:cubicBezTo>
                    <a:pt x="545586" y="24623"/>
                    <a:pt x="540614" y="26312"/>
                    <a:pt x="536580" y="27532"/>
                  </a:cubicBezTo>
                  <a:cubicBezTo>
                    <a:pt x="493455" y="40572"/>
                    <a:pt x="438916" y="46232"/>
                    <a:pt x="381094" y="45513"/>
                  </a:cubicBezTo>
                  <a:cubicBezTo>
                    <a:pt x="354794" y="45201"/>
                    <a:pt x="327150" y="43262"/>
                    <a:pt x="296471" y="39947"/>
                  </a:cubicBezTo>
                  <a:cubicBezTo>
                    <a:pt x="268358" y="36913"/>
                    <a:pt x="244685" y="33724"/>
                    <a:pt x="196025" y="26468"/>
                  </a:cubicBezTo>
                  <a:cubicBezTo>
                    <a:pt x="160688" y="21215"/>
                    <a:pt x="147491" y="19307"/>
                    <a:pt x="129290" y="16899"/>
                  </a:cubicBezTo>
                  <a:cubicBezTo>
                    <a:pt x="124318" y="16242"/>
                    <a:pt x="118595" y="15179"/>
                    <a:pt x="111215" y="13678"/>
                  </a:cubicBezTo>
                  <a:cubicBezTo>
                    <a:pt x="108307" y="13084"/>
                    <a:pt x="92889" y="9800"/>
                    <a:pt x="90388" y="9269"/>
                  </a:cubicBezTo>
                  <a:cubicBezTo>
                    <a:pt x="80443" y="7173"/>
                    <a:pt x="73031" y="5735"/>
                    <a:pt x="65745" y="4484"/>
                  </a:cubicBezTo>
                  <a:cubicBezTo>
                    <a:pt x="36568" y="-520"/>
                    <a:pt x="15553" y="-738"/>
                    <a:pt x="355" y="5672"/>
                  </a:cubicBezTo>
                  <a:cubicBezTo>
                    <a:pt x="11" y="5829"/>
                    <a:pt x="-83" y="6204"/>
                    <a:pt x="73" y="6548"/>
                  </a:cubicBezTo>
                  <a:cubicBezTo>
                    <a:pt x="230" y="6892"/>
                    <a:pt x="605" y="7080"/>
                    <a:pt x="949" y="6923"/>
                  </a:cubicBezTo>
                  <a:cubicBezTo>
                    <a:pt x="15803" y="669"/>
                    <a:pt x="36599" y="794"/>
                    <a:pt x="65557" y="5735"/>
                  </a:cubicBezTo>
                  <a:cubicBezTo>
                    <a:pt x="72813" y="6986"/>
                    <a:pt x="80162" y="8424"/>
                    <a:pt x="90075" y="10520"/>
                  </a:cubicBezTo>
                  <a:cubicBezTo>
                    <a:pt x="92577" y="11051"/>
                    <a:pt x="108056" y="14429"/>
                    <a:pt x="110996" y="15023"/>
                  </a:cubicBezTo>
                  <a:cubicBezTo>
                    <a:pt x="118407" y="16524"/>
                    <a:pt x="124162" y="17493"/>
                    <a:pt x="129165" y="18150"/>
                  </a:cubicBezTo>
                  <a:cubicBezTo>
                    <a:pt x="147366" y="20558"/>
                    <a:pt x="160500" y="22466"/>
                    <a:pt x="195806" y="27719"/>
                  </a:cubicBezTo>
                  <a:cubicBezTo>
                    <a:pt x="244497" y="34974"/>
                    <a:pt x="268108" y="38258"/>
                    <a:pt x="296253" y="41292"/>
                  </a:cubicBezTo>
                  <a:cubicBezTo>
                    <a:pt x="326962" y="44606"/>
                    <a:pt x="354607" y="46545"/>
                    <a:pt x="380969" y="46858"/>
                  </a:cubicBezTo>
                  <a:cubicBezTo>
                    <a:pt x="438916" y="47577"/>
                    <a:pt x="493674" y="41854"/>
                    <a:pt x="536955" y="28783"/>
                  </a:cubicBezTo>
                  <a:cubicBezTo>
                    <a:pt x="541020" y="27563"/>
                    <a:pt x="545930" y="25874"/>
                    <a:pt x="552779" y="23310"/>
                  </a:cubicBezTo>
                  <a:cubicBezTo>
                    <a:pt x="555875" y="22153"/>
                    <a:pt x="568759" y="17274"/>
                    <a:pt x="571917" y="16086"/>
                  </a:cubicBezTo>
                  <a:cubicBezTo>
                    <a:pt x="576014" y="14554"/>
                    <a:pt x="579610" y="13209"/>
                    <a:pt x="583050" y="11989"/>
                  </a:cubicBezTo>
                  <a:cubicBezTo>
                    <a:pt x="604284" y="4421"/>
                    <a:pt x="619138" y="794"/>
                    <a:pt x="629083" y="1419"/>
                  </a:cubicBezTo>
                  <a:cubicBezTo>
                    <a:pt x="629458" y="1451"/>
                    <a:pt x="629740" y="1107"/>
                    <a:pt x="629771" y="731"/>
                  </a:cubicBezTo>
                  <a:cubicBezTo>
                    <a:pt x="629802" y="387"/>
                    <a:pt x="629552" y="106"/>
                    <a:pt x="629208" y="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2839212" y="2720545"/>
              <a:ext cx="589332" cy="152623"/>
            </a:xfrm>
            <a:custGeom>
              <a:avLst/>
              <a:gdLst/>
              <a:ahLst/>
              <a:cxnLst/>
              <a:rect l="l" t="t" r="r" b="b"/>
              <a:pathLst>
                <a:path w="589332" h="152623" extrusionOk="0">
                  <a:moveTo>
                    <a:pt x="109174" y="451"/>
                  </a:moveTo>
                  <a:cubicBezTo>
                    <a:pt x="91568" y="1139"/>
                    <a:pt x="72773" y="2672"/>
                    <a:pt x="52102" y="4954"/>
                  </a:cubicBezTo>
                  <a:cubicBezTo>
                    <a:pt x="46629" y="5549"/>
                    <a:pt x="42314" y="6330"/>
                    <a:pt x="32150" y="8582"/>
                  </a:cubicBezTo>
                  <a:cubicBezTo>
                    <a:pt x="29367" y="9208"/>
                    <a:pt x="27991" y="9520"/>
                    <a:pt x="26396" y="9864"/>
                  </a:cubicBezTo>
                  <a:cubicBezTo>
                    <a:pt x="15451" y="12178"/>
                    <a:pt x="8008" y="13085"/>
                    <a:pt x="691" y="12616"/>
                  </a:cubicBezTo>
                  <a:cubicBezTo>
                    <a:pt x="315" y="12585"/>
                    <a:pt x="34" y="12835"/>
                    <a:pt x="3" y="13210"/>
                  </a:cubicBezTo>
                  <a:cubicBezTo>
                    <a:pt x="-29" y="13586"/>
                    <a:pt x="222" y="13961"/>
                    <a:pt x="597" y="13992"/>
                  </a:cubicBezTo>
                  <a:cubicBezTo>
                    <a:pt x="8071" y="14493"/>
                    <a:pt x="15639" y="13586"/>
                    <a:pt x="26678" y="11240"/>
                  </a:cubicBezTo>
                  <a:cubicBezTo>
                    <a:pt x="28304" y="10896"/>
                    <a:pt x="29680" y="10584"/>
                    <a:pt x="32432" y="9958"/>
                  </a:cubicBezTo>
                  <a:cubicBezTo>
                    <a:pt x="42533" y="7738"/>
                    <a:pt x="46786" y="6831"/>
                    <a:pt x="52165" y="6237"/>
                  </a:cubicBezTo>
                  <a:cubicBezTo>
                    <a:pt x="93413" y="1702"/>
                    <a:pt x="127468" y="201"/>
                    <a:pt x="158772" y="2234"/>
                  </a:cubicBezTo>
                  <a:cubicBezTo>
                    <a:pt x="262846" y="9020"/>
                    <a:pt x="356256" y="33788"/>
                    <a:pt x="458985" y="80133"/>
                  </a:cubicBezTo>
                  <a:cubicBezTo>
                    <a:pt x="462175" y="81571"/>
                    <a:pt x="471557" y="85762"/>
                    <a:pt x="473151" y="86481"/>
                  </a:cubicBezTo>
                  <a:cubicBezTo>
                    <a:pt x="517527" y="106183"/>
                    <a:pt x="537072" y="116346"/>
                    <a:pt x="558556" y="133390"/>
                  </a:cubicBezTo>
                  <a:cubicBezTo>
                    <a:pt x="559525" y="134171"/>
                    <a:pt x="561308" y="135203"/>
                    <a:pt x="564310" y="136798"/>
                  </a:cubicBezTo>
                  <a:cubicBezTo>
                    <a:pt x="565686" y="137517"/>
                    <a:pt x="575631" y="142834"/>
                    <a:pt x="576725" y="143428"/>
                  </a:cubicBezTo>
                  <a:cubicBezTo>
                    <a:pt x="584105" y="147525"/>
                    <a:pt x="588140" y="150402"/>
                    <a:pt x="588046" y="151840"/>
                  </a:cubicBezTo>
                  <a:cubicBezTo>
                    <a:pt x="588014" y="152215"/>
                    <a:pt x="588265" y="152591"/>
                    <a:pt x="588640" y="152622"/>
                  </a:cubicBezTo>
                  <a:cubicBezTo>
                    <a:pt x="589015" y="152653"/>
                    <a:pt x="589297" y="152309"/>
                    <a:pt x="589328" y="151934"/>
                  </a:cubicBezTo>
                  <a:cubicBezTo>
                    <a:pt x="589484" y="149651"/>
                    <a:pt x="585481" y="146680"/>
                    <a:pt x="577319" y="142177"/>
                  </a:cubicBezTo>
                  <a:cubicBezTo>
                    <a:pt x="576225" y="141583"/>
                    <a:pt x="566374" y="136360"/>
                    <a:pt x="564998" y="135641"/>
                  </a:cubicBezTo>
                  <a:cubicBezTo>
                    <a:pt x="562058" y="134078"/>
                    <a:pt x="560213" y="133014"/>
                    <a:pt x="559338" y="132326"/>
                  </a:cubicBezTo>
                  <a:cubicBezTo>
                    <a:pt x="537729" y="115189"/>
                    <a:pt x="518184" y="104994"/>
                    <a:pt x="473714" y="85230"/>
                  </a:cubicBezTo>
                  <a:cubicBezTo>
                    <a:pt x="472119" y="84511"/>
                    <a:pt x="462738" y="80321"/>
                    <a:pt x="459548" y="78882"/>
                  </a:cubicBezTo>
                  <a:cubicBezTo>
                    <a:pt x="356694" y="32474"/>
                    <a:pt x="263096" y="7675"/>
                    <a:pt x="158834" y="889"/>
                  </a:cubicBezTo>
                  <a:cubicBezTo>
                    <a:pt x="143198" y="-174"/>
                    <a:pt x="126780" y="-237"/>
                    <a:pt x="109174" y="4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2797232" y="2809720"/>
              <a:ext cx="374199" cy="130694"/>
            </a:xfrm>
            <a:custGeom>
              <a:avLst/>
              <a:gdLst/>
              <a:ahLst/>
              <a:cxnLst/>
              <a:rect l="l" t="t" r="r" b="b"/>
              <a:pathLst>
                <a:path w="374199" h="130694" extrusionOk="0">
                  <a:moveTo>
                    <a:pt x="109312" y="308"/>
                  </a:moveTo>
                  <a:cubicBezTo>
                    <a:pt x="102151" y="-161"/>
                    <a:pt x="94552" y="-67"/>
                    <a:pt x="86358" y="402"/>
                  </a:cubicBezTo>
                  <a:cubicBezTo>
                    <a:pt x="77758" y="903"/>
                    <a:pt x="70660" y="1559"/>
                    <a:pt x="55586" y="3342"/>
                  </a:cubicBezTo>
                  <a:cubicBezTo>
                    <a:pt x="49613" y="4061"/>
                    <a:pt x="47362" y="4374"/>
                    <a:pt x="44266" y="4718"/>
                  </a:cubicBezTo>
                  <a:cubicBezTo>
                    <a:pt x="35791" y="5656"/>
                    <a:pt x="26691" y="6219"/>
                    <a:pt x="16809" y="6563"/>
                  </a:cubicBezTo>
                  <a:cubicBezTo>
                    <a:pt x="16809" y="6563"/>
                    <a:pt x="10961" y="6719"/>
                    <a:pt x="9085" y="6751"/>
                  </a:cubicBezTo>
                  <a:cubicBezTo>
                    <a:pt x="6364" y="6813"/>
                    <a:pt x="4175" y="6938"/>
                    <a:pt x="2736" y="7032"/>
                  </a:cubicBezTo>
                  <a:cubicBezTo>
                    <a:pt x="1861" y="7094"/>
                    <a:pt x="1267" y="7126"/>
                    <a:pt x="891" y="7220"/>
                  </a:cubicBezTo>
                  <a:cubicBezTo>
                    <a:pt x="516" y="7313"/>
                    <a:pt x="266" y="7438"/>
                    <a:pt x="109" y="7720"/>
                  </a:cubicBezTo>
                  <a:cubicBezTo>
                    <a:pt x="-203" y="8314"/>
                    <a:pt x="203" y="8595"/>
                    <a:pt x="704" y="8783"/>
                  </a:cubicBezTo>
                  <a:cubicBezTo>
                    <a:pt x="891" y="8877"/>
                    <a:pt x="1016" y="8689"/>
                    <a:pt x="1204" y="8595"/>
                  </a:cubicBezTo>
                  <a:cubicBezTo>
                    <a:pt x="1329" y="8533"/>
                    <a:pt x="1548" y="8658"/>
                    <a:pt x="1579" y="8502"/>
                  </a:cubicBezTo>
                  <a:cubicBezTo>
                    <a:pt x="1892" y="8439"/>
                    <a:pt x="2236" y="8345"/>
                    <a:pt x="2861" y="8314"/>
                  </a:cubicBezTo>
                  <a:cubicBezTo>
                    <a:pt x="4300" y="8189"/>
                    <a:pt x="6395" y="8189"/>
                    <a:pt x="9116" y="8126"/>
                  </a:cubicBezTo>
                  <a:cubicBezTo>
                    <a:pt x="10992" y="8064"/>
                    <a:pt x="16934" y="7939"/>
                    <a:pt x="16934" y="7939"/>
                  </a:cubicBezTo>
                  <a:cubicBezTo>
                    <a:pt x="26847" y="7595"/>
                    <a:pt x="35885" y="6907"/>
                    <a:pt x="44391" y="6000"/>
                  </a:cubicBezTo>
                  <a:cubicBezTo>
                    <a:pt x="47518" y="5656"/>
                    <a:pt x="49739" y="5437"/>
                    <a:pt x="55712" y="4718"/>
                  </a:cubicBezTo>
                  <a:cubicBezTo>
                    <a:pt x="70785" y="2935"/>
                    <a:pt x="77852" y="2185"/>
                    <a:pt x="86390" y="1684"/>
                  </a:cubicBezTo>
                  <a:cubicBezTo>
                    <a:pt x="102714" y="746"/>
                    <a:pt x="116474" y="1559"/>
                    <a:pt x="129483" y="4624"/>
                  </a:cubicBezTo>
                  <a:cubicBezTo>
                    <a:pt x="203035" y="21855"/>
                    <a:pt x="266424" y="50751"/>
                    <a:pt x="326123" y="94438"/>
                  </a:cubicBezTo>
                  <a:cubicBezTo>
                    <a:pt x="328437" y="96127"/>
                    <a:pt x="330907" y="97940"/>
                    <a:pt x="333941" y="100004"/>
                  </a:cubicBezTo>
                  <a:cubicBezTo>
                    <a:pt x="336005" y="101412"/>
                    <a:pt x="343479" y="106478"/>
                    <a:pt x="343322" y="106352"/>
                  </a:cubicBezTo>
                  <a:cubicBezTo>
                    <a:pt x="358114" y="116360"/>
                    <a:pt x="366214" y="122739"/>
                    <a:pt x="373031" y="130495"/>
                  </a:cubicBezTo>
                  <a:cubicBezTo>
                    <a:pt x="373281" y="130776"/>
                    <a:pt x="373719" y="130745"/>
                    <a:pt x="374000" y="130495"/>
                  </a:cubicBezTo>
                  <a:cubicBezTo>
                    <a:pt x="374282" y="130245"/>
                    <a:pt x="374251" y="129807"/>
                    <a:pt x="374000" y="129525"/>
                  </a:cubicBezTo>
                  <a:cubicBezTo>
                    <a:pt x="367089" y="121676"/>
                    <a:pt x="358958" y="115265"/>
                    <a:pt x="344104" y="105195"/>
                  </a:cubicBezTo>
                  <a:cubicBezTo>
                    <a:pt x="344260" y="105321"/>
                    <a:pt x="336786" y="100255"/>
                    <a:pt x="334722" y="98847"/>
                  </a:cubicBezTo>
                  <a:cubicBezTo>
                    <a:pt x="331720" y="96783"/>
                    <a:pt x="329218" y="95063"/>
                    <a:pt x="326904" y="93375"/>
                  </a:cubicBezTo>
                  <a:cubicBezTo>
                    <a:pt x="267081" y="49594"/>
                    <a:pt x="203535" y="20667"/>
                    <a:pt x="129796" y="3373"/>
                  </a:cubicBezTo>
                  <a:cubicBezTo>
                    <a:pt x="123166" y="1809"/>
                    <a:pt x="116474" y="777"/>
                    <a:pt x="109312" y="30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2894148" y="2432630"/>
              <a:ext cx="524346" cy="140980"/>
            </a:xfrm>
            <a:custGeom>
              <a:avLst/>
              <a:gdLst/>
              <a:ahLst/>
              <a:cxnLst/>
              <a:rect l="l" t="t" r="r" b="b"/>
              <a:pathLst>
                <a:path w="524346" h="140980" extrusionOk="0">
                  <a:moveTo>
                    <a:pt x="523415" y="67"/>
                  </a:moveTo>
                  <a:cubicBezTo>
                    <a:pt x="514002" y="4915"/>
                    <a:pt x="506778" y="9824"/>
                    <a:pt x="491549" y="21082"/>
                  </a:cubicBezTo>
                  <a:cubicBezTo>
                    <a:pt x="491330" y="21239"/>
                    <a:pt x="491267" y="21207"/>
                    <a:pt x="491048" y="21364"/>
                  </a:cubicBezTo>
                  <a:cubicBezTo>
                    <a:pt x="478133" y="30902"/>
                    <a:pt x="472191" y="35092"/>
                    <a:pt x="464467" y="39533"/>
                  </a:cubicBezTo>
                  <a:cubicBezTo>
                    <a:pt x="407051" y="72619"/>
                    <a:pt x="353545" y="92227"/>
                    <a:pt x="299506" y="97199"/>
                  </a:cubicBezTo>
                  <a:cubicBezTo>
                    <a:pt x="277991" y="99169"/>
                    <a:pt x="260385" y="99826"/>
                    <a:pt x="220544" y="100608"/>
                  </a:cubicBezTo>
                  <a:cubicBezTo>
                    <a:pt x="211787" y="100795"/>
                    <a:pt x="207972" y="100889"/>
                    <a:pt x="203156" y="100983"/>
                  </a:cubicBezTo>
                  <a:cubicBezTo>
                    <a:pt x="141050" y="102453"/>
                    <a:pt x="103992" y="106237"/>
                    <a:pt x="66747" y="117495"/>
                  </a:cubicBezTo>
                  <a:cubicBezTo>
                    <a:pt x="63463" y="118495"/>
                    <a:pt x="59679" y="119434"/>
                    <a:pt x="54519" y="120622"/>
                  </a:cubicBezTo>
                  <a:cubicBezTo>
                    <a:pt x="54301" y="120684"/>
                    <a:pt x="41135" y="123686"/>
                    <a:pt x="37226" y="124625"/>
                  </a:cubicBezTo>
                  <a:cubicBezTo>
                    <a:pt x="19057" y="129003"/>
                    <a:pt x="7548" y="133287"/>
                    <a:pt x="200" y="139760"/>
                  </a:cubicBezTo>
                  <a:cubicBezTo>
                    <a:pt x="-82" y="140011"/>
                    <a:pt x="-51" y="140448"/>
                    <a:pt x="200" y="140730"/>
                  </a:cubicBezTo>
                  <a:cubicBezTo>
                    <a:pt x="450" y="141011"/>
                    <a:pt x="794" y="141074"/>
                    <a:pt x="1075" y="140824"/>
                  </a:cubicBezTo>
                  <a:cubicBezTo>
                    <a:pt x="8237" y="134538"/>
                    <a:pt x="19557" y="130191"/>
                    <a:pt x="37539" y="125876"/>
                  </a:cubicBezTo>
                  <a:cubicBezTo>
                    <a:pt x="41448" y="124937"/>
                    <a:pt x="54707" y="121935"/>
                    <a:pt x="54926" y="121873"/>
                  </a:cubicBezTo>
                  <a:cubicBezTo>
                    <a:pt x="60086" y="120684"/>
                    <a:pt x="63839" y="119746"/>
                    <a:pt x="67153" y="118745"/>
                  </a:cubicBezTo>
                  <a:cubicBezTo>
                    <a:pt x="104273" y="107519"/>
                    <a:pt x="141206" y="103672"/>
                    <a:pt x="203188" y="102234"/>
                  </a:cubicBezTo>
                  <a:cubicBezTo>
                    <a:pt x="208004" y="102109"/>
                    <a:pt x="211850" y="102109"/>
                    <a:pt x="220575" y="101952"/>
                  </a:cubicBezTo>
                  <a:cubicBezTo>
                    <a:pt x="260447" y="101139"/>
                    <a:pt x="278053" y="100420"/>
                    <a:pt x="299631" y="98450"/>
                  </a:cubicBezTo>
                  <a:cubicBezTo>
                    <a:pt x="353888" y="93478"/>
                    <a:pt x="407614" y="73870"/>
                    <a:pt x="465186" y="40690"/>
                  </a:cubicBezTo>
                  <a:cubicBezTo>
                    <a:pt x="472973" y="36218"/>
                    <a:pt x="479009" y="31996"/>
                    <a:pt x="491955" y="22427"/>
                  </a:cubicBezTo>
                  <a:cubicBezTo>
                    <a:pt x="492174" y="22271"/>
                    <a:pt x="492112" y="22302"/>
                    <a:pt x="492331" y="22145"/>
                  </a:cubicBezTo>
                  <a:cubicBezTo>
                    <a:pt x="507498" y="10950"/>
                    <a:pt x="514659" y="6134"/>
                    <a:pt x="523978" y="1318"/>
                  </a:cubicBezTo>
                  <a:cubicBezTo>
                    <a:pt x="524322" y="1162"/>
                    <a:pt x="524447" y="661"/>
                    <a:pt x="524260" y="349"/>
                  </a:cubicBezTo>
                  <a:cubicBezTo>
                    <a:pt x="524103" y="36"/>
                    <a:pt x="523728" y="-89"/>
                    <a:pt x="523415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2931988" y="2256739"/>
              <a:ext cx="455864" cy="225675"/>
            </a:xfrm>
            <a:custGeom>
              <a:avLst/>
              <a:gdLst/>
              <a:ahLst/>
              <a:cxnLst/>
              <a:rect l="l" t="t" r="r" b="b"/>
              <a:pathLst>
                <a:path w="455864" h="225675" extrusionOk="0">
                  <a:moveTo>
                    <a:pt x="454772" y="146"/>
                  </a:moveTo>
                  <a:cubicBezTo>
                    <a:pt x="447455" y="5682"/>
                    <a:pt x="440669" y="10998"/>
                    <a:pt x="429379" y="19879"/>
                  </a:cubicBezTo>
                  <a:cubicBezTo>
                    <a:pt x="429004" y="20192"/>
                    <a:pt x="423844" y="24257"/>
                    <a:pt x="422343" y="25446"/>
                  </a:cubicBezTo>
                  <a:cubicBezTo>
                    <a:pt x="372777" y="64442"/>
                    <a:pt x="346164" y="82173"/>
                    <a:pt x="310545" y="96590"/>
                  </a:cubicBezTo>
                  <a:cubicBezTo>
                    <a:pt x="296847" y="102125"/>
                    <a:pt x="285214" y="105690"/>
                    <a:pt x="259821" y="112507"/>
                  </a:cubicBezTo>
                  <a:cubicBezTo>
                    <a:pt x="259540" y="112601"/>
                    <a:pt x="232051" y="120075"/>
                    <a:pt x="221794" y="123547"/>
                  </a:cubicBezTo>
                  <a:cubicBezTo>
                    <a:pt x="199122" y="131208"/>
                    <a:pt x="179108" y="140058"/>
                    <a:pt x="145771" y="156383"/>
                  </a:cubicBezTo>
                  <a:cubicBezTo>
                    <a:pt x="143082" y="157696"/>
                    <a:pt x="124725" y="166765"/>
                    <a:pt x="120566" y="168798"/>
                  </a:cubicBezTo>
                  <a:cubicBezTo>
                    <a:pt x="108745" y="174520"/>
                    <a:pt x="97831" y="179117"/>
                    <a:pt x="77973" y="187186"/>
                  </a:cubicBezTo>
                  <a:cubicBezTo>
                    <a:pt x="77035" y="187561"/>
                    <a:pt x="76222" y="187936"/>
                    <a:pt x="74471" y="188655"/>
                  </a:cubicBezTo>
                  <a:cubicBezTo>
                    <a:pt x="52142" y="197724"/>
                    <a:pt x="41885" y="202071"/>
                    <a:pt x="29626" y="208013"/>
                  </a:cubicBezTo>
                  <a:cubicBezTo>
                    <a:pt x="28344" y="208638"/>
                    <a:pt x="28282" y="208701"/>
                    <a:pt x="15366" y="216206"/>
                  </a:cubicBezTo>
                  <a:cubicBezTo>
                    <a:pt x="15272" y="216269"/>
                    <a:pt x="918" y="224431"/>
                    <a:pt x="918" y="224400"/>
                  </a:cubicBezTo>
                  <a:cubicBezTo>
                    <a:pt x="574" y="224274"/>
                    <a:pt x="168" y="224431"/>
                    <a:pt x="43" y="224775"/>
                  </a:cubicBezTo>
                  <a:cubicBezTo>
                    <a:pt x="-82" y="225119"/>
                    <a:pt x="74" y="225525"/>
                    <a:pt x="418" y="225650"/>
                  </a:cubicBezTo>
                  <a:cubicBezTo>
                    <a:pt x="1106" y="225901"/>
                    <a:pt x="4014" y="224337"/>
                    <a:pt x="15866" y="217457"/>
                  </a:cubicBezTo>
                  <a:cubicBezTo>
                    <a:pt x="15960" y="217394"/>
                    <a:pt x="29001" y="209764"/>
                    <a:pt x="30221" y="209139"/>
                  </a:cubicBezTo>
                  <a:cubicBezTo>
                    <a:pt x="42448" y="203228"/>
                    <a:pt x="52768" y="198913"/>
                    <a:pt x="75065" y="189875"/>
                  </a:cubicBezTo>
                  <a:cubicBezTo>
                    <a:pt x="76816" y="189156"/>
                    <a:pt x="77567" y="188781"/>
                    <a:pt x="78474" y="188405"/>
                  </a:cubicBezTo>
                  <a:cubicBezTo>
                    <a:pt x="98394" y="180337"/>
                    <a:pt x="109308" y="175677"/>
                    <a:pt x="121191" y="169923"/>
                  </a:cubicBezTo>
                  <a:cubicBezTo>
                    <a:pt x="125382" y="167891"/>
                    <a:pt x="143707" y="158947"/>
                    <a:pt x="146397" y="157602"/>
                  </a:cubicBezTo>
                  <a:cubicBezTo>
                    <a:pt x="179670" y="141309"/>
                    <a:pt x="199747" y="132428"/>
                    <a:pt x="222326" y="124766"/>
                  </a:cubicBezTo>
                  <a:cubicBezTo>
                    <a:pt x="232521" y="121326"/>
                    <a:pt x="240870" y="118981"/>
                    <a:pt x="259665" y="113915"/>
                  </a:cubicBezTo>
                  <a:cubicBezTo>
                    <a:pt x="259946" y="113852"/>
                    <a:pt x="259853" y="113790"/>
                    <a:pt x="260165" y="113727"/>
                  </a:cubicBezTo>
                  <a:cubicBezTo>
                    <a:pt x="285621" y="106879"/>
                    <a:pt x="297317" y="103376"/>
                    <a:pt x="311076" y="97810"/>
                  </a:cubicBezTo>
                  <a:cubicBezTo>
                    <a:pt x="346852" y="83330"/>
                    <a:pt x="373527" y="65474"/>
                    <a:pt x="423156" y="26384"/>
                  </a:cubicBezTo>
                  <a:cubicBezTo>
                    <a:pt x="424657" y="25195"/>
                    <a:pt x="448299" y="6713"/>
                    <a:pt x="455617" y="1178"/>
                  </a:cubicBezTo>
                  <a:cubicBezTo>
                    <a:pt x="455929" y="959"/>
                    <a:pt x="455929" y="490"/>
                    <a:pt x="455711" y="209"/>
                  </a:cubicBezTo>
                  <a:cubicBezTo>
                    <a:pt x="455429" y="-41"/>
                    <a:pt x="455085" y="-73"/>
                    <a:pt x="454772" y="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2935491" y="2111508"/>
              <a:ext cx="420084" cy="333991"/>
            </a:xfrm>
            <a:custGeom>
              <a:avLst/>
              <a:gdLst/>
              <a:ahLst/>
              <a:cxnLst/>
              <a:rect l="l" t="t" r="r" b="b"/>
              <a:pathLst>
                <a:path w="420084" h="333991" extrusionOk="0">
                  <a:moveTo>
                    <a:pt x="419028" y="86"/>
                  </a:moveTo>
                  <a:cubicBezTo>
                    <a:pt x="408489" y="5184"/>
                    <a:pt x="401391" y="11594"/>
                    <a:pt x="387756" y="26574"/>
                  </a:cubicBezTo>
                  <a:cubicBezTo>
                    <a:pt x="387162" y="27230"/>
                    <a:pt x="387162" y="27199"/>
                    <a:pt x="386567" y="27856"/>
                  </a:cubicBezTo>
                  <a:cubicBezTo>
                    <a:pt x="381720" y="33172"/>
                    <a:pt x="379094" y="36018"/>
                    <a:pt x="375998" y="38989"/>
                  </a:cubicBezTo>
                  <a:cubicBezTo>
                    <a:pt x="350198" y="64132"/>
                    <a:pt x="320833" y="89869"/>
                    <a:pt x="287654" y="116982"/>
                  </a:cubicBezTo>
                  <a:cubicBezTo>
                    <a:pt x="273706" y="128365"/>
                    <a:pt x="260540" y="136371"/>
                    <a:pt x="232740" y="151288"/>
                  </a:cubicBezTo>
                  <a:cubicBezTo>
                    <a:pt x="231520" y="151944"/>
                    <a:pt x="231426" y="151913"/>
                    <a:pt x="230206" y="152570"/>
                  </a:cubicBezTo>
                  <a:cubicBezTo>
                    <a:pt x="213288" y="161670"/>
                    <a:pt x="205314" y="166236"/>
                    <a:pt x="196088" y="172021"/>
                  </a:cubicBezTo>
                  <a:cubicBezTo>
                    <a:pt x="172822" y="186656"/>
                    <a:pt x="154246" y="201260"/>
                    <a:pt x="119378" y="231157"/>
                  </a:cubicBezTo>
                  <a:cubicBezTo>
                    <a:pt x="118158" y="232189"/>
                    <a:pt x="105899" y="242759"/>
                    <a:pt x="102866" y="245323"/>
                  </a:cubicBezTo>
                  <a:cubicBezTo>
                    <a:pt x="67341" y="275532"/>
                    <a:pt x="48202" y="292138"/>
                    <a:pt x="27218" y="311370"/>
                  </a:cubicBezTo>
                  <a:cubicBezTo>
                    <a:pt x="25967" y="312496"/>
                    <a:pt x="24247" y="313809"/>
                    <a:pt x="21840" y="315373"/>
                  </a:cubicBezTo>
                  <a:cubicBezTo>
                    <a:pt x="20870" y="315998"/>
                    <a:pt x="15616" y="319251"/>
                    <a:pt x="14803" y="319782"/>
                  </a:cubicBezTo>
                  <a:cubicBezTo>
                    <a:pt x="5766" y="325474"/>
                    <a:pt x="1419" y="329101"/>
                    <a:pt x="43" y="333073"/>
                  </a:cubicBezTo>
                  <a:cubicBezTo>
                    <a:pt x="-82" y="333417"/>
                    <a:pt x="74" y="333824"/>
                    <a:pt x="418" y="333949"/>
                  </a:cubicBezTo>
                  <a:cubicBezTo>
                    <a:pt x="762" y="334074"/>
                    <a:pt x="1169" y="333917"/>
                    <a:pt x="1294" y="333573"/>
                  </a:cubicBezTo>
                  <a:cubicBezTo>
                    <a:pt x="2544" y="330008"/>
                    <a:pt x="6829" y="326474"/>
                    <a:pt x="15554" y="320971"/>
                  </a:cubicBezTo>
                  <a:cubicBezTo>
                    <a:pt x="16367" y="320470"/>
                    <a:pt x="21527" y="317218"/>
                    <a:pt x="22496" y="316561"/>
                  </a:cubicBezTo>
                  <a:cubicBezTo>
                    <a:pt x="24967" y="314935"/>
                    <a:pt x="26749" y="313653"/>
                    <a:pt x="28063" y="312465"/>
                  </a:cubicBezTo>
                  <a:cubicBezTo>
                    <a:pt x="49015" y="293232"/>
                    <a:pt x="68185" y="276595"/>
                    <a:pt x="103710" y="246418"/>
                  </a:cubicBezTo>
                  <a:cubicBezTo>
                    <a:pt x="106744" y="243853"/>
                    <a:pt x="119002" y="233283"/>
                    <a:pt x="120222" y="232251"/>
                  </a:cubicBezTo>
                  <a:cubicBezTo>
                    <a:pt x="155028" y="202418"/>
                    <a:pt x="173541" y="187720"/>
                    <a:pt x="196745" y="173115"/>
                  </a:cubicBezTo>
                  <a:cubicBezTo>
                    <a:pt x="205908" y="167361"/>
                    <a:pt x="213945" y="162952"/>
                    <a:pt x="230863" y="153852"/>
                  </a:cubicBezTo>
                  <a:cubicBezTo>
                    <a:pt x="232083" y="153195"/>
                    <a:pt x="232083" y="153132"/>
                    <a:pt x="233302" y="152476"/>
                  </a:cubicBezTo>
                  <a:cubicBezTo>
                    <a:pt x="261166" y="137496"/>
                    <a:pt x="274488" y="129553"/>
                    <a:pt x="288529" y="118076"/>
                  </a:cubicBezTo>
                  <a:cubicBezTo>
                    <a:pt x="321740" y="90963"/>
                    <a:pt x="351042" y="65164"/>
                    <a:pt x="376873" y="39990"/>
                  </a:cubicBezTo>
                  <a:cubicBezTo>
                    <a:pt x="379969" y="36988"/>
                    <a:pt x="382658" y="34110"/>
                    <a:pt x="387537" y="28763"/>
                  </a:cubicBezTo>
                  <a:cubicBezTo>
                    <a:pt x="388131" y="28106"/>
                    <a:pt x="388131" y="28137"/>
                    <a:pt x="388725" y="27481"/>
                  </a:cubicBezTo>
                  <a:cubicBezTo>
                    <a:pt x="402266" y="12658"/>
                    <a:pt x="409365" y="6309"/>
                    <a:pt x="419716" y="1275"/>
                  </a:cubicBezTo>
                  <a:cubicBezTo>
                    <a:pt x="420060" y="1118"/>
                    <a:pt x="420185" y="743"/>
                    <a:pt x="419997" y="399"/>
                  </a:cubicBezTo>
                  <a:cubicBezTo>
                    <a:pt x="419841" y="24"/>
                    <a:pt x="419372" y="-101"/>
                    <a:pt x="419028" y="8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9"/>
          <p:cNvGrpSpPr/>
          <p:nvPr/>
        </p:nvGrpSpPr>
        <p:grpSpPr>
          <a:xfrm rot="10800000" flipH="1">
            <a:off x="-470118" y="-447944"/>
            <a:ext cx="1928678" cy="2262029"/>
            <a:chOff x="2069427" y="3400385"/>
            <a:chExt cx="718102" cy="842218"/>
          </a:xfrm>
        </p:grpSpPr>
        <p:sp>
          <p:nvSpPr>
            <p:cNvPr id="850" name="Google Shape;850;p9"/>
            <p:cNvSpPr/>
            <p:nvPr/>
          </p:nvSpPr>
          <p:spPr>
            <a:xfrm>
              <a:off x="2069427" y="3400385"/>
              <a:ext cx="718102" cy="842218"/>
            </a:xfrm>
            <a:custGeom>
              <a:avLst/>
              <a:gdLst/>
              <a:ahLst/>
              <a:cxnLst/>
              <a:rect l="l" t="t" r="r" b="b"/>
              <a:pathLst>
                <a:path w="718102" h="842218" extrusionOk="0">
                  <a:moveTo>
                    <a:pt x="123954" y="545638"/>
                  </a:moveTo>
                  <a:cubicBezTo>
                    <a:pt x="134212" y="549047"/>
                    <a:pt x="143781" y="558522"/>
                    <a:pt x="149473" y="568779"/>
                  </a:cubicBezTo>
                  <a:cubicBezTo>
                    <a:pt x="158291" y="584635"/>
                    <a:pt x="170738" y="612842"/>
                    <a:pt x="155164" y="623725"/>
                  </a:cubicBezTo>
                  <a:cubicBezTo>
                    <a:pt x="139622" y="634608"/>
                    <a:pt x="125111" y="617564"/>
                    <a:pt x="113478" y="602116"/>
                  </a:cubicBezTo>
                  <a:cubicBezTo>
                    <a:pt x="101845" y="586667"/>
                    <a:pt x="93589" y="554082"/>
                    <a:pt x="105410" y="547170"/>
                  </a:cubicBezTo>
                  <a:cubicBezTo>
                    <a:pt x="111414" y="543699"/>
                    <a:pt x="117794" y="543574"/>
                    <a:pt x="123954" y="545638"/>
                  </a:cubicBezTo>
                  <a:close/>
                  <a:moveTo>
                    <a:pt x="596071" y="559898"/>
                  </a:moveTo>
                  <a:cubicBezTo>
                    <a:pt x="602857" y="562431"/>
                    <a:pt x="607517" y="565903"/>
                    <a:pt x="607861" y="570218"/>
                  </a:cubicBezTo>
                  <a:cubicBezTo>
                    <a:pt x="608830" y="581726"/>
                    <a:pt x="590129" y="595392"/>
                    <a:pt x="565706" y="598144"/>
                  </a:cubicBezTo>
                  <a:cubicBezTo>
                    <a:pt x="540594" y="600990"/>
                    <a:pt x="511980" y="595205"/>
                    <a:pt x="511167" y="581914"/>
                  </a:cubicBezTo>
                  <a:cubicBezTo>
                    <a:pt x="510354" y="568623"/>
                    <a:pt x="532307" y="556677"/>
                    <a:pt x="553916" y="554988"/>
                  </a:cubicBezTo>
                  <a:cubicBezTo>
                    <a:pt x="567457" y="553956"/>
                    <a:pt x="584782" y="555676"/>
                    <a:pt x="596071" y="559898"/>
                  </a:cubicBezTo>
                  <a:close/>
                  <a:moveTo>
                    <a:pt x="163482" y="273225"/>
                  </a:moveTo>
                  <a:cubicBezTo>
                    <a:pt x="172520" y="279136"/>
                    <a:pt x="167173" y="302246"/>
                    <a:pt x="170988" y="311159"/>
                  </a:cubicBezTo>
                  <a:cubicBezTo>
                    <a:pt x="175366" y="321353"/>
                    <a:pt x="194755" y="339679"/>
                    <a:pt x="178524" y="348779"/>
                  </a:cubicBezTo>
                  <a:cubicBezTo>
                    <a:pt x="167298" y="355065"/>
                    <a:pt x="158260" y="340023"/>
                    <a:pt x="145219" y="314849"/>
                  </a:cubicBezTo>
                  <a:cubicBezTo>
                    <a:pt x="134086" y="293365"/>
                    <a:pt x="141092" y="271412"/>
                    <a:pt x="158635" y="271912"/>
                  </a:cubicBezTo>
                  <a:cubicBezTo>
                    <a:pt x="160574" y="271912"/>
                    <a:pt x="162169" y="272381"/>
                    <a:pt x="163482" y="273225"/>
                  </a:cubicBezTo>
                  <a:close/>
                  <a:moveTo>
                    <a:pt x="552509" y="230383"/>
                  </a:moveTo>
                  <a:cubicBezTo>
                    <a:pt x="555605" y="231164"/>
                    <a:pt x="558232" y="233353"/>
                    <a:pt x="559983" y="237638"/>
                  </a:cubicBezTo>
                  <a:cubicBezTo>
                    <a:pt x="564861" y="249553"/>
                    <a:pt x="548788" y="256651"/>
                    <a:pt x="522206" y="266533"/>
                  </a:cubicBezTo>
                  <a:cubicBezTo>
                    <a:pt x="499534" y="274977"/>
                    <a:pt x="478581" y="265345"/>
                    <a:pt x="481208" y="248020"/>
                  </a:cubicBezTo>
                  <a:cubicBezTo>
                    <a:pt x="483523" y="232603"/>
                    <a:pt x="511073" y="243611"/>
                    <a:pt x="521706" y="240515"/>
                  </a:cubicBezTo>
                  <a:cubicBezTo>
                    <a:pt x="529680" y="238169"/>
                    <a:pt x="543252" y="228037"/>
                    <a:pt x="552509" y="230383"/>
                  </a:cubicBezTo>
                  <a:close/>
                  <a:moveTo>
                    <a:pt x="566363" y="0"/>
                  </a:moveTo>
                  <a:cubicBezTo>
                    <a:pt x="566363" y="0"/>
                    <a:pt x="529618" y="25268"/>
                    <a:pt x="497157" y="34337"/>
                  </a:cubicBezTo>
                  <a:cubicBezTo>
                    <a:pt x="464728" y="43406"/>
                    <a:pt x="429140" y="50599"/>
                    <a:pt x="416475" y="59668"/>
                  </a:cubicBezTo>
                  <a:cubicBezTo>
                    <a:pt x="378823" y="86624"/>
                    <a:pt x="417538" y="260435"/>
                    <a:pt x="391301" y="268847"/>
                  </a:cubicBezTo>
                  <a:cubicBezTo>
                    <a:pt x="372506" y="274883"/>
                    <a:pt x="352523" y="236700"/>
                    <a:pt x="350678" y="169027"/>
                  </a:cubicBezTo>
                  <a:cubicBezTo>
                    <a:pt x="348989" y="106857"/>
                    <a:pt x="370035" y="69018"/>
                    <a:pt x="370035" y="69018"/>
                  </a:cubicBezTo>
                  <a:cubicBezTo>
                    <a:pt x="370035" y="69018"/>
                    <a:pt x="250482" y="89564"/>
                    <a:pt x="232219" y="124933"/>
                  </a:cubicBezTo>
                  <a:cubicBezTo>
                    <a:pt x="216114" y="156142"/>
                    <a:pt x="213205" y="229632"/>
                    <a:pt x="259426" y="294272"/>
                  </a:cubicBezTo>
                  <a:cubicBezTo>
                    <a:pt x="273123" y="313410"/>
                    <a:pt x="315841" y="388808"/>
                    <a:pt x="302112" y="396751"/>
                  </a:cubicBezTo>
                  <a:cubicBezTo>
                    <a:pt x="263116" y="419392"/>
                    <a:pt x="230155" y="347122"/>
                    <a:pt x="214925" y="300089"/>
                  </a:cubicBezTo>
                  <a:cubicBezTo>
                    <a:pt x="194411" y="236700"/>
                    <a:pt x="197006" y="148137"/>
                    <a:pt x="197006" y="148137"/>
                  </a:cubicBezTo>
                  <a:cubicBezTo>
                    <a:pt x="197006" y="148137"/>
                    <a:pt x="92870" y="228631"/>
                    <a:pt x="89086" y="276290"/>
                  </a:cubicBezTo>
                  <a:cubicBezTo>
                    <a:pt x="81299" y="375017"/>
                    <a:pt x="233908" y="506704"/>
                    <a:pt x="213268" y="523403"/>
                  </a:cubicBezTo>
                  <a:cubicBezTo>
                    <a:pt x="167704" y="560336"/>
                    <a:pt x="64130" y="317507"/>
                    <a:pt x="64130" y="317507"/>
                  </a:cubicBezTo>
                  <a:cubicBezTo>
                    <a:pt x="64130" y="317507"/>
                    <a:pt x="-7139" y="461922"/>
                    <a:pt x="585" y="566027"/>
                  </a:cubicBezTo>
                  <a:cubicBezTo>
                    <a:pt x="6590" y="647241"/>
                    <a:pt x="54999" y="691210"/>
                    <a:pt x="111883" y="702625"/>
                  </a:cubicBezTo>
                  <a:cubicBezTo>
                    <a:pt x="171644" y="714633"/>
                    <a:pt x="243133" y="677419"/>
                    <a:pt x="243133" y="677419"/>
                  </a:cubicBezTo>
                  <a:cubicBezTo>
                    <a:pt x="243133" y="677419"/>
                    <a:pt x="254391" y="799006"/>
                    <a:pt x="322408" y="825931"/>
                  </a:cubicBezTo>
                  <a:cubicBezTo>
                    <a:pt x="399682" y="856515"/>
                    <a:pt x="488964" y="845445"/>
                    <a:pt x="550695" y="780649"/>
                  </a:cubicBezTo>
                  <a:cubicBezTo>
                    <a:pt x="610488" y="717886"/>
                    <a:pt x="634130" y="651307"/>
                    <a:pt x="634130" y="651307"/>
                  </a:cubicBezTo>
                  <a:cubicBezTo>
                    <a:pt x="634130" y="651307"/>
                    <a:pt x="546129" y="676731"/>
                    <a:pt x="473421" y="671227"/>
                  </a:cubicBezTo>
                  <a:cubicBezTo>
                    <a:pt x="411721" y="666568"/>
                    <a:pt x="372975" y="656873"/>
                    <a:pt x="372694" y="645490"/>
                  </a:cubicBezTo>
                  <a:cubicBezTo>
                    <a:pt x="372225" y="624663"/>
                    <a:pt x="458442" y="635233"/>
                    <a:pt x="545723" y="633419"/>
                  </a:cubicBezTo>
                  <a:cubicBezTo>
                    <a:pt x="587753" y="632543"/>
                    <a:pt x="639727" y="637578"/>
                    <a:pt x="661586" y="583915"/>
                  </a:cubicBezTo>
                  <a:cubicBezTo>
                    <a:pt x="677598" y="544637"/>
                    <a:pt x="682476" y="481030"/>
                    <a:pt x="682476" y="481030"/>
                  </a:cubicBezTo>
                  <a:cubicBezTo>
                    <a:pt x="682476" y="481030"/>
                    <a:pt x="626249" y="514616"/>
                    <a:pt x="542564" y="525311"/>
                  </a:cubicBezTo>
                  <a:cubicBezTo>
                    <a:pt x="496688" y="531159"/>
                    <a:pt x="384077" y="542448"/>
                    <a:pt x="384296" y="525561"/>
                  </a:cubicBezTo>
                  <a:cubicBezTo>
                    <a:pt x="384421" y="514272"/>
                    <a:pt x="499878" y="517837"/>
                    <a:pt x="538499" y="512583"/>
                  </a:cubicBezTo>
                  <a:cubicBezTo>
                    <a:pt x="618931" y="501575"/>
                    <a:pt x="690420" y="451258"/>
                    <a:pt x="690420" y="451258"/>
                  </a:cubicBezTo>
                  <a:cubicBezTo>
                    <a:pt x="690420" y="451258"/>
                    <a:pt x="706619" y="402536"/>
                    <a:pt x="713936" y="367824"/>
                  </a:cubicBezTo>
                  <a:cubicBezTo>
                    <a:pt x="723068" y="324481"/>
                    <a:pt x="714343" y="277416"/>
                    <a:pt x="714343" y="277416"/>
                  </a:cubicBezTo>
                  <a:cubicBezTo>
                    <a:pt x="714343" y="277416"/>
                    <a:pt x="661962" y="352657"/>
                    <a:pt x="589160" y="377581"/>
                  </a:cubicBezTo>
                  <a:cubicBezTo>
                    <a:pt x="528429" y="398377"/>
                    <a:pt x="432611" y="402849"/>
                    <a:pt x="424699" y="366042"/>
                  </a:cubicBezTo>
                  <a:cubicBezTo>
                    <a:pt x="417945" y="334707"/>
                    <a:pt x="497157" y="330673"/>
                    <a:pt x="559608" y="320290"/>
                  </a:cubicBezTo>
                  <a:cubicBezTo>
                    <a:pt x="612208" y="311534"/>
                    <a:pt x="681132" y="272600"/>
                    <a:pt x="673626" y="229507"/>
                  </a:cubicBezTo>
                  <a:cubicBezTo>
                    <a:pt x="666121" y="186414"/>
                    <a:pt x="639102" y="137817"/>
                    <a:pt x="599824" y="96193"/>
                  </a:cubicBezTo>
                  <a:cubicBezTo>
                    <a:pt x="574681" y="69518"/>
                    <a:pt x="566363" y="0"/>
                    <a:pt x="566363" y="0"/>
                  </a:cubicBezTo>
                  <a:close/>
                </a:path>
              </a:pathLst>
            </a:custGeom>
            <a:solidFill>
              <a:srgbClr val="AEB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1" name="Google Shape;851;p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82097" y="3447606"/>
              <a:ext cx="330325" cy="698046"/>
            </a:xfrm>
            <a:custGeom>
              <a:avLst/>
              <a:gdLst/>
              <a:ahLst/>
              <a:cxnLst/>
              <a:rect l="l" t="t" r="r" b="b"/>
              <a:pathLst>
                <a:path w="330325" h="698046" extrusionOk="0">
                  <a:moveTo>
                    <a:pt x="560" y="1102"/>
                  </a:moveTo>
                  <a:lnTo>
                    <a:pt x="330885" y="1102"/>
                  </a:lnTo>
                  <a:lnTo>
                    <a:pt x="330885" y="699148"/>
                  </a:lnTo>
                  <a:lnTo>
                    <a:pt x="560" y="699148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52" name="Google Shape;852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05228" y="3810020"/>
              <a:ext cx="279188" cy="60693"/>
            </a:xfrm>
            <a:custGeom>
              <a:avLst/>
              <a:gdLst/>
              <a:ahLst/>
              <a:cxnLst/>
              <a:rect l="l" t="t" r="r" b="b"/>
              <a:pathLst>
                <a:path w="279188" h="60693" extrusionOk="0">
                  <a:moveTo>
                    <a:pt x="598" y="1218"/>
                  </a:moveTo>
                  <a:lnTo>
                    <a:pt x="279786" y="1218"/>
                  </a:lnTo>
                  <a:lnTo>
                    <a:pt x="279786" y="61911"/>
                  </a:lnTo>
                  <a:lnTo>
                    <a:pt x="598" y="6191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53" name="Google Shape;853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72552" y="3957500"/>
              <a:ext cx="206967" cy="27801"/>
            </a:xfrm>
            <a:custGeom>
              <a:avLst/>
              <a:gdLst/>
              <a:ahLst/>
              <a:cxnLst/>
              <a:rect l="l" t="t" r="r" b="b"/>
              <a:pathLst>
                <a:path w="206967" h="27801" extrusionOk="0">
                  <a:moveTo>
                    <a:pt x="588" y="1265"/>
                  </a:moveTo>
                  <a:lnTo>
                    <a:pt x="207556" y="1265"/>
                  </a:lnTo>
                  <a:lnTo>
                    <a:pt x="207556" y="29067"/>
                  </a:lnTo>
                  <a:lnTo>
                    <a:pt x="588" y="2906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54" name="Google Shape;854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33280" y="4021139"/>
              <a:ext cx="308427" cy="100773"/>
            </a:xfrm>
            <a:custGeom>
              <a:avLst/>
              <a:gdLst/>
              <a:ahLst/>
              <a:cxnLst/>
              <a:rect l="l" t="t" r="r" b="b"/>
              <a:pathLst>
                <a:path w="308427" h="100773" extrusionOk="0">
                  <a:moveTo>
                    <a:pt x="575" y="1285"/>
                  </a:moveTo>
                  <a:lnTo>
                    <a:pt x="309002" y="1285"/>
                  </a:lnTo>
                  <a:lnTo>
                    <a:pt x="309002" y="102059"/>
                  </a:lnTo>
                  <a:lnTo>
                    <a:pt x="575" y="102059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55" name="Google Shape;855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65015" y="3545864"/>
              <a:ext cx="74850" cy="224552"/>
            </a:xfrm>
            <a:custGeom>
              <a:avLst/>
              <a:gdLst/>
              <a:ahLst/>
              <a:cxnLst/>
              <a:rect l="l" t="t" r="r" b="b"/>
              <a:pathLst>
                <a:path w="74850" h="224552" extrusionOk="0">
                  <a:moveTo>
                    <a:pt x="586" y="1134"/>
                  </a:moveTo>
                  <a:lnTo>
                    <a:pt x="75437" y="1134"/>
                  </a:lnTo>
                  <a:lnTo>
                    <a:pt x="75437" y="225686"/>
                  </a:lnTo>
                  <a:lnTo>
                    <a:pt x="586" y="22568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56" name="Google Shape;856;p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267840" y="3744161"/>
              <a:ext cx="123487" cy="191406"/>
            </a:xfrm>
            <a:custGeom>
              <a:avLst/>
              <a:gdLst/>
              <a:ahLst/>
              <a:cxnLst/>
              <a:rect l="l" t="t" r="r" b="b"/>
              <a:pathLst>
                <a:path w="123487" h="191406" extrusionOk="0">
                  <a:moveTo>
                    <a:pt x="555" y="1197"/>
                  </a:moveTo>
                  <a:lnTo>
                    <a:pt x="124043" y="1197"/>
                  </a:lnTo>
                  <a:lnTo>
                    <a:pt x="124043" y="192603"/>
                  </a:lnTo>
                  <a:lnTo>
                    <a:pt x="555" y="19260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57" name="Google Shape;857;p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163588" y="3900647"/>
              <a:ext cx="167316" cy="139430"/>
            </a:xfrm>
            <a:custGeom>
              <a:avLst/>
              <a:gdLst/>
              <a:ahLst/>
              <a:cxnLst/>
              <a:rect l="l" t="t" r="r" b="b"/>
              <a:pathLst>
                <a:path w="167316" h="139430" extrusionOk="0">
                  <a:moveTo>
                    <a:pt x="522" y="1247"/>
                  </a:moveTo>
                  <a:lnTo>
                    <a:pt x="167838" y="1247"/>
                  </a:lnTo>
                  <a:lnTo>
                    <a:pt x="167838" y="140677"/>
                  </a:lnTo>
                  <a:lnTo>
                    <a:pt x="522" y="140677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58" name="Google Shape;858;p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522662" y="3496329"/>
              <a:ext cx="27776" cy="117277"/>
            </a:xfrm>
            <a:custGeom>
              <a:avLst/>
              <a:gdLst/>
              <a:ahLst/>
              <a:cxnLst/>
              <a:rect l="l" t="t" r="r" b="b"/>
              <a:pathLst>
                <a:path w="27776" h="117277" extrusionOk="0">
                  <a:moveTo>
                    <a:pt x="637" y="1118"/>
                  </a:moveTo>
                  <a:lnTo>
                    <a:pt x="28413" y="1118"/>
                  </a:lnTo>
                  <a:lnTo>
                    <a:pt x="28413" y="118396"/>
                  </a:lnTo>
                  <a:lnTo>
                    <a:pt x="637" y="11839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859" name="Google Shape;859;p9"/>
          <p:cNvGrpSpPr/>
          <p:nvPr/>
        </p:nvGrpSpPr>
        <p:grpSpPr>
          <a:xfrm>
            <a:off x="10837363" y="4779853"/>
            <a:ext cx="1886894" cy="2262010"/>
            <a:chOff x="3501179" y="3927572"/>
            <a:chExt cx="656060" cy="786458"/>
          </a:xfrm>
        </p:grpSpPr>
        <p:sp>
          <p:nvSpPr>
            <p:cNvPr id="860" name="Google Shape;860;p9"/>
            <p:cNvSpPr/>
            <p:nvPr/>
          </p:nvSpPr>
          <p:spPr>
            <a:xfrm>
              <a:off x="3675715" y="4167246"/>
              <a:ext cx="308681" cy="546784"/>
            </a:xfrm>
            <a:custGeom>
              <a:avLst/>
              <a:gdLst/>
              <a:ahLst/>
              <a:cxnLst/>
              <a:rect l="l" t="t" r="r" b="b"/>
              <a:pathLst>
                <a:path w="308681" h="546784" extrusionOk="0">
                  <a:moveTo>
                    <a:pt x="1690" y="123"/>
                  </a:moveTo>
                  <a:cubicBezTo>
                    <a:pt x="501" y="498"/>
                    <a:pt x="-281" y="1811"/>
                    <a:pt x="95" y="3031"/>
                  </a:cubicBezTo>
                  <a:cubicBezTo>
                    <a:pt x="251" y="3531"/>
                    <a:pt x="2722" y="11005"/>
                    <a:pt x="3785" y="14101"/>
                  </a:cubicBezTo>
                  <a:cubicBezTo>
                    <a:pt x="6787" y="22983"/>
                    <a:pt x="10164" y="32958"/>
                    <a:pt x="14073" y="43622"/>
                  </a:cubicBezTo>
                  <a:cubicBezTo>
                    <a:pt x="25206" y="74081"/>
                    <a:pt x="37528" y="104290"/>
                    <a:pt x="50725" y="132748"/>
                  </a:cubicBezTo>
                  <a:cubicBezTo>
                    <a:pt x="67924" y="169837"/>
                    <a:pt x="85405" y="200671"/>
                    <a:pt x="102668" y="223187"/>
                  </a:cubicBezTo>
                  <a:cubicBezTo>
                    <a:pt x="123401" y="250269"/>
                    <a:pt x="129937" y="258087"/>
                    <a:pt x="170435" y="303588"/>
                  </a:cubicBezTo>
                  <a:cubicBezTo>
                    <a:pt x="173999" y="307622"/>
                    <a:pt x="177033" y="311094"/>
                    <a:pt x="179941" y="314408"/>
                  </a:cubicBezTo>
                  <a:cubicBezTo>
                    <a:pt x="205178" y="343210"/>
                    <a:pt x="224004" y="367321"/>
                    <a:pt x="245582" y="400094"/>
                  </a:cubicBezTo>
                  <a:cubicBezTo>
                    <a:pt x="255120" y="414573"/>
                    <a:pt x="265283" y="435526"/>
                    <a:pt x="275634" y="461513"/>
                  </a:cubicBezTo>
                  <a:cubicBezTo>
                    <a:pt x="282890" y="479776"/>
                    <a:pt x="289801" y="499415"/>
                    <a:pt x="296212" y="518992"/>
                  </a:cubicBezTo>
                  <a:cubicBezTo>
                    <a:pt x="298432" y="525840"/>
                    <a:pt x="303998" y="543790"/>
                    <a:pt x="304374" y="545104"/>
                  </a:cubicBezTo>
                  <a:cubicBezTo>
                    <a:pt x="304718" y="546323"/>
                    <a:pt x="305812" y="547043"/>
                    <a:pt x="307000" y="546699"/>
                  </a:cubicBezTo>
                  <a:cubicBezTo>
                    <a:pt x="308220" y="546355"/>
                    <a:pt x="308939" y="545010"/>
                    <a:pt x="308595" y="543790"/>
                  </a:cubicBezTo>
                  <a:cubicBezTo>
                    <a:pt x="308220" y="542477"/>
                    <a:pt x="302653" y="524558"/>
                    <a:pt x="300433" y="517678"/>
                  </a:cubicBezTo>
                  <a:cubicBezTo>
                    <a:pt x="294022" y="498039"/>
                    <a:pt x="287174" y="478275"/>
                    <a:pt x="279856" y="459950"/>
                  </a:cubicBezTo>
                  <a:cubicBezTo>
                    <a:pt x="269411" y="433681"/>
                    <a:pt x="258998" y="412228"/>
                    <a:pt x="249272" y="397468"/>
                  </a:cubicBezTo>
                  <a:cubicBezTo>
                    <a:pt x="227569" y="364507"/>
                    <a:pt x="208743" y="340208"/>
                    <a:pt x="183350" y="311250"/>
                  </a:cubicBezTo>
                  <a:cubicBezTo>
                    <a:pt x="180442" y="307935"/>
                    <a:pt x="177440" y="304464"/>
                    <a:pt x="173843" y="300430"/>
                  </a:cubicBezTo>
                  <a:cubicBezTo>
                    <a:pt x="133439" y="254991"/>
                    <a:pt x="126747" y="247486"/>
                    <a:pt x="106076" y="220529"/>
                  </a:cubicBezTo>
                  <a:cubicBezTo>
                    <a:pt x="89064" y="198326"/>
                    <a:pt x="71989" y="167710"/>
                    <a:pt x="54915" y="130872"/>
                  </a:cubicBezTo>
                  <a:cubicBezTo>
                    <a:pt x="41781" y="102570"/>
                    <a:pt x="29616" y="72361"/>
                    <a:pt x="18514" y="42027"/>
                  </a:cubicBezTo>
                  <a:cubicBezTo>
                    <a:pt x="14636" y="31395"/>
                    <a:pt x="10946" y="21356"/>
                    <a:pt x="7975" y="12506"/>
                  </a:cubicBezTo>
                  <a:cubicBezTo>
                    <a:pt x="6943" y="9410"/>
                    <a:pt x="4723" y="1936"/>
                    <a:pt x="4535" y="1436"/>
                  </a:cubicBezTo>
                  <a:cubicBezTo>
                    <a:pt x="4223" y="248"/>
                    <a:pt x="2878" y="-253"/>
                    <a:pt x="1690" y="12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3724832" y="4264406"/>
              <a:ext cx="8987" cy="42717"/>
            </a:xfrm>
            <a:custGeom>
              <a:avLst/>
              <a:gdLst/>
              <a:ahLst/>
              <a:cxnLst/>
              <a:rect l="l" t="t" r="r" b="b"/>
              <a:pathLst>
                <a:path w="8987" h="42717" extrusionOk="0">
                  <a:moveTo>
                    <a:pt x="2139" y="0"/>
                  </a:moveTo>
                  <a:cubicBezTo>
                    <a:pt x="2139" y="0"/>
                    <a:pt x="1107" y="4816"/>
                    <a:pt x="825" y="6848"/>
                  </a:cubicBezTo>
                  <a:cubicBezTo>
                    <a:pt x="544" y="8756"/>
                    <a:pt x="450" y="10601"/>
                    <a:pt x="294" y="12384"/>
                  </a:cubicBezTo>
                  <a:cubicBezTo>
                    <a:pt x="137" y="14354"/>
                    <a:pt x="-50" y="16137"/>
                    <a:pt x="12" y="17669"/>
                  </a:cubicBezTo>
                  <a:cubicBezTo>
                    <a:pt x="262" y="22954"/>
                    <a:pt x="888" y="27988"/>
                    <a:pt x="1857" y="32711"/>
                  </a:cubicBezTo>
                  <a:cubicBezTo>
                    <a:pt x="2295" y="34869"/>
                    <a:pt x="2952" y="36807"/>
                    <a:pt x="3452" y="38496"/>
                  </a:cubicBezTo>
                  <a:cubicBezTo>
                    <a:pt x="3734" y="39528"/>
                    <a:pt x="4766" y="42718"/>
                    <a:pt x="4766" y="42718"/>
                  </a:cubicBezTo>
                  <a:lnTo>
                    <a:pt x="8987" y="41404"/>
                  </a:lnTo>
                  <a:lnTo>
                    <a:pt x="8206" y="39309"/>
                  </a:lnTo>
                  <a:cubicBezTo>
                    <a:pt x="7737" y="37965"/>
                    <a:pt x="7080" y="35431"/>
                    <a:pt x="6361" y="31929"/>
                  </a:cubicBezTo>
                  <a:cubicBezTo>
                    <a:pt x="5454" y="27457"/>
                    <a:pt x="4766" y="22485"/>
                    <a:pt x="4516" y="17418"/>
                  </a:cubicBezTo>
                  <a:cubicBezTo>
                    <a:pt x="4453" y="16105"/>
                    <a:pt x="4641" y="14479"/>
                    <a:pt x="4766" y="12665"/>
                  </a:cubicBezTo>
                  <a:cubicBezTo>
                    <a:pt x="4891" y="11008"/>
                    <a:pt x="5047" y="9225"/>
                    <a:pt x="5297" y="7380"/>
                  </a:cubicBezTo>
                  <a:cubicBezTo>
                    <a:pt x="5579" y="5410"/>
                    <a:pt x="6611" y="782"/>
                    <a:pt x="6611" y="782"/>
                  </a:cubicBezTo>
                  <a:lnTo>
                    <a:pt x="2139" y="0"/>
                  </a:ln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3687943" y="4281011"/>
              <a:ext cx="49285" cy="34274"/>
            </a:xfrm>
            <a:custGeom>
              <a:avLst/>
              <a:gdLst/>
              <a:ahLst/>
              <a:cxnLst/>
              <a:rect l="l" t="t" r="r" b="b"/>
              <a:pathLst>
                <a:path w="49285" h="34274" extrusionOk="0">
                  <a:moveTo>
                    <a:pt x="250" y="0"/>
                  </a:moveTo>
                  <a:lnTo>
                    <a:pt x="0" y="4753"/>
                  </a:lnTo>
                  <a:cubicBezTo>
                    <a:pt x="1220" y="4816"/>
                    <a:pt x="3628" y="5066"/>
                    <a:pt x="6849" y="6067"/>
                  </a:cubicBezTo>
                  <a:cubicBezTo>
                    <a:pt x="12290" y="7756"/>
                    <a:pt x="18044" y="10539"/>
                    <a:pt x="23986" y="14761"/>
                  </a:cubicBezTo>
                  <a:cubicBezTo>
                    <a:pt x="30053" y="19076"/>
                    <a:pt x="35400" y="23673"/>
                    <a:pt x="40060" y="28208"/>
                  </a:cubicBezTo>
                  <a:cubicBezTo>
                    <a:pt x="42843" y="30928"/>
                    <a:pt x="44876" y="33118"/>
                    <a:pt x="45845" y="34275"/>
                  </a:cubicBezTo>
                  <a:lnTo>
                    <a:pt x="49285" y="31366"/>
                  </a:lnTo>
                  <a:cubicBezTo>
                    <a:pt x="49004" y="31022"/>
                    <a:pt x="48472" y="30366"/>
                    <a:pt x="47690" y="29521"/>
                  </a:cubicBezTo>
                  <a:cubicBezTo>
                    <a:pt x="46439" y="28145"/>
                    <a:pt x="44907" y="26675"/>
                    <a:pt x="43218" y="25049"/>
                  </a:cubicBezTo>
                  <a:cubicBezTo>
                    <a:pt x="38371" y="20358"/>
                    <a:pt x="32867" y="15543"/>
                    <a:pt x="26613" y="11070"/>
                  </a:cubicBezTo>
                  <a:cubicBezTo>
                    <a:pt x="20265" y="6536"/>
                    <a:pt x="14041" y="3659"/>
                    <a:pt x="8162" y="1845"/>
                  </a:cubicBezTo>
                  <a:cubicBezTo>
                    <a:pt x="4597" y="751"/>
                    <a:pt x="1845" y="94"/>
                    <a:pt x="25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3760182" y="4398060"/>
              <a:ext cx="49035" cy="27710"/>
            </a:xfrm>
            <a:custGeom>
              <a:avLst/>
              <a:gdLst/>
              <a:ahLst/>
              <a:cxnLst/>
              <a:rect l="l" t="t" r="r" b="b"/>
              <a:pathLst>
                <a:path w="49035" h="27710" extrusionOk="0">
                  <a:moveTo>
                    <a:pt x="0" y="35"/>
                  </a:moveTo>
                  <a:lnTo>
                    <a:pt x="250" y="4506"/>
                  </a:lnTo>
                  <a:cubicBezTo>
                    <a:pt x="250" y="4506"/>
                    <a:pt x="12196" y="6164"/>
                    <a:pt x="20546" y="11105"/>
                  </a:cubicBezTo>
                  <a:cubicBezTo>
                    <a:pt x="22047" y="11981"/>
                    <a:pt x="27176" y="15233"/>
                    <a:pt x="28208" y="15858"/>
                  </a:cubicBezTo>
                  <a:cubicBezTo>
                    <a:pt x="32398" y="18485"/>
                    <a:pt x="45564" y="26991"/>
                    <a:pt x="46658" y="27711"/>
                  </a:cubicBezTo>
                  <a:lnTo>
                    <a:pt x="49035" y="24021"/>
                  </a:lnTo>
                  <a:cubicBezTo>
                    <a:pt x="47941" y="23270"/>
                    <a:pt x="35056" y="14545"/>
                    <a:pt x="30835" y="11887"/>
                  </a:cubicBezTo>
                  <a:cubicBezTo>
                    <a:pt x="29834" y="11261"/>
                    <a:pt x="24455" y="8040"/>
                    <a:pt x="22923" y="7134"/>
                  </a:cubicBezTo>
                  <a:cubicBezTo>
                    <a:pt x="13791" y="1724"/>
                    <a:pt x="5754" y="-90"/>
                    <a:pt x="250" y="3"/>
                  </a:cubicBezTo>
                  <a:cubicBezTo>
                    <a:pt x="219" y="35"/>
                    <a:pt x="31" y="35"/>
                    <a:pt x="0" y="3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3838796" y="4423144"/>
              <a:ext cx="8417" cy="42467"/>
            </a:xfrm>
            <a:custGeom>
              <a:avLst/>
              <a:gdLst/>
              <a:ahLst/>
              <a:cxnLst/>
              <a:rect l="l" t="t" r="r" b="b"/>
              <a:pathLst>
                <a:path w="8417" h="42467" extrusionOk="0">
                  <a:moveTo>
                    <a:pt x="4196" y="0"/>
                  </a:moveTo>
                  <a:cubicBezTo>
                    <a:pt x="4039" y="407"/>
                    <a:pt x="3695" y="1344"/>
                    <a:pt x="3414" y="2377"/>
                  </a:cubicBezTo>
                  <a:cubicBezTo>
                    <a:pt x="2913" y="4096"/>
                    <a:pt x="2569" y="5785"/>
                    <a:pt x="2100" y="7912"/>
                  </a:cubicBezTo>
                  <a:cubicBezTo>
                    <a:pt x="881" y="13478"/>
                    <a:pt x="99" y="19608"/>
                    <a:pt x="5" y="25580"/>
                  </a:cubicBezTo>
                  <a:cubicBezTo>
                    <a:pt x="-26" y="26894"/>
                    <a:pt x="99" y="28301"/>
                    <a:pt x="255" y="29803"/>
                  </a:cubicBezTo>
                  <a:cubicBezTo>
                    <a:pt x="505" y="32179"/>
                    <a:pt x="974" y="34618"/>
                    <a:pt x="1568" y="37183"/>
                  </a:cubicBezTo>
                  <a:cubicBezTo>
                    <a:pt x="2132" y="39559"/>
                    <a:pt x="2507" y="41310"/>
                    <a:pt x="2882" y="42468"/>
                  </a:cubicBezTo>
                  <a:lnTo>
                    <a:pt x="7354" y="41154"/>
                  </a:lnTo>
                  <a:cubicBezTo>
                    <a:pt x="7010" y="40122"/>
                    <a:pt x="6322" y="38371"/>
                    <a:pt x="5759" y="36151"/>
                  </a:cubicBezTo>
                  <a:cubicBezTo>
                    <a:pt x="5196" y="33774"/>
                    <a:pt x="4946" y="31460"/>
                    <a:pt x="4696" y="29302"/>
                  </a:cubicBezTo>
                  <a:cubicBezTo>
                    <a:pt x="4571" y="27988"/>
                    <a:pt x="4414" y="26706"/>
                    <a:pt x="4446" y="25612"/>
                  </a:cubicBezTo>
                  <a:cubicBezTo>
                    <a:pt x="4540" y="19952"/>
                    <a:pt x="5384" y="14323"/>
                    <a:pt x="6572" y="9006"/>
                  </a:cubicBezTo>
                  <a:cubicBezTo>
                    <a:pt x="7323" y="5567"/>
                    <a:pt x="7917" y="3002"/>
                    <a:pt x="8417" y="1626"/>
                  </a:cubicBezTo>
                  <a:lnTo>
                    <a:pt x="4196" y="0"/>
                  </a:ln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3901501" y="4568935"/>
              <a:ext cx="34774" cy="19232"/>
            </a:xfrm>
            <a:custGeom>
              <a:avLst/>
              <a:gdLst/>
              <a:ahLst/>
              <a:cxnLst/>
              <a:rect l="l" t="t" r="r" b="b"/>
              <a:pathLst>
                <a:path w="34774" h="19232" extrusionOk="0">
                  <a:moveTo>
                    <a:pt x="1314" y="0"/>
                  </a:moveTo>
                  <a:lnTo>
                    <a:pt x="0" y="4222"/>
                  </a:lnTo>
                  <a:cubicBezTo>
                    <a:pt x="813" y="4440"/>
                    <a:pt x="2345" y="4941"/>
                    <a:pt x="4222" y="5535"/>
                  </a:cubicBezTo>
                  <a:cubicBezTo>
                    <a:pt x="7349" y="6536"/>
                    <a:pt x="10539" y="7568"/>
                    <a:pt x="13447" y="8694"/>
                  </a:cubicBezTo>
                  <a:cubicBezTo>
                    <a:pt x="14198" y="8975"/>
                    <a:pt x="14854" y="9444"/>
                    <a:pt x="15542" y="9757"/>
                  </a:cubicBezTo>
                  <a:cubicBezTo>
                    <a:pt x="17481" y="10570"/>
                    <a:pt x="19514" y="11414"/>
                    <a:pt x="21327" y="12384"/>
                  </a:cubicBezTo>
                  <a:cubicBezTo>
                    <a:pt x="24236" y="13916"/>
                    <a:pt x="26675" y="15480"/>
                    <a:pt x="28958" y="17137"/>
                  </a:cubicBezTo>
                  <a:cubicBezTo>
                    <a:pt x="30303" y="18107"/>
                    <a:pt x="31397" y="18826"/>
                    <a:pt x="31866" y="19232"/>
                  </a:cubicBezTo>
                  <a:lnTo>
                    <a:pt x="34775" y="15792"/>
                  </a:lnTo>
                  <a:cubicBezTo>
                    <a:pt x="34212" y="15292"/>
                    <a:pt x="33086" y="14479"/>
                    <a:pt x="31616" y="13416"/>
                  </a:cubicBezTo>
                  <a:cubicBezTo>
                    <a:pt x="29177" y="11664"/>
                    <a:pt x="26519" y="9788"/>
                    <a:pt x="23454" y="8131"/>
                  </a:cubicBezTo>
                  <a:cubicBezTo>
                    <a:pt x="21515" y="7099"/>
                    <a:pt x="19451" y="6348"/>
                    <a:pt x="17387" y="5504"/>
                  </a:cubicBezTo>
                  <a:cubicBezTo>
                    <a:pt x="16668" y="5191"/>
                    <a:pt x="15793" y="4753"/>
                    <a:pt x="15011" y="4440"/>
                  </a:cubicBezTo>
                  <a:cubicBezTo>
                    <a:pt x="12008" y="3283"/>
                    <a:pt x="8725" y="2283"/>
                    <a:pt x="5504" y="1282"/>
                  </a:cubicBezTo>
                  <a:cubicBezTo>
                    <a:pt x="3628" y="719"/>
                    <a:pt x="2189" y="250"/>
                    <a:pt x="1314" y="0"/>
                  </a:cubicBezTo>
                  <a:close/>
                </a:path>
              </a:pathLst>
            </a:custGeom>
            <a:solidFill>
              <a:srgbClr val="929561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3949754" y="4593202"/>
              <a:ext cx="6848" cy="36682"/>
            </a:xfrm>
            <a:custGeom>
              <a:avLst/>
              <a:gdLst/>
              <a:ahLst/>
              <a:cxnLst/>
              <a:rect l="l" t="t" r="r" b="b"/>
              <a:pathLst>
                <a:path w="6848" h="36682" extrusionOk="0">
                  <a:moveTo>
                    <a:pt x="2377" y="0"/>
                  </a:moveTo>
                  <a:cubicBezTo>
                    <a:pt x="2095" y="1032"/>
                    <a:pt x="1751" y="2689"/>
                    <a:pt x="1314" y="4753"/>
                  </a:cubicBezTo>
                  <a:cubicBezTo>
                    <a:pt x="970" y="6442"/>
                    <a:pt x="720" y="7943"/>
                    <a:pt x="532" y="9506"/>
                  </a:cubicBezTo>
                  <a:cubicBezTo>
                    <a:pt x="313" y="11164"/>
                    <a:pt x="0" y="12915"/>
                    <a:pt x="0" y="14260"/>
                  </a:cubicBezTo>
                  <a:cubicBezTo>
                    <a:pt x="63" y="19295"/>
                    <a:pt x="532" y="24236"/>
                    <a:pt x="1064" y="29302"/>
                  </a:cubicBezTo>
                  <a:cubicBezTo>
                    <a:pt x="1407" y="32585"/>
                    <a:pt x="1626" y="35244"/>
                    <a:pt x="1845" y="36682"/>
                  </a:cubicBezTo>
                  <a:lnTo>
                    <a:pt x="6317" y="35900"/>
                  </a:lnTo>
                  <a:cubicBezTo>
                    <a:pt x="6098" y="34524"/>
                    <a:pt x="5848" y="32241"/>
                    <a:pt x="5535" y="29052"/>
                  </a:cubicBezTo>
                  <a:cubicBezTo>
                    <a:pt x="5035" y="24142"/>
                    <a:pt x="4785" y="18888"/>
                    <a:pt x="4753" y="14010"/>
                  </a:cubicBezTo>
                  <a:cubicBezTo>
                    <a:pt x="4753" y="12884"/>
                    <a:pt x="4847" y="11790"/>
                    <a:pt x="5004" y="10320"/>
                  </a:cubicBezTo>
                  <a:cubicBezTo>
                    <a:pt x="5191" y="8881"/>
                    <a:pt x="5473" y="7161"/>
                    <a:pt x="5786" y="5567"/>
                  </a:cubicBezTo>
                  <a:cubicBezTo>
                    <a:pt x="6192" y="3627"/>
                    <a:pt x="6599" y="2033"/>
                    <a:pt x="6849" y="1094"/>
                  </a:cubicBezTo>
                  <a:lnTo>
                    <a:pt x="2377" y="0"/>
                  </a:lnTo>
                  <a:close/>
                </a:path>
              </a:pathLst>
            </a:custGeom>
            <a:solidFill>
              <a:srgbClr val="929561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3501179" y="4180675"/>
              <a:ext cx="191172" cy="150408"/>
            </a:xfrm>
            <a:custGeom>
              <a:avLst/>
              <a:gdLst/>
              <a:ahLst/>
              <a:cxnLst/>
              <a:rect l="l" t="t" r="r" b="b"/>
              <a:pathLst>
                <a:path w="191172" h="150408" extrusionOk="0">
                  <a:moveTo>
                    <a:pt x="188640" y="107091"/>
                  </a:moveTo>
                  <a:cubicBezTo>
                    <a:pt x="177351" y="132547"/>
                    <a:pt x="138417" y="160160"/>
                    <a:pt x="77123" y="147026"/>
                  </a:cubicBezTo>
                  <a:cubicBezTo>
                    <a:pt x="26275" y="136112"/>
                    <a:pt x="-10282" y="88078"/>
                    <a:pt x="2602" y="49801"/>
                  </a:cubicBezTo>
                  <a:cubicBezTo>
                    <a:pt x="15486" y="11523"/>
                    <a:pt x="59142" y="-3487"/>
                    <a:pt x="97419" y="672"/>
                  </a:cubicBezTo>
                  <a:cubicBezTo>
                    <a:pt x="174161" y="9021"/>
                    <a:pt x="199930" y="81635"/>
                    <a:pt x="188640" y="10709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3675736" y="4517532"/>
              <a:ext cx="235299" cy="193428"/>
            </a:xfrm>
            <a:custGeom>
              <a:avLst/>
              <a:gdLst/>
              <a:ahLst/>
              <a:cxnLst/>
              <a:rect l="l" t="t" r="r" b="b"/>
              <a:pathLst>
                <a:path w="235299" h="193428" extrusionOk="0">
                  <a:moveTo>
                    <a:pt x="233771" y="58939"/>
                  </a:moveTo>
                  <a:cubicBezTo>
                    <a:pt x="241245" y="92964"/>
                    <a:pt x="222513" y="149629"/>
                    <a:pt x="150993" y="181808"/>
                  </a:cubicBezTo>
                  <a:cubicBezTo>
                    <a:pt x="91670" y="208483"/>
                    <a:pt x="19243" y="187156"/>
                    <a:pt x="3857" y="139028"/>
                  </a:cubicBezTo>
                  <a:cubicBezTo>
                    <a:pt x="-11529" y="90900"/>
                    <a:pt x="21339" y="43459"/>
                    <a:pt x="63024" y="19255"/>
                  </a:cubicBezTo>
                  <a:cubicBezTo>
                    <a:pt x="146490" y="-29155"/>
                    <a:pt x="226297" y="24915"/>
                    <a:pt x="233771" y="58939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3574312" y="3927572"/>
              <a:ext cx="198631" cy="241898"/>
            </a:xfrm>
            <a:custGeom>
              <a:avLst/>
              <a:gdLst/>
              <a:ahLst/>
              <a:cxnLst/>
              <a:rect l="l" t="t" r="r" b="b"/>
              <a:pathLst>
                <a:path w="198631" h="241898" extrusionOk="0">
                  <a:moveTo>
                    <a:pt x="103844" y="240797"/>
                  </a:moveTo>
                  <a:cubicBezTo>
                    <a:pt x="54903" y="251899"/>
                    <a:pt x="-6829" y="176877"/>
                    <a:pt x="614" y="112675"/>
                  </a:cubicBezTo>
                  <a:cubicBezTo>
                    <a:pt x="8057" y="48473"/>
                    <a:pt x="39485" y="-281"/>
                    <a:pt x="99903" y="1"/>
                  </a:cubicBezTo>
                  <a:cubicBezTo>
                    <a:pt x="160321" y="283"/>
                    <a:pt x="192219" y="56541"/>
                    <a:pt x="196910" y="94756"/>
                  </a:cubicBezTo>
                  <a:cubicBezTo>
                    <a:pt x="209262" y="195890"/>
                    <a:pt x="152753" y="229696"/>
                    <a:pt x="103844" y="240797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3939645" y="4412933"/>
              <a:ext cx="217594" cy="209184"/>
            </a:xfrm>
            <a:custGeom>
              <a:avLst/>
              <a:gdLst/>
              <a:ahLst/>
              <a:cxnLst/>
              <a:rect l="l" t="t" r="r" b="b"/>
              <a:pathLst>
                <a:path w="217594" h="209184" extrusionOk="0">
                  <a:moveTo>
                    <a:pt x="11611" y="180801"/>
                  </a:moveTo>
                  <a:cubicBezTo>
                    <a:pt x="-6996" y="151343"/>
                    <a:pt x="-8623" y="91675"/>
                    <a:pt x="47667" y="37105"/>
                  </a:cubicBezTo>
                  <a:cubicBezTo>
                    <a:pt x="94388" y="-8146"/>
                    <a:pt x="169754" y="-12712"/>
                    <a:pt x="200589" y="27286"/>
                  </a:cubicBezTo>
                  <a:cubicBezTo>
                    <a:pt x="231423" y="67314"/>
                    <a:pt x="216631" y="123104"/>
                    <a:pt x="185672" y="160036"/>
                  </a:cubicBezTo>
                  <a:cubicBezTo>
                    <a:pt x="123628" y="233964"/>
                    <a:pt x="30218" y="210228"/>
                    <a:pt x="11611" y="18080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3707586" y="4115275"/>
              <a:ext cx="164798" cy="171100"/>
            </a:xfrm>
            <a:custGeom>
              <a:avLst/>
              <a:gdLst/>
              <a:ahLst/>
              <a:cxnLst/>
              <a:rect l="l" t="t" r="r" b="b"/>
              <a:pathLst>
                <a:path w="164798" h="171100" extrusionOk="0">
                  <a:moveTo>
                    <a:pt x="27767" y="158138"/>
                  </a:moveTo>
                  <a:cubicBezTo>
                    <a:pt x="12099" y="144221"/>
                    <a:pt x="-26053" y="105006"/>
                    <a:pt x="27892" y="56190"/>
                  </a:cubicBezTo>
                  <a:cubicBezTo>
                    <a:pt x="81836" y="7374"/>
                    <a:pt x="112202" y="-8700"/>
                    <a:pt x="142942" y="4341"/>
                  </a:cubicBezTo>
                  <a:cubicBezTo>
                    <a:pt x="173714" y="17381"/>
                    <a:pt x="166897" y="78519"/>
                    <a:pt x="153387" y="104600"/>
                  </a:cubicBezTo>
                  <a:cubicBezTo>
                    <a:pt x="139877" y="130649"/>
                    <a:pt x="111138" y="159513"/>
                    <a:pt x="85652" y="167488"/>
                  </a:cubicBezTo>
                  <a:cubicBezTo>
                    <a:pt x="64637" y="174055"/>
                    <a:pt x="43434" y="172085"/>
                    <a:pt x="27767" y="158138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3582023" y="4338289"/>
              <a:ext cx="183205" cy="149280"/>
            </a:xfrm>
            <a:custGeom>
              <a:avLst/>
              <a:gdLst/>
              <a:ahLst/>
              <a:cxnLst/>
              <a:rect l="l" t="t" r="r" b="b"/>
              <a:pathLst>
                <a:path w="183205" h="149280" extrusionOk="0">
                  <a:moveTo>
                    <a:pt x="183194" y="74191"/>
                  </a:moveTo>
                  <a:cubicBezTo>
                    <a:pt x="183538" y="50549"/>
                    <a:pt x="176471" y="826"/>
                    <a:pt x="109173" y="13"/>
                  </a:cubicBezTo>
                  <a:cubicBezTo>
                    <a:pt x="41875" y="-800"/>
                    <a:pt x="-4690" y="35914"/>
                    <a:pt x="377" y="81665"/>
                  </a:cubicBezTo>
                  <a:cubicBezTo>
                    <a:pt x="5412" y="127416"/>
                    <a:pt x="48536" y="153529"/>
                    <a:pt x="93161" y="148712"/>
                  </a:cubicBezTo>
                  <a:cubicBezTo>
                    <a:pt x="163587" y="141145"/>
                    <a:pt x="182850" y="97833"/>
                    <a:pt x="183194" y="7419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3824855" y="4255865"/>
              <a:ext cx="200825" cy="197159"/>
            </a:xfrm>
            <a:custGeom>
              <a:avLst/>
              <a:gdLst/>
              <a:ahLst/>
              <a:cxnLst/>
              <a:rect l="l" t="t" r="r" b="b"/>
              <a:pathLst>
                <a:path w="200825" h="197159" extrusionOk="0">
                  <a:moveTo>
                    <a:pt x="10725" y="157741"/>
                  </a:moveTo>
                  <a:cubicBezTo>
                    <a:pt x="25610" y="180101"/>
                    <a:pt x="64450" y="221974"/>
                    <a:pt x="130810" y="177568"/>
                  </a:cubicBezTo>
                  <a:cubicBezTo>
                    <a:pt x="197170" y="133161"/>
                    <a:pt x="219092" y="67521"/>
                    <a:pt x="184754" y="28024"/>
                  </a:cubicBezTo>
                  <a:cubicBezTo>
                    <a:pt x="150386" y="-11473"/>
                    <a:pt x="91438" y="-6970"/>
                    <a:pt x="50910" y="27461"/>
                  </a:cubicBezTo>
                  <a:cubicBezTo>
                    <a:pt x="-13136" y="81875"/>
                    <a:pt x="-4130" y="135381"/>
                    <a:pt x="10725" y="157741"/>
                  </a:cubicBezTo>
                  <a:close/>
                </a:path>
              </a:pathLst>
            </a:custGeom>
            <a:solidFill>
              <a:srgbClr val="B1B1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3655702" y="3972980"/>
              <a:ext cx="23829" cy="193392"/>
            </a:xfrm>
            <a:custGeom>
              <a:avLst/>
              <a:gdLst/>
              <a:ahLst/>
              <a:cxnLst/>
              <a:rect l="l" t="t" r="r" b="b"/>
              <a:pathLst>
                <a:path w="23829" h="193392" extrusionOk="0">
                  <a:moveTo>
                    <a:pt x="23423" y="190229"/>
                  </a:moveTo>
                  <a:lnTo>
                    <a:pt x="21390" y="187415"/>
                  </a:lnTo>
                  <a:lnTo>
                    <a:pt x="19514" y="184506"/>
                  </a:lnTo>
                  <a:lnTo>
                    <a:pt x="17763" y="181473"/>
                  </a:lnTo>
                  <a:lnTo>
                    <a:pt x="16105" y="178314"/>
                  </a:lnTo>
                  <a:lnTo>
                    <a:pt x="14573" y="175031"/>
                  </a:lnTo>
                  <a:lnTo>
                    <a:pt x="13134" y="171622"/>
                  </a:lnTo>
                  <a:lnTo>
                    <a:pt x="11790" y="168120"/>
                  </a:lnTo>
                  <a:lnTo>
                    <a:pt x="10539" y="164524"/>
                  </a:lnTo>
                  <a:lnTo>
                    <a:pt x="9413" y="160802"/>
                  </a:lnTo>
                  <a:lnTo>
                    <a:pt x="8350" y="157018"/>
                  </a:lnTo>
                  <a:lnTo>
                    <a:pt x="7380" y="153140"/>
                  </a:lnTo>
                  <a:lnTo>
                    <a:pt x="6505" y="149169"/>
                  </a:lnTo>
                  <a:lnTo>
                    <a:pt x="5723" y="145135"/>
                  </a:lnTo>
                  <a:lnTo>
                    <a:pt x="5035" y="141007"/>
                  </a:lnTo>
                  <a:lnTo>
                    <a:pt x="4441" y="136816"/>
                  </a:lnTo>
                  <a:lnTo>
                    <a:pt x="3940" y="132563"/>
                  </a:lnTo>
                  <a:lnTo>
                    <a:pt x="3503" y="128247"/>
                  </a:lnTo>
                  <a:lnTo>
                    <a:pt x="3159" y="123901"/>
                  </a:lnTo>
                  <a:lnTo>
                    <a:pt x="2908" y="119491"/>
                  </a:lnTo>
                  <a:lnTo>
                    <a:pt x="2752" y="115051"/>
                  </a:lnTo>
                  <a:lnTo>
                    <a:pt x="2658" y="110579"/>
                  </a:lnTo>
                  <a:lnTo>
                    <a:pt x="2627" y="106107"/>
                  </a:lnTo>
                  <a:lnTo>
                    <a:pt x="2690" y="101603"/>
                  </a:lnTo>
                  <a:lnTo>
                    <a:pt x="2815" y="97100"/>
                  </a:lnTo>
                  <a:lnTo>
                    <a:pt x="3065" y="92566"/>
                  </a:lnTo>
                  <a:lnTo>
                    <a:pt x="3284" y="88031"/>
                  </a:lnTo>
                  <a:lnTo>
                    <a:pt x="3659" y="83528"/>
                  </a:lnTo>
                  <a:lnTo>
                    <a:pt x="4034" y="79025"/>
                  </a:lnTo>
                  <a:lnTo>
                    <a:pt x="4535" y="74553"/>
                  </a:lnTo>
                  <a:lnTo>
                    <a:pt x="5035" y="70081"/>
                  </a:lnTo>
                  <a:lnTo>
                    <a:pt x="5629" y="65640"/>
                  </a:lnTo>
                  <a:lnTo>
                    <a:pt x="6223" y="61200"/>
                  </a:lnTo>
                  <a:lnTo>
                    <a:pt x="6943" y="56853"/>
                  </a:lnTo>
                  <a:lnTo>
                    <a:pt x="7662" y="52506"/>
                  </a:lnTo>
                  <a:lnTo>
                    <a:pt x="8475" y="48253"/>
                  </a:lnTo>
                  <a:lnTo>
                    <a:pt x="9288" y="44000"/>
                  </a:lnTo>
                  <a:lnTo>
                    <a:pt x="10163" y="39841"/>
                  </a:lnTo>
                  <a:lnTo>
                    <a:pt x="11070" y="35744"/>
                  </a:lnTo>
                  <a:lnTo>
                    <a:pt x="12009" y="31741"/>
                  </a:lnTo>
                  <a:lnTo>
                    <a:pt x="12978" y="27801"/>
                  </a:lnTo>
                  <a:lnTo>
                    <a:pt x="13979" y="23955"/>
                  </a:lnTo>
                  <a:lnTo>
                    <a:pt x="15011" y="20202"/>
                  </a:lnTo>
                  <a:lnTo>
                    <a:pt x="16074" y="16543"/>
                  </a:lnTo>
                  <a:lnTo>
                    <a:pt x="17169" y="13009"/>
                  </a:lnTo>
                  <a:lnTo>
                    <a:pt x="18294" y="9569"/>
                  </a:lnTo>
                  <a:lnTo>
                    <a:pt x="19451" y="6254"/>
                  </a:lnTo>
                  <a:lnTo>
                    <a:pt x="20608" y="3065"/>
                  </a:lnTo>
                  <a:lnTo>
                    <a:pt x="21797" y="0"/>
                  </a:lnTo>
                  <a:lnTo>
                    <a:pt x="20546" y="3034"/>
                  </a:lnTo>
                  <a:lnTo>
                    <a:pt x="19295" y="6223"/>
                  </a:lnTo>
                  <a:lnTo>
                    <a:pt x="18075" y="9538"/>
                  </a:lnTo>
                  <a:lnTo>
                    <a:pt x="16856" y="12947"/>
                  </a:lnTo>
                  <a:lnTo>
                    <a:pt x="15667" y="16481"/>
                  </a:lnTo>
                  <a:lnTo>
                    <a:pt x="14510" y="20108"/>
                  </a:lnTo>
                  <a:lnTo>
                    <a:pt x="13385" y="23829"/>
                  </a:lnTo>
                  <a:lnTo>
                    <a:pt x="12290" y="27645"/>
                  </a:lnTo>
                  <a:lnTo>
                    <a:pt x="11227" y="31554"/>
                  </a:lnTo>
                  <a:lnTo>
                    <a:pt x="10195" y="35557"/>
                  </a:lnTo>
                  <a:lnTo>
                    <a:pt x="9194" y="39622"/>
                  </a:lnTo>
                  <a:lnTo>
                    <a:pt x="8225" y="43781"/>
                  </a:lnTo>
                  <a:lnTo>
                    <a:pt x="7318" y="48003"/>
                  </a:lnTo>
                  <a:lnTo>
                    <a:pt x="6411" y="52225"/>
                  </a:lnTo>
                  <a:lnTo>
                    <a:pt x="5598" y="56572"/>
                  </a:lnTo>
                  <a:lnTo>
                    <a:pt x="4785" y="60919"/>
                  </a:lnTo>
                  <a:lnTo>
                    <a:pt x="4066" y="65359"/>
                  </a:lnTo>
                  <a:lnTo>
                    <a:pt x="3377" y="69800"/>
                  </a:lnTo>
                  <a:lnTo>
                    <a:pt x="2783" y="74303"/>
                  </a:lnTo>
                  <a:lnTo>
                    <a:pt x="2189" y="78806"/>
                  </a:lnTo>
                  <a:lnTo>
                    <a:pt x="1720" y="83341"/>
                  </a:lnTo>
                  <a:lnTo>
                    <a:pt x="1251" y="87875"/>
                  </a:lnTo>
                  <a:lnTo>
                    <a:pt x="907" y="92410"/>
                  </a:lnTo>
                  <a:lnTo>
                    <a:pt x="563" y="96944"/>
                  </a:lnTo>
                  <a:lnTo>
                    <a:pt x="313" y="101510"/>
                  </a:lnTo>
                  <a:lnTo>
                    <a:pt x="125" y="106044"/>
                  </a:lnTo>
                  <a:lnTo>
                    <a:pt x="31" y="110579"/>
                  </a:lnTo>
                  <a:lnTo>
                    <a:pt x="0" y="115082"/>
                  </a:lnTo>
                  <a:lnTo>
                    <a:pt x="63" y="119554"/>
                  </a:lnTo>
                  <a:lnTo>
                    <a:pt x="219" y="123994"/>
                  </a:lnTo>
                  <a:lnTo>
                    <a:pt x="438" y="128404"/>
                  </a:lnTo>
                  <a:lnTo>
                    <a:pt x="751" y="132782"/>
                  </a:lnTo>
                  <a:lnTo>
                    <a:pt x="1157" y="137098"/>
                  </a:lnTo>
                  <a:lnTo>
                    <a:pt x="1626" y="141382"/>
                  </a:lnTo>
                  <a:lnTo>
                    <a:pt x="2220" y="145604"/>
                  </a:lnTo>
                  <a:lnTo>
                    <a:pt x="2908" y="149763"/>
                  </a:lnTo>
                  <a:lnTo>
                    <a:pt x="3690" y="153860"/>
                  </a:lnTo>
                  <a:lnTo>
                    <a:pt x="4566" y="157893"/>
                  </a:lnTo>
                  <a:lnTo>
                    <a:pt x="5567" y="161834"/>
                  </a:lnTo>
                  <a:lnTo>
                    <a:pt x="6692" y="165681"/>
                  </a:lnTo>
                  <a:lnTo>
                    <a:pt x="7943" y="169433"/>
                  </a:lnTo>
                  <a:lnTo>
                    <a:pt x="9319" y="173092"/>
                  </a:lnTo>
                  <a:lnTo>
                    <a:pt x="10789" y="176657"/>
                  </a:lnTo>
                  <a:lnTo>
                    <a:pt x="12415" y="180097"/>
                  </a:lnTo>
                  <a:lnTo>
                    <a:pt x="14166" y="183412"/>
                  </a:lnTo>
                  <a:lnTo>
                    <a:pt x="16043" y="186602"/>
                  </a:lnTo>
                  <a:lnTo>
                    <a:pt x="18044" y="189666"/>
                  </a:lnTo>
                  <a:lnTo>
                    <a:pt x="20139" y="192543"/>
                  </a:lnTo>
                  <a:cubicBezTo>
                    <a:pt x="20796" y="193450"/>
                    <a:pt x="22109" y="193669"/>
                    <a:pt x="23017" y="193013"/>
                  </a:cubicBezTo>
                  <a:cubicBezTo>
                    <a:pt x="23892" y="192449"/>
                    <a:pt x="24111" y="191167"/>
                    <a:pt x="23423" y="19022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3588341" y="4038245"/>
              <a:ext cx="70750" cy="79030"/>
            </a:xfrm>
            <a:custGeom>
              <a:avLst/>
              <a:gdLst/>
              <a:ahLst/>
              <a:cxnLst/>
              <a:rect l="l" t="t" r="r" b="b"/>
              <a:pathLst>
                <a:path w="70750" h="79030" extrusionOk="0">
                  <a:moveTo>
                    <a:pt x="70050" y="75241"/>
                  </a:moveTo>
                  <a:lnTo>
                    <a:pt x="67016" y="72614"/>
                  </a:lnTo>
                  <a:lnTo>
                    <a:pt x="63983" y="69894"/>
                  </a:lnTo>
                  <a:lnTo>
                    <a:pt x="60950" y="67110"/>
                  </a:lnTo>
                  <a:lnTo>
                    <a:pt x="57885" y="64265"/>
                  </a:lnTo>
                  <a:lnTo>
                    <a:pt x="54758" y="61419"/>
                  </a:lnTo>
                  <a:lnTo>
                    <a:pt x="51662" y="58479"/>
                  </a:lnTo>
                  <a:lnTo>
                    <a:pt x="48566" y="55446"/>
                  </a:lnTo>
                  <a:lnTo>
                    <a:pt x="45470" y="52412"/>
                  </a:lnTo>
                  <a:lnTo>
                    <a:pt x="42405" y="49285"/>
                  </a:lnTo>
                  <a:lnTo>
                    <a:pt x="39341" y="46158"/>
                  </a:lnTo>
                  <a:lnTo>
                    <a:pt x="36307" y="42937"/>
                  </a:lnTo>
                  <a:lnTo>
                    <a:pt x="33274" y="39716"/>
                  </a:lnTo>
                  <a:lnTo>
                    <a:pt x="30303" y="36432"/>
                  </a:lnTo>
                  <a:lnTo>
                    <a:pt x="27332" y="33149"/>
                  </a:lnTo>
                  <a:lnTo>
                    <a:pt x="24424" y="29834"/>
                  </a:lnTo>
                  <a:lnTo>
                    <a:pt x="21515" y="26519"/>
                  </a:lnTo>
                  <a:lnTo>
                    <a:pt x="18701" y="23173"/>
                  </a:lnTo>
                  <a:lnTo>
                    <a:pt x="15886" y="19827"/>
                  </a:lnTo>
                  <a:lnTo>
                    <a:pt x="13134" y="16481"/>
                  </a:lnTo>
                  <a:lnTo>
                    <a:pt x="10382" y="13135"/>
                  </a:lnTo>
                  <a:lnTo>
                    <a:pt x="7724" y="9820"/>
                  </a:lnTo>
                  <a:lnTo>
                    <a:pt x="5066" y="6505"/>
                  </a:lnTo>
                  <a:lnTo>
                    <a:pt x="2533" y="3252"/>
                  </a:lnTo>
                  <a:lnTo>
                    <a:pt x="0" y="0"/>
                  </a:lnTo>
                  <a:lnTo>
                    <a:pt x="2408" y="3378"/>
                  </a:lnTo>
                  <a:lnTo>
                    <a:pt x="4816" y="6755"/>
                  </a:lnTo>
                  <a:lnTo>
                    <a:pt x="7318" y="10195"/>
                  </a:lnTo>
                  <a:lnTo>
                    <a:pt x="9820" y="13635"/>
                  </a:lnTo>
                  <a:lnTo>
                    <a:pt x="12415" y="17106"/>
                  </a:lnTo>
                  <a:lnTo>
                    <a:pt x="15011" y="20577"/>
                  </a:lnTo>
                  <a:lnTo>
                    <a:pt x="17700" y="24049"/>
                  </a:lnTo>
                  <a:lnTo>
                    <a:pt x="20390" y="27520"/>
                  </a:lnTo>
                  <a:lnTo>
                    <a:pt x="23142" y="30991"/>
                  </a:lnTo>
                  <a:lnTo>
                    <a:pt x="25893" y="34462"/>
                  </a:lnTo>
                  <a:lnTo>
                    <a:pt x="28708" y="37902"/>
                  </a:lnTo>
                  <a:lnTo>
                    <a:pt x="31522" y="41342"/>
                  </a:lnTo>
                  <a:lnTo>
                    <a:pt x="34399" y="44719"/>
                  </a:lnTo>
                  <a:lnTo>
                    <a:pt x="37276" y="48097"/>
                  </a:lnTo>
                  <a:lnTo>
                    <a:pt x="40185" y="51412"/>
                  </a:lnTo>
                  <a:lnTo>
                    <a:pt x="43093" y="54726"/>
                  </a:lnTo>
                  <a:lnTo>
                    <a:pt x="46033" y="57948"/>
                  </a:lnTo>
                  <a:lnTo>
                    <a:pt x="48972" y="61169"/>
                  </a:lnTo>
                  <a:lnTo>
                    <a:pt x="51943" y="64296"/>
                  </a:lnTo>
                  <a:lnTo>
                    <a:pt x="54914" y="67361"/>
                  </a:lnTo>
                  <a:lnTo>
                    <a:pt x="57979" y="70300"/>
                  </a:lnTo>
                  <a:lnTo>
                    <a:pt x="61043" y="73146"/>
                  </a:lnTo>
                  <a:lnTo>
                    <a:pt x="64139" y="75898"/>
                  </a:lnTo>
                  <a:lnTo>
                    <a:pt x="67204" y="78525"/>
                  </a:lnTo>
                  <a:cubicBezTo>
                    <a:pt x="68080" y="79275"/>
                    <a:pt x="69362" y="79182"/>
                    <a:pt x="70112" y="78306"/>
                  </a:cubicBezTo>
                  <a:cubicBezTo>
                    <a:pt x="71019" y="77305"/>
                    <a:pt x="70925" y="75992"/>
                    <a:pt x="70050" y="7524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3632842" y="3957625"/>
              <a:ext cx="27949" cy="96356"/>
            </a:xfrm>
            <a:custGeom>
              <a:avLst/>
              <a:gdLst/>
              <a:ahLst/>
              <a:cxnLst/>
              <a:rect l="l" t="t" r="r" b="b"/>
              <a:pathLst>
                <a:path w="27949" h="96356" extrusionOk="0">
                  <a:moveTo>
                    <a:pt x="27613" y="93222"/>
                  </a:moveTo>
                  <a:lnTo>
                    <a:pt x="25393" y="89782"/>
                  </a:lnTo>
                  <a:lnTo>
                    <a:pt x="23267" y="86280"/>
                  </a:lnTo>
                  <a:lnTo>
                    <a:pt x="21234" y="82746"/>
                  </a:lnTo>
                  <a:lnTo>
                    <a:pt x="19232" y="79150"/>
                  </a:lnTo>
                  <a:lnTo>
                    <a:pt x="17262" y="75553"/>
                  </a:lnTo>
                  <a:lnTo>
                    <a:pt x="15386" y="71895"/>
                  </a:lnTo>
                  <a:lnTo>
                    <a:pt x="13604" y="68173"/>
                  </a:lnTo>
                  <a:lnTo>
                    <a:pt x="11915" y="64421"/>
                  </a:lnTo>
                  <a:lnTo>
                    <a:pt x="10351" y="60606"/>
                  </a:lnTo>
                  <a:lnTo>
                    <a:pt x="8881" y="56759"/>
                  </a:lnTo>
                  <a:lnTo>
                    <a:pt x="7537" y="52850"/>
                  </a:lnTo>
                  <a:lnTo>
                    <a:pt x="6286" y="48910"/>
                  </a:lnTo>
                  <a:lnTo>
                    <a:pt x="5160" y="44938"/>
                  </a:lnTo>
                  <a:lnTo>
                    <a:pt x="4159" y="40935"/>
                  </a:lnTo>
                  <a:lnTo>
                    <a:pt x="3284" y="36901"/>
                  </a:lnTo>
                  <a:lnTo>
                    <a:pt x="2502" y="32867"/>
                  </a:lnTo>
                  <a:lnTo>
                    <a:pt x="1845" y="28802"/>
                  </a:lnTo>
                  <a:lnTo>
                    <a:pt x="1345" y="24705"/>
                  </a:lnTo>
                  <a:lnTo>
                    <a:pt x="969" y="20608"/>
                  </a:lnTo>
                  <a:lnTo>
                    <a:pt x="719" y="16511"/>
                  </a:lnTo>
                  <a:lnTo>
                    <a:pt x="625" y="12384"/>
                  </a:lnTo>
                  <a:lnTo>
                    <a:pt x="657" y="8256"/>
                  </a:lnTo>
                  <a:lnTo>
                    <a:pt x="844" y="4128"/>
                  </a:lnTo>
                  <a:lnTo>
                    <a:pt x="1188" y="0"/>
                  </a:lnTo>
                  <a:lnTo>
                    <a:pt x="688" y="4096"/>
                  </a:lnTo>
                  <a:lnTo>
                    <a:pt x="313" y="8225"/>
                  </a:lnTo>
                  <a:lnTo>
                    <a:pt x="94" y="12352"/>
                  </a:lnTo>
                  <a:lnTo>
                    <a:pt x="0" y="16481"/>
                  </a:lnTo>
                  <a:lnTo>
                    <a:pt x="63" y="20608"/>
                  </a:lnTo>
                  <a:lnTo>
                    <a:pt x="282" y="24736"/>
                  </a:lnTo>
                  <a:lnTo>
                    <a:pt x="625" y="28864"/>
                  </a:lnTo>
                  <a:lnTo>
                    <a:pt x="1095" y="32992"/>
                  </a:lnTo>
                  <a:lnTo>
                    <a:pt x="1689" y="37120"/>
                  </a:lnTo>
                  <a:lnTo>
                    <a:pt x="2408" y="41248"/>
                  </a:lnTo>
                  <a:lnTo>
                    <a:pt x="3252" y="45345"/>
                  </a:lnTo>
                  <a:lnTo>
                    <a:pt x="4222" y="49410"/>
                  </a:lnTo>
                  <a:lnTo>
                    <a:pt x="5285" y="53475"/>
                  </a:lnTo>
                  <a:lnTo>
                    <a:pt x="6473" y="57510"/>
                  </a:lnTo>
                  <a:lnTo>
                    <a:pt x="7756" y="61512"/>
                  </a:lnTo>
                  <a:lnTo>
                    <a:pt x="9163" y="65484"/>
                  </a:lnTo>
                  <a:lnTo>
                    <a:pt x="10664" y="69424"/>
                  </a:lnTo>
                  <a:lnTo>
                    <a:pt x="12259" y="73333"/>
                  </a:lnTo>
                  <a:lnTo>
                    <a:pt x="13947" y="77180"/>
                  </a:lnTo>
                  <a:lnTo>
                    <a:pt x="15730" y="80995"/>
                  </a:lnTo>
                  <a:lnTo>
                    <a:pt x="17700" y="84716"/>
                  </a:lnTo>
                  <a:lnTo>
                    <a:pt x="19764" y="88375"/>
                  </a:lnTo>
                  <a:lnTo>
                    <a:pt x="21953" y="91940"/>
                  </a:lnTo>
                  <a:lnTo>
                    <a:pt x="24205" y="95412"/>
                  </a:lnTo>
                  <a:cubicBezTo>
                    <a:pt x="24830" y="96381"/>
                    <a:pt x="26112" y="96631"/>
                    <a:pt x="27051" y="96037"/>
                  </a:cubicBezTo>
                  <a:cubicBezTo>
                    <a:pt x="27957" y="95443"/>
                    <a:pt x="28239" y="94161"/>
                    <a:pt x="27613" y="932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3656590" y="4009131"/>
              <a:ext cx="85579" cy="81655"/>
            </a:xfrm>
            <a:custGeom>
              <a:avLst/>
              <a:gdLst/>
              <a:ahLst/>
              <a:cxnLst/>
              <a:rect l="l" t="t" r="r" b="b"/>
              <a:pathLst>
                <a:path w="85579" h="81655" extrusionOk="0">
                  <a:moveTo>
                    <a:pt x="2802" y="81558"/>
                  </a:moveTo>
                  <a:lnTo>
                    <a:pt x="4991" y="80839"/>
                  </a:lnTo>
                  <a:lnTo>
                    <a:pt x="7180" y="80026"/>
                  </a:lnTo>
                  <a:lnTo>
                    <a:pt x="9338" y="79150"/>
                  </a:lnTo>
                  <a:lnTo>
                    <a:pt x="11496" y="78181"/>
                  </a:lnTo>
                  <a:lnTo>
                    <a:pt x="13622" y="77149"/>
                  </a:lnTo>
                  <a:lnTo>
                    <a:pt x="15749" y="76023"/>
                  </a:lnTo>
                  <a:lnTo>
                    <a:pt x="19845" y="73615"/>
                  </a:lnTo>
                  <a:lnTo>
                    <a:pt x="23848" y="70863"/>
                  </a:lnTo>
                  <a:lnTo>
                    <a:pt x="27757" y="67892"/>
                  </a:lnTo>
                  <a:lnTo>
                    <a:pt x="31572" y="64702"/>
                  </a:lnTo>
                  <a:lnTo>
                    <a:pt x="35294" y="61325"/>
                  </a:lnTo>
                  <a:lnTo>
                    <a:pt x="38953" y="57791"/>
                  </a:lnTo>
                  <a:lnTo>
                    <a:pt x="42549" y="54132"/>
                  </a:lnTo>
                  <a:lnTo>
                    <a:pt x="46052" y="50380"/>
                  </a:lnTo>
                  <a:lnTo>
                    <a:pt x="49492" y="46502"/>
                  </a:lnTo>
                  <a:lnTo>
                    <a:pt x="52869" y="42561"/>
                  </a:lnTo>
                  <a:lnTo>
                    <a:pt x="56184" y="38559"/>
                  </a:lnTo>
                  <a:lnTo>
                    <a:pt x="59405" y="34525"/>
                  </a:lnTo>
                  <a:lnTo>
                    <a:pt x="62563" y="30490"/>
                  </a:lnTo>
                  <a:lnTo>
                    <a:pt x="65659" y="26456"/>
                  </a:lnTo>
                  <a:lnTo>
                    <a:pt x="68693" y="22453"/>
                  </a:lnTo>
                  <a:lnTo>
                    <a:pt x="71663" y="18482"/>
                  </a:lnTo>
                  <a:lnTo>
                    <a:pt x="74572" y="14573"/>
                  </a:lnTo>
                  <a:lnTo>
                    <a:pt x="77417" y="10757"/>
                  </a:lnTo>
                  <a:lnTo>
                    <a:pt x="80201" y="7036"/>
                  </a:lnTo>
                  <a:lnTo>
                    <a:pt x="82921" y="3440"/>
                  </a:lnTo>
                  <a:lnTo>
                    <a:pt x="85580" y="0"/>
                  </a:lnTo>
                  <a:lnTo>
                    <a:pt x="82797" y="3346"/>
                  </a:lnTo>
                  <a:lnTo>
                    <a:pt x="79951" y="6817"/>
                  </a:lnTo>
                  <a:lnTo>
                    <a:pt x="77011" y="10445"/>
                  </a:lnTo>
                  <a:lnTo>
                    <a:pt x="74040" y="14166"/>
                  </a:lnTo>
                  <a:lnTo>
                    <a:pt x="70976" y="17950"/>
                  </a:lnTo>
                  <a:lnTo>
                    <a:pt x="67848" y="21797"/>
                  </a:lnTo>
                  <a:lnTo>
                    <a:pt x="64659" y="25674"/>
                  </a:lnTo>
                  <a:lnTo>
                    <a:pt x="61406" y="29583"/>
                  </a:lnTo>
                  <a:lnTo>
                    <a:pt x="58091" y="33492"/>
                  </a:lnTo>
                  <a:lnTo>
                    <a:pt x="54714" y="37370"/>
                  </a:lnTo>
                  <a:lnTo>
                    <a:pt x="51274" y="41217"/>
                  </a:lnTo>
                  <a:lnTo>
                    <a:pt x="47771" y="44969"/>
                  </a:lnTo>
                  <a:lnTo>
                    <a:pt x="44207" y="48659"/>
                  </a:lnTo>
                  <a:lnTo>
                    <a:pt x="40579" y="52224"/>
                  </a:lnTo>
                  <a:lnTo>
                    <a:pt x="36889" y="55665"/>
                  </a:lnTo>
                  <a:lnTo>
                    <a:pt x="33136" y="58948"/>
                  </a:lnTo>
                  <a:lnTo>
                    <a:pt x="29321" y="62044"/>
                  </a:lnTo>
                  <a:lnTo>
                    <a:pt x="25475" y="64952"/>
                  </a:lnTo>
                  <a:lnTo>
                    <a:pt x="21566" y="67642"/>
                  </a:lnTo>
                  <a:lnTo>
                    <a:pt x="17625" y="70112"/>
                  </a:lnTo>
                  <a:lnTo>
                    <a:pt x="13622" y="72395"/>
                  </a:lnTo>
                  <a:lnTo>
                    <a:pt x="11652" y="73427"/>
                  </a:lnTo>
                  <a:lnTo>
                    <a:pt x="9651" y="74397"/>
                  </a:lnTo>
                  <a:lnTo>
                    <a:pt x="7618" y="75303"/>
                  </a:lnTo>
                  <a:lnTo>
                    <a:pt x="5585" y="76148"/>
                  </a:lnTo>
                  <a:lnTo>
                    <a:pt x="3521" y="76898"/>
                  </a:lnTo>
                  <a:lnTo>
                    <a:pt x="1426" y="77586"/>
                  </a:lnTo>
                  <a:cubicBezTo>
                    <a:pt x="332" y="77931"/>
                    <a:pt x="-263" y="79119"/>
                    <a:pt x="113" y="80182"/>
                  </a:cubicBezTo>
                  <a:cubicBezTo>
                    <a:pt x="550" y="81308"/>
                    <a:pt x="1708" y="81902"/>
                    <a:pt x="2802" y="8155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3665376" y="4099038"/>
              <a:ext cx="44083" cy="41667"/>
            </a:xfrm>
            <a:custGeom>
              <a:avLst/>
              <a:gdLst/>
              <a:ahLst/>
              <a:cxnLst/>
              <a:rect l="l" t="t" r="r" b="b"/>
              <a:pathLst>
                <a:path w="44083" h="41667" extrusionOk="0">
                  <a:moveTo>
                    <a:pt x="3335" y="41248"/>
                  </a:moveTo>
                  <a:lnTo>
                    <a:pt x="7182" y="38308"/>
                  </a:lnTo>
                  <a:lnTo>
                    <a:pt x="10903" y="35181"/>
                  </a:lnTo>
                  <a:lnTo>
                    <a:pt x="14437" y="31835"/>
                  </a:lnTo>
                  <a:lnTo>
                    <a:pt x="17877" y="28426"/>
                  </a:lnTo>
                  <a:lnTo>
                    <a:pt x="21286" y="24955"/>
                  </a:lnTo>
                  <a:lnTo>
                    <a:pt x="24632" y="21453"/>
                  </a:lnTo>
                  <a:lnTo>
                    <a:pt x="27915" y="17888"/>
                  </a:lnTo>
                  <a:lnTo>
                    <a:pt x="31199" y="14323"/>
                  </a:lnTo>
                  <a:lnTo>
                    <a:pt x="34420" y="10726"/>
                  </a:lnTo>
                  <a:lnTo>
                    <a:pt x="37641" y="7130"/>
                  </a:lnTo>
                  <a:lnTo>
                    <a:pt x="40862" y="3565"/>
                  </a:lnTo>
                  <a:lnTo>
                    <a:pt x="44083" y="0"/>
                  </a:lnTo>
                  <a:lnTo>
                    <a:pt x="40612" y="3315"/>
                  </a:lnTo>
                  <a:lnTo>
                    <a:pt x="37141" y="6630"/>
                  </a:lnTo>
                  <a:lnTo>
                    <a:pt x="33638" y="9976"/>
                  </a:lnTo>
                  <a:lnTo>
                    <a:pt x="30136" y="13291"/>
                  </a:lnTo>
                  <a:lnTo>
                    <a:pt x="26602" y="16574"/>
                  </a:lnTo>
                  <a:lnTo>
                    <a:pt x="23068" y="19826"/>
                  </a:lnTo>
                  <a:lnTo>
                    <a:pt x="19472" y="23016"/>
                  </a:lnTo>
                  <a:lnTo>
                    <a:pt x="15813" y="26144"/>
                  </a:lnTo>
                  <a:lnTo>
                    <a:pt x="12092" y="29177"/>
                  </a:lnTo>
                  <a:lnTo>
                    <a:pt x="8308" y="32117"/>
                  </a:lnTo>
                  <a:lnTo>
                    <a:pt x="4586" y="35087"/>
                  </a:lnTo>
                  <a:lnTo>
                    <a:pt x="802" y="38027"/>
                  </a:lnTo>
                  <a:cubicBezTo>
                    <a:pt x="-105" y="38715"/>
                    <a:pt x="-261" y="40029"/>
                    <a:pt x="427" y="40904"/>
                  </a:cubicBezTo>
                  <a:cubicBezTo>
                    <a:pt x="1146" y="41748"/>
                    <a:pt x="2429" y="41936"/>
                    <a:pt x="3335" y="4124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3731834" y="4148917"/>
              <a:ext cx="133985" cy="118618"/>
            </a:xfrm>
            <a:custGeom>
              <a:avLst/>
              <a:gdLst/>
              <a:ahLst/>
              <a:cxnLst/>
              <a:rect l="l" t="t" r="r" b="b"/>
              <a:pathLst>
                <a:path w="133985" h="118618" extrusionOk="0">
                  <a:moveTo>
                    <a:pt x="3956" y="117083"/>
                  </a:moveTo>
                  <a:lnTo>
                    <a:pt x="4800" y="114019"/>
                  </a:lnTo>
                  <a:lnTo>
                    <a:pt x="5801" y="110985"/>
                  </a:lnTo>
                  <a:lnTo>
                    <a:pt x="6958" y="107952"/>
                  </a:lnTo>
                  <a:lnTo>
                    <a:pt x="8240" y="104918"/>
                  </a:lnTo>
                  <a:lnTo>
                    <a:pt x="9679" y="101885"/>
                  </a:lnTo>
                  <a:lnTo>
                    <a:pt x="11242" y="98851"/>
                  </a:lnTo>
                  <a:lnTo>
                    <a:pt x="12931" y="95818"/>
                  </a:lnTo>
                  <a:lnTo>
                    <a:pt x="14745" y="92785"/>
                  </a:lnTo>
                  <a:lnTo>
                    <a:pt x="16683" y="89752"/>
                  </a:lnTo>
                  <a:lnTo>
                    <a:pt x="18716" y="86718"/>
                  </a:lnTo>
                  <a:lnTo>
                    <a:pt x="20874" y="83685"/>
                  </a:lnTo>
                  <a:lnTo>
                    <a:pt x="23126" y="80683"/>
                  </a:lnTo>
                  <a:lnTo>
                    <a:pt x="25471" y="77680"/>
                  </a:lnTo>
                  <a:lnTo>
                    <a:pt x="27941" y="74709"/>
                  </a:lnTo>
                  <a:lnTo>
                    <a:pt x="30506" y="71739"/>
                  </a:lnTo>
                  <a:lnTo>
                    <a:pt x="33164" y="68799"/>
                  </a:lnTo>
                  <a:lnTo>
                    <a:pt x="35885" y="65891"/>
                  </a:lnTo>
                  <a:lnTo>
                    <a:pt x="38699" y="63014"/>
                  </a:lnTo>
                  <a:lnTo>
                    <a:pt x="41576" y="60168"/>
                  </a:lnTo>
                  <a:lnTo>
                    <a:pt x="44516" y="57354"/>
                  </a:lnTo>
                  <a:lnTo>
                    <a:pt x="47549" y="54570"/>
                  </a:lnTo>
                  <a:lnTo>
                    <a:pt x="50614" y="51818"/>
                  </a:lnTo>
                  <a:lnTo>
                    <a:pt x="53741" y="49098"/>
                  </a:lnTo>
                  <a:lnTo>
                    <a:pt x="56931" y="46440"/>
                  </a:lnTo>
                  <a:lnTo>
                    <a:pt x="60183" y="43844"/>
                  </a:lnTo>
                  <a:lnTo>
                    <a:pt x="63436" y="41248"/>
                  </a:lnTo>
                  <a:lnTo>
                    <a:pt x="66719" y="38746"/>
                  </a:lnTo>
                  <a:lnTo>
                    <a:pt x="70034" y="36245"/>
                  </a:lnTo>
                  <a:lnTo>
                    <a:pt x="73380" y="33837"/>
                  </a:lnTo>
                  <a:lnTo>
                    <a:pt x="76726" y="31429"/>
                  </a:lnTo>
                  <a:lnTo>
                    <a:pt x="80104" y="29115"/>
                  </a:lnTo>
                  <a:lnTo>
                    <a:pt x="83481" y="26801"/>
                  </a:lnTo>
                  <a:lnTo>
                    <a:pt x="86859" y="24611"/>
                  </a:lnTo>
                  <a:lnTo>
                    <a:pt x="90236" y="22422"/>
                  </a:lnTo>
                  <a:lnTo>
                    <a:pt x="93582" y="20390"/>
                  </a:lnTo>
                  <a:lnTo>
                    <a:pt x="96928" y="18357"/>
                  </a:lnTo>
                  <a:lnTo>
                    <a:pt x="100243" y="16449"/>
                  </a:lnTo>
                  <a:lnTo>
                    <a:pt x="103558" y="14542"/>
                  </a:lnTo>
                  <a:lnTo>
                    <a:pt x="106810" y="12759"/>
                  </a:lnTo>
                  <a:lnTo>
                    <a:pt x="110062" y="10977"/>
                  </a:lnTo>
                  <a:lnTo>
                    <a:pt x="113221" y="9350"/>
                  </a:lnTo>
                  <a:lnTo>
                    <a:pt x="116379" y="7725"/>
                  </a:lnTo>
                  <a:lnTo>
                    <a:pt x="119475" y="6223"/>
                  </a:lnTo>
                  <a:lnTo>
                    <a:pt x="122509" y="4816"/>
                  </a:lnTo>
                  <a:lnTo>
                    <a:pt x="125480" y="3471"/>
                  </a:lnTo>
                  <a:lnTo>
                    <a:pt x="128388" y="2221"/>
                  </a:lnTo>
                  <a:lnTo>
                    <a:pt x="131234" y="1064"/>
                  </a:lnTo>
                  <a:lnTo>
                    <a:pt x="133986" y="0"/>
                  </a:lnTo>
                  <a:lnTo>
                    <a:pt x="131202" y="1001"/>
                  </a:lnTo>
                  <a:lnTo>
                    <a:pt x="128326" y="2095"/>
                  </a:lnTo>
                  <a:lnTo>
                    <a:pt x="125386" y="3284"/>
                  </a:lnTo>
                  <a:lnTo>
                    <a:pt x="122384" y="4535"/>
                  </a:lnTo>
                  <a:lnTo>
                    <a:pt x="119319" y="5879"/>
                  </a:lnTo>
                  <a:lnTo>
                    <a:pt x="116192" y="7318"/>
                  </a:lnTo>
                  <a:lnTo>
                    <a:pt x="112971" y="8850"/>
                  </a:lnTo>
                  <a:lnTo>
                    <a:pt x="109750" y="10383"/>
                  </a:lnTo>
                  <a:lnTo>
                    <a:pt x="106466" y="12071"/>
                  </a:lnTo>
                  <a:lnTo>
                    <a:pt x="103151" y="13760"/>
                  </a:lnTo>
                  <a:lnTo>
                    <a:pt x="99774" y="15605"/>
                  </a:lnTo>
                  <a:lnTo>
                    <a:pt x="96428" y="17450"/>
                  </a:lnTo>
                  <a:lnTo>
                    <a:pt x="93019" y="19420"/>
                  </a:lnTo>
                  <a:lnTo>
                    <a:pt x="89611" y="21390"/>
                  </a:lnTo>
                  <a:lnTo>
                    <a:pt x="86171" y="23485"/>
                  </a:lnTo>
                  <a:lnTo>
                    <a:pt x="82730" y="25581"/>
                  </a:lnTo>
                  <a:lnTo>
                    <a:pt x="79291" y="27801"/>
                  </a:lnTo>
                  <a:lnTo>
                    <a:pt x="75851" y="30022"/>
                  </a:lnTo>
                  <a:lnTo>
                    <a:pt x="72442" y="32336"/>
                  </a:lnTo>
                  <a:lnTo>
                    <a:pt x="69033" y="34650"/>
                  </a:lnTo>
                  <a:lnTo>
                    <a:pt x="65656" y="37089"/>
                  </a:lnTo>
                  <a:lnTo>
                    <a:pt x="62279" y="39528"/>
                  </a:lnTo>
                  <a:lnTo>
                    <a:pt x="58964" y="42061"/>
                  </a:lnTo>
                  <a:lnTo>
                    <a:pt x="55649" y="44594"/>
                  </a:lnTo>
                  <a:lnTo>
                    <a:pt x="52365" y="47190"/>
                  </a:lnTo>
                  <a:lnTo>
                    <a:pt x="49144" y="49848"/>
                  </a:lnTo>
                  <a:lnTo>
                    <a:pt x="45954" y="52538"/>
                  </a:lnTo>
                  <a:lnTo>
                    <a:pt x="42827" y="55258"/>
                  </a:lnTo>
                  <a:lnTo>
                    <a:pt x="39762" y="58041"/>
                  </a:lnTo>
                  <a:lnTo>
                    <a:pt x="36760" y="60856"/>
                  </a:lnTo>
                  <a:lnTo>
                    <a:pt x="33821" y="63702"/>
                  </a:lnTo>
                  <a:lnTo>
                    <a:pt x="30975" y="66579"/>
                  </a:lnTo>
                  <a:lnTo>
                    <a:pt x="28192" y="69487"/>
                  </a:lnTo>
                  <a:lnTo>
                    <a:pt x="25502" y="72427"/>
                  </a:lnTo>
                  <a:lnTo>
                    <a:pt x="22907" y="75397"/>
                  </a:lnTo>
                  <a:lnTo>
                    <a:pt x="20405" y="78400"/>
                  </a:lnTo>
                  <a:lnTo>
                    <a:pt x="17997" y="81433"/>
                  </a:lnTo>
                  <a:lnTo>
                    <a:pt x="15683" y="84466"/>
                  </a:lnTo>
                  <a:lnTo>
                    <a:pt x="13494" y="87531"/>
                  </a:lnTo>
                  <a:lnTo>
                    <a:pt x="11430" y="90627"/>
                  </a:lnTo>
                  <a:lnTo>
                    <a:pt x="9522" y="93754"/>
                  </a:lnTo>
                  <a:lnTo>
                    <a:pt x="7740" y="96913"/>
                  </a:lnTo>
                  <a:lnTo>
                    <a:pt x="6082" y="100071"/>
                  </a:lnTo>
                  <a:lnTo>
                    <a:pt x="4581" y="103261"/>
                  </a:lnTo>
                  <a:lnTo>
                    <a:pt x="3237" y="106451"/>
                  </a:lnTo>
                  <a:lnTo>
                    <a:pt x="2017" y="109641"/>
                  </a:lnTo>
                  <a:lnTo>
                    <a:pt x="954" y="112862"/>
                  </a:lnTo>
                  <a:lnTo>
                    <a:pt x="78" y="116020"/>
                  </a:lnTo>
                  <a:cubicBezTo>
                    <a:pt x="-235" y="117115"/>
                    <a:pt x="422" y="118240"/>
                    <a:pt x="1516" y="118553"/>
                  </a:cubicBezTo>
                  <a:cubicBezTo>
                    <a:pt x="2517" y="118834"/>
                    <a:pt x="3674" y="118178"/>
                    <a:pt x="3956" y="11708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3848433" y="4284451"/>
              <a:ext cx="151326" cy="138348"/>
            </a:xfrm>
            <a:custGeom>
              <a:avLst/>
              <a:gdLst/>
              <a:ahLst/>
              <a:cxnLst/>
              <a:rect l="l" t="t" r="r" b="b"/>
              <a:pathLst>
                <a:path w="151326" h="138348" extrusionOk="0">
                  <a:moveTo>
                    <a:pt x="4910" y="135596"/>
                  </a:moveTo>
                  <a:lnTo>
                    <a:pt x="4566" y="134439"/>
                  </a:lnTo>
                  <a:lnTo>
                    <a:pt x="4316" y="133344"/>
                  </a:lnTo>
                  <a:lnTo>
                    <a:pt x="4159" y="132219"/>
                  </a:lnTo>
                  <a:lnTo>
                    <a:pt x="4065" y="131062"/>
                  </a:lnTo>
                  <a:lnTo>
                    <a:pt x="4065" y="129873"/>
                  </a:lnTo>
                  <a:lnTo>
                    <a:pt x="4159" y="128654"/>
                  </a:lnTo>
                  <a:lnTo>
                    <a:pt x="4316" y="127403"/>
                  </a:lnTo>
                  <a:lnTo>
                    <a:pt x="4566" y="126121"/>
                  </a:lnTo>
                  <a:lnTo>
                    <a:pt x="4878" y="124807"/>
                  </a:lnTo>
                  <a:lnTo>
                    <a:pt x="5285" y="123463"/>
                  </a:lnTo>
                  <a:lnTo>
                    <a:pt x="5754" y="122087"/>
                  </a:lnTo>
                  <a:lnTo>
                    <a:pt x="6317" y="120679"/>
                  </a:lnTo>
                  <a:lnTo>
                    <a:pt x="6942" y="119241"/>
                  </a:lnTo>
                  <a:lnTo>
                    <a:pt x="7630" y="117771"/>
                  </a:lnTo>
                  <a:lnTo>
                    <a:pt x="8412" y="116270"/>
                  </a:lnTo>
                  <a:lnTo>
                    <a:pt x="9256" y="114769"/>
                  </a:lnTo>
                  <a:lnTo>
                    <a:pt x="10163" y="113237"/>
                  </a:lnTo>
                  <a:lnTo>
                    <a:pt x="11133" y="111704"/>
                  </a:lnTo>
                  <a:lnTo>
                    <a:pt x="13291" y="108514"/>
                  </a:lnTo>
                  <a:lnTo>
                    <a:pt x="15667" y="105293"/>
                  </a:lnTo>
                  <a:lnTo>
                    <a:pt x="18263" y="101979"/>
                  </a:lnTo>
                  <a:lnTo>
                    <a:pt x="21077" y="98601"/>
                  </a:lnTo>
                  <a:lnTo>
                    <a:pt x="24111" y="95192"/>
                  </a:lnTo>
                  <a:lnTo>
                    <a:pt x="27332" y="91753"/>
                  </a:lnTo>
                  <a:lnTo>
                    <a:pt x="30740" y="88281"/>
                  </a:lnTo>
                  <a:lnTo>
                    <a:pt x="34306" y="84779"/>
                  </a:lnTo>
                  <a:lnTo>
                    <a:pt x="38027" y="81276"/>
                  </a:lnTo>
                  <a:lnTo>
                    <a:pt x="41874" y="77743"/>
                  </a:lnTo>
                  <a:lnTo>
                    <a:pt x="45876" y="74209"/>
                  </a:lnTo>
                  <a:lnTo>
                    <a:pt x="49973" y="70706"/>
                  </a:lnTo>
                  <a:lnTo>
                    <a:pt x="54163" y="67204"/>
                  </a:lnTo>
                  <a:lnTo>
                    <a:pt x="58448" y="63702"/>
                  </a:lnTo>
                  <a:lnTo>
                    <a:pt x="62795" y="60230"/>
                  </a:lnTo>
                  <a:lnTo>
                    <a:pt x="67204" y="56821"/>
                  </a:lnTo>
                  <a:lnTo>
                    <a:pt x="71613" y="53413"/>
                  </a:lnTo>
                  <a:lnTo>
                    <a:pt x="76085" y="50067"/>
                  </a:lnTo>
                  <a:lnTo>
                    <a:pt x="80557" y="46721"/>
                  </a:lnTo>
                  <a:lnTo>
                    <a:pt x="85029" y="43499"/>
                  </a:lnTo>
                  <a:lnTo>
                    <a:pt x="89501" y="40279"/>
                  </a:lnTo>
                  <a:lnTo>
                    <a:pt x="93942" y="37151"/>
                  </a:lnTo>
                  <a:lnTo>
                    <a:pt x="98320" y="34086"/>
                  </a:lnTo>
                  <a:lnTo>
                    <a:pt x="102667" y="31116"/>
                  </a:lnTo>
                  <a:lnTo>
                    <a:pt x="106920" y="28207"/>
                  </a:lnTo>
                  <a:lnTo>
                    <a:pt x="111110" y="25393"/>
                  </a:lnTo>
                  <a:lnTo>
                    <a:pt x="115175" y="22704"/>
                  </a:lnTo>
                  <a:lnTo>
                    <a:pt x="119147" y="20108"/>
                  </a:lnTo>
                  <a:lnTo>
                    <a:pt x="122994" y="17606"/>
                  </a:lnTo>
                  <a:lnTo>
                    <a:pt x="126684" y="15230"/>
                  </a:lnTo>
                  <a:lnTo>
                    <a:pt x="130218" y="12978"/>
                  </a:lnTo>
                  <a:lnTo>
                    <a:pt x="133595" y="10851"/>
                  </a:lnTo>
                  <a:lnTo>
                    <a:pt x="136785" y="8850"/>
                  </a:lnTo>
                  <a:lnTo>
                    <a:pt x="139787" y="6974"/>
                  </a:lnTo>
                  <a:lnTo>
                    <a:pt x="142570" y="5254"/>
                  </a:lnTo>
                  <a:lnTo>
                    <a:pt x="145134" y="3690"/>
                  </a:lnTo>
                  <a:lnTo>
                    <a:pt x="146323" y="2971"/>
                  </a:lnTo>
                  <a:lnTo>
                    <a:pt x="147448" y="2283"/>
                  </a:lnTo>
                  <a:lnTo>
                    <a:pt x="148512" y="1657"/>
                  </a:lnTo>
                  <a:lnTo>
                    <a:pt x="149512" y="1063"/>
                  </a:lnTo>
                  <a:lnTo>
                    <a:pt x="150451" y="500"/>
                  </a:lnTo>
                  <a:lnTo>
                    <a:pt x="151326" y="0"/>
                  </a:lnTo>
                  <a:lnTo>
                    <a:pt x="150451" y="500"/>
                  </a:lnTo>
                  <a:lnTo>
                    <a:pt x="149512" y="1032"/>
                  </a:lnTo>
                  <a:lnTo>
                    <a:pt x="148480" y="1626"/>
                  </a:lnTo>
                  <a:lnTo>
                    <a:pt x="147386" y="2252"/>
                  </a:lnTo>
                  <a:lnTo>
                    <a:pt x="146229" y="2908"/>
                  </a:lnTo>
                  <a:lnTo>
                    <a:pt x="145009" y="3596"/>
                  </a:lnTo>
                  <a:lnTo>
                    <a:pt x="142413" y="5097"/>
                  </a:lnTo>
                  <a:lnTo>
                    <a:pt x="139599" y="6755"/>
                  </a:lnTo>
                  <a:lnTo>
                    <a:pt x="136566" y="8569"/>
                  </a:lnTo>
                  <a:lnTo>
                    <a:pt x="133345" y="10507"/>
                  </a:lnTo>
                  <a:lnTo>
                    <a:pt x="129936" y="12571"/>
                  </a:lnTo>
                  <a:lnTo>
                    <a:pt x="126340" y="14760"/>
                  </a:lnTo>
                  <a:lnTo>
                    <a:pt x="122587" y="17075"/>
                  </a:lnTo>
                  <a:lnTo>
                    <a:pt x="118709" y="19483"/>
                  </a:lnTo>
                  <a:lnTo>
                    <a:pt x="114675" y="22015"/>
                  </a:lnTo>
                  <a:lnTo>
                    <a:pt x="110547" y="24643"/>
                  </a:lnTo>
                  <a:lnTo>
                    <a:pt x="106326" y="27363"/>
                  </a:lnTo>
                  <a:lnTo>
                    <a:pt x="101979" y="30177"/>
                  </a:lnTo>
                  <a:lnTo>
                    <a:pt x="97569" y="33055"/>
                  </a:lnTo>
                  <a:lnTo>
                    <a:pt x="93097" y="36025"/>
                  </a:lnTo>
                  <a:lnTo>
                    <a:pt x="88594" y="39059"/>
                  </a:lnTo>
                  <a:lnTo>
                    <a:pt x="84060" y="42186"/>
                  </a:lnTo>
                  <a:lnTo>
                    <a:pt x="79525" y="45313"/>
                  </a:lnTo>
                  <a:lnTo>
                    <a:pt x="74959" y="48565"/>
                  </a:lnTo>
                  <a:lnTo>
                    <a:pt x="70394" y="51818"/>
                  </a:lnTo>
                  <a:lnTo>
                    <a:pt x="65890" y="55164"/>
                  </a:lnTo>
                  <a:lnTo>
                    <a:pt x="61387" y="58479"/>
                  </a:lnTo>
                  <a:lnTo>
                    <a:pt x="56947" y="61856"/>
                  </a:lnTo>
                  <a:lnTo>
                    <a:pt x="52568" y="65265"/>
                  </a:lnTo>
                  <a:lnTo>
                    <a:pt x="48253" y="68674"/>
                  </a:lnTo>
                  <a:lnTo>
                    <a:pt x="44031" y="72114"/>
                  </a:lnTo>
                  <a:lnTo>
                    <a:pt x="39935" y="75553"/>
                  </a:lnTo>
                  <a:lnTo>
                    <a:pt x="35963" y="78994"/>
                  </a:lnTo>
                  <a:lnTo>
                    <a:pt x="32085" y="82434"/>
                  </a:lnTo>
                  <a:lnTo>
                    <a:pt x="28364" y="85873"/>
                  </a:lnTo>
                  <a:lnTo>
                    <a:pt x="24830" y="89313"/>
                  </a:lnTo>
                  <a:lnTo>
                    <a:pt x="21453" y="92722"/>
                  </a:lnTo>
                  <a:lnTo>
                    <a:pt x="18263" y="96131"/>
                  </a:lnTo>
                  <a:lnTo>
                    <a:pt x="15292" y="99508"/>
                  </a:lnTo>
                  <a:lnTo>
                    <a:pt x="12509" y="102854"/>
                  </a:lnTo>
                  <a:lnTo>
                    <a:pt x="9976" y="106169"/>
                  </a:lnTo>
                  <a:lnTo>
                    <a:pt x="7724" y="109453"/>
                  </a:lnTo>
                  <a:lnTo>
                    <a:pt x="6661" y="111110"/>
                  </a:lnTo>
                  <a:lnTo>
                    <a:pt x="5691" y="112736"/>
                  </a:lnTo>
                  <a:lnTo>
                    <a:pt x="4784" y="114331"/>
                  </a:lnTo>
                  <a:lnTo>
                    <a:pt x="3940" y="115926"/>
                  </a:lnTo>
                  <a:lnTo>
                    <a:pt x="3190" y="117521"/>
                  </a:lnTo>
                  <a:lnTo>
                    <a:pt x="2502" y="119085"/>
                  </a:lnTo>
                  <a:lnTo>
                    <a:pt x="1908" y="120648"/>
                  </a:lnTo>
                  <a:lnTo>
                    <a:pt x="1376" y="122212"/>
                  </a:lnTo>
                  <a:lnTo>
                    <a:pt x="938" y="123744"/>
                  </a:lnTo>
                  <a:lnTo>
                    <a:pt x="563" y="125276"/>
                  </a:lnTo>
                  <a:lnTo>
                    <a:pt x="281" y="126809"/>
                  </a:lnTo>
                  <a:lnTo>
                    <a:pt x="94" y="128310"/>
                  </a:lnTo>
                  <a:lnTo>
                    <a:pt x="0" y="129811"/>
                  </a:lnTo>
                  <a:lnTo>
                    <a:pt x="0" y="131281"/>
                  </a:lnTo>
                  <a:lnTo>
                    <a:pt x="94" y="132719"/>
                  </a:lnTo>
                  <a:lnTo>
                    <a:pt x="281" y="134158"/>
                  </a:lnTo>
                  <a:lnTo>
                    <a:pt x="594" y="135565"/>
                  </a:lnTo>
                  <a:lnTo>
                    <a:pt x="1001" y="136878"/>
                  </a:lnTo>
                  <a:cubicBezTo>
                    <a:pt x="1313" y="137973"/>
                    <a:pt x="2470" y="138598"/>
                    <a:pt x="3565" y="138254"/>
                  </a:cubicBezTo>
                  <a:cubicBezTo>
                    <a:pt x="4597" y="137848"/>
                    <a:pt x="5222" y="136691"/>
                    <a:pt x="4910" y="13559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3955804" y="4472335"/>
              <a:ext cx="148967" cy="123131"/>
            </a:xfrm>
            <a:custGeom>
              <a:avLst/>
              <a:gdLst/>
              <a:ahLst/>
              <a:cxnLst/>
              <a:rect l="l" t="t" r="r" b="b"/>
              <a:pathLst>
                <a:path w="148967" h="123131" extrusionOk="0">
                  <a:moveTo>
                    <a:pt x="3989" y="121649"/>
                  </a:moveTo>
                  <a:lnTo>
                    <a:pt x="4959" y="118271"/>
                  </a:lnTo>
                  <a:lnTo>
                    <a:pt x="6053" y="114957"/>
                  </a:lnTo>
                  <a:lnTo>
                    <a:pt x="7335" y="111642"/>
                  </a:lnTo>
                  <a:lnTo>
                    <a:pt x="8743" y="108327"/>
                  </a:lnTo>
                  <a:lnTo>
                    <a:pt x="10306" y="105012"/>
                  </a:lnTo>
                  <a:lnTo>
                    <a:pt x="12026" y="101729"/>
                  </a:lnTo>
                  <a:lnTo>
                    <a:pt x="13871" y="98445"/>
                  </a:lnTo>
                  <a:lnTo>
                    <a:pt x="15841" y="95162"/>
                  </a:lnTo>
                  <a:lnTo>
                    <a:pt x="17937" y="91909"/>
                  </a:lnTo>
                  <a:lnTo>
                    <a:pt x="20126" y="88657"/>
                  </a:lnTo>
                  <a:lnTo>
                    <a:pt x="22440" y="85404"/>
                  </a:lnTo>
                  <a:lnTo>
                    <a:pt x="24879" y="82184"/>
                  </a:lnTo>
                  <a:lnTo>
                    <a:pt x="27412" y="78962"/>
                  </a:lnTo>
                  <a:lnTo>
                    <a:pt x="30070" y="75773"/>
                  </a:lnTo>
                  <a:lnTo>
                    <a:pt x="32822" y="72614"/>
                  </a:lnTo>
                  <a:lnTo>
                    <a:pt x="35668" y="69487"/>
                  </a:lnTo>
                  <a:lnTo>
                    <a:pt x="38608" y="66422"/>
                  </a:lnTo>
                  <a:lnTo>
                    <a:pt x="41641" y="63389"/>
                  </a:lnTo>
                  <a:lnTo>
                    <a:pt x="44768" y="60386"/>
                  </a:lnTo>
                  <a:lnTo>
                    <a:pt x="47958" y="57416"/>
                  </a:lnTo>
                  <a:lnTo>
                    <a:pt x="51242" y="54508"/>
                  </a:lnTo>
                  <a:lnTo>
                    <a:pt x="54588" y="51630"/>
                  </a:lnTo>
                  <a:lnTo>
                    <a:pt x="57997" y="48816"/>
                  </a:lnTo>
                  <a:lnTo>
                    <a:pt x="61468" y="46033"/>
                  </a:lnTo>
                  <a:lnTo>
                    <a:pt x="64970" y="43312"/>
                  </a:lnTo>
                  <a:lnTo>
                    <a:pt x="68535" y="40654"/>
                  </a:lnTo>
                  <a:lnTo>
                    <a:pt x="72131" y="38058"/>
                  </a:lnTo>
                  <a:lnTo>
                    <a:pt x="75790" y="35494"/>
                  </a:lnTo>
                  <a:lnTo>
                    <a:pt x="79481" y="32992"/>
                  </a:lnTo>
                  <a:lnTo>
                    <a:pt x="83202" y="30584"/>
                  </a:lnTo>
                  <a:lnTo>
                    <a:pt x="86923" y="28239"/>
                  </a:lnTo>
                  <a:lnTo>
                    <a:pt x="90676" y="25893"/>
                  </a:lnTo>
                  <a:lnTo>
                    <a:pt x="94428" y="23704"/>
                  </a:lnTo>
                  <a:lnTo>
                    <a:pt x="98181" y="21515"/>
                  </a:lnTo>
                  <a:lnTo>
                    <a:pt x="101934" y="19483"/>
                  </a:lnTo>
                  <a:lnTo>
                    <a:pt x="105718" y="17450"/>
                  </a:lnTo>
                  <a:lnTo>
                    <a:pt x="109471" y="15511"/>
                  </a:lnTo>
                  <a:lnTo>
                    <a:pt x="113223" y="13666"/>
                  </a:lnTo>
                  <a:lnTo>
                    <a:pt x="116945" y="11915"/>
                  </a:lnTo>
                  <a:lnTo>
                    <a:pt x="120666" y="10226"/>
                  </a:lnTo>
                  <a:lnTo>
                    <a:pt x="124356" y="8631"/>
                  </a:lnTo>
                  <a:lnTo>
                    <a:pt x="128015" y="7130"/>
                  </a:lnTo>
                  <a:lnTo>
                    <a:pt x="131642" y="5691"/>
                  </a:lnTo>
                  <a:lnTo>
                    <a:pt x="135208" y="4347"/>
                  </a:lnTo>
                  <a:lnTo>
                    <a:pt x="138741" y="3127"/>
                  </a:lnTo>
                  <a:lnTo>
                    <a:pt x="142212" y="1970"/>
                  </a:lnTo>
                  <a:lnTo>
                    <a:pt x="145621" y="938"/>
                  </a:lnTo>
                  <a:lnTo>
                    <a:pt x="148967" y="0"/>
                  </a:lnTo>
                  <a:lnTo>
                    <a:pt x="145590" y="876"/>
                  </a:lnTo>
                  <a:lnTo>
                    <a:pt x="142150" y="1845"/>
                  </a:lnTo>
                  <a:lnTo>
                    <a:pt x="138647" y="2908"/>
                  </a:lnTo>
                  <a:lnTo>
                    <a:pt x="135082" y="4066"/>
                  </a:lnTo>
                  <a:lnTo>
                    <a:pt x="131486" y="5316"/>
                  </a:lnTo>
                  <a:lnTo>
                    <a:pt x="127827" y="6661"/>
                  </a:lnTo>
                  <a:lnTo>
                    <a:pt x="124137" y="8099"/>
                  </a:lnTo>
                  <a:lnTo>
                    <a:pt x="120416" y="9632"/>
                  </a:lnTo>
                  <a:lnTo>
                    <a:pt x="116663" y="11227"/>
                  </a:lnTo>
                  <a:lnTo>
                    <a:pt x="112879" y="12915"/>
                  </a:lnTo>
                  <a:lnTo>
                    <a:pt x="109064" y="14698"/>
                  </a:lnTo>
                  <a:lnTo>
                    <a:pt x="105249" y="16543"/>
                  </a:lnTo>
                  <a:lnTo>
                    <a:pt x="101434" y="18513"/>
                  </a:lnTo>
                  <a:lnTo>
                    <a:pt x="97618" y="20483"/>
                  </a:lnTo>
                  <a:lnTo>
                    <a:pt x="93803" y="22610"/>
                  </a:lnTo>
                  <a:lnTo>
                    <a:pt x="89957" y="24736"/>
                  </a:lnTo>
                  <a:lnTo>
                    <a:pt x="86142" y="26988"/>
                  </a:lnTo>
                  <a:lnTo>
                    <a:pt x="82326" y="29239"/>
                  </a:lnTo>
                  <a:lnTo>
                    <a:pt x="78542" y="31585"/>
                  </a:lnTo>
                  <a:lnTo>
                    <a:pt x="74790" y="33993"/>
                  </a:lnTo>
                  <a:lnTo>
                    <a:pt x="71068" y="36464"/>
                  </a:lnTo>
                  <a:lnTo>
                    <a:pt x="67378" y="38996"/>
                  </a:lnTo>
                  <a:lnTo>
                    <a:pt x="63719" y="41592"/>
                  </a:lnTo>
                  <a:lnTo>
                    <a:pt x="60123" y="44250"/>
                  </a:lnTo>
                  <a:lnTo>
                    <a:pt x="56558" y="46971"/>
                  </a:lnTo>
                  <a:lnTo>
                    <a:pt x="53055" y="49723"/>
                  </a:lnTo>
                  <a:lnTo>
                    <a:pt x="49615" y="52538"/>
                  </a:lnTo>
                  <a:lnTo>
                    <a:pt x="46238" y="55383"/>
                  </a:lnTo>
                  <a:lnTo>
                    <a:pt x="42923" y="58291"/>
                  </a:lnTo>
                  <a:lnTo>
                    <a:pt x="39671" y="61262"/>
                  </a:lnTo>
                  <a:lnTo>
                    <a:pt x="36513" y="64265"/>
                  </a:lnTo>
                  <a:lnTo>
                    <a:pt x="33417" y="67298"/>
                  </a:lnTo>
                  <a:lnTo>
                    <a:pt x="30414" y="70363"/>
                  </a:lnTo>
                  <a:lnTo>
                    <a:pt x="27506" y="73490"/>
                  </a:lnTo>
                  <a:lnTo>
                    <a:pt x="24692" y="76648"/>
                  </a:lnTo>
                  <a:lnTo>
                    <a:pt x="22002" y="79838"/>
                  </a:lnTo>
                  <a:lnTo>
                    <a:pt x="19406" y="83059"/>
                  </a:lnTo>
                  <a:lnTo>
                    <a:pt x="16936" y="86311"/>
                  </a:lnTo>
                  <a:lnTo>
                    <a:pt x="14591" y="89595"/>
                  </a:lnTo>
                  <a:lnTo>
                    <a:pt x="12370" y="92941"/>
                  </a:lnTo>
                  <a:lnTo>
                    <a:pt x="10306" y="96319"/>
                  </a:lnTo>
                  <a:lnTo>
                    <a:pt x="8399" y="99727"/>
                  </a:lnTo>
                  <a:lnTo>
                    <a:pt x="6616" y="103136"/>
                  </a:lnTo>
                  <a:lnTo>
                    <a:pt x="4990" y="106576"/>
                  </a:lnTo>
                  <a:lnTo>
                    <a:pt x="3520" y="110047"/>
                  </a:lnTo>
                  <a:lnTo>
                    <a:pt x="2207" y="113518"/>
                  </a:lnTo>
                  <a:lnTo>
                    <a:pt x="1050" y="117021"/>
                  </a:lnTo>
                  <a:lnTo>
                    <a:pt x="80" y="120492"/>
                  </a:lnTo>
                  <a:cubicBezTo>
                    <a:pt x="-232" y="121586"/>
                    <a:pt x="393" y="122712"/>
                    <a:pt x="1519" y="123025"/>
                  </a:cubicBezTo>
                  <a:cubicBezTo>
                    <a:pt x="2520" y="123400"/>
                    <a:pt x="3677" y="122744"/>
                    <a:pt x="3989" y="12164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3720216" y="4567277"/>
              <a:ext cx="193050" cy="100477"/>
            </a:xfrm>
            <a:custGeom>
              <a:avLst/>
              <a:gdLst/>
              <a:ahLst/>
              <a:cxnLst/>
              <a:rect l="l" t="t" r="r" b="b"/>
              <a:pathLst>
                <a:path w="193050" h="100477" extrusionOk="0">
                  <a:moveTo>
                    <a:pt x="191824" y="6067"/>
                  </a:moveTo>
                  <a:lnTo>
                    <a:pt x="189916" y="5223"/>
                  </a:lnTo>
                  <a:lnTo>
                    <a:pt x="187946" y="4441"/>
                  </a:lnTo>
                  <a:lnTo>
                    <a:pt x="185945" y="3722"/>
                  </a:lnTo>
                  <a:lnTo>
                    <a:pt x="183943" y="3065"/>
                  </a:lnTo>
                  <a:lnTo>
                    <a:pt x="181911" y="2471"/>
                  </a:lnTo>
                  <a:lnTo>
                    <a:pt x="179816" y="1939"/>
                  </a:lnTo>
                  <a:lnTo>
                    <a:pt x="175656" y="1063"/>
                  </a:lnTo>
                  <a:lnTo>
                    <a:pt x="171403" y="469"/>
                  </a:lnTo>
                  <a:lnTo>
                    <a:pt x="167056" y="125"/>
                  </a:lnTo>
                  <a:lnTo>
                    <a:pt x="162647" y="0"/>
                  </a:lnTo>
                  <a:lnTo>
                    <a:pt x="158175" y="94"/>
                  </a:lnTo>
                  <a:lnTo>
                    <a:pt x="153672" y="438"/>
                  </a:lnTo>
                  <a:lnTo>
                    <a:pt x="149106" y="1001"/>
                  </a:lnTo>
                  <a:lnTo>
                    <a:pt x="144509" y="1783"/>
                  </a:lnTo>
                  <a:lnTo>
                    <a:pt x="139881" y="2752"/>
                  </a:lnTo>
                  <a:lnTo>
                    <a:pt x="135253" y="3878"/>
                  </a:lnTo>
                  <a:lnTo>
                    <a:pt x="130593" y="5191"/>
                  </a:lnTo>
                  <a:lnTo>
                    <a:pt x="125902" y="6661"/>
                  </a:lnTo>
                  <a:lnTo>
                    <a:pt x="121211" y="8287"/>
                  </a:lnTo>
                  <a:lnTo>
                    <a:pt x="116521" y="10070"/>
                  </a:lnTo>
                  <a:lnTo>
                    <a:pt x="111830" y="12008"/>
                  </a:lnTo>
                  <a:lnTo>
                    <a:pt x="107139" y="14073"/>
                  </a:lnTo>
                  <a:lnTo>
                    <a:pt x="102448" y="16261"/>
                  </a:lnTo>
                  <a:lnTo>
                    <a:pt x="97789" y="18576"/>
                  </a:lnTo>
                  <a:lnTo>
                    <a:pt x="93160" y="21015"/>
                  </a:lnTo>
                  <a:lnTo>
                    <a:pt x="88563" y="23548"/>
                  </a:lnTo>
                  <a:lnTo>
                    <a:pt x="83997" y="26175"/>
                  </a:lnTo>
                  <a:lnTo>
                    <a:pt x="79463" y="28896"/>
                  </a:lnTo>
                  <a:lnTo>
                    <a:pt x="74960" y="31710"/>
                  </a:lnTo>
                  <a:lnTo>
                    <a:pt x="70519" y="34619"/>
                  </a:lnTo>
                  <a:lnTo>
                    <a:pt x="66141" y="37589"/>
                  </a:lnTo>
                  <a:lnTo>
                    <a:pt x="61825" y="40623"/>
                  </a:lnTo>
                  <a:lnTo>
                    <a:pt x="57572" y="43719"/>
                  </a:lnTo>
                  <a:lnTo>
                    <a:pt x="53413" y="46846"/>
                  </a:lnTo>
                  <a:lnTo>
                    <a:pt x="49317" y="50036"/>
                  </a:lnTo>
                  <a:lnTo>
                    <a:pt x="45314" y="53257"/>
                  </a:lnTo>
                  <a:lnTo>
                    <a:pt x="41405" y="56478"/>
                  </a:lnTo>
                  <a:lnTo>
                    <a:pt x="37589" y="59730"/>
                  </a:lnTo>
                  <a:lnTo>
                    <a:pt x="33899" y="62982"/>
                  </a:lnTo>
                  <a:lnTo>
                    <a:pt x="30303" y="66266"/>
                  </a:lnTo>
                  <a:lnTo>
                    <a:pt x="26832" y="69549"/>
                  </a:lnTo>
                  <a:lnTo>
                    <a:pt x="23486" y="72802"/>
                  </a:lnTo>
                  <a:lnTo>
                    <a:pt x="20265" y="76054"/>
                  </a:lnTo>
                  <a:lnTo>
                    <a:pt x="17200" y="79275"/>
                  </a:lnTo>
                  <a:lnTo>
                    <a:pt x="14260" y="82465"/>
                  </a:lnTo>
                  <a:lnTo>
                    <a:pt x="11477" y="85623"/>
                  </a:lnTo>
                  <a:lnTo>
                    <a:pt x="8850" y="88719"/>
                  </a:lnTo>
                  <a:lnTo>
                    <a:pt x="6380" y="91753"/>
                  </a:lnTo>
                  <a:lnTo>
                    <a:pt x="4066" y="94724"/>
                  </a:lnTo>
                  <a:lnTo>
                    <a:pt x="1939" y="97632"/>
                  </a:lnTo>
                  <a:lnTo>
                    <a:pt x="0" y="100478"/>
                  </a:lnTo>
                  <a:lnTo>
                    <a:pt x="2001" y="97694"/>
                  </a:lnTo>
                  <a:lnTo>
                    <a:pt x="4191" y="94818"/>
                  </a:lnTo>
                  <a:lnTo>
                    <a:pt x="6536" y="91878"/>
                  </a:lnTo>
                  <a:lnTo>
                    <a:pt x="9038" y="88876"/>
                  </a:lnTo>
                  <a:lnTo>
                    <a:pt x="11727" y="85842"/>
                  </a:lnTo>
                  <a:lnTo>
                    <a:pt x="14573" y="82746"/>
                  </a:lnTo>
                  <a:lnTo>
                    <a:pt x="17544" y="79619"/>
                  </a:lnTo>
                  <a:lnTo>
                    <a:pt x="20671" y="76460"/>
                  </a:lnTo>
                  <a:lnTo>
                    <a:pt x="23954" y="73302"/>
                  </a:lnTo>
                  <a:lnTo>
                    <a:pt x="27332" y="70112"/>
                  </a:lnTo>
                  <a:lnTo>
                    <a:pt x="30866" y="66923"/>
                  </a:lnTo>
                  <a:lnTo>
                    <a:pt x="34493" y="63733"/>
                  </a:lnTo>
                  <a:lnTo>
                    <a:pt x="38246" y="60543"/>
                  </a:lnTo>
                  <a:lnTo>
                    <a:pt x="42092" y="57384"/>
                  </a:lnTo>
                  <a:lnTo>
                    <a:pt x="46064" y="54226"/>
                  </a:lnTo>
                  <a:lnTo>
                    <a:pt x="50098" y="51099"/>
                  </a:lnTo>
                  <a:lnTo>
                    <a:pt x="54226" y="48034"/>
                  </a:lnTo>
                  <a:lnTo>
                    <a:pt x="58448" y="45001"/>
                  </a:lnTo>
                  <a:lnTo>
                    <a:pt x="62732" y="42030"/>
                  </a:lnTo>
                  <a:lnTo>
                    <a:pt x="67079" y="39090"/>
                  </a:lnTo>
                  <a:lnTo>
                    <a:pt x="71488" y="36244"/>
                  </a:lnTo>
                  <a:lnTo>
                    <a:pt x="75960" y="33461"/>
                  </a:lnTo>
                  <a:lnTo>
                    <a:pt x="80464" y="30772"/>
                  </a:lnTo>
                  <a:lnTo>
                    <a:pt x="85029" y="28145"/>
                  </a:lnTo>
                  <a:lnTo>
                    <a:pt x="89626" y="25612"/>
                  </a:lnTo>
                  <a:lnTo>
                    <a:pt x="94255" y="23204"/>
                  </a:lnTo>
                  <a:lnTo>
                    <a:pt x="98914" y="20890"/>
                  </a:lnTo>
                  <a:lnTo>
                    <a:pt x="103574" y="18701"/>
                  </a:lnTo>
                  <a:lnTo>
                    <a:pt x="108233" y="16637"/>
                  </a:lnTo>
                  <a:lnTo>
                    <a:pt x="112924" y="14698"/>
                  </a:lnTo>
                  <a:lnTo>
                    <a:pt x="117584" y="12884"/>
                  </a:lnTo>
                  <a:lnTo>
                    <a:pt x="122243" y="11227"/>
                  </a:lnTo>
                  <a:lnTo>
                    <a:pt x="126903" y="9726"/>
                  </a:lnTo>
                  <a:lnTo>
                    <a:pt x="131531" y="8381"/>
                  </a:lnTo>
                  <a:lnTo>
                    <a:pt x="136128" y="7224"/>
                  </a:lnTo>
                  <a:lnTo>
                    <a:pt x="140694" y="6254"/>
                  </a:lnTo>
                  <a:lnTo>
                    <a:pt x="145197" y="5441"/>
                  </a:lnTo>
                  <a:lnTo>
                    <a:pt x="149669" y="4816"/>
                  </a:lnTo>
                  <a:lnTo>
                    <a:pt x="154079" y="4378"/>
                  </a:lnTo>
                  <a:lnTo>
                    <a:pt x="158425" y="4097"/>
                  </a:lnTo>
                  <a:lnTo>
                    <a:pt x="162678" y="4034"/>
                  </a:lnTo>
                  <a:lnTo>
                    <a:pt x="166869" y="4190"/>
                  </a:lnTo>
                  <a:lnTo>
                    <a:pt x="170965" y="4534"/>
                  </a:lnTo>
                  <a:lnTo>
                    <a:pt x="174999" y="5097"/>
                  </a:lnTo>
                  <a:lnTo>
                    <a:pt x="178971" y="5910"/>
                  </a:lnTo>
                  <a:lnTo>
                    <a:pt x="180879" y="6380"/>
                  </a:lnTo>
                  <a:lnTo>
                    <a:pt x="182786" y="6942"/>
                  </a:lnTo>
                  <a:lnTo>
                    <a:pt x="184662" y="7568"/>
                  </a:lnTo>
                  <a:lnTo>
                    <a:pt x="186508" y="8256"/>
                  </a:lnTo>
                  <a:lnTo>
                    <a:pt x="188321" y="9006"/>
                  </a:lnTo>
                  <a:lnTo>
                    <a:pt x="190166" y="9820"/>
                  </a:lnTo>
                  <a:cubicBezTo>
                    <a:pt x="191199" y="10289"/>
                    <a:pt x="192418" y="9820"/>
                    <a:pt x="192887" y="8788"/>
                  </a:cubicBezTo>
                  <a:cubicBezTo>
                    <a:pt x="193325" y="7755"/>
                    <a:pt x="192856" y="6536"/>
                    <a:pt x="191824" y="60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3627869" y="4396812"/>
              <a:ext cx="135290" cy="30459"/>
            </a:xfrm>
            <a:custGeom>
              <a:avLst/>
              <a:gdLst/>
              <a:ahLst/>
              <a:cxnLst/>
              <a:rect l="l" t="t" r="r" b="b"/>
              <a:pathLst>
                <a:path w="135290" h="30459" extrusionOk="0">
                  <a:moveTo>
                    <a:pt x="133376" y="626"/>
                  </a:moveTo>
                  <a:lnTo>
                    <a:pt x="127560" y="188"/>
                  </a:lnTo>
                  <a:lnTo>
                    <a:pt x="121743" y="0"/>
                  </a:lnTo>
                  <a:lnTo>
                    <a:pt x="115957" y="63"/>
                  </a:lnTo>
                  <a:lnTo>
                    <a:pt x="110203" y="344"/>
                  </a:lnTo>
                  <a:lnTo>
                    <a:pt x="104480" y="907"/>
                  </a:lnTo>
                  <a:lnTo>
                    <a:pt x="98789" y="1658"/>
                  </a:lnTo>
                  <a:lnTo>
                    <a:pt x="93129" y="2596"/>
                  </a:lnTo>
                  <a:lnTo>
                    <a:pt x="87500" y="3690"/>
                  </a:lnTo>
                  <a:lnTo>
                    <a:pt x="81902" y="4910"/>
                  </a:lnTo>
                  <a:lnTo>
                    <a:pt x="76335" y="6254"/>
                  </a:lnTo>
                  <a:lnTo>
                    <a:pt x="70800" y="7693"/>
                  </a:lnTo>
                  <a:lnTo>
                    <a:pt x="65265" y="9256"/>
                  </a:lnTo>
                  <a:lnTo>
                    <a:pt x="59761" y="10883"/>
                  </a:lnTo>
                  <a:lnTo>
                    <a:pt x="54257" y="12571"/>
                  </a:lnTo>
                  <a:lnTo>
                    <a:pt x="48785" y="14323"/>
                  </a:lnTo>
                  <a:lnTo>
                    <a:pt x="43343" y="16137"/>
                  </a:lnTo>
                  <a:lnTo>
                    <a:pt x="37902" y="17982"/>
                  </a:lnTo>
                  <a:lnTo>
                    <a:pt x="32461" y="19826"/>
                  </a:lnTo>
                  <a:lnTo>
                    <a:pt x="27050" y="21672"/>
                  </a:lnTo>
                  <a:lnTo>
                    <a:pt x="21640" y="23517"/>
                  </a:lnTo>
                  <a:lnTo>
                    <a:pt x="16230" y="25299"/>
                  </a:lnTo>
                  <a:lnTo>
                    <a:pt x="10820" y="27082"/>
                  </a:lnTo>
                  <a:lnTo>
                    <a:pt x="5410" y="28771"/>
                  </a:lnTo>
                  <a:lnTo>
                    <a:pt x="0" y="30459"/>
                  </a:lnTo>
                  <a:lnTo>
                    <a:pt x="5441" y="28958"/>
                  </a:lnTo>
                  <a:lnTo>
                    <a:pt x="10914" y="27457"/>
                  </a:lnTo>
                  <a:lnTo>
                    <a:pt x="16387" y="25831"/>
                  </a:lnTo>
                  <a:lnTo>
                    <a:pt x="21859" y="24205"/>
                  </a:lnTo>
                  <a:lnTo>
                    <a:pt x="27332" y="22547"/>
                  </a:lnTo>
                  <a:lnTo>
                    <a:pt x="32805" y="20890"/>
                  </a:lnTo>
                  <a:lnTo>
                    <a:pt x="38277" y="19232"/>
                  </a:lnTo>
                  <a:lnTo>
                    <a:pt x="43781" y="17575"/>
                  </a:lnTo>
                  <a:lnTo>
                    <a:pt x="49285" y="15949"/>
                  </a:lnTo>
                  <a:lnTo>
                    <a:pt x="54789" y="14385"/>
                  </a:lnTo>
                  <a:lnTo>
                    <a:pt x="60324" y="12884"/>
                  </a:lnTo>
                  <a:lnTo>
                    <a:pt x="65859" y="11446"/>
                  </a:lnTo>
                  <a:lnTo>
                    <a:pt x="71395" y="10101"/>
                  </a:lnTo>
                  <a:lnTo>
                    <a:pt x="76930" y="8881"/>
                  </a:lnTo>
                  <a:lnTo>
                    <a:pt x="82496" y="7755"/>
                  </a:lnTo>
                  <a:lnTo>
                    <a:pt x="88063" y="6755"/>
                  </a:lnTo>
                  <a:lnTo>
                    <a:pt x="93629" y="5910"/>
                  </a:lnTo>
                  <a:lnTo>
                    <a:pt x="99227" y="5254"/>
                  </a:lnTo>
                  <a:lnTo>
                    <a:pt x="104825" y="4753"/>
                  </a:lnTo>
                  <a:lnTo>
                    <a:pt x="110422" y="4441"/>
                  </a:lnTo>
                  <a:lnTo>
                    <a:pt x="116051" y="4253"/>
                  </a:lnTo>
                  <a:lnTo>
                    <a:pt x="121680" y="4222"/>
                  </a:lnTo>
                  <a:lnTo>
                    <a:pt x="127340" y="4409"/>
                  </a:lnTo>
                  <a:lnTo>
                    <a:pt x="133064" y="4847"/>
                  </a:lnTo>
                  <a:cubicBezTo>
                    <a:pt x="134189" y="4941"/>
                    <a:pt x="135190" y="4097"/>
                    <a:pt x="135284" y="2940"/>
                  </a:cubicBezTo>
                  <a:cubicBezTo>
                    <a:pt x="135378" y="1689"/>
                    <a:pt x="134502" y="688"/>
                    <a:pt x="133376" y="62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3504594" y="4237449"/>
              <a:ext cx="180501" cy="44730"/>
            </a:xfrm>
            <a:custGeom>
              <a:avLst/>
              <a:gdLst/>
              <a:ahLst/>
              <a:cxnLst/>
              <a:rect l="l" t="t" r="r" b="b"/>
              <a:pathLst>
                <a:path w="180501" h="44730" extrusionOk="0">
                  <a:moveTo>
                    <a:pt x="179784" y="41029"/>
                  </a:moveTo>
                  <a:lnTo>
                    <a:pt x="177157" y="38840"/>
                  </a:lnTo>
                  <a:lnTo>
                    <a:pt x="174374" y="36714"/>
                  </a:lnTo>
                  <a:lnTo>
                    <a:pt x="171497" y="34649"/>
                  </a:lnTo>
                  <a:lnTo>
                    <a:pt x="168526" y="32679"/>
                  </a:lnTo>
                  <a:lnTo>
                    <a:pt x="165430" y="30772"/>
                  </a:lnTo>
                  <a:lnTo>
                    <a:pt x="162240" y="28927"/>
                  </a:lnTo>
                  <a:lnTo>
                    <a:pt x="158957" y="27175"/>
                  </a:lnTo>
                  <a:lnTo>
                    <a:pt x="155579" y="25487"/>
                  </a:lnTo>
                  <a:lnTo>
                    <a:pt x="152108" y="23892"/>
                  </a:lnTo>
                  <a:lnTo>
                    <a:pt x="148543" y="22391"/>
                  </a:lnTo>
                  <a:lnTo>
                    <a:pt x="144915" y="20952"/>
                  </a:lnTo>
                  <a:lnTo>
                    <a:pt x="141225" y="19576"/>
                  </a:lnTo>
                  <a:lnTo>
                    <a:pt x="137473" y="18263"/>
                  </a:lnTo>
                  <a:lnTo>
                    <a:pt x="133657" y="17012"/>
                  </a:lnTo>
                  <a:lnTo>
                    <a:pt x="129780" y="15824"/>
                  </a:lnTo>
                  <a:lnTo>
                    <a:pt x="125871" y="14666"/>
                  </a:lnTo>
                  <a:lnTo>
                    <a:pt x="121899" y="13572"/>
                  </a:lnTo>
                  <a:lnTo>
                    <a:pt x="117896" y="12540"/>
                  </a:lnTo>
                  <a:lnTo>
                    <a:pt x="113831" y="11571"/>
                  </a:lnTo>
                  <a:lnTo>
                    <a:pt x="109765" y="10601"/>
                  </a:lnTo>
                  <a:lnTo>
                    <a:pt x="105638" y="9757"/>
                  </a:lnTo>
                  <a:lnTo>
                    <a:pt x="101510" y="8913"/>
                  </a:lnTo>
                  <a:lnTo>
                    <a:pt x="97350" y="8162"/>
                  </a:lnTo>
                  <a:lnTo>
                    <a:pt x="93191" y="7412"/>
                  </a:lnTo>
                  <a:lnTo>
                    <a:pt x="89001" y="6724"/>
                  </a:lnTo>
                  <a:lnTo>
                    <a:pt x="84810" y="6035"/>
                  </a:lnTo>
                  <a:lnTo>
                    <a:pt x="80620" y="5441"/>
                  </a:lnTo>
                  <a:lnTo>
                    <a:pt x="76429" y="4847"/>
                  </a:lnTo>
                  <a:lnTo>
                    <a:pt x="72239" y="4347"/>
                  </a:lnTo>
                  <a:lnTo>
                    <a:pt x="68080" y="3846"/>
                  </a:lnTo>
                  <a:lnTo>
                    <a:pt x="63920" y="3409"/>
                  </a:lnTo>
                  <a:lnTo>
                    <a:pt x="59761" y="2971"/>
                  </a:lnTo>
                  <a:lnTo>
                    <a:pt x="55665" y="2595"/>
                  </a:lnTo>
                  <a:lnTo>
                    <a:pt x="51568" y="2220"/>
                  </a:lnTo>
                  <a:lnTo>
                    <a:pt x="47534" y="1908"/>
                  </a:lnTo>
                  <a:lnTo>
                    <a:pt x="43500" y="1595"/>
                  </a:lnTo>
                  <a:lnTo>
                    <a:pt x="39559" y="1344"/>
                  </a:lnTo>
                  <a:lnTo>
                    <a:pt x="35619" y="1094"/>
                  </a:lnTo>
                  <a:lnTo>
                    <a:pt x="31773" y="907"/>
                  </a:lnTo>
                  <a:lnTo>
                    <a:pt x="27926" y="719"/>
                  </a:lnTo>
                  <a:lnTo>
                    <a:pt x="24205" y="563"/>
                  </a:lnTo>
                  <a:lnTo>
                    <a:pt x="20483" y="407"/>
                  </a:lnTo>
                  <a:lnTo>
                    <a:pt x="16856" y="281"/>
                  </a:lnTo>
                  <a:lnTo>
                    <a:pt x="13322" y="187"/>
                  </a:lnTo>
                  <a:lnTo>
                    <a:pt x="9851" y="125"/>
                  </a:lnTo>
                  <a:lnTo>
                    <a:pt x="6473" y="63"/>
                  </a:lnTo>
                  <a:lnTo>
                    <a:pt x="3190" y="31"/>
                  </a:lnTo>
                  <a:lnTo>
                    <a:pt x="0" y="0"/>
                  </a:lnTo>
                  <a:lnTo>
                    <a:pt x="3190" y="94"/>
                  </a:lnTo>
                  <a:lnTo>
                    <a:pt x="6473" y="219"/>
                  </a:lnTo>
                  <a:lnTo>
                    <a:pt x="9851" y="344"/>
                  </a:lnTo>
                  <a:lnTo>
                    <a:pt x="13291" y="500"/>
                  </a:lnTo>
                  <a:lnTo>
                    <a:pt x="16824" y="657"/>
                  </a:lnTo>
                  <a:lnTo>
                    <a:pt x="20421" y="844"/>
                  </a:lnTo>
                  <a:lnTo>
                    <a:pt x="24111" y="1063"/>
                  </a:lnTo>
                  <a:lnTo>
                    <a:pt x="27801" y="1282"/>
                  </a:lnTo>
                  <a:lnTo>
                    <a:pt x="31616" y="1564"/>
                  </a:lnTo>
                  <a:lnTo>
                    <a:pt x="35431" y="1845"/>
                  </a:lnTo>
                  <a:lnTo>
                    <a:pt x="39372" y="2189"/>
                  </a:lnTo>
                  <a:lnTo>
                    <a:pt x="43312" y="2533"/>
                  </a:lnTo>
                  <a:lnTo>
                    <a:pt x="47315" y="2939"/>
                  </a:lnTo>
                  <a:lnTo>
                    <a:pt x="51318" y="3346"/>
                  </a:lnTo>
                  <a:lnTo>
                    <a:pt x="55383" y="3815"/>
                  </a:lnTo>
                  <a:lnTo>
                    <a:pt x="59448" y="4284"/>
                  </a:lnTo>
                  <a:lnTo>
                    <a:pt x="63576" y="4816"/>
                  </a:lnTo>
                  <a:lnTo>
                    <a:pt x="67704" y="5347"/>
                  </a:lnTo>
                  <a:lnTo>
                    <a:pt x="71864" y="5973"/>
                  </a:lnTo>
                  <a:lnTo>
                    <a:pt x="76023" y="6598"/>
                  </a:lnTo>
                  <a:lnTo>
                    <a:pt x="80182" y="7286"/>
                  </a:lnTo>
                  <a:lnTo>
                    <a:pt x="84341" y="7974"/>
                  </a:lnTo>
                  <a:lnTo>
                    <a:pt x="88469" y="8756"/>
                  </a:lnTo>
                  <a:lnTo>
                    <a:pt x="92597" y="9538"/>
                  </a:lnTo>
                  <a:lnTo>
                    <a:pt x="96725" y="10414"/>
                  </a:lnTo>
                  <a:lnTo>
                    <a:pt x="100853" y="11289"/>
                  </a:lnTo>
                  <a:lnTo>
                    <a:pt x="104918" y="12258"/>
                  </a:lnTo>
                  <a:lnTo>
                    <a:pt x="108984" y="13228"/>
                  </a:lnTo>
                  <a:lnTo>
                    <a:pt x="112986" y="14291"/>
                  </a:lnTo>
                  <a:lnTo>
                    <a:pt x="116989" y="15355"/>
                  </a:lnTo>
                  <a:lnTo>
                    <a:pt x="120930" y="16481"/>
                  </a:lnTo>
                  <a:lnTo>
                    <a:pt x="124807" y="17669"/>
                  </a:lnTo>
                  <a:lnTo>
                    <a:pt x="128654" y="18919"/>
                  </a:lnTo>
                  <a:lnTo>
                    <a:pt x="132438" y="20233"/>
                  </a:lnTo>
                  <a:lnTo>
                    <a:pt x="136159" y="21578"/>
                  </a:lnTo>
                  <a:lnTo>
                    <a:pt x="139818" y="22985"/>
                  </a:lnTo>
                  <a:lnTo>
                    <a:pt x="143383" y="24455"/>
                  </a:lnTo>
                  <a:lnTo>
                    <a:pt x="146886" y="25987"/>
                  </a:lnTo>
                  <a:lnTo>
                    <a:pt x="150294" y="27582"/>
                  </a:lnTo>
                  <a:lnTo>
                    <a:pt x="153640" y="29208"/>
                  </a:lnTo>
                  <a:lnTo>
                    <a:pt x="156893" y="30866"/>
                  </a:lnTo>
                  <a:lnTo>
                    <a:pt x="160051" y="32585"/>
                  </a:lnTo>
                  <a:lnTo>
                    <a:pt x="163116" y="34368"/>
                  </a:lnTo>
                  <a:lnTo>
                    <a:pt x="166087" y="36213"/>
                  </a:lnTo>
                  <a:lnTo>
                    <a:pt x="168964" y="38121"/>
                  </a:lnTo>
                  <a:lnTo>
                    <a:pt x="171747" y="40091"/>
                  </a:lnTo>
                  <a:lnTo>
                    <a:pt x="174405" y="42124"/>
                  </a:lnTo>
                  <a:lnTo>
                    <a:pt x="176969" y="44250"/>
                  </a:lnTo>
                  <a:cubicBezTo>
                    <a:pt x="177845" y="44969"/>
                    <a:pt x="179159" y="44876"/>
                    <a:pt x="179878" y="44000"/>
                  </a:cubicBezTo>
                  <a:cubicBezTo>
                    <a:pt x="180785" y="43062"/>
                    <a:pt x="180660" y="41748"/>
                    <a:pt x="179784" y="4102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3737134" y="4188258"/>
              <a:ext cx="8880" cy="54988"/>
            </a:xfrm>
            <a:custGeom>
              <a:avLst/>
              <a:gdLst/>
              <a:ahLst/>
              <a:cxnLst/>
              <a:rect l="l" t="t" r="r" b="b"/>
              <a:pathLst>
                <a:path w="8880" h="54988" extrusionOk="0">
                  <a:moveTo>
                    <a:pt x="8600" y="51849"/>
                  </a:moveTo>
                  <a:lnTo>
                    <a:pt x="7474" y="49910"/>
                  </a:lnTo>
                  <a:lnTo>
                    <a:pt x="6536" y="48003"/>
                  </a:lnTo>
                  <a:lnTo>
                    <a:pt x="5723" y="46033"/>
                  </a:lnTo>
                  <a:lnTo>
                    <a:pt x="5004" y="44031"/>
                  </a:lnTo>
                  <a:lnTo>
                    <a:pt x="4347" y="41998"/>
                  </a:lnTo>
                  <a:lnTo>
                    <a:pt x="3816" y="39903"/>
                  </a:lnTo>
                  <a:lnTo>
                    <a:pt x="3378" y="37777"/>
                  </a:lnTo>
                  <a:lnTo>
                    <a:pt x="3065" y="35619"/>
                  </a:lnTo>
                  <a:lnTo>
                    <a:pt x="2877" y="33399"/>
                  </a:lnTo>
                  <a:lnTo>
                    <a:pt x="2783" y="31147"/>
                  </a:lnTo>
                  <a:lnTo>
                    <a:pt x="2783" y="28896"/>
                  </a:lnTo>
                  <a:lnTo>
                    <a:pt x="2877" y="26613"/>
                  </a:lnTo>
                  <a:lnTo>
                    <a:pt x="3034" y="24330"/>
                  </a:lnTo>
                  <a:lnTo>
                    <a:pt x="3284" y="22047"/>
                  </a:lnTo>
                  <a:lnTo>
                    <a:pt x="3596" y="19764"/>
                  </a:lnTo>
                  <a:lnTo>
                    <a:pt x="3972" y="17481"/>
                  </a:lnTo>
                  <a:lnTo>
                    <a:pt x="4378" y="15198"/>
                  </a:lnTo>
                  <a:lnTo>
                    <a:pt x="4847" y="12947"/>
                  </a:lnTo>
                  <a:lnTo>
                    <a:pt x="5879" y="8475"/>
                  </a:lnTo>
                  <a:lnTo>
                    <a:pt x="7005" y="4159"/>
                  </a:lnTo>
                  <a:lnTo>
                    <a:pt x="8162" y="0"/>
                  </a:lnTo>
                  <a:lnTo>
                    <a:pt x="6692" y="4065"/>
                  </a:lnTo>
                  <a:lnTo>
                    <a:pt x="5223" y="8287"/>
                  </a:lnTo>
                  <a:lnTo>
                    <a:pt x="3847" y="12665"/>
                  </a:lnTo>
                  <a:lnTo>
                    <a:pt x="3190" y="14917"/>
                  </a:lnTo>
                  <a:lnTo>
                    <a:pt x="2565" y="17168"/>
                  </a:lnTo>
                  <a:lnTo>
                    <a:pt x="2001" y="19451"/>
                  </a:lnTo>
                  <a:lnTo>
                    <a:pt x="1501" y="21765"/>
                  </a:lnTo>
                  <a:lnTo>
                    <a:pt x="1064" y="24079"/>
                  </a:lnTo>
                  <a:lnTo>
                    <a:pt x="688" y="26425"/>
                  </a:lnTo>
                  <a:lnTo>
                    <a:pt x="375" y="28770"/>
                  </a:lnTo>
                  <a:lnTo>
                    <a:pt x="157" y="31116"/>
                  </a:lnTo>
                  <a:lnTo>
                    <a:pt x="31" y="33461"/>
                  </a:lnTo>
                  <a:lnTo>
                    <a:pt x="0" y="35807"/>
                  </a:lnTo>
                  <a:lnTo>
                    <a:pt x="94" y="38152"/>
                  </a:lnTo>
                  <a:lnTo>
                    <a:pt x="313" y="40497"/>
                  </a:lnTo>
                  <a:lnTo>
                    <a:pt x="657" y="42843"/>
                  </a:lnTo>
                  <a:lnTo>
                    <a:pt x="1157" y="45188"/>
                  </a:lnTo>
                  <a:lnTo>
                    <a:pt x="1877" y="47471"/>
                  </a:lnTo>
                  <a:lnTo>
                    <a:pt x="2783" y="49723"/>
                  </a:lnTo>
                  <a:lnTo>
                    <a:pt x="3878" y="51912"/>
                  </a:lnTo>
                  <a:lnTo>
                    <a:pt x="5097" y="53976"/>
                  </a:lnTo>
                  <a:cubicBezTo>
                    <a:pt x="5660" y="54945"/>
                    <a:pt x="6943" y="55289"/>
                    <a:pt x="7912" y="54695"/>
                  </a:cubicBezTo>
                  <a:cubicBezTo>
                    <a:pt x="8850" y="54101"/>
                    <a:pt x="9163" y="52819"/>
                    <a:pt x="8600" y="5184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3778383" y="4142350"/>
              <a:ext cx="10319" cy="57090"/>
            </a:xfrm>
            <a:custGeom>
              <a:avLst/>
              <a:gdLst/>
              <a:ahLst/>
              <a:cxnLst/>
              <a:rect l="l" t="t" r="r" b="b"/>
              <a:pathLst>
                <a:path w="10319" h="57090" extrusionOk="0">
                  <a:moveTo>
                    <a:pt x="6504" y="54351"/>
                  </a:moveTo>
                  <a:lnTo>
                    <a:pt x="5785" y="52225"/>
                  </a:lnTo>
                  <a:lnTo>
                    <a:pt x="5191" y="50129"/>
                  </a:lnTo>
                  <a:lnTo>
                    <a:pt x="4691" y="47971"/>
                  </a:lnTo>
                  <a:lnTo>
                    <a:pt x="4253" y="45783"/>
                  </a:lnTo>
                  <a:lnTo>
                    <a:pt x="3846" y="43594"/>
                  </a:lnTo>
                  <a:lnTo>
                    <a:pt x="3534" y="41342"/>
                  </a:lnTo>
                  <a:lnTo>
                    <a:pt x="3283" y="39059"/>
                  </a:lnTo>
                  <a:lnTo>
                    <a:pt x="3159" y="36745"/>
                  </a:lnTo>
                  <a:lnTo>
                    <a:pt x="3127" y="34399"/>
                  </a:lnTo>
                  <a:lnTo>
                    <a:pt x="3159" y="32054"/>
                  </a:lnTo>
                  <a:lnTo>
                    <a:pt x="3283" y="29677"/>
                  </a:lnTo>
                  <a:lnTo>
                    <a:pt x="3471" y="27332"/>
                  </a:lnTo>
                  <a:lnTo>
                    <a:pt x="4065" y="22578"/>
                  </a:lnTo>
                  <a:lnTo>
                    <a:pt x="4941" y="17856"/>
                  </a:lnTo>
                  <a:lnTo>
                    <a:pt x="6035" y="13197"/>
                  </a:lnTo>
                  <a:lnTo>
                    <a:pt x="7318" y="8631"/>
                  </a:lnTo>
                  <a:lnTo>
                    <a:pt x="8756" y="4222"/>
                  </a:lnTo>
                  <a:lnTo>
                    <a:pt x="10320" y="0"/>
                  </a:lnTo>
                  <a:lnTo>
                    <a:pt x="8443" y="4097"/>
                  </a:lnTo>
                  <a:lnTo>
                    <a:pt x="6661" y="8412"/>
                  </a:lnTo>
                  <a:lnTo>
                    <a:pt x="5035" y="12884"/>
                  </a:lnTo>
                  <a:lnTo>
                    <a:pt x="3565" y="17481"/>
                  </a:lnTo>
                  <a:lnTo>
                    <a:pt x="2283" y="22203"/>
                  </a:lnTo>
                  <a:lnTo>
                    <a:pt x="1282" y="26988"/>
                  </a:lnTo>
                  <a:lnTo>
                    <a:pt x="876" y="29427"/>
                  </a:lnTo>
                  <a:lnTo>
                    <a:pt x="532" y="31867"/>
                  </a:lnTo>
                  <a:lnTo>
                    <a:pt x="281" y="34306"/>
                  </a:lnTo>
                  <a:lnTo>
                    <a:pt x="94" y="36745"/>
                  </a:lnTo>
                  <a:lnTo>
                    <a:pt x="0" y="39184"/>
                  </a:lnTo>
                  <a:lnTo>
                    <a:pt x="0" y="41624"/>
                  </a:lnTo>
                  <a:lnTo>
                    <a:pt x="94" y="44031"/>
                  </a:lnTo>
                  <a:lnTo>
                    <a:pt x="281" y="46439"/>
                  </a:lnTo>
                  <a:lnTo>
                    <a:pt x="688" y="48816"/>
                  </a:lnTo>
                  <a:lnTo>
                    <a:pt x="1220" y="51161"/>
                  </a:lnTo>
                  <a:lnTo>
                    <a:pt x="1876" y="53475"/>
                  </a:lnTo>
                  <a:lnTo>
                    <a:pt x="2658" y="55696"/>
                  </a:lnTo>
                  <a:cubicBezTo>
                    <a:pt x="3033" y="56759"/>
                    <a:pt x="4190" y="57353"/>
                    <a:pt x="5285" y="56978"/>
                  </a:cubicBezTo>
                  <a:cubicBezTo>
                    <a:pt x="6317" y="56603"/>
                    <a:pt x="6880" y="55414"/>
                    <a:pt x="6504" y="543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3823508" y="4127621"/>
              <a:ext cx="12258" cy="41969"/>
            </a:xfrm>
            <a:custGeom>
              <a:avLst/>
              <a:gdLst/>
              <a:ahLst/>
              <a:cxnLst/>
              <a:rect l="l" t="t" r="r" b="b"/>
              <a:pathLst>
                <a:path w="12258" h="41969" extrusionOk="0">
                  <a:moveTo>
                    <a:pt x="5066" y="39340"/>
                  </a:moveTo>
                  <a:lnTo>
                    <a:pt x="4722" y="37996"/>
                  </a:lnTo>
                  <a:lnTo>
                    <a:pt x="4472" y="36651"/>
                  </a:lnTo>
                  <a:lnTo>
                    <a:pt x="4284" y="35213"/>
                  </a:lnTo>
                  <a:lnTo>
                    <a:pt x="4159" y="33712"/>
                  </a:lnTo>
                  <a:lnTo>
                    <a:pt x="4066" y="32148"/>
                  </a:lnTo>
                  <a:lnTo>
                    <a:pt x="4003" y="30522"/>
                  </a:lnTo>
                  <a:lnTo>
                    <a:pt x="4003" y="28833"/>
                  </a:lnTo>
                  <a:lnTo>
                    <a:pt x="4097" y="27113"/>
                  </a:lnTo>
                  <a:lnTo>
                    <a:pt x="4253" y="25330"/>
                  </a:lnTo>
                  <a:lnTo>
                    <a:pt x="4472" y="23548"/>
                  </a:lnTo>
                  <a:lnTo>
                    <a:pt x="4753" y="21734"/>
                  </a:lnTo>
                  <a:lnTo>
                    <a:pt x="5097" y="19920"/>
                  </a:lnTo>
                  <a:lnTo>
                    <a:pt x="5942" y="16261"/>
                  </a:lnTo>
                  <a:lnTo>
                    <a:pt x="6974" y="12665"/>
                  </a:lnTo>
                  <a:lnTo>
                    <a:pt x="8162" y="9194"/>
                  </a:lnTo>
                  <a:lnTo>
                    <a:pt x="9444" y="5879"/>
                  </a:lnTo>
                  <a:lnTo>
                    <a:pt x="10820" y="2783"/>
                  </a:lnTo>
                  <a:lnTo>
                    <a:pt x="12259" y="0"/>
                  </a:lnTo>
                  <a:lnTo>
                    <a:pt x="10539" y="2627"/>
                  </a:lnTo>
                  <a:lnTo>
                    <a:pt x="8819" y="5567"/>
                  </a:lnTo>
                  <a:lnTo>
                    <a:pt x="7161" y="8756"/>
                  </a:lnTo>
                  <a:lnTo>
                    <a:pt x="5598" y="12134"/>
                  </a:lnTo>
                  <a:lnTo>
                    <a:pt x="4159" y="15667"/>
                  </a:lnTo>
                  <a:lnTo>
                    <a:pt x="2877" y="19295"/>
                  </a:lnTo>
                  <a:lnTo>
                    <a:pt x="2283" y="21140"/>
                  </a:lnTo>
                  <a:lnTo>
                    <a:pt x="1751" y="22985"/>
                  </a:lnTo>
                  <a:lnTo>
                    <a:pt x="1282" y="24830"/>
                  </a:lnTo>
                  <a:lnTo>
                    <a:pt x="876" y="26675"/>
                  </a:lnTo>
                  <a:lnTo>
                    <a:pt x="532" y="28489"/>
                  </a:lnTo>
                  <a:lnTo>
                    <a:pt x="250" y="30303"/>
                  </a:lnTo>
                  <a:lnTo>
                    <a:pt x="63" y="32085"/>
                  </a:lnTo>
                  <a:lnTo>
                    <a:pt x="0" y="33868"/>
                  </a:lnTo>
                  <a:lnTo>
                    <a:pt x="94" y="35588"/>
                  </a:lnTo>
                  <a:lnTo>
                    <a:pt x="282" y="37276"/>
                  </a:lnTo>
                  <a:lnTo>
                    <a:pt x="594" y="38934"/>
                  </a:lnTo>
                  <a:lnTo>
                    <a:pt x="1001" y="40435"/>
                  </a:lnTo>
                  <a:cubicBezTo>
                    <a:pt x="1282" y="41530"/>
                    <a:pt x="2439" y="42186"/>
                    <a:pt x="3534" y="41905"/>
                  </a:cubicBezTo>
                  <a:cubicBezTo>
                    <a:pt x="4722" y="41561"/>
                    <a:pt x="5379" y="40435"/>
                    <a:pt x="5066" y="3934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3799183" y="4183252"/>
              <a:ext cx="47904" cy="14544"/>
            </a:xfrm>
            <a:custGeom>
              <a:avLst/>
              <a:gdLst/>
              <a:ahLst/>
              <a:cxnLst/>
              <a:rect l="l" t="t" r="r" b="b"/>
              <a:pathLst>
                <a:path w="47904" h="14544" extrusionOk="0">
                  <a:moveTo>
                    <a:pt x="871" y="3724"/>
                  </a:moveTo>
                  <a:lnTo>
                    <a:pt x="2341" y="4756"/>
                  </a:lnTo>
                  <a:lnTo>
                    <a:pt x="3968" y="5757"/>
                  </a:lnTo>
                  <a:lnTo>
                    <a:pt x="5687" y="6695"/>
                  </a:lnTo>
                  <a:lnTo>
                    <a:pt x="7470" y="7539"/>
                  </a:lnTo>
                  <a:lnTo>
                    <a:pt x="9346" y="8259"/>
                  </a:lnTo>
                  <a:lnTo>
                    <a:pt x="11285" y="8915"/>
                  </a:lnTo>
                  <a:lnTo>
                    <a:pt x="13287" y="9509"/>
                  </a:lnTo>
                  <a:lnTo>
                    <a:pt x="15319" y="10041"/>
                  </a:lnTo>
                  <a:lnTo>
                    <a:pt x="17383" y="10542"/>
                  </a:lnTo>
                  <a:lnTo>
                    <a:pt x="19478" y="11010"/>
                  </a:lnTo>
                  <a:lnTo>
                    <a:pt x="21605" y="11417"/>
                  </a:lnTo>
                  <a:lnTo>
                    <a:pt x="23731" y="11792"/>
                  </a:lnTo>
                  <a:lnTo>
                    <a:pt x="27984" y="12449"/>
                  </a:lnTo>
                  <a:lnTo>
                    <a:pt x="32237" y="13012"/>
                  </a:lnTo>
                  <a:lnTo>
                    <a:pt x="36397" y="13481"/>
                  </a:lnTo>
                  <a:lnTo>
                    <a:pt x="40462" y="13888"/>
                  </a:lnTo>
                  <a:lnTo>
                    <a:pt x="44308" y="14232"/>
                  </a:lnTo>
                  <a:lnTo>
                    <a:pt x="47905" y="14544"/>
                  </a:lnTo>
                  <a:lnTo>
                    <a:pt x="44340" y="13919"/>
                  </a:lnTo>
                  <a:lnTo>
                    <a:pt x="40525" y="13231"/>
                  </a:lnTo>
                  <a:lnTo>
                    <a:pt x="36522" y="12481"/>
                  </a:lnTo>
                  <a:lnTo>
                    <a:pt x="32425" y="11636"/>
                  </a:lnTo>
                  <a:lnTo>
                    <a:pt x="28297" y="10698"/>
                  </a:lnTo>
                  <a:lnTo>
                    <a:pt x="24169" y="9635"/>
                  </a:lnTo>
                  <a:lnTo>
                    <a:pt x="22137" y="9040"/>
                  </a:lnTo>
                  <a:lnTo>
                    <a:pt x="20135" y="8415"/>
                  </a:lnTo>
                  <a:lnTo>
                    <a:pt x="18165" y="7758"/>
                  </a:lnTo>
                  <a:lnTo>
                    <a:pt x="16257" y="7070"/>
                  </a:lnTo>
                  <a:lnTo>
                    <a:pt x="14381" y="6320"/>
                  </a:lnTo>
                  <a:lnTo>
                    <a:pt x="12567" y="5538"/>
                  </a:lnTo>
                  <a:lnTo>
                    <a:pt x="10847" y="4725"/>
                  </a:lnTo>
                  <a:lnTo>
                    <a:pt x="9190" y="3881"/>
                  </a:lnTo>
                  <a:lnTo>
                    <a:pt x="7595" y="3068"/>
                  </a:lnTo>
                  <a:lnTo>
                    <a:pt x="6063" y="2223"/>
                  </a:lnTo>
                  <a:lnTo>
                    <a:pt x="4655" y="1347"/>
                  </a:lnTo>
                  <a:lnTo>
                    <a:pt x="3279" y="378"/>
                  </a:lnTo>
                  <a:cubicBezTo>
                    <a:pt x="2341" y="-279"/>
                    <a:pt x="1059" y="-60"/>
                    <a:pt x="403" y="878"/>
                  </a:cubicBezTo>
                  <a:cubicBezTo>
                    <a:pt x="-286" y="1785"/>
                    <a:pt x="-67" y="3068"/>
                    <a:pt x="871" y="372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3760492" y="4217540"/>
              <a:ext cx="56574" cy="15906"/>
            </a:xfrm>
            <a:custGeom>
              <a:avLst/>
              <a:gdLst/>
              <a:ahLst/>
              <a:cxnLst/>
              <a:rect l="l" t="t" r="r" b="b"/>
              <a:pathLst>
                <a:path w="56574" h="15906" extrusionOk="0">
                  <a:moveTo>
                    <a:pt x="972" y="3898"/>
                  </a:moveTo>
                  <a:lnTo>
                    <a:pt x="2911" y="5086"/>
                  </a:lnTo>
                  <a:lnTo>
                    <a:pt x="4975" y="6181"/>
                  </a:lnTo>
                  <a:lnTo>
                    <a:pt x="7102" y="7181"/>
                  </a:lnTo>
                  <a:lnTo>
                    <a:pt x="9291" y="8088"/>
                  </a:lnTo>
                  <a:lnTo>
                    <a:pt x="11542" y="8839"/>
                  </a:lnTo>
                  <a:lnTo>
                    <a:pt x="13825" y="9495"/>
                  </a:lnTo>
                  <a:lnTo>
                    <a:pt x="16139" y="10090"/>
                  </a:lnTo>
                  <a:lnTo>
                    <a:pt x="18516" y="10621"/>
                  </a:lnTo>
                  <a:lnTo>
                    <a:pt x="20893" y="11090"/>
                  </a:lnTo>
                  <a:lnTo>
                    <a:pt x="23301" y="11528"/>
                  </a:lnTo>
                  <a:lnTo>
                    <a:pt x="25740" y="11934"/>
                  </a:lnTo>
                  <a:lnTo>
                    <a:pt x="28179" y="12278"/>
                  </a:lnTo>
                  <a:lnTo>
                    <a:pt x="33058" y="12935"/>
                  </a:lnTo>
                  <a:lnTo>
                    <a:pt x="37936" y="13498"/>
                  </a:lnTo>
                  <a:lnTo>
                    <a:pt x="42752" y="14030"/>
                  </a:lnTo>
                  <a:lnTo>
                    <a:pt x="47505" y="14593"/>
                  </a:lnTo>
                  <a:lnTo>
                    <a:pt x="52134" y="15187"/>
                  </a:lnTo>
                  <a:lnTo>
                    <a:pt x="56574" y="15906"/>
                  </a:lnTo>
                  <a:lnTo>
                    <a:pt x="52196" y="14843"/>
                  </a:lnTo>
                  <a:lnTo>
                    <a:pt x="47631" y="13873"/>
                  </a:lnTo>
                  <a:lnTo>
                    <a:pt x="42940" y="12967"/>
                  </a:lnTo>
                  <a:lnTo>
                    <a:pt x="38186" y="12060"/>
                  </a:lnTo>
                  <a:lnTo>
                    <a:pt x="33402" y="11090"/>
                  </a:lnTo>
                  <a:lnTo>
                    <a:pt x="28617" y="10058"/>
                  </a:lnTo>
                  <a:lnTo>
                    <a:pt x="26271" y="9495"/>
                  </a:lnTo>
                  <a:lnTo>
                    <a:pt x="23926" y="8901"/>
                  </a:lnTo>
                  <a:lnTo>
                    <a:pt x="21612" y="8276"/>
                  </a:lnTo>
                  <a:lnTo>
                    <a:pt x="19360" y="7588"/>
                  </a:lnTo>
                  <a:lnTo>
                    <a:pt x="17140" y="6837"/>
                  </a:lnTo>
                  <a:lnTo>
                    <a:pt x="14982" y="6024"/>
                  </a:lnTo>
                  <a:lnTo>
                    <a:pt x="12887" y="5180"/>
                  </a:lnTo>
                  <a:lnTo>
                    <a:pt x="10854" y="4273"/>
                  </a:lnTo>
                  <a:lnTo>
                    <a:pt x="8853" y="3366"/>
                  </a:lnTo>
                  <a:lnTo>
                    <a:pt x="6914" y="2428"/>
                  </a:lnTo>
                  <a:lnTo>
                    <a:pt x="5038" y="1427"/>
                  </a:lnTo>
                  <a:lnTo>
                    <a:pt x="3193" y="301"/>
                  </a:lnTo>
                  <a:cubicBezTo>
                    <a:pt x="2223" y="-293"/>
                    <a:pt x="941" y="20"/>
                    <a:pt x="347" y="989"/>
                  </a:cubicBezTo>
                  <a:cubicBezTo>
                    <a:pt x="-310" y="2021"/>
                    <a:pt x="3" y="3303"/>
                    <a:pt x="972" y="389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3934309" y="4324491"/>
              <a:ext cx="65136" cy="8025"/>
            </a:xfrm>
            <a:custGeom>
              <a:avLst/>
              <a:gdLst/>
              <a:ahLst/>
              <a:cxnLst/>
              <a:rect l="l" t="t" r="r" b="b"/>
              <a:pathLst>
                <a:path w="65136" h="8025" extrusionOk="0">
                  <a:moveTo>
                    <a:pt x="1748" y="4148"/>
                  </a:moveTo>
                  <a:lnTo>
                    <a:pt x="7002" y="4867"/>
                  </a:lnTo>
                  <a:lnTo>
                    <a:pt x="12287" y="5430"/>
                  </a:lnTo>
                  <a:lnTo>
                    <a:pt x="17603" y="5712"/>
                  </a:lnTo>
                  <a:lnTo>
                    <a:pt x="22888" y="5930"/>
                  </a:lnTo>
                  <a:lnTo>
                    <a:pt x="28173" y="6149"/>
                  </a:lnTo>
                  <a:lnTo>
                    <a:pt x="33458" y="6337"/>
                  </a:lnTo>
                  <a:lnTo>
                    <a:pt x="38743" y="6524"/>
                  </a:lnTo>
                  <a:lnTo>
                    <a:pt x="44028" y="6712"/>
                  </a:lnTo>
                  <a:lnTo>
                    <a:pt x="49313" y="6962"/>
                  </a:lnTo>
                  <a:lnTo>
                    <a:pt x="54598" y="7213"/>
                  </a:lnTo>
                  <a:lnTo>
                    <a:pt x="59852" y="7619"/>
                  </a:lnTo>
                  <a:lnTo>
                    <a:pt x="65137" y="8026"/>
                  </a:lnTo>
                  <a:lnTo>
                    <a:pt x="59914" y="7275"/>
                  </a:lnTo>
                  <a:lnTo>
                    <a:pt x="54660" y="6524"/>
                  </a:lnTo>
                  <a:lnTo>
                    <a:pt x="49407" y="5899"/>
                  </a:lnTo>
                  <a:lnTo>
                    <a:pt x="44153" y="5274"/>
                  </a:lnTo>
                  <a:lnTo>
                    <a:pt x="38899" y="4679"/>
                  </a:lnTo>
                  <a:lnTo>
                    <a:pt x="33646" y="4085"/>
                  </a:lnTo>
                  <a:lnTo>
                    <a:pt x="28392" y="3491"/>
                  </a:lnTo>
                  <a:lnTo>
                    <a:pt x="23169" y="2866"/>
                  </a:lnTo>
                  <a:lnTo>
                    <a:pt x="17947" y="2147"/>
                  </a:lnTo>
                  <a:lnTo>
                    <a:pt x="12756" y="1365"/>
                  </a:lnTo>
                  <a:lnTo>
                    <a:pt x="7565" y="708"/>
                  </a:lnTo>
                  <a:lnTo>
                    <a:pt x="2342" y="20"/>
                  </a:lnTo>
                  <a:cubicBezTo>
                    <a:pt x="1216" y="-136"/>
                    <a:pt x="184" y="646"/>
                    <a:pt x="28" y="1771"/>
                  </a:cubicBezTo>
                  <a:cubicBezTo>
                    <a:pt x="-160" y="2960"/>
                    <a:pt x="622" y="3991"/>
                    <a:pt x="1748" y="414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3889922" y="4358339"/>
              <a:ext cx="63522" cy="14143"/>
            </a:xfrm>
            <a:custGeom>
              <a:avLst/>
              <a:gdLst/>
              <a:ahLst/>
              <a:cxnLst/>
              <a:rect l="l" t="t" r="r" b="b"/>
              <a:pathLst>
                <a:path w="63522" h="14143" extrusionOk="0">
                  <a:moveTo>
                    <a:pt x="822" y="3668"/>
                  </a:moveTo>
                  <a:lnTo>
                    <a:pt x="2573" y="5013"/>
                  </a:lnTo>
                  <a:lnTo>
                    <a:pt x="4606" y="6264"/>
                  </a:lnTo>
                  <a:lnTo>
                    <a:pt x="6795" y="7389"/>
                  </a:lnTo>
                  <a:lnTo>
                    <a:pt x="9140" y="8390"/>
                  </a:lnTo>
                  <a:lnTo>
                    <a:pt x="11642" y="9234"/>
                  </a:lnTo>
                  <a:lnTo>
                    <a:pt x="14269" y="9922"/>
                  </a:lnTo>
                  <a:lnTo>
                    <a:pt x="16990" y="10516"/>
                  </a:lnTo>
                  <a:lnTo>
                    <a:pt x="19773" y="11017"/>
                  </a:lnTo>
                  <a:lnTo>
                    <a:pt x="22619" y="11454"/>
                  </a:lnTo>
                  <a:lnTo>
                    <a:pt x="25527" y="11830"/>
                  </a:lnTo>
                  <a:lnTo>
                    <a:pt x="28467" y="12143"/>
                  </a:lnTo>
                  <a:lnTo>
                    <a:pt x="31438" y="12424"/>
                  </a:lnTo>
                  <a:lnTo>
                    <a:pt x="37379" y="12862"/>
                  </a:lnTo>
                  <a:lnTo>
                    <a:pt x="43259" y="13143"/>
                  </a:lnTo>
                  <a:lnTo>
                    <a:pt x="48919" y="13362"/>
                  </a:lnTo>
                  <a:lnTo>
                    <a:pt x="51639" y="13456"/>
                  </a:lnTo>
                  <a:lnTo>
                    <a:pt x="54266" y="13550"/>
                  </a:lnTo>
                  <a:lnTo>
                    <a:pt x="56768" y="13675"/>
                  </a:lnTo>
                  <a:lnTo>
                    <a:pt x="59176" y="13800"/>
                  </a:lnTo>
                  <a:lnTo>
                    <a:pt x="61427" y="13956"/>
                  </a:lnTo>
                  <a:lnTo>
                    <a:pt x="63523" y="14144"/>
                  </a:lnTo>
                  <a:lnTo>
                    <a:pt x="61459" y="13831"/>
                  </a:lnTo>
                  <a:lnTo>
                    <a:pt x="59207" y="13519"/>
                  </a:lnTo>
                  <a:lnTo>
                    <a:pt x="56831" y="13237"/>
                  </a:lnTo>
                  <a:lnTo>
                    <a:pt x="54329" y="12955"/>
                  </a:lnTo>
                  <a:lnTo>
                    <a:pt x="51702" y="12674"/>
                  </a:lnTo>
                  <a:lnTo>
                    <a:pt x="48981" y="12393"/>
                  </a:lnTo>
                  <a:lnTo>
                    <a:pt x="43352" y="11767"/>
                  </a:lnTo>
                  <a:lnTo>
                    <a:pt x="37536" y="11048"/>
                  </a:lnTo>
                  <a:lnTo>
                    <a:pt x="31688" y="10203"/>
                  </a:lnTo>
                  <a:lnTo>
                    <a:pt x="28811" y="9703"/>
                  </a:lnTo>
                  <a:lnTo>
                    <a:pt x="25965" y="9172"/>
                  </a:lnTo>
                  <a:lnTo>
                    <a:pt x="23182" y="8578"/>
                  </a:lnTo>
                  <a:lnTo>
                    <a:pt x="20461" y="7921"/>
                  </a:lnTo>
                  <a:lnTo>
                    <a:pt x="17834" y="7201"/>
                  </a:lnTo>
                  <a:lnTo>
                    <a:pt x="15332" y="6388"/>
                  </a:lnTo>
                  <a:lnTo>
                    <a:pt x="12956" y="5513"/>
                  </a:lnTo>
                  <a:lnTo>
                    <a:pt x="10704" y="4637"/>
                  </a:lnTo>
                  <a:lnTo>
                    <a:pt x="8609" y="3699"/>
                  </a:lnTo>
                  <a:lnTo>
                    <a:pt x="6670" y="2698"/>
                  </a:lnTo>
                  <a:lnTo>
                    <a:pt x="4919" y="1635"/>
                  </a:lnTo>
                  <a:lnTo>
                    <a:pt x="3293" y="416"/>
                  </a:lnTo>
                  <a:cubicBezTo>
                    <a:pt x="2385" y="-273"/>
                    <a:pt x="1104" y="-85"/>
                    <a:pt x="415" y="822"/>
                  </a:cubicBezTo>
                  <a:cubicBezTo>
                    <a:pt x="-273" y="1729"/>
                    <a:pt x="-85" y="2980"/>
                    <a:pt x="822" y="366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3855099" y="4396105"/>
              <a:ext cx="75298" cy="17531"/>
            </a:xfrm>
            <a:custGeom>
              <a:avLst/>
              <a:gdLst/>
              <a:ahLst/>
              <a:cxnLst/>
              <a:rect l="l" t="t" r="r" b="b"/>
              <a:pathLst>
                <a:path w="75298" h="17531" extrusionOk="0">
                  <a:moveTo>
                    <a:pt x="1183" y="3929"/>
                  </a:moveTo>
                  <a:lnTo>
                    <a:pt x="4060" y="5336"/>
                  </a:lnTo>
                  <a:lnTo>
                    <a:pt x="7000" y="6649"/>
                  </a:lnTo>
                  <a:lnTo>
                    <a:pt x="9971" y="7838"/>
                  </a:lnTo>
                  <a:lnTo>
                    <a:pt x="12973" y="8932"/>
                  </a:lnTo>
                  <a:lnTo>
                    <a:pt x="16038" y="9839"/>
                  </a:lnTo>
                  <a:lnTo>
                    <a:pt x="19102" y="10684"/>
                  </a:lnTo>
                  <a:lnTo>
                    <a:pt x="22167" y="11434"/>
                  </a:lnTo>
                  <a:lnTo>
                    <a:pt x="25263" y="12122"/>
                  </a:lnTo>
                  <a:lnTo>
                    <a:pt x="28359" y="12747"/>
                  </a:lnTo>
                  <a:lnTo>
                    <a:pt x="31455" y="13310"/>
                  </a:lnTo>
                  <a:lnTo>
                    <a:pt x="34582" y="13811"/>
                  </a:lnTo>
                  <a:lnTo>
                    <a:pt x="37709" y="14280"/>
                  </a:lnTo>
                  <a:lnTo>
                    <a:pt x="40836" y="14686"/>
                  </a:lnTo>
                  <a:lnTo>
                    <a:pt x="43963" y="15093"/>
                  </a:lnTo>
                  <a:lnTo>
                    <a:pt x="47122" y="15406"/>
                  </a:lnTo>
                  <a:lnTo>
                    <a:pt x="50249" y="15718"/>
                  </a:lnTo>
                  <a:lnTo>
                    <a:pt x="53408" y="15968"/>
                  </a:lnTo>
                  <a:lnTo>
                    <a:pt x="56566" y="16218"/>
                  </a:lnTo>
                  <a:lnTo>
                    <a:pt x="59693" y="16438"/>
                  </a:lnTo>
                  <a:lnTo>
                    <a:pt x="62821" y="16656"/>
                  </a:lnTo>
                  <a:lnTo>
                    <a:pt x="65948" y="16875"/>
                  </a:lnTo>
                  <a:lnTo>
                    <a:pt x="69075" y="17094"/>
                  </a:lnTo>
                  <a:lnTo>
                    <a:pt x="75298" y="17532"/>
                  </a:lnTo>
                  <a:lnTo>
                    <a:pt x="69106" y="16750"/>
                  </a:lnTo>
                  <a:lnTo>
                    <a:pt x="65979" y="16375"/>
                  </a:lnTo>
                  <a:lnTo>
                    <a:pt x="62883" y="16000"/>
                  </a:lnTo>
                  <a:lnTo>
                    <a:pt x="59756" y="15593"/>
                  </a:lnTo>
                  <a:lnTo>
                    <a:pt x="56629" y="15187"/>
                  </a:lnTo>
                  <a:lnTo>
                    <a:pt x="53502" y="14749"/>
                  </a:lnTo>
                  <a:lnTo>
                    <a:pt x="50406" y="14311"/>
                  </a:lnTo>
                  <a:lnTo>
                    <a:pt x="47310" y="13811"/>
                  </a:lnTo>
                  <a:lnTo>
                    <a:pt x="44214" y="13310"/>
                  </a:lnTo>
                  <a:lnTo>
                    <a:pt x="41118" y="12716"/>
                  </a:lnTo>
                  <a:lnTo>
                    <a:pt x="38053" y="12122"/>
                  </a:lnTo>
                  <a:lnTo>
                    <a:pt x="34988" y="11465"/>
                  </a:lnTo>
                  <a:lnTo>
                    <a:pt x="31955" y="10746"/>
                  </a:lnTo>
                  <a:lnTo>
                    <a:pt x="28953" y="9995"/>
                  </a:lnTo>
                  <a:lnTo>
                    <a:pt x="25951" y="9182"/>
                  </a:lnTo>
                  <a:lnTo>
                    <a:pt x="22980" y="8275"/>
                  </a:lnTo>
                  <a:lnTo>
                    <a:pt x="20040" y="7306"/>
                  </a:lnTo>
                  <a:lnTo>
                    <a:pt x="17132" y="6274"/>
                  </a:lnTo>
                  <a:lnTo>
                    <a:pt x="14255" y="5148"/>
                  </a:lnTo>
                  <a:lnTo>
                    <a:pt x="11378" y="4023"/>
                  </a:lnTo>
                  <a:lnTo>
                    <a:pt x="8532" y="2834"/>
                  </a:lnTo>
                  <a:lnTo>
                    <a:pt x="5718" y="1583"/>
                  </a:lnTo>
                  <a:lnTo>
                    <a:pt x="2903" y="207"/>
                  </a:lnTo>
                  <a:cubicBezTo>
                    <a:pt x="1871" y="-293"/>
                    <a:pt x="651" y="145"/>
                    <a:pt x="151" y="1177"/>
                  </a:cubicBezTo>
                  <a:cubicBezTo>
                    <a:pt x="-256" y="2177"/>
                    <a:pt x="182" y="3428"/>
                    <a:pt x="1183" y="392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3912165" y="4293458"/>
              <a:ext cx="14166" cy="48001"/>
            </a:xfrm>
            <a:custGeom>
              <a:avLst/>
              <a:gdLst/>
              <a:ahLst/>
              <a:cxnLst/>
              <a:rect l="l" t="t" r="r" b="b"/>
              <a:pathLst>
                <a:path w="14166" h="48001" extrusionOk="0">
                  <a:moveTo>
                    <a:pt x="6004" y="44969"/>
                  </a:moveTo>
                  <a:lnTo>
                    <a:pt x="5285" y="43687"/>
                  </a:lnTo>
                  <a:lnTo>
                    <a:pt x="4784" y="42374"/>
                  </a:lnTo>
                  <a:lnTo>
                    <a:pt x="4409" y="40904"/>
                  </a:lnTo>
                  <a:lnTo>
                    <a:pt x="4128" y="39278"/>
                  </a:lnTo>
                  <a:lnTo>
                    <a:pt x="3971" y="37527"/>
                  </a:lnTo>
                  <a:lnTo>
                    <a:pt x="3846" y="35650"/>
                  </a:lnTo>
                  <a:lnTo>
                    <a:pt x="3846" y="33680"/>
                  </a:lnTo>
                  <a:lnTo>
                    <a:pt x="3971" y="31616"/>
                  </a:lnTo>
                  <a:lnTo>
                    <a:pt x="4190" y="29489"/>
                  </a:lnTo>
                  <a:lnTo>
                    <a:pt x="4503" y="27301"/>
                  </a:lnTo>
                  <a:lnTo>
                    <a:pt x="4910" y="25080"/>
                  </a:lnTo>
                  <a:lnTo>
                    <a:pt x="5410" y="22860"/>
                  </a:lnTo>
                  <a:lnTo>
                    <a:pt x="6630" y="18388"/>
                  </a:lnTo>
                  <a:lnTo>
                    <a:pt x="8037" y="14041"/>
                  </a:lnTo>
                  <a:lnTo>
                    <a:pt x="9569" y="9913"/>
                  </a:lnTo>
                  <a:lnTo>
                    <a:pt x="10351" y="7974"/>
                  </a:lnTo>
                  <a:lnTo>
                    <a:pt x="11133" y="6129"/>
                  </a:lnTo>
                  <a:lnTo>
                    <a:pt x="11915" y="4409"/>
                  </a:lnTo>
                  <a:lnTo>
                    <a:pt x="12696" y="2783"/>
                  </a:lnTo>
                  <a:lnTo>
                    <a:pt x="13447" y="1313"/>
                  </a:lnTo>
                  <a:lnTo>
                    <a:pt x="14166" y="0"/>
                  </a:lnTo>
                  <a:lnTo>
                    <a:pt x="13353" y="1251"/>
                  </a:lnTo>
                  <a:lnTo>
                    <a:pt x="12478" y="2658"/>
                  </a:lnTo>
                  <a:lnTo>
                    <a:pt x="11571" y="4222"/>
                  </a:lnTo>
                  <a:lnTo>
                    <a:pt x="10632" y="5879"/>
                  </a:lnTo>
                  <a:lnTo>
                    <a:pt x="9663" y="7662"/>
                  </a:lnTo>
                  <a:lnTo>
                    <a:pt x="8693" y="9538"/>
                  </a:lnTo>
                  <a:lnTo>
                    <a:pt x="6786" y="13541"/>
                  </a:lnTo>
                  <a:lnTo>
                    <a:pt x="4941" y="17825"/>
                  </a:lnTo>
                  <a:lnTo>
                    <a:pt x="3283" y="22235"/>
                  </a:lnTo>
                  <a:lnTo>
                    <a:pt x="2533" y="24486"/>
                  </a:lnTo>
                  <a:lnTo>
                    <a:pt x="1876" y="26738"/>
                  </a:lnTo>
                  <a:lnTo>
                    <a:pt x="1282" y="28958"/>
                  </a:lnTo>
                  <a:lnTo>
                    <a:pt x="782" y="31178"/>
                  </a:lnTo>
                  <a:lnTo>
                    <a:pt x="407" y="33367"/>
                  </a:lnTo>
                  <a:lnTo>
                    <a:pt x="125" y="35525"/>
                  </a:lnTo>
                  <a:lnTo>
                    <a:pt x="0" y="37652"/>
                  </a:lnTo>
                  <a:lnTo>
                    <a:pt x="94" y="39716"/>
                  </a:lnTo>
                  <a:lnTo>
                    <a:pt x="375" y="41686"/>
                  </a:lnTo>
                  <a:lnTo>
                    <a:pt x="844" y="43593"/>
                  </a:lnTo>
                  <a:lnTo>
                    <a:pt x="1532" y="45407"/>
                  </a:lnTo>
                  <a:lnTo>
                    <a:pt x="2377" y="46939"/>
                  </a:lnTo>
                  <a:cubicBezTo>
                    <a:pt x="2939" y="47940"/>
                    <a:pt x="4190" y="48284"/>
                    <a:pt x="5191" y="47752"/>
                  </a:cubicBezTo>
                  <a:cubicBezTo>
                    <a:pt x="6192" y="47221"/>
                    <a:pt x="6567" y="45939"/>
                    <a:pt x="6004" y="4496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3867634" y="4305122"/>
              <a:ext cx="21108" cy="72392"/>
            </a:xfrm>
            <a:custGeom>
              <a:avLst/>
              <a:gdLst/>
              <a:ahLst/>
              <a:cxnLst/>
              <a:rect l="l" t="t" r="r" b="b"/>
              <a:pathLst>
                <a:path w="21108" h="72392" extrusionOk="0">
                  <a:moveTo>
                    <a:pt x="7693" y="69268"/>
                  </a:moveTo>
                  <a:lnTo>
                    <a:pt x="7036" y="68173"/>
                  </a:lnTo>
                  <a:lnTo>
                    <a:pt x="6473" y="67079"/>
                  </a:lnTo>
                  <a:lnTo>
                    <a:pt x="5973" y="65953"/>
                  </a:lnTo>
                  <a:lnTo>
                    <a:pt x="5535" y="64765"/>
                  </a:lnTo>
                  <a:lnTo>
                    <a:pt x="5128" y="63545"/>
                  </a:lnTo>
                  <a:lnTo>
                    <a:pt x="4784" y="62325"/>
                  </a:lnTo>
                  <a:lnTo>
                    <a:pt x="4222" y="59636"/>
                  </a:lnTo>
                  <a:lnTo>
                    <a:pt x="3846" y="56821"/>
                  </a:lnTo>
                  <a:lnTo>
                    <a:pt x="3627" y="53882"/>
                  </a:lnTo>
                  <a:lnTo>
                    <a:pt x="3565" y="50817"/>
                  </a:lnTo>
                  <a:lnTo>
                    <a:pt x="3721" y="47659"/>
                  </a:lnTo>
                  <a:lnTo>
                    <a:pt x="4065" y="44406"/>
                  </a:lnTo>
                  <a:lnTo>
                    <a:pt x="4534" y="41092"/>
                  </a:lnTo>
                  <a:lnTo>
                    <a:pt x="5160" y="37745"/>
                  </a:lnTo>
                  <a:lnTo>
                    <a:pt x="5941" y="34399"/>
                  </a:lnTo>
                  <a:lnTo>
                    <a:pt x="6848" y="31053"/>
                  </a:lnTo>
                  <a:lnTo>
                    <a:pt x="7849" y="27738"/>
                  </a:lnTo>
                  <a:lnTo>
                    <a:pt x="8944" y="24455"/>
                  </a:lnTo>
                  <a:lnTo>
                    <a:pt x="10132" y="21234"/>
                  </a:lnTo>
                  <a:lnTo>
                    <a:pt x="11383" y="18106"/>
                  </a:lnTo>
                  <a:lnTo>
                    <a:pt x="12696" y="15073"/>
                  </a:lnTo>
                  <a:lnTo>
                    <a:pt x="14073" y="12165"/>
                  </a:lnTo>
                  <a:lnTo>
                    <a:pt x="15480" y="9382"/>
                  </a:lnTo>
                  <a:lnTo>
                    <a:pt x="16887" y="6755"/>
                  </a:lnTo>
                  <a:lnTo>
                    <a:pt x="18294" y="4284"/>
                  </a:lnTo>
                  <a:lnTo>
                    <a:pt x="19701" y="2033"/>
                  </a:lnTo>
                  <a:lnTo>
                    <a:pt x="21109" y="0"/>
                  </a:lnTo>
                  <a:lnTo>
                    <a:pt x="19607" y="1970"/>
                  </a:lnTo>
                  <a:lnTo>
                    <a:pt x="18075" y="4159"/>
                  </a:lnTo>
                  <a:lnTo>
                    <a:pt x="16511" y="6536"/>
                  </a:lnTo>
                  <a:lnTo>
                    <a:pt x="14948" y="9069"/>
                  </a:lnTo>
                  <a:lnTo>
                    <a:pt x="13384" y="11790"/>
                  </a:lnTo>
                  <a:lnTo>
                    <a:pt x="11852" y="14635"/>
                  </a:lnTo>
                  <a:lnTo>
                    <a:pt x="10351" y="17606"/>
                  </a:lnTo>
                  <a:lnTo>
                    <a:pt x="8881" y="20702"/>
                  </a:lnTo>
                  <a:lnTo>
                    <a:pt x="7474" y="23892"/>
                  </a:lnTo>
                  <a:lnTo>
                    <a:pt x="6161" y="27144"/>
                  </a:lnTo>
                  <a:lnTo>
                    <a:pt x="4941" y="30459"/>
                  </a:lnTo>
                  <a:lnTo>
                    <a:pt x="3815" y="33805"/>
                  </a:lnTo>
                  <a:lnTo>
                    <a:pt x="2814" y="37183"/>
                  </a:lnTo>
                  <a:lnTo>
                    <a:pt x="1939" y="40560"/>
                  </a:lnTo>
                  <a:lnTo>
                    <a:pt x="1219" y="43937"/>
                  </a:lnTo>
                  <a:lnTo>
                    <a:pt x="625" y="47284"/>
                  </a:lnTo>
                  <a:lnTo>
                    <a:pt x="219" y="50598"/>
                  </a:lnTo>
                  <a:lnTo>
                    <a:pt x="0" y="53882"/>
                  </a:lnTo>
                  <a:lnTo>
                    <a:pt x="0" y="57103"/>
                  </a:lnTo>
                  <a:lnTo>
                    <a:pt x="250" y="60230"/>
                  </a:lnTo>
                  <a:lnTo>
                    <a:pt x="813" y="63201"/>
                  </a:lnTo>
                  <a:lnTo>
                    <a:pt x="1188" y="64702"/>
                  </a:lnTo>
                  <a:lnTo>
                    <a:pt x="1657" y="66141"/>
                  </a:lnTo>
                  <a:lnTo>
                    <a:pt x="2189" y="67517"/>
                  </a:lnTo>
                  <a:lnTo>
                    <a:pt x="2783" y="68862"/>
                  </a:lnTo>
                  <a:lnTo>
                    <a:pt x="3471" y="70175"/>
                  </a:lnTo>
                  <a:lnTo>
                    <a:pt x="4190" y="71394"/>
                  </a:lnTo>
                  <a:cubicBezTo>
                    <a:pt x="4784" y="72364"/>
                    <a:pt x="6035" y="72677"/>
                    <a:pt x="7005" y="72114"/>
                  </a:cubicBezTo>
                  <a:cubicBezTo>
                    <a:pt x="7943" y="71520"/>
                    <a:pt x="8287" y="70237"/>
                    <a:pt x="7693" y="6926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4043962" y="4495099"/>
              <a:ext cx="85889" cy="13636"/>
            </a:xfrm>
            <a:custGeom>
              <a:avLst/>
              <a:gdLst/>
              <a:ahLst/>
              <a:cxnLst/>
              <a:rect l="l" t="t" r="r" b="b"/>
              <a:pathLst>
                <a:path w="85889" h="13636" extrusionOk="0">
                  <a:moveTo>
                    <a:pt x="1267" y="3911"/>
                  </a:moveTo>
                  <a:lnTo>
                    <a:pt x="4863" y="5381"/>
                  </a:lnTo>
                  <a:lnTo>
                    <a:pt x="8460" y="6757"/>
                  </a:lnTo>
                  <a:lnTo>
                    <a:pt x="12025" y="7976"/>
                  </a:lnTo>
                  <a:lnTo>
                    <a:pt x="15590" y="9040"/>
                  </a:lnTo>
                  <a:lnTo>
                    <a:pt x="19124" y="9915"/>
                  </a:lnTo>
                  <a:lnTo>
                    <a:pt x="22626" y="10666"/>
                  </a:lnTo>
                  <a:lnTo>
                    <a:pt x="26129" y="11354"/>
                  </a:lnTo>
                  <a:lnTo>
                    <a:pt x="29600" y="11917"/>
                  </a:lnTo>
                  <a:lnTo>
                    <a:pt x="33040" y="12417"/>
                  </a:lnTo>
                  <a:lnTo>
                    <a:pt x="36480" y="12824"/>
                  </a:lnTo>
                  <a:lnTo>
                    <a:pt x="39919" y="13136"/>
                  </a:lnTo>
                  <a:lnTo>
                    <a:pt x="43360" y="13356"/>
                  </a:lnTo>
                  <a:lnTo>
                    <a:pt x="46800" y="13512"/>
                  </a:lnTo>
                  <a:lnTo>
                    <a:pt x="50239" y="13606"/>
                  </a:lnTo>
                  <a:lnTo>
                    <a:pt x="53679" y="13637"/>
                  </a:lnTo>
                  <a:lnTo>
                    <a:pt x="57150" y="13606"/>
                  </a:lnTo>
                  <a:lnTo>
                    <a:pt x="60622" y="13512"/>
                  </a:lnTo>
                  <a:lnTo>
                    <a:pt x="64124" y="13356"/>
                  </a:lnTo>
                  <a:lnTo>
                    <a:pt x="67658" y="13136"/>
                  </a:lnTo>
                  <a:lnTo>
                    <a:pt x="71192" y="12918"/>
                  </a:lnTo>
                  <a:lnTo>
                    <a:pt x="74819" y="12605"/>
                  </a:lnTo>
                  <a:lnTo>
                    <a:pt x="78447" y="12292"/>
                  </a:lnTo>
                  <a:lnTo>
                    <a:pt x="82168" y="11885"/>
                  </a:lnTo>
                  <a:lnTo>
                    <a:pt x="85890" y="11479"/>
                  </a:lnTo>
                  <a:lnTo>
                    <a:pt x="82168" y="11698"/>
                  </a:lnTo>
                  <a:lnTo>
                    <a:pt x="78447" y="11917"/>
                  </a:lnTo>
                  <a:lnTo>
                    <a:pt x="74819" y="12042"/>
                  </a:lnTo>
                  <a:lnTo>
                    <a:pt x="71192" y="12167"/>
                  </a:lnTo>
                  <a:lnTo>
                    <a:pt x="67658" y="12229"/>
                  </a:lnTo>
                  <a:lnTo>
                    <a:pt x="64124" y="12292"/>
                  </a:lnTo>
                  <a:lnTo>
                    <a:pt x="60622" y="12261"/>
                  </a:lnTo>
                  <a:lnTo>
                    <a:pt x="57150" y="12167"/>
                  </a:lnTo>
                  <a:lnTo>
                    <a:pt x="53711" y="12011"/>
                  </a:lnTo>
                  <a:lnTo>
                    <a:pt x="50302" y="11823"/>
                  </a:lnTo>
                  <a:lnTo>
                    <a:pt x="46924" y="11542"/>
                  </a:lnTo>
                  <a:lnTo>
                    <a:pt x="43547" y="11198"/>
                  </a:lnTo>
                  <a:lnTo>
                    <a:pt x="40201" y="10791"/>
                  </a:lnTo>
                  <a:lnTo>
                    <a:pt x="36855" y="10291"/>
                  </a:lnTo>
                  <a:lnTo>
                    <a:pt x="33509" y="9697"/>
                  </a:lnTo>
                  <a:lnTo>
                    <a:pt x="30162" y="9009"/>
                  </a:lnTo>
                  <a:lnTo>
                    <a:pt x="26817" y="8227"/>
                  </a:lnTo>
                  <a:lnTo>
                    <a:pt x="23470" y="7351"/>
                  </a:lnTo>
                  <a:lnTo>
                    <a:pt x="20124" y="6350"/>
                  </a:lnTo>
                  <a:lnTo>
                    <a:pt x="16747" y="5256"/>
                  </a:lnTo>
                  <a:lnTo>
                    <a:pt x="13338" y="4130"/>
                  </a:lnTo>
                  <a:lnTo>
                    <a:pt x="9898" y="2910"/>
                  </a:lnTo>
                  <a:lnTo>
                    <a:pt x="6396" y="1597"/>
                  </a:lnTo>
                  <a:lnTo>
                    <a:pt x="2831" y="158"/>
                  </a:lnTo>
                  <a:cubicBezTo>
                    <a:pt x="1767" y="-279"/>
                    <a:pt x="579" y="221"/>
                    <a:pt x="141" y="1284"/>
                  </a:cubicBezTo>
                  <a:cubicBezTo>
                    <a:pt x="-265" y="2254"/>
                    <a:pt x="235" y="3473"/>
                    <a:pt x="1267" y="391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3988817" y="4540062"/>
              <a:ext cx="107447" cy="21711"/>
            </a:xfrm>
            <a:custGeom>
              <a:avLst/>
              <a:gdLst/>
              <a:ahLst/>
              <a:cxnLst/>
              <a:rect l="l" t="t" r="r" b="b"/>
              <a:pathLst>
                <a:path w="107447" h="21711" extrusionOk="0">
                  <a:moveTo>
                    <a:pt x="809" y="3762"/>
                  </a:moveTo>
                  <a:lnTo>
                    <a:pt x="2655" y="5138"/>
                  </a:lnTo>
                  <a:lnTo>
                    <a:pt x="4562" y="6482"/>
                  </a:lnTo>
                  <a:lnTo>
                    <a:pt x="6501" y="7764"/>
                  </a:lnTo>
                  <a:lnTo>
                    <a:pt x="8471" y="8984"/>
                  </a:lnTo>
                  <a:lnTo>
                    <a:pt x="10473" y="10141"/>
                  </a:lnTo>
                  <a:lnTo>
                    <a:pt x="12536" y="11236"/>
                  </a:lnTo>
                  <a:lnTo>
                    <a:pt x="16665" y="13206"/>
                  </a:lnTo>
                  <a:lnTo>
                    <a:pt x="20980" y="14895"/>
                  </a:lnTo>
                  <a:lnTo>
                    <a:pt x="25358" y="16364"/>
                  </a:lnTo>
                  <a:lnTo>
                    <a:pt x="29799" y="17615"/>
                  </a:lnTo>
                  <a:lnTo>
                    <a:pt x="34302" y="18678"/>
                  </a:lnTo>
                  <a:lnTo>
                    <a:pt x="38868" y="19554"/>
                  </a:lnTo>
                  <a:lnTo>
                    <a:pt x="43465" y="20273"/>
                  </a:lnTo>
                  <a:lnTo>
                    <a:pt x="48124" y="20836"/>
                  </a:lnTo>
                  <a:lnTo>
                    <a:pt x="52784" y="21243"/>
                  </a:lnTo>
                  <a:lnTo>
                    <a:pt x="57475" y="21524"/>
                  </a:lnTo>
                  <a:lnTo>
                    <a:pt x="62166" y="21680"/>
                  </a:lnTo>
                  <a:lnTo>
                    <a:pt x="66857" y="21712"/>
                  </a:lnTo>
                  <a:lnTo>
                    <a:pt x="71547" y="21649"/>
                  </a:lnTo>
                  <a:lnTo>
                    <a:pt x="76207" y="21462"/>
                  </a:lnTo>
                  <a:lnTo>
                    <a:pt x="80835" y="21211"/>
                  </a:lnTo>
                  <a:lnTo>
                    <a:pt x="85432" y="20867"/>
                  </a:lnTo>
                  <a:lnTo>
                    <a:pt x="89966" y="20461"/>
                  </a:lnTo>
                  <a:lnTo>
                    <a:pt x="94439" y="19992"/>
                  </a:lnTo>
                  <a:lnTo>
                    <a:pt x="98848" y="19460"/>
                  </a:lnTo>
                  <a:lnTo>
                    <a:pt x="103195" y="18897"/>
                  </a:lnTo>
                  <a:lnTo>
                    <a:pt x="107448" y="18303"/>
                  </a:lnTo>
                  <a:lnTo>
                    <a:pt x="103195" y="18741"/>
                  </a:lnTo>
                  <a:lnTo>
                    <a:pt x="98848" y="19116"/>
                  </a:lnTo>
                  <a:lnTo>
                    <a:pt x="94407" y="19460"/>
                  </a:lnTo>
                  <a:lnTo>
                    <a:pt x="89904" y="19742"/>
                  </a:lnTo>
                  <a:lnTo>
                    <a:pt x="85370" y="19961"/>
                  </a:lnTo>
                  <a:lnTo>
                    <a:pt x="80773" y="20117"/>
                  </a:lnTo>
                  <a:lnTo>
                    <a:pt x="76144" y="20211"/>
                  </a:lnTo>
                  <a:lnTo>
                    <a:pt x="71516" y="20179"/>
                  </a:lnTo>
                  <a:lnTo>
                    <a:pt x="66857" y="20054"/>
                  </a:lnTo>
                  <a:lnTo>
                    <a:pt x="62197" y="19836"/>
                  </a:lnTo>
                  <a:lnTo>
                    <a:pt x="57568" y="19492"/>
                  </a:lnTo>
                  <a:lnTo>
                    <a:pt x="52972" y="19022"/>
                  </a:lnTo>
                  <a:lnTo>
                    <a:pt x="48406" y="18397"/>
                  </a:lnTo>
                  <a:lnTo>
                    <a:pt x="43871" y="17647"/>
                  </a:lnTo>
                  <a:lnTo>
                    <a:pt x="39399" y="16708"/>
                  </a:lnTo>
                  <a:lnTo>
                    <a:pt x="34990" y="15614"/>
                  </a:lnTo>
                  <a:lnTo>
                    <a:pt x="30674" y="14363"/>
                  </a:lnTo>
                  <a:lnTo>
                    <a:pt x="26453" y="12893"/>
                  </a:lnTo>
                  <a:lnTo>
                    <a:pt x="22325" y="11267"/>
                  </a:lnTo>
                  <a:lnTo>
                    <a:pt x="18322" y="9453"/>
                  </a:lnTo>
                  <a:lnTo>
                    <a:pt x="14382" y="7483"/>
                  </a:lnTo>
                  <a:lnTo>
                    <a:pt x="12474" y="6451"/>
                  </a:lnTo>
                  <a:lnTo>
                    <a:pt x="10598" y="5356"/>
                  </a:lnTo>
                  <a:lnTo>
                    <a:pt x="8753" y="4199"/>
                  </a:lnTo>
                  <a:lnTo>
                    <a:pt x="6908" y="3011"/>
                  </a:lnTo>
                  <a:lnTo>
                    <a:pt x="5125" y="1760"/>
                  </a:lnTo>
                  <a:lnTo>
                    <a:pt x="3343" y="416"/>
                  </a:lnTo>
                  <a:cubicBezTo>
                    <a:pt x="2436" y="-273"/>
                    <a:pt x="1154" y="-85"/>
                    <a:pt x="465" y="822"/>
                  </a:cubicBezTo>
                  <a:cubicBezTo>
                    <a:pt x="-285" y="1760"/>
                    <a:pt x="-97" y="3074"/>
                    <a:pt x="809" y="37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4065777" y="4432744"/>
              <a:ext cx="49782" cy="54486"/>
            </a:xfrm>
            <a:custGeom>
              <a:avLst/>
              <a:gdLst/>
              <a:ahLst/>
              <a:cxnLst/>
              <a:rect l="l" t="t" r="r" b="b"/>
              <a:pathLst>
                <a:path w="49782" h="54486" extrusionOk="0">
                  <a:moveTo>
                    <a:pt x="3938" y="53475"/>
                  </a:moveTo>
                  <a:lnTo>
                    <a:pt x="7003" y="48316"/>
                  </a:lnTo>
                  <a:lnTo>
                    <a:pt x="10130" y="43250"/>
                  </a:lnTo>
                  <a:lnTo>
                    <a:pt x="13257" y="38215"/>
                  </a:lnTo>
                  <a:lnTo>
                    <a:pt x="16541" y="33305"/>
                  </a:lnTo>
                  <a:lnTo>
                    <a:pt x="20012" y="28552"/>
                  </a:lnTo>
                  <a:lnTo>
                    <a:pt x="23671" y="23955"/>
                  </a:lnTo>
                  <a:lnTo>
                    <a:pt x="27517" y="19514"/>
                  </a:lnTo>
                  <a:lnTo>
                    <a:pt x="31551" y="15230"/>
                  </a:lnTo>
                  <a:lnTo>
                    <a:pt x="35804" y="11133"/>
                  </a:lnTo>
                  <a:lnTo>
                    <a:pt x="40245" y="7224"/>
                  </a:lnTo>
                  <a:lnTo>
                    <a:pt x="44905" y="3502"/>
                  </a:lnTo>
                  <a:lnTo>
                    <a:pt x="49783" y="0"/>
                  </a:lnTo>
                  <a:lnTo>
                    <a:pt x="44686" y="3221"/>
                  </a:lnTo>
                  <a:lnTo>
                    <a:pt x="39776" y="6661"/>
                  </a:lnTo>
                  <a:lnTo>
                    <a:pt x="35054" y="10320"/>
                  </a:lnTo>
                  <a:lnTo>
                    <a:pt x="30520" y="14166"/>
                  </a:lnTo>
                  <a:lnTo>
                    <a:pt x="26141" y="18232"/>
                  </a:lnTo>
                  <a:lnTo>
                    <a:pt x="21951" y="22485"/>
                  </a:lnTo>
                  <a:lnTo>
                    <a:pt x="17917" y="26894"/>
                  </a:lnTo>
                  <a:lnTo>
                    <a:pt x="14039" y="31460"/>
                  </a:lnTo>
                  <a:lnTo>
                    <a:pt x="10286" y="36182"/>
                  </a:lnTo>
                  <a:lnTo>
                    <a:pt x="6659" y="41029"/>
                  </a:lnTo>
                  <a:lnTo>
                    <a:pt x="3344" y="46127"/>
                  </a:lnTo>
                  <a:lnTo>
                    <a:pt x="279" y="51349"/>
                  </a:lnTo>
                  <a:cubicBezTo>
                    <a:pt x="-284" y="52318"/>
                    <a:pt x="29" y="53601"/>
                    <a:pt x="998" y="54164"/>
                  </a:cubicBezTo>
                  <a:cubicBezTo>
                    <a:pt x="2093" y="54789"/>
                    <a:pt x="3375" y="54476"/>
                    <a:pt x="3938" y="534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3999509" y="4440250"/>
              <a:ext cx="49222" cy="90845"/>
            </a:xfrm>
            <a:custGeom>
              <a:avLst/>
              <a:gdLst/>
              <a:ahLst/>
              <a:cxnLst/>
              <a:rect l="l" t="t" r="r" b="b"/>
              <a:pathLst>
                <a:path w="49222" h="90845" extrusionOk="0">
                  <a:moveTo>
                    <a:pt x="4222" y="88719"/>
                  </a:moveTo>
                  <a:lnTo>
                    <a:pt x="4222" y="84529"/>
                  </a:lnTo>
                  <a:lnTo>
                    <a:pt x="4441" y="80401"/>
                  </a:lnTo>
                  <a:lnTo>
                    <a:pt x="4847" y="76242"/>
                  </a:lnTo>
                  <a:lnTo>
                    <a:pt x="5410" y="72083"/>
                  </a:lnTo>
                  <a:lnTo>
                    <a:pt x="6098" y="67923"/>
                  </a:lnTo>
                  <a:lnTo>
                    <a:pt x="7005" y="63764"/>
                  </a:lnTo>
                  <a:lnTo>
                    <a:pt x="8068" y="59636"/>
                  </a:lnTo>
                  <a:lnTo>
                    <a:pt x="9319" y="55540"/>
                  </a:lnTo>
                  <a:lnTo>
                    <a:pt x="10758" y="51474"/>
                  </a:lnTo>
                  <a:lnTo>
                    <a:pt x="12353" y="47440"/>
                  </a:lnTo>
                  <a:lnTo>
                    <a:pt x="14104" y="43468"/>
                  </a:lnTo>
                  <a:lnTo>
                    <a:pt x="16011" y="39559"/>
                  </a:lnTo>
                  <a:lnTo>
                    <a:pt x="18075" y="35713"/>
                  </a:lnTo>
                  <a:lnTo>
                    <a:pt x="20296" y="31929"/>
                  </a:lnTo>
                  <a:lnTo>
                    <a:pt x="22672" y="28239"/>
                  </a:lnTo>
                  <a:lnTo>
                    <a:pt x="25143" y="24643"/>
                  </a:lnTo>
                  <a:lnTo>
                    <a:pt x="27770" y="21140"/>
                  </a:lnTo>
                  <a:lnTo>
                    <a:pt x="30522" y="17731"/>
                  </a:lnTo>
                  <a:lnTo>
                    <a:pt x="33368" y="14448"/>
                  </a:lnTo>
                  <a:lnTo>
                    <a:pt x="36338" y="11289"/>
                  </a:lnTo>
                  <a:lnTo>
                    <a:pt x="39434" y="8256"/>
                  </a:lnTo>
                  <a:lnTo>
                    <a:pt x="42593" y="5347"/>
                  </a:lnTo>
                  <a:lnTo>
                    <a:pt x="45877" y="2595"/>
                  </a:lnTo>
                  <a:lnTo>
                    <a:pt x="49222" y="0"/>
                  </a:lnTo>
                  <a:lnTo>
                    <a:pt x="45751" y="2471"/>
                  </a:lnTo>
                  <a:lnTo>
                    <a:pt x="42374" y="5097"/>
                  </a:lnTo>
                  <a:lnTo>
                    <a:pt x="39059" y="7881"/>
                  </a:lnTo>
                  <a:lnTo>
                    <a:pt x="35838" y="10789"/>
                  </a:lnTo>
                  <a:lnTo>
                    <a:pt x="32711" y="13854"/>
                  </a:lnTo>
                  <a:lnTo>
                    <a:pt x="29709" y="17043"/>
                  </a:lnTo>
                  <a:lnTo>
                    <a:pt x="26801" y="20358"/>
                  </a:lnTo>
                  <a:lnTo>
                    <a:pt x="23986" y="23798"/>
                  </a:lnTo>
                  <a:lnTo>
                    <a:pt x="21297" y="27332"/>
                  </a:lnTo>
                  <a:lnTo>
                    <a:pt x="18732" y="30960"/>
                  </a:lnTo>
                  <a:lnTo>
                    <a:pt x="16324" y="34712"/>
                  </a:lnTo>
                  <a:lnTo>
                    <a:pt x="14041" y="38527"/>
                  </a:lnTo>
                  <a:lnTo>
                    <a:pt x="11884" y="42436"/>
                  </a:lnTo>
                  <a:lnTo>
                    <a:pt x="9882" y="46408"/>
                  </a:lnTo>
                  <a:lnTo>
                    <a:pt x="8037" y="50473"/>
                  </a:lnTo>
                  <a:lnTo>
                    <a:pt x="6348" y="54570"/>
                  </a:lnTo>
                  <a:lnTo>
                    <a:pt x="4847" y="58729"/>
                  </a:lnTo>
                  <a:lnTo>
                    <a:pt x="3502" y="62951"/>
                  </a:lnTo>
                  <a:lnTo>
                    <a:pt x="2345" y="67204"/>
                  </a:lnTo>
                  <a:lnTo>
                    <a:pt x="1376" y="71488"/>
                  </a:lnTo>
                  <a:lnTo>
                    <a:pt x="688" y="75804"/>
                  </a:lnTo>
                  <a:lnTo>
                    <a:pt x="219" y="80151"/>
                  </a:lnTo>
                  <a:lnTo>
                    <a:pt x="0" y="84498"/>
                  </a:lnTo>
                  <a:lnTo>
                    <a:pt x="0" y="88782"/>
                  </a:lnTo>
                  <a:cubicBezTo>
                    <a:pt x="0" y="89908"/>
                    <a:pt x="938" y="90846"/>
                    <a:pt x="2064" y="90846"/>
                  </a:cubicBezTo>
                  <a:cubicBezTo>
                    <a:pt x="3315" y="90783"/>
                    <a:pt x="4222" y="89876"/>
                    <a:pt x="4222" y="8871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3956384" y="4494194"/>
              <a:ext cx="29739" cy="82150"/>
            </a:xfrm>
            <a:custGeom>
              <a:avLst/>
              <a:gdLst/>
              <a:ahLst/>
              <a:cxnLst/>
              <a:rect l="l" t="t" r="r" b="b"/>
              <a:pathLst>
                <a:path w="29739" h="82150" extrusionOk="0">
                  <a:moveTo>
                    <a:pt x="9163" y="79088"/>
                  </a:moveTo>
                  <a:lnTo>
                    <a:pt x="8287" y="77493"/>
                  </a:lnTo>
                  <a:lnTo>
                    <a:pt x="7505" y="75898"/>
                  </a:lnTo>
                  <a:lnTo>
                    <a:pt x="6817" y="74303"/>
                  </a:lnTo>
                  <a:lnTo>
                    <a:pt x="6192" y="72677"/>
                  </a:lnTo>
                  <a:lnTo>
                    <a:pt x="5660" y="71050"/>
                  </a:lnTo>
                  <a:lnTo>
                    <a:pt x="5191" y="69393"/>
                  </a:lnTo>
                  <a:lnTo>
                    <a:pt x="4784" y="67736"/>
                  </a:lnTo>
                  <a:lnTo>
                    <a:pt x="4440" y="66078"/>
                  </a:lnTo>
                  <a:lnTo>
                    <a:pt x="4159" y="64389"/>
                  </a:lnTo>
                  <a:lnTo>
                    <a:pt x="3909" y="62701"/>
                  </a:lnTo>
                  <a:lnTo>
                    <a:pt x="3753" y="60981"/>
                  </a:lnTo>
                  <a:lnTo>
                    <a:pt x="3659" y="59292"/>
                  </a:lnTo>
                  <a:lnTo>
                    <a:pt x="3627" y="55758"/>
                  </a:lnTo>
                  <a:lnTo>
                    <a:pt x="3846" y="52224"/>
                  </a:lnTo>
                  <a:lnTo>
                    <a:pt x="4315" y="48660"/>
                  </a:lnTo>
                  <a:lnTo>
                    <a:pt x="5003" y="45063"/>
                  </a:lnTo>
                  <a:lnTo>
                    <a:pt x="5910" y="41467"/>
                  </a:lnTo>
                  <a:lnTo>
                    <a:pt x="7005" y="37902"/>
                  </a:lnTo>
                  <a:lnTo>
                    <a:pt x="8287" y="34337"/>
                  </a:lnTo>
                  <a:lnTo>
                    <a:pt x="9726" y="30834"/>
                  </a:lnTo>
                  <a:lnTo>
                    <a:pt x="11321" y="27363"/>
                  </a:lnTo>
                  <a:lnTo>
                    <a:pt x="13040" y="23955"/>
                  </a:lnTo>
                  <a:lnTo>
                    <a:pt x="14885" y="20608"/>
                  </a:lnTo>
                  <a:lnTo>
                    <a:pt x="16824" y="17356"/>
                  </a:lnTo>
                  <a:lnTo>
                    <a:pt x="18857" y="14166"/>
                  </a:lnTo>
                  <a:lnTo>
                    <a:pt x="20952" y="11102"/>
                  </a:lnTo>
                  <a:lnTo>
                    <a:pt x="23110" y="8131"/>
                  </a:lnTo>
                  <a:lnTo>
                    <a:pt x="25299" y="5285"/>
                  </a:lnTo>
                  <a:lnTo>
                    <a:pt x="27519" y="2564"/>
                  </a:lnTo>
                  <a:lnTo>
                    <a:pt x="29740" y="0"/>
                  </a:lnTo>
                  <a:lnTo>
                    <a:pt x="27394" y="2471"/>
                  </a:lnTo>
                  <a:lnTo>
                    <a:pt x="25049" y="5066"/>
                  </a:lnTo>
                  <a:lnTo>
                    <a:pt x="22703" y="7818"/>
                  </a:lnTo>
                  <a:lnTo>
                    <a:pt x="20389" y="10695"/>
                  </a:lnTo>
                  <a:lnTo>
                    <a:pt x="18138" y="13697"/>
                  </a:lnTo>
                  <a:lnTo>
                    <a:pt x="15949" y="16793"/>
                  </a:lnTo>
                  <a:lnTo>
                    <a:pt x="13822" y="19983"/>
                  </a:lnTo>
                  <a:lnTo>
                    <a:pt x="11789" y="23267"/>
                  </a:lnTo>
                  <a:lnTo>
                    <a:pt x="9882" y="26644"/>
                  </a:lnTo>
                  <a:lnTo>
                    <a:pt x="8068" y="30084"/>
                  </a:lnTo>
                  <a:lnTo>
                    <a:pt x="6411" y="33586"/>
                  </a:lnTo>
                  <a:lnTo>
                    <a:pt x="4910" y="37151"/>
                  </a:lnTo>
                  <a:lnTo>
                    <a:pt x="3565" y="40748"/>
                  </a:lnTo>
                  <a:lnTo>
                    <a:pt x="2408" y="44406"/>
                  </a:lnTo>
                  <a:lnTo>
                    <a:pt x="1470" y="48097"/>
                  </a:lnTo>
                  <a:lnTo>
                    <a:pt x="751" y="51818"/>
                  </a:lnTo>
                  <a:lnTo>
                    <a:pt x="250" y="55540"/>
                  </a:lnTo>
                  <a:lnTo>
                    <a:pt x="31" y="59230"/>
                  </a:lnTo>
                  <a:lnTo>
                    <a:pt x="0" y="61137"/>
                  </a:lnTo>
                  <a:lnTo>
                    <a:pt x="62" y="63014"/>
                  </a:lnTo>
                  <a:lnTo>
                    <a:pt x="187" y="64890"/>
                  </a:lnTo>
                  <a:lnTo>
                    <a:pt x="406" y="66766"/>
                  </a:lnTo>
                  <a:lnTo>
                    <a:pt x="719" y="68611"/>
                  </a:lnTo>
                  <a:lnTo>
                    <a:pt x="1126" y="70456"/>
                  </a:lnTo>
                  <a:lnTo>
                    <a:pt x="1626" y="72270"/>
                  </a:lnTo>
                  <a:lnTo>
                    <a:pt x="2220" y="74084"/>
                  </a:lnTo>
                  <a:lnTo>
                    <a:pt x="2908" y="75866"/>
                  </a:lnTo>
                  <a:lnTo>
                    <a:pt x="3690" y="77649"/>
                  </a:lnTo>
                  <a:lnTo>
                    <a:pt x="4566" y="79400"/>
                  </a:lnTo>
                  <a:lnTo>
                    <a:pt x="5504" y="81089"/>
                  </a:lnTo>
                  <a:cubicBezTo>
                    <a:pt x="6067" y="82090"/>
                    <a:pt x="7318" y="82434"/>
                    <a:pt x="8318" y="81902"/>
                  </a:cubicBezTo>
                  <a:cubicBezTo>
                    <a:pt x="9350" y="81339"/>
                    <a:pt x="9726" y="80088"/>
                    <a:pt x="9163" y="7908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3765936" y="4541415"/>
              <a:ext cx="94527" cy="32264"/>
            </a:xfrm>
            <a:custGeom>
              <a:avLst/>
              <a:gdLst/>
              <a:ahLst/>
              <a:cxnLst/>
              <a:rect l="l" t="t" r="r" b="b"/>
              <a:pathLst>
                <a:path w="94527" h="32264" extrusionOk="0">
                  <a:moveTo>
                    <a:pt x="94286" y="29146"/>
                  </a:moveTo>
                  <a:lnTo>
                    <a:pt x="93504" y="27676"/>
                  </a:lnTo>
                  <a:lnTo>
                    <a:pt x="92566" y="26175"/>
                  </a:lnTo>
                  <a:lnTo>
                    <a:pt x="91503" y="24736"/>
                  </a:lnTo>
                  <a:lnTo>
                    <a:pt x="90346" y="23329"/>
                  </a:lnTo>
                  <a:lnTo>
                    <a:pt x="89063" y="21984"/>
                  </a:lnTo>
                  <a:lnTo>
                    <a:pt x="87687" y="20702"/>
                  </a:lnTo>
                  <a:lnTo>
                    <a:pt x="86217" y="19451"/>
                  </a:lnTo>
                  <a:lnTo>
                    <a:pt x="84654" y="18232"/>
                  </a:lnTo>
                  <a:lnTo>
                    <a:pt x="82996" y="17075"/>
                  </a:lnTo>
                  <a:lnTo>
                    <a:pt x="81277" y="15949"/>
                  </a:lnTo>
                  <a:lnTo>
                    <a:pt x="79462" y="14917"/>
                  </a:lnTo>
                  <a:lnTo>
                    <a:pt x="77586" y="13916"/>
                  </a:lnTo>
                  <a:lnTo>
                    <a:pt x="75647" y="12947"/>
                  </a:lnTo>
                  <a:lnTo>
                    <a:pt x="73646" y="12040"/>
                  </a:lnTo>
                  <a:lnTo>
                    <a:pt x="71582" y="11164"/>
                  </a:lnTo>
                  <a:lnTo>
                    <a:pt x="69487" y="10320"/>
                  </a:lnTo>
                  <a:lnTo>
                    <a:pt x="67329" y="9507"/>
                  </a:lnTo>
                  <a:lnTo>
                    <a:pt x="65109" y="8725"/>
                  </a:lnTo>
                  <a:lnTo>
                    <a:pt x="60637" y="7255"/>
                  </a:lnTo>
                  <a:lnTo>
                    <a:pt x="56008" y="5942"/>
                  </a:lnTo>
                  <a:lnTo>
                    <a:pt x="51287" y="4753"/>
                  </a:lnTo>
                  <a:lnTo>
                    <a:pt x="46502" y="3690"/>
                  </a:lnTo>
                  <a:lnTo>
                    <a:pt x="41717" y="2783"/>
                  </a:lnTo>
                  <a:lnTo>
                    <a:pt x="36932" y="2001"/>
                  </a:lnTo>
                  <a:lnTo>
                    <a:pt x="32179" y="1345"/>
                  </a:lnTo>
                  <a:lnTo>
                    <a:pt x="27519" y="813"/>
                  </a:lnTo>
                  <a:lnTo>
                    <a:pt x="22985" y="407"/>
                  </a:lnTo>
                  <a:lnTo>
                    <a:pt x="18576" y="125"/>
                  </a:lnTo>
                  <a:lnTo>
                    <a:pt x="14354" y="0"/>
                  </a:lnTo>
                  <a:lnTo>
                    <a:pt x="10351" y="0"/>
                  </a:lnTo>
                  <a:lnTo>
                    <a:pt x="6598" y="125"/>
                  </a:lnTo>
                  <a:lnTo>
                    <a:pt x="3127" y="375"/>
                  </a:lnTo>
                  <a:lnTo>
                    <a:pt x="0" y="751"/>
                  </a:lnTo>
                  <a:lnTo>
                    <a:pt x="3127" y="500"/>
                  </a:lnTo>
                  <a:lnTo>
                    <a:pt x="6598" y="407"/>
                  </a:lnTo>
                  <a:lnTo>
                    <a:pt x="10351" y="469"/>
                  </a:lnTo>
                  <a:lnTo>
                    <a:pt x="14323" y="657"/>
                  </a:lnTo>
                  <a:lnTo>
                    <a:pt x="18513" y="970"/>
                  </a:lnTo>
                  <a:lnTo>
                    <a:pt x="22891" y="1439"/>
                  </a:lnTo>
                  <a:lnTo>
                    <a:pt x="27395" y="2033"/>
                  </a:lnTo>
                  <a:lnTo>
                    <a:pt x="31991" y="2752"/>
                  </a:lnTo>
                  <a:lnTo>
                    <a:pt x="36651" y="3628"/>
                  </a:lnTo>
                  <a:lnTo>
                    <a:pt x="41373" y="4628"/>
                  </a:lnTo>
                  <a:lnTo>
                    <a:pt x="46064" y="5754"/>
                  </a:lnTo>
                  <a:lnTo>
                    <a:pt x="50723" y="7005"/>
                  </a:lnTo>
                  <a:lnTo>
                    <a:pt x="55320" y="8412"/>
                  </a:lnTo>
                  <a:lnTo>
                    <a:pt x="59792" y="9945"/>
                  </a:lnTo>
                  <a:lnTo>
                    <a:pt x="64139" y="11602"/>
                  </a:lnTo>
                  <a:lnTo>
                    <a:pt x="66234" y="12478"/>
                  </a:lnTo>
                  <a:lnTo>
                    <a:pt x="68267" y="13385"/>
                  </a:lnTo>
                  <a:lnTo>
                    <a:pt x="70237" y="14323"/>
                  </a:lnTo>
                  <a:lnTo>
                    <a:pt x="72176" y="15292"/>
                  </a:lnTo>
                  <a:lnTo>
                    <a:pt x="74021" y="16293"/>
                  </a:lnTo>
                  <a:lnTo>
                    <a:pt x="75804" y="17325"/>
                  </a:lnTo>
                  <a:lnTo>
                    <a:pt x="77524" y="18357"/>
                  </a:lnTo>
                  <a:lnTo>
                    <a:pt x="79150" y="19451"/>
                  </a:lnTo>
                  <a:lnTo>
                    <a:pt x="80713" y="20546"/>
                  </a:lnTo>
                  <a:lnTo>
                    <a:pt x="82214" y="21641"/>
                  </a:lnTo>
                  <a:lnTo>
                    <a:pt x="83622" y="22766"/>
                  </a:lnTo>
                  <a:lnTo>
                    <a:pt x="84935" y="23892"/>
                  </a:lnTo>
                  <a:lnTo>
                    <a:pt x="86155" y="25049"/>
                  </a:lnTo>
                  <a:lnTo>
                    <a:pt x="87250" y="26237"/>
                  </a:lnTo>
                  <a:lnTo>
                    <a:pt x="88250" y="27426"/>
                  </a:lnTo>
                  <a:lnTo>
                    <a:pt x="89157" y="28645"/>
                  </a:lnTo>
                  <a:lnTo>
                    <a:pt x="89939" y="29865"/>
                  </a:lnTo>
                  <a:lnTo>
                    <a:pt x="90658" y="31178"/>
                  </a:lnTo>
                  <a:cubicBezTo>
                    <a:pt x="91190" y="32179"/>
                    <a:pt x="92441" y="32554"/>
                    <a:pt x="93441" y="32023"/>
                  </a:cubicBezTo>
                  <a:cubicBezTo>
                    <a:pt x="94442" y="31397"/>
                    <a:pt x="94817" y="30146"/>
                    <a:pt x="94286" y="29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3714900" y="4579442"/>
              <a:ext cx="99515" cy="14896"/>
            </a:xfrm>
            <a:custGeom>
              <a:avLst/>
              <a:gdLst/>
              <a:ahLst/>
              <a:cxnLst/>
              <a:rect l="l" t="t" r="r" b="b"/>
              <a:pathLst>
                <a:path w="99515" h="14896" extrusionOk="0">
                  <a:moveTo>
                    <a:pt x="99008" y="11571"/>
                  </a:moveTo>
                  <a:lnTo>
                    <a:pt x="97851" y="10195"/>
                  </a:lnTo>
                  <a:lnTo>
                    <a:pt x="96506" y="8850"/>
                  </a:lnTo>
                  <a:lnTo>
                    <a:pt x="95067" y="7630"/>
                  </a:lnTo>
                  <a:lnTo>
                    <a:pt x="93535" y="6504"/>
                  </a:lnTo>
                  <a:lnTo>
                    <a:pt x="91878" y="5473"/>
                  </a:lnTo>
                  <a:lnTo>
                    <a:pt x="90158" y="4534"/>
                  </a:lnTo>
                  <a:lnTo>
                    <a:pt x="88375" y="3690"/>
                  </a:lnTo>
                  <a:lnTo>
                    <a:pt x="86499" y="2939"/>
                  </a:lnTo>
                  <a:lnTo>
                    <a:pt x="84560" y="2283"/>
                  </a:lnTo>
                  <a:lnTo>
                    <a:pt x="82559" y="1720"/>
                  </a:lnTo>
                  <a:lnTo>
                    <a:pt x="80463" y="1282"/>
                  </a:lnTo>
                  <a:lnTo>
                    <a:pt x="78337" y="876"/>
                  </a:lnTo>
                  <a:lnTo>
                    <a:pt x="76148" y="563"/>
                  </a:lnTo>
                  <a:lnTo>
                    <a:pt x="73927" y="344"/>
                  </a:lnTo>
                  <a:lnTo>
                    <a:pt x="71676" y="187"/>
                  </a:lnTo>
                  <a:lnTo>
                    <a:pt x="69362" y="63"/>
                  </a:lnTo>
                  <a:lnTo>
                    <a:pt x="67016" y="0"/>
                  </a:lnTo>
                  <a:lnTo>
                    <a:pt x="64640" y="0"/>
                  </a:lnTo>
                  <a:lnTo>
                    <a:pt x="59855" y="157"/>
                  </a:lnTo>
                  <a:lnTo>
                    <a:pt x="54977" y="500"/>
                  </a:lnTo>
                  <a:lnTo>
                    <a:pt x="50035" y="1032"/>
                  </a:lnTo>
                  <a:lnTo>
                    <a:pt x="45095" y="1689"/>
                  </a:lnTo>
                  <a:lnTo>
                    <a:pt x="40185" y="2471"/>
                  </a:lnTo>
                  <a:lnTo>
                    <a:pt x="35338" y="3377"/>
                  </a:lnTo>
                  <a:lnTo>
                    <a:pt x="30584" y="4378"/>
                  </a:lnTo>
                  <a:lnTo>
                    <a:pt x="25956" y="5441"/>
                  </a:lnTo>
                  <a:lnTo>
                    <a:pt x="21484" y="6567"/>
                  </a:lnTo>
                  <a:lnTo>
                    <a:pt x="17200" y="7724"/>
                  </a:lnTo>
                  <a:lnTo>
                    <a:pt x="13165" y="8881"/>
                  </a:lnTo>
                  <a:lnTo>
                    <a:pt x="9413" y="10038"/>
                  </a:lnTo>
                  <a:lnTo>
                    <a:pt x="7630" y="10601"/>
                  </a:lnTo>
                  <a:lnTo>
                    <a:pt x="5942" y="11164"/>
                  </a:lnTo>
                  <a:lnTo>
                    <a:pt x="4315" y="11696"/>
                  </a:lnTo>
                  <a:lnTo>
                    <a:pt x="2783" y="12228"/>
                  </a:lnTo>
                  <a:lnTo>
                    <a:pt x="1345" y="12759"/>
                  </a:lnTo>
                  <a:lnTo>
                    <a:pt x="0" y="13259"/>
                  </a:lnTo>
                  <a:lnTo>
                    <a:pt x="1345" y="12822"/>
                  </a:lnTo>
                  <a:lnTo>
                    <a:pt x="2783" y="12352"/>
                  </a:lnTo>
                  <a:lnTo>
                    <a:pt x="4315" y="11884"/>
                  </a:lnTo>
                  <a:lnTo>
                    <a:pt x="5942" y="11414"/>
                  </a:lnTo>
                  <a:lnTo>
                    <a:pt x="7662" y="10914"/>
                  </a:lnTo>
                  <a:lnTo>
                    <a:pt x="9475" y="10414"/>
                  </a:lnTo>
                  <a:lnTo>
                    <a:pt x="13291" y="9413"/>
                  </a:lnTo>
                  <a:lnTo>
                    <a:pt x="17356" y="8443"/>
                  </a:lnTo>
                  <a:lnTo>
                    <a:pt x="21672" y="7474"/>
                  </a:lnTo>
                  <a:lnTo>
                    <a:pt x="26175" y="6567"/>
                  </a:lnTo>
                  <a:lnTo>
                    <a:pt x="30834" y="5723"/>
                  </a:lnTo>
                  <a:lnTo>
                    <a:pt x="35619" y="4941"/>
                  </a:lnTo>
                  <a:lnTo>
                    <a:pt x="40466" y="4253"/>
                  </a:lnTo>
                  <a:lnTo>
                    <a:pt x="45376" y="3690"/>
                  </a:lnTo>
                  <a:lnTo>
                    <a:pt x="50286" y="3252"/>
                  </a:lnTo>
                  <a:lnTo>
                    <a:pt x="55164" y="2971"/>
                  </a:lnTo>
                  <a:lnTo>
                    <a:pt x="59980" y="2877"/>
                  </a:lnTo>
                  <a:lnTo>
                    <a:pt x="64702" y="2971"/>
                  </a:lnTo>
                  <a:lnTo>
                    <a:pt x="66985" y="3096"/>
                  </a:lnTo>
                  <a:lnTo>
                    <a:pt x="69237" y="3284"/>
                  </a:lnTo>
                  <a:lnTo>
                    <a:pt x="71457" y="3502"/>
                  </a:lnTo>
                  <a:lnTo>
                    <a:pt x="73615" y="3784"/>
                  </a:lnTo>
                  <a:lnTo>
                    <a:pt x="75710" y="4128"/>
                  </a:lnTo>
                  <a:lnTo>
                    <a:pt x="77743" y="4534"/>
                  </a:lnTo>
                  <a:lnTo>
                    <a:pt x="79713" y="4972"/>
                  </a:lnTo>
                  <a:lnTo>
                    <a:pt x="81589" y="5535"/>
                  </a:lnTo>
                  <a:lnTo>
                    <a:pt x="83403" y="6098"/>
                  </a:lnTo>
                  <a:lnTo>
                    <a:pt x="85154" y="6724"/>
                  </a:lnTo>
                  <a:lnTo>
                    <a:pt x="86812" y="7412"/>
                  </a:lnTo>
                  <a:lnTo>
                    <a:pt x="88406" y="8162"/>
                  </a:lnTo>
                  <a:lnTo>
                    <a:pt x="89907" y="8975"/>
                  </a:lnTo>
                  <a:lnTo>
                    <a:pt x="91315" y="9851"/>
                  </a:lnTo>
                  <a:lnTo>
                    <a:pt x="92628" y="10789"/>
                  </a:lnTo>
                  <a:lnTo>
                    <a:pt x="93848" y="11821"/>
                  </a:lnTo>
                  <a:lnTo>
                    <a:pt x="94942" y="12915"/>
                  </a:lnTo>
                  <a:lnTo>
                    <a:pt x="96006" y="14166"/>
                  </a:lnTo>
                  <a:cubicBezTo>
                    <a:pt x="96756" y="15042"/>
                    <a:pt x="98038" y="15136"/>
                    <a:pt x="98914" y="14416"/>
                  </a:cubicBezTo>
                  <a:cubicBezTo>
                    <a:pt x="99633" y="13760"/>
                    <a:pt x="99758" y="12446"/>
                    <a:pt x="99008" y="1157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3687912" y="4619158"/>
              <a:ext cx="79310" cy="24861"/>
            </a:xfrm>
            <a:custGeom>
              <a:avLst/>
              <a:gdLst/>
              <a:ahLst/>
              <a:cxnLst/>
              <a:rect l="l" t="t" r="r" b="b"/>
              <a:pathLst>
                <a:path w="79310" h="24861" extrusionOk="0">
                  <a:moveTo>
                    <a:pt x="77899" y="2752"/>
                  </a:moveTo>
                  <a:lnTo>
                    <a:pt x="74647" y="1689"/>
                  </a:lnTo>
                  <a:lnTo>
                    <a:pt x="71269" y="876"/>
                  </a:lnTo>
                  <a:lnTo>
                    <a:pt x="67829" y="313"/>
                  </a:lnTo>
                  <a:lnTo>
                    <a:pt x="64358" y="0"/>
                  </a:lnTo>
                  <a:lnTo>
                    <a:pt x="60887" y="0"/>
                  </a:lnTo>
                  <a:lnTo>
                    <a:pt x="57416" y="219"/>
                  </a:lnTo>
                  <a:lnTo>
                    <a:pt x="53944" y="626"/>
                  </a:lnTo>
                  <a:lnTo>
                    <a:pt x="50473" y="1220"/>
                  </a:lnTo>
                  <a:lnTo>
                    <a:pt x="47002" y="1970"/>
                  </a:lnTo>
                  <a:lnTo>
                    <a:pt x="43562" y="2877"/>
                  </a:lnTo>
                  <a:lnTo>
                    <a:pt x="40122" y="3909"/>
                  </a:lnTo>
                  <a:lnTo>
                    <a:pt x="36714" y="5097"/>
                  </a:lnTo>
                  <a:lnTo>
                    <a:pt x="33336" y="6380"/>
                  </a:lnTo>
                  <a:lnTo>
                    <a:pt x="29990" y="7756"/>
                  </a:lnTo>
                  <a:lnTo>
                    <a:pt x="26706" y="9257"/>
                  </a:lnTo>
                  <a:lnTo>
                    <a:pt x="23454" y="10820"/>
                  </a:lnTo>
                  <a:lnTo>
                    <a:pt x="20264" y="12447"/>
                  </a:lnTo>
                  <a:lnTo>
                    <a:pt x="17137" y="14135"/>
                  </a:lnTo>
                  <a:lnTo>
                    <a:pt x="14073" y="15887"/>
                  </a:lnTo>
                  <a:lnTo>
                    <a:pt x="11070" y="17669"/>
                  </a:lnTo>
                  <a:lnTo>
                    <a:pt x="8162" y="19452"/>
                  </a:lnTo>
                  <a:lnTo>
                    <a:pt x="5347" y="21265"/>
                  </a:lnTo>
                  <a:lnTo>
                    <a:pt x="2627" y="23079"/>
                  </a:lnTo>
                  <a:lnTo>
                    <a:pt x="0" y="24862"/>
                  </a:lnTo>
                  <a:lnTo>
                    <a:pt x="2721" y="23204"/>
                  </a:lnTo>
                  <a:lnTo>
                    <a:pt x="5535" y="21547"/>
                  </a:lnTo>
                  <a:lnTo>
                    <a:pt x="8443" y="19889"/>
                  </a:lnTo>
                  <a:lnTo>
                    <a:pt x="11446" y="18263"/>
                  </a:lnTo>
                  <a:lnTo>
                    <a:pt x="14510" y="16668"/>
                  </a:lnTo>
                  <a:lnTo>
                    <a:pt x="17637" y="15105"/>
                  </a:lnTo>
                  <a:lnTo>
                    <a:pt x="20827" y="13604"/>
                  </a:lnTo>
                  <a:lnTo>
                    <a:pt x="24079" y="12165"/>
                  </a:lnTo>
                  <a:lnTo>
                    <a:pt x="27363" y="10789"/>
                  </a:lnTo>
                  <a:lnTo>
                    <a:pt x="30678" y="9507"/>
                  </a:lnTo>
                  <a:lnTo>
                    <a:pt x="34024" y="8319"/>
                  </a:lnTo>
                  <a:lnTo>
                    <a:pt x="37401" y="7255"/>
                  </a:lnTo>
                  <a:lnTo>
                    <a:pt x="40779" y="6317"/>
                  </a:lnTo>
                  <a:lnTo>
                    <a:pt x="44156" y="5504"/>
                  </a:lnTo>
                  <a:lnTo>
                    <a:pt x="47534" y="4847"/>
                  </a:lnTo>
                  <a:lnTo>
                    <a:pt x="50911" y="4347"/>
                  </a:lnTo>
                  <a:lnTo>
                    <a:pt x="54257" y="4003"/>
                  </a:lnTo>
                  <a:lnTo>
                    <a:pt x="57572" y="3847"/>
                  </a:lnTo>
                  <a:lnTo>
                    <a:pt x="60856" y="3878"/>
                  </a:lnTo>
                  <a:lnTo>
                    <a:pt x="64077" y="4097"/>
                  </a:lnTo>
                  <a:lnTo>
                    <a:pt x="67266" y="4441"/>
                  </a:lnTo>
                  <a:lnTo>
                    <a:pt x="70425" y="4973"/>
                  </a:lnTo>
                  <a:lnTo>
                    <a:pt x="73521" y="5723"/>
                  </a:lnTo>
                  <a:lnTo>
                    <a:pt x="76617" y="6724"/>
                  </a:lnTo>
                  <a:cubicBezTo>
                    <a:pt x="77712" y="7068"/>
                    <a:pt x="78869" y="6474"/>
                    <a:pt x="79213" y="5410"/>
                  </a:cubicBezTo>
                  <a:cubicBezTo>
                    <a:pt x="79557" y="4284"/>
                    <a:pt x="78962" y="3096"/>
                    <a:pt x="77899" y="275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3836017" y="4576375"/>
              <a:ext cx="10945" cy="67144"/>
            </a:xfrm>
            <a:custGeom>
              <a:avLst/>
              <a:gdLst/>
              <a:ahLst/>
              <a:cxnLst/>
              <a:rect l="l" t="t" r="r" b="b"/>
              <a:pathLst>
                <a:path w="10945" h="67144" extrusionOk="0">
                  <a:moveTo>
                    <a:pt x="6348" y="2161"/>
                  </a:moveTo>
                  <a:lnTo>
                    <a:pt x="6630" y="7540"/>
                  </a:lnTo>
                  <a:lnTo>
                    <a:pt x="6880" y="12981"/>
                  </a:lnTo>
                  <a:lnTo>
                    <a:pt x="7193" y="18485"/>
                  </a:lnTo>
                  <a:lnTo>
                    <a:pt x="7349" y="24020"/>
                  </a:lnTo>
                  <a:lnTo>
                    <a:pt x="7318" y="29587"/>
                  </a:lnTo>
                  <a:lnTo>
                    <a:pt x="7068" y="35153"/>
                  </a:lnTo>
                  <a:lnTo>
                    <a:pt x="6599" y="40688"/>
                  </a:lnTo>
                  <a:lnTo>
                    <a:pt x="5879" y="46161"/>
                  </a:lnTo>
                  <a:lnTo>
                    <a:pt x="4879" y="51571"/>
                  </a:lnTo>
                  <a:lnTo>
                    <a:pt x="4284" y="54229"/>
                  </a:lnTo>
                  <a:lnTo>
                    <a:pt x="3596" y="56887"/>
                  </a:lnTo>
                  <a:lnTo>
                    <a:pt x="2815" y="59514"/>
                  </a:lnTo>
                  <a:lnTo>
                    <a:pt x="1970" y="62110"/>
                  </a:lnTo>
                  <a:lnTo>
                    <a:pt x="1032" y="64643"/>
                  </a:lnTo>
                  <a:lnTo>
                    <a:pt x="0" y="67145"/>
                  </a:lnTo>
                  <a:lnTo>
                    <a:pt x="1188" y="64705"/>
                  </a:lnTo>
                  <a:lnTo>
                    <a:pt x="2283" y="62204"/>
                  </a:lnTo>
                  <a:lnTo>
                    <a:pt x="3315" y="59670"/>
                  </a:lnTo>
                  <a:lnTo>
                    <a:pt x="4253" y="57106"/>
                  </a:lnTo>
                  <a:lnTo>
                    <a:pt x="5129" y="54479"/>
                  </a:lnTo>
                  <a:lnTo>
                    <a:pt x="5910" y="51821"/>
                  </a:lnTo>
                  <a:lnTo>
                    <a:pt x="7287" y="46442"/>
                  </a:lnTo>
                  <a:lnTo>
                    <a:pt x="8412" y="40938"/>
                  </a:lnTo>
                  <a:lnTo>
                    <a:pt x="9288" y="35372"/>
                  </a:lnTo>
                  <a:lnTo>
                    <a:pt x="9976" y="29743"/>
                  </a:lnTo>
                  <a:lnTo>
                    <a:pt x="10445" y="24114"/>
                  </a:lnTo>
                  <a:lnTo>
                    <a:pt x="10758" y="18485"/>
                  </a:lnTo>
                  <a:lnTo>
                    <a:pt x="10945" y="12887"/>
                  </a:lnTo>
                  <a:lnTo>
                    <a:pt x="10789" y="7352"/>
                  </a:lnTo>
                  <a:lnTo>
                    <a:pt x="10477" y="1942"/>
                  </a:lnTo>
                  <a:cubicBezTo>
                    <a:pt x="10414" y="816"/>
                    <a:pt x="9444" y="-59"/>
                    <a:pt x="8319" y="3"/>
                  </a:cubicBezTo>
                  <a:cubicBezTo>
                    <a:pt x="7161" y="66"/>
                    <a:pt x="6286" y="1035"/>
                    <a:pt x="6348" y="216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3771409" y="4607880"/>
              <a:ext cx="16073" cy="66066"/>
            </a:xfrm>
            <a:custGeom>
              <a:avLst/>
              <a:gdLst/>
              <a:ahLst/>
              <a:cxnLst/>
              <a:rect l="l" t="t" r="r" b="b"/>
              <a:pathLst>
                <a:path w="16073" h="66066" extrusionOk="0">
                  <a:moveTo>
                    <a:pt x="10726" y="2491"/>
                  </a:moveTo>
                  <a:lnTo>
                    <a:pt x="11289" y="5023"/>
                  </a:lnTo>
                  <a:lnTo>
                    <a:pt x="11696" y="7525"/>
                  </a:lnTo>
                  <a:lnTo>
                    <a:pt x="11977" y="10090"/>
                  </a:lnTo>
                  <a:lnTo>
                    <a:pt x="12165" y="12685"/>
                  </a:lnTo>
                  <a:lnTo>
                    <a:pt x="12321" y="15312"/>
                  </a:lnTo>
                  <a:lnTo>
                    <a:pt x="12352" y="18001"/>
                  </a:lnTo>
                  <a:lnTo>
                    <a:pt x="12290" y="20722"/>
                  </a:lnTo>
                  <a:lnTo>
                    <a:pt x="12134" y="23443"/>
                  </a:lnTo>
                  <a:lnTo>
                    <a:pt x="11852" y="26195"/>
                  </a:lnTo>
                  <a:lnTo>
                    <a:pt x="11477" y="28978"/>
                  </a:lnTo>
                  <a:lnTo>
                    <a:pt x="11008" y="31761"/>
                  </a:lnTo>
                  <a:lnTo>
                    <a:pt x="10476" y="34545"/>
                  </a:lnTo>
                  <a:lnTo>
                    <a:pt x="9851" y="37328"/>
                  </a:lnTo>
                  <a:lnTo>
                    <a:pt x="9163" y="40080"/>
                  </a:lnTo>
                  <a:lnTo>
                    <a:pt x="8412" y="42832"/>
                  </a:lnTo>
                  <a:lnTo>
                    <a:pt x="7599" y="45552"/>
                  </a:lnTo>
                  <a:lnTo>
                    <a:pt x="6755" y="48273"/>
                  </a:lnTo>
                  <a:lnTo>
                    <a:pt x="5848" y="50931"/>
                  </a:lnTo>
                  <a:lnTo>
                    <a:pt x="3972" y="56185"/>
                  </a:lnTo>
                  <a:lnTo>
                    <a:pt x="2001" y="61251"/>
                  </a:lnTo>
                  <a:lnTo>
                    <a:pt x="0" y="66067"/>
                  </a:lnTo>
                  <a:lnTo>
                    <a:pt x="2314" y="61376"/>
                  </a:lnTo>
                  <a:lnTo>
                    <a:pt x="4628" y="56435"/>
                  </a:lnTo>
                  <a:lnTo>
                    <a:pt x="6848" y="51306"/>
                  </a:lnTo>
                  <a:lnTo>
                    <a:pt x="7912" y="48680"/>
                  </a:lnTo>
                  <a:lnTo>
                    <a:pt x="8944" y="46021"/>
                  </a:lnTo>
                  <a:lnTo>
                    <a:pt x="9944" y="43332"/>
                  </a:lnTo>
                  <a:lnTo>
                    <a:pt x="10883" y="40611"/>
                  </a:lnTo>
                  <a:lnTo>
                    <a:pt x="11758" y="37859"/>
                  </a:lnTo>
                  <a:lnTo>
                    <a:pt x="12571" y="35076"/>
                  </a:lnTo>
                  <a:lnTo>
                    <a:pt x="13322" y="32293"/>
                  </a:lnTo>
                  <a:lnTo>
                    <a:pt x="14010" y="29479"/>
                  </a:lnTo>
                  <a:lnTo>
                    <a:pt x="14604" y="26664"/>
                  </a:lnTo>
                  <a:lnTo>
                    <a:pt x="15104" y="23849"/>
                  </a:lnTo>
                  <a:lnTo>
                    <a:pt x="15511" y="21035"/>
                  </a:lnTo>
                  <a:lnTo>
                    <a:pt x="15824" y="18221"/>
                  </a:lnTo>
                  <a:lnTo>
                    <a:pt x="16011" y="15406"/>
                  </a:lnTo>
                  <a:lnTo>
                    <a:pt x="16074" y="12591"/>
                  </a:lnTo>
                  <a:lnTo>
                    <a:pt x="15949" y="9808"/>
                  </a:lnTo>
                  <a:lnTo>
                    <a:pt x="15667" y="7025"/>
                  </a:lnTo>
                  <a:lnTo>
                    <a:pt x="15198" y="4273"/>
                  </a:lnTo>
                  <a:lnTo>
                    <a:pt x="14604" y="1615"/>
                  </a:lnTo>
                  <a:cubicBezTo>
                    <a:pt x="14354" y="489"/>
                    <a:pt x="13259" y="-199"/>
                    <a:pt x="12134" y="51"/>
                  </a:cubicBezTo>
                  <a:cubicBezTo>
                    <a:pt x="11008" y="301"/>
                    <a:pt x="10476" y="1396"/>
                    <a:pt x="10726" y="249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3655483" y="4362757"/>
              <a:ext cx="81892" cy="37808"/>
            </a:xfrm>
            <a:custGeom>
              <a:avLst/>
              <a:gdLst/>
              <a:ahLst/>
              <a:cxnLst/>
              <a:rect l="l" t="t" r="r" b="b"/>
              <a:pathLst>
                <a:path w="81892" h="37808" extrusionOk="0">
                  <a:moveTo>
                    <a:pt x="81683" y="34837"/>
                  </a:moveTo>
                  <a:lnTo>
                    <a:pt x="80964" y="33274"/>
                  </a:lnTo>
                  <a:lnTo>
                    <a:pt x="80119" y="31679"/>
                  </a:lnTo>
                  <a:lnTo>
                    <a:pt x="79181" y="30146"/>
                  </a:lnTo>
                  <a:lnTo>
                    <a:pt x="78149" y="28677"/>
                  </a:lnTo>
                  <a:lnTo>
                    <a:pt x="77023" y="27238"/>
                  </a:lnTo>
                  <a:lnTo>
                    <a:pt x="75835" y="25862"/>
                  </a:lnTo>
                  <a:lnTo>
                    <a:pt x="74584" y="24518"/>
                  </a:lnTo>
                  <a:lnTo>
                    <a:pt x="73240" y="23235"/>
                  </a:lnTo>
                  <a:lnTo>
                    <a:pt x="71832" y="22016"/>
                  </a:lnTo>
                  <a:lnTo>
                    <a:pt x="70331" y="20859"/>
                  </a:lnTo>
                  <a:lnTo>
                    <a:pt x="68768" y="19733"/>
                  </a:lnTo>
                  <a:lnTo>
                    <a:pt x="67141" y="18639"/>
                  </a:lnTo>
                  <a:lnTo>
                    <a:pt x="63827" y="16637"/>
                  </a:lnTo>
                  <a:lnTo>
                    <a:pt x="60293" y="14761"/>
                  </a:lnTo>
                  <a:lnTo>
                    <a:pt x="56634" y="13041"/>
                  </a:lnTo>
                  <a:lnTo>
                    <a:pt x="52850" y="11446"/>
                  </a:lnTo>
                  <a:lnTo>
                    <a:pt x="48941" y="9976"/>
                  </a:lnTo>
                  <a:lnTo>
                    <a:pt x="44969" y="8631"/>
                  </a:lnTo>
                  <a:lnTo>
                    <a:pt x="40935" y="7412"/>
                  </a:lnTo>
                  <a:lnTo>
                    <a:pt x="36870" y="6286"/>
                  </a:lnTo>
                  <a:lnTo>
                    <a:pt x="32805" y="5285"/>
                  </a:lnTo>
                  <a:lnTo>
                    <a:pt x="28770" y="4378"/>
                  </a:lnTo>
                  <a:lnTo>
                    <a:pt x="24768" y="3565"/>
                  </a:lnTo>
                  <a:lnTo>
                    <a:pt x="20827" y="2846"/>
                  </a:lnTo>
                  <a:lnTo>
                    <a:pt x="16981" y="2189"/>
                  </a:lnTo>
                  <a:lnTo>
                    <a:pt x="13259" y="1626"/>
                  </a:lnTo>
                  <a:lnTo>
                    <a:pt x="9663" y="1126"/>
                  </a:lnTo>
                  <a:lnTo>
                    <a:pt x="6223" y="688"/>
                  </a:lnTo>
                  <a:lnTo>
                    <a:pt x="3002" y="313"/>
                  </a:lnTo>
                  <a:lnTo>
                    <a:pt x="0" y="0"/>
                  </a:lnTo>
                  <a:lnTo>
                    <a:pt x="3002" y="438"/>
                  </a:lnTo>
                  <a:lnTo>
                    <a:pt x="6223" y="970"/>
                  </a:lnTo>
                  <a:lnTo>
                    <a:pt x="9632" y="1564"/>
                  </a:lnTo>
                  <a:lnTo>
                    <a:pt x="13197" y="2221"/>
                  </a:lnTo>
                  <a:lnTo>
                    <a:pt x="16887" y="2971"/>
                  </a:lnTo>
                  <a:lnTo>
                    <a:pt x="20702" y="3816"/>
                  </a:lnTo>
                  <a:lnTo>
                    <a:pt x="24580" y="4722"/>
                  </a:lnTo>
                  <a:lnTo>
                    <a:pt x="28520" y="5723"/>
                  </a:lnTo>
                  <a:lnTo>
                    <a:pt x="32492" y="6818"/>
                  </a:lnTo>
                  <a:lnTo>
                    <a:pt x="36463" y="8006"/>
                  </a:lnTo>
                  <a:lnTo>
                    <a:pt x="40404" y="9319"/>
                  </a:lnTo>
                  <a:lnTo>
                    <a:pt x="44313" y="10727"/>
                  </a:lnTo>
                  <a:lnTo>
                    <a:pt x="48128" y="12259"/>
                  </a:lnTo>
                  <a:lnTo>
                    <a:pt x="51849" y="13885"/>
                  </a:lnTo>
                  <a:lnTo>
                    <a:pt x="55446" y="15636"/>
                  </a:lnTo>
                  <a:lnTo>
                    <a:pt x="58885" y="17512"/>
                  </a:lnTo>
                  <a:lnTo>
                    <a:pt x="62138" y="19514"/>
                  </a:lnTo>
                  <a:lnTo>
                    <a:pt x="65203" y="21641"/>
                  </a:lnTo>
                  <a:lnTo>
                    <a:pt x="66610" y="22735"/>
                  </a:lnTo>
                  <a:lnTo>
                    <a:pt x="67986" y="23861"/>
                  </a:lnTo>
                  <a:lnTo>
                    <a:pt x="69299" y="25018"/>
                  </a:lnTo>
                  <a:lnTo>
                    <a:pt x="70550" y="26175"/>
                  </a:lnTo>
                  <a:lnTo>
                    <a:pt x="71739" y="27363"/>
                  </a:lnTo>
                  <a:lnTo>
                    <a:pt x="72864" y="28583"/>
                  </a:lnTo>
                  <a:lnTo>
                    <a:pt x="73927" y="29834"/>
                  </a:lnTo>
                  <a:lnTo>
                    <a:pt x="74897" y="31116"/>
                  </a:lnTo>
                  <a:lnTo>
                    <a:pt x="75804" y="32429"/>
                  </a:lnTo>
                  <a:lnTo>
                    <a:pt x="76648" y="33774"/>
                  </a:lnTo>
                  <a:lnTo>
                    <a:pt x="77399" y="35150"/>
                  </a:lnTo>
                  <a:lnTo>
                    <a:pt x="78087" y="36620"/>
                  </a:lnTo>
                  <a:cubicBezTo>
                    <a:pt x="78587" y="37652"/>
                    <a:pt x="79807" y="38090"/>
                    <a:pt x="80838" y="37621"/>
                  </a:cubicBezTo>
                  <a:cubicBezTo>
                    <a:pt x="81745" y="37089"/>
                    <a:pt x="82183" y="35870"/>
                    <a:pt x="81683" y="3483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3630590" y="4390214"/>
              <a:ext cx="66946" cy="17527"/>
            </a:xfrm>
            <a:custGeom>
              <a:avLst/>
              <a:gdLst/>
              <a:ahLst/>
              <a:cxnLst/>
              <a:rect l="l" t="t" r="r" b="b"/>
              <a:pathLst>
                <a:path w="66946" h="17527" extrusionOk="0">
                  <a:moveTo>
                    <a:pt x="65421" y="13416"/>
                  </a:moveTo>
                  <a:lnTo>
                    <a:pt x="59918" y="11884"/>
                  </a:lnTo>
                  <a:lnTo>
                    <a:pt x="54507" y="10351"/>
                  </a:lnTo>
                  <a:lnTo>
                    <a:pt x="49097" y="9006"/>
                  </a:lnTo>
                  <a:lnTo>
                    <a:pt x="43750" y="7631"/>
                  </a:lnTo>
                  <a:lnTo>
                    <a:pt x="38434" y="6286"/>
                  </a:lnTo>
                  <a:lnTo>
                    <a:pt x="33117" y="4972"/>
                  </a:lnTo>
                  <a:lnTo>
                    <a:pt x="27770" y="3753"/>
                  </a:lnTo>
                  <a:lnTo>
                    <a:pt x="22391" y="2658"/>
                  </a:lnTo>
                  <a:lnTo>
                    <a:pt x="16949" y="1720"/>
                  </a:lnTo>
                  <a:lnTo>
                    <a:pt x="11414" y="938"/>
                  </a:lnTo>
                  <a:lnTo>
                    <a:pt x="5785" y="344"/>
                  </a:lnTo>
                  <a:lnTo>
                    <a:pt x="0" y="0"/>
                  </a:lnTo>
                  <a:lnTo>
                    <a:pt x="5723" y="719"/>
                  </a:lnTo>
                  <a:lnTo>
                    <a:pt x="11289" y="1658"/>
                  </a:lnTo>
                  <a:lnTo>
                    <a:pt x="16731" y="2783"/>
                  </a:lnTo>
                  <a:lnTo>
                    <a:pt x="22078" y="4097"/>
                  </a:lnTo>
                  <a:lnTo>
                    <a:pt x="27332" y="5567"/>
                  </a:lnTo>
                  <a:lnTo>
                    <a:pt x="32554" y="7161"/>
                  </a:lnTo>
                  <a:lnTo>
                    <a:pt x="37746" y="8850"/>
                  </a:lnTo>
                  <a:lnTo>
                    <a:pt x="42937" y="10601"/>
                  </a:lnTo>
                  <a:lnTo>
                    <a:pt x="48159" y="12415"/>
                  </a:lnTo>
                  <a:lnTo>
                    <a:pt x="53413" y="14260"/>
                  </a:lnTo>
                  <a:lnTo>
                    <a:pt x="58823" y="15917"/>
                  </a:lnTo>
                  <a:lnTo>
                    <a:pt x="64358" y="17450"/>
                  </a:lnTo>
                  <a:cubicBezTo>
                    <a:pt x="65453" y="17763"/>
                    <a:pt x="66579" y="17106"/>
                    <a:pt x="66891" y="16011"/>
                  </a:cubicBezTo>
                  <a:cubicBezTo>
                    <a:pt x="67141" y="14854"/>
                    <a:pt x="66516" y="13729"/>
                    <a:pt x="65421" y="1341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3644350" y="4414341"/>
              <a:ext cx="31089" cy="34383"/>
            </a:xfrm>
            <a:custGeom>
              <a:avLst/>
              <a:gdLst/>
              <a:ahLst/>
              <a:cxnLst/>
              <a:rect l="l" t="t" r="r" b="b"/>
              <a:pathLst>
                <a:path w="31089" h="34383" extrusionOk="0">
                  <a:moveTo>
                    <a:pt x="27050" y="1516"/>
                  </a:moveTo>
                  <a:lnTo>
                    <a:pt x="26613" y="3111"/>
                  </a:lnTo>
                  <a:lnTo>
                    <a:pt x="26081" y="4581"/>
                  </a:lnTo>
                  <a:lnTo>
                    <a:pt x="25455" y="6020"/>
                  </a:lnTo>
                  <a:lnTo>
                    <a:pt x="24736" y="7458"/>
                  </a:lnTo>
                  <a:lnTo>
                    <a:pt x="23954" y="8928"/>
                  </a:lnTo>
                  <a:lnTo>
                    <a:pt x="23079" y="10398"/>
                  </a:lnTo>
                  <a:lnTo>
                    <a:pt x="22141" y="11868"/>
                  </a:lnTo>
                  <a:lnTo>
                    <a:pt x="21077" y="13306"/>
                  </a:lnTo>
                  <a:lnTo>
                    <a:pt x="19952" y="14714"/>
                  </a:lnTo>
                  <a:lnTo>
                    <a:pt x="18732" y="16121"/>
                  </a:lnTo>
                  <a:lnTo>
                    <a:pt x="17450" y="17497"/>
                  </a:lnTo>
                  <a:lnTo>
                    <a:pt x="16136" y="18873"/>
                  </a:lnTo>
                  <a:lnTo>
                    <a:pt x="13384" y="21562"/>
                  </a:lnTo>
                  <a:lnTo>
                    <a:pt x="10570" y="24189"/>
                  </a:lnTo>
                  <a:lnTo>
                    <a:pt x="7724" y="26785"/>
                  </a:lnTo>
                  <a:lnTo>
                    <a:pt x="4972" y="29349"/>
                  </a:lnTo>
                  <a:lnTo>
                    <a:pt x="2377" y="31882"/>
                  </a:lnTo>
                  <a:lnTo>
                    <a:pt x="0" y="34384"/>
                  </a:lnTo>
                  <a:lnTo>
                    <a:pt x="2595" y="32132"/>
                  </a:lnTo>
                  <a:lnTo>
                    <a:pt x="5441" y="29881"/>
                  </a:lnTo>
                  <a:lnTo>
                    <a:pt x="8443" y="27629"/>
                  </a:lnTo>
                  <a:lnTo>
                    <a:pt x="11508" y="25346"/>
                  </a:lnTo>
                  <a:lnTo>
                    <a:pt x="14635" y="23000"/>
                  </a:lnTo>
                  <a:lnTo>
                    <a:pt x="17700" y="20593"/>
                  </a:lnTo>
                  <a:lnTo>
                    <a:pt x="19201" y="19342"/>
                  </a:lnTo>
                  <a:lnTo>
                    <a:pt x="20671" y="18060"/>
                  </a:lnTo>
                  <a:lnTo>
                    <a:pt x="22078" y="16746"/>
                  </a:lnTo>
                  <a:lnTo>
                    <a:pt x="23454" y="15401"/>
                  </a:lnTo>
                  <a:lnTo>
                    <a:pt x="24768" y="14025"/>
                  </a:lnTo>
                  <a:lnTo>
                    <a:pt x="26018" y="12587"/>
                  </a:lnTo>
                  <a:lnTo>
                    <a:pt x="27175" y="11086"/>
                  </a:lnTo>
                  <a:lnTo>
                    <a:pt x="28239" y="9522"/>
                  </a:lnTo>
                  <a:lnTo>
                    <a:pt x="29146" y="7865"/>
                  </a:lnTo>
                  <a:lnTo>
                    <a:pt x="29927" y="6145"/>
                  </a:lnTo>
                  <a:lnTo>
                    <a:pt x="30553" y="4362"/>
                  </a:lnTo>
                  <a:lnTo>
                    <a:pt x="31022" y="2611"/>
                  </a:lnTo>
                  <a:cubicBezTo>
                    <a:pt x="31303" y="1516"/>
                    <a:pt x="30678" y="391"/>
                    <a:pt x="29552" y="78"/>
                  </a:cubicBezTo>
                  <a:cubicBezTo>
                    <a:pt x="28426" y="-235"/>
                    <a:pt x="27332" y="422"/>
                    <a:pt x="27050" y="151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3678749" y="4400278"/>
              <a:ext cx="42582" cy="59297"/>
            </a:xfrm>
            <a:custGeom>
              <a:avLst/>
              <a:gdLst/>
              <a:ahLst/>
              <a:cxnLst/>
              <a:rect l="l" t="t" r="r" b="b"/>
              <a:pathLst>
                <a:path w="42582" h="59297" extrusionOk="0">
                  <a:moveTo>
                    <a:pt x="38496" y="1726"/>
                  </a:moveTo>
                  <a:lnTo>
                    <a:pt x="38058" y="4509"/>
                  </a:lnTo>
                  <a:lnTo>
                    <a:pt x="37464" y="7198"/>
                  </a:lnTo>
                  <a:lnTo>
                    <a:pt x="36714" y="9888"/>
                  </a:lnTo>
                  <a:lnTo>
                    <a:pt x="35838" y="12546"/>
                  </a:lnTo>
                  <a:lnTo>
                    <a:pt x="34900" y="15204"/>
                  </a:lnTo>
                  <a:lnTo>
                    <a:pt x="33805" y="17831"/>
                  </a:lnTo>
                  <a:lnTo>
                    <a:pt x="32586" y="20458"/>
                  </a:lnTo>
                  <a:lnTo>
                    <a:pt x="31241" y="23053"/>
                  </a:lnTo>
                  <a:lnTo>
                    <a:pt x="29771" y="25618"/>
                  </a:lnTo>
                  <a:lnTo>
                    <a:pt x="28176" y="28150"/>
                  </a:lnTo>
                  <a:lnTo>
                    <a:pt x="26487" y="30652"/>
                  </a:lnTo>
                  <a:lnTo>
                    <a:pt x="24705" y="33123"/>
                  </a:lnTo>
                  <a:lnTo>
                    <a:pt x="22860" y="35531"/>
                  </a:lnTo>
                  <a:lnTo>
                    <a:pt x="20921" y="37907"/>
                  </a:lnTo>
                  <a:lnTo>
                    <a:pt x="18920" y="40253"/>
                  </a:lnTo>
                  <a:lnTo>
                    <a:pt x="16887" y="42567"/>
                  </a:lnTo>
                  <a:lnTo>
                    <a:pt x="14823" y="44819"/>
                  </a:lnTo>
                  <a:lnTo>
                    <a:pt x="12728" y="47039"/>
                  </a:lnTo>
                  <a:lnTo>
                    <a:pt x="8475" y="51323"/>
                  </a:lnTo>
                  <a:lnTo>
                    <a:pt x="4190" y="55420"/>
                  </a:lnTo>
                  <a:lnTo>
                    <a:pt x="0" y="59298"/>
                  </a:lnTo>
                  <a:lnTo>
                    <a:pt x="4409" y="55670"/>
                  </a:lnTo>
                  <a:lnTo>
                    <a:pt x="8913" y="51824"/>
                  </a:lnTo>
                  <a:lnTo>
                    <a:pt x="13447" y="47790"/>
                  </a:lnTo>
                  <a:lnTo>
                    <a:pt x="15699" y="45694"/>
                  </a:lnTo>
                  <a:lnTo>
                    <a:pt x="17919" y="43568"/>
                  </a:lnTo>
                  <a:lnTo>
                    <a:pt x="20108" y="41379"/>
                  </a:lnTo>
                  <a:lnTo>
                    <a:pt x="22266" y="39158"/>
                  </a:lnTo>
                  <a:lnTo>
                    <a:pt x="24361" y="36876"/>
                  </a:lnTo>
                  <a:lnTo>
                    <a:pt x="26425" y="34530"/>
                  </a:lnTo>
                  <a:lnTo>
                    <a:pt x="28426" y="32153"/>
                  </a:lnTo>
                  <a:lnTo>
                    <a:pt x="30334" y="29714"/>
                  </a:lnTo>
                  <a:lnTo>
                    <a:pt x="32148" y="27213"/>
                  </a:lnTo>
                  <a:lnTo>
                    <a:pt x="33868" y="24679"/>
                  </a:lnTo>
                  <a:lnTo>
                    <a:pt x="35494" y="22084"/>
                  </a:lnTo>
                  <a:lnTo>
                    <a:pt x="36995" y="19457"/>
                  </a:lnTo>
                  <a:lnTo>
                    <a:pt x="38371" y="16767"/>
                  </a:lnTo>
                  <a:lnTo>
                    <a:pt x="39622" y="14015"/>
                  </a:lnTo>
                  <a:lnTo>
                    <a:pt x="40623" y="11170"/>
                  </a:lnTo>
                  <a:lnTo>
                    <a:pt x="41467" y="8261"/>
                  </a:lnTo>
                  <a:lnTo>
                    <a:pt x="42124" y="5322"/>
                  </a:lnTo>
                  <a:lnTo>
                    <a:pt x="42561" y="2382"/>
                  </a:lnTo>
                  <a:cubicBezTo>
                    <a:pt x="42718" y="1256"/>
                    <a:pt x="41967" y="193"/>
                    <a:pt x="40842" y="37"/>
                  </a:cubicBezTo>
                  <a:cubicBezTo>
                    <a:pt x="39716" y="-182"/>
                    <a:pt x="38684" y="600"/>
                    <a:pt x="38496" y="172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3594627" y="4202237"/>
              <a:ext cx="59986" cy="60249"/>
            </a:xfrm>
            <a:custGeom>
              <a:avLst/>
              <a:gdLst/>
              <a:ahLst/>
              <a:cxnLst/>
              <a:rect l="l" t="t" r="r" b="b"/>
              <a:pathLst>
                <a:path w="59986" h="60249" extrusionOk="0">
                  <a:moveTo>
                    <a:pt x="59792" y="57259"/>
                  </a:moveTo>
                  <a:lnTo>
                    <a:pt x="58260" y="54039"/>
                  </a:lnTo>
                  <a:lnTo>
                    <a:pt x="56571" y="50880"/>
                  </a:lnTo>
                  <a:lnTo>
                    <a:pt x="54758" y="47815"/>
                  </a:lnTo>
                  <a:lnTo>
                    <a:pt x="52819" y="44844"/>
                  </a:lnTo>
                  <a:lnTo>
                    <a:pt x="50723" y="41998"/>
                  </a:lnTo>
                  <a:lnTo>
                    <a:pt x="48535" y="39247"/>
                  </a:lnTo>
                  <a:lnTo>
                    <a:pt x="46283" y="36557"/>
                  </a:lnTo>
                  <a:lnTo>
                    <a:pt x="43937" y="33962"/>
                  </a:lnTo>
                  <a:lnTo>
                    <a:pt x="41529" y="31429"/>
                  </a:lnTo>
                  <a:lnTo>
                    <a:pt x="39059" y="28958"/>
                  </a:lnTo>
                  <a:lnTo>
                    <a:pt x="36526" y="26550"/>
                  </a:lnTo>
                  <a:lnTo>
                    <a:pt x="33930" y="24205"/>
                  </a:lnTo>
                  <a:lnTo>
                    <a:pt x="31304" y="21922"/>
                  </a:lnTo>
                  <a:lnTo>
                    <a:pt x="28614" y="19702"/>
                  </a:lnTo>
                  <a:lnTo>
                    <a:pt x="25893" y="17544"/>
                  </a:lnTo>
                  <a:lnTo>
                    <a:pt x="23110" y="15417"/>
                  </a:lnTo>
                  <a:lnTo>
                    <a:pt x="20296" y="13353"/>
                  </a:lnTo>
                  <a:lnTo>
                    <a:pt x="17450" y="11321"/>
                  </a:lnTo>
                  <a:lnTo>
                    <a:pt x="14573" y="9350"/>
                  </a:lnTo>
                  <a:lnTo>
                    <a:pt x="11696" y="7380"/>
                  </a:lnTo>
                  <a:lnTo>
                    <a:pt x="8787" y="5504"/>
                  </a:lnTo>
                  <a:lnTo>
                    <a:pt x="5879" y="3628"/>
                  </a:lnTo>
                  <a:lnTo>
                    <a:pt x="2940" y="1814"/>
                  </a:lnTo>
                  <a:lnTo>
                    <a:pt x="0" y="0"/>
                  </a:lnTo>
                  <a:lnTo>
                    <a:pt x="2846" y="1970"/>
                  </a:lnTo>
                  <a:lnTo>
                    <a:pt x="5692" y="3940"/>
                  </a:lnTo>
                  <a:lnTo>
                    <a:pt x="8506" y="5973"/>
                  </a:lnTo>
                  <a:lnTo>
                    <a:pt x="11321" y="8005"/>
                  </a:lnTo>
                  <a:lnTo>
                    <a:pt x="14073" y="10101"/>
                  </a:lnTo>
                  <a:lnTo>
                    <a:pt x="16824" y="12196"/>
                  </a:lnTo>
                  <a:lnTo>
                    <a:pt x="19545" y="14354"/>
                  </a:lnTo>
                  <a:lnTo>
                    <a:pt x="22235" y="16574"/>
                  </a:lnTo>
                  <a:lnTo>
                    <a:pt x="24861" y="18826"/>
                  </a:lnTo>
                  <a:lnTo>
                    <a:pt x="27457" y="21109"/>
                  </a:lnTo>
                  <a:lnTo>
                    <a:pt x="29990" y="23454"/>
                  </a:lnTo>
                  <a:lnTo>
                    <a:pt x="32461" y="25862"/>
                  </a:lnTo>
                  <a:lnTo>
                    <a:pt x="34869" y="28302"/>
                  </a:lnTo>
                  <a:lnTo>
                    <a:pt x="37214" y="30803"/>
                  </a:lnTo>
                  <a:lnTo>
                    <a:pt x="39466" y="33368"/>
                  </a:lnTo>
                  <a:lnTo>
                    <a:pt x="41655" y="35994"/>
                  </a:lnTo>
                  <a:lnTo>
                    <a:pt x="43750" y="38684"/>
                  </a:lnTo>
                  <a:lnTo>
                    <a:pt x="45751" y="41436"/>
                  </a:lnTo>
                  <a:lnTo>
                    <a:pt x="47659" y="44250"/>
                  </a:lnTo>
                  <a:lnTo>
                    <a:pt x="49473" y="47127"/>
                  </a:lnTo>
                  <a:lnTo>
                    <a:pt x="51255" y="50004"/>
                  </a:lnTo>
                  <a:lnTo>
                    <a:pt x="52944" y="52944"/>
                  </a:lnTo>
                  <a:lnTo>
                    <a:pt x="54539" y="55946"/>
                  </a:lnTo>
                  <a:lnTo>
                    <a:pt x="56071" y="59073"/>
                  </a:lnTo>
                  <a:cubicBezTo>
                    <a:pt x="56571" y="60105"/>
                    <a:pt x="57791" y="60543"/>
                    <a:pt x="58823" y="60043"/>
                  </a:cubicBezTo>
                  <a:cubicBezTo>
                    <a:pt x="59855" y="59511"/>
                    <a:pt x="60262" y="58291"/>
                    <a:pt x="59792" y="57259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3549220" y="4210086"/>
              <a:ext cx="52767" cy="38321"/>
            </a:xfrm>
            <a:custGeom>
              <a:avLst/>
              <a:gdLst/>
              <a:ahLst/>
              <a:cxnLst/>
              <a:rect l="l" t="t" r="r" b="b"/>
              <a:pathLst>
                <a:path w="52767" h="38321" extrusionOk="0">
                  <a:moveTo>
                    <a:pt x="52319" y="35056"/>
                  </a:moveTo>
                  <a:lnTo>
                    <a:pt x="51099" y="33336"/>
                  </a:lnTo>
                  <a:lnTo>
                    <a:pt x="49692" y="31554"/>
                  </a:lnTo>
                  <a:lnTo>
                    <a:pt x="48128" y="29771"/>
                  </a:lnTo>
                  <a:lnTo>
                    <a:pt x="46408" y="27988"/>
                  </a:lnTo>
                  <a:lnTo>
                    <a:pt x="44532" y="26237"/>
                  </a:lnTo>
                  <a:lnTo>
                    <a:pt x="42499" y="24549"/>
                  </a:lnTo>
                  <a:lnTo>
                    <a:pt x="40373" y="22860"/>
                  </a:lnTo>
                  <a:lnTo>
                    <a:pt x="38152" y="21171"/>
                  </a:lnTo>
                  <a:lnTo>
                    <a:pt x="35869" y="19514"/>
                  </a:lnTo>
                  <a:lnTo>
                    <a:pt x="33524" y="17856"/>
                  </a:lnTo>
                  <a:lnTo>
                    <a:pt x="31116" y="16230"/>
                  </a:lnTo>
                  <a:lnTo>
                    <a:pt x="28645" y="14635"/>
                  </a:lnTo>
                  <a:lnTo>
                    <a:pt x="23642" y="11539"/>
                  </a:lnTo>
                  <a:lnTo>
                    <a:pt x="18607" y="8662"/>
                  </a:lnTo>
                  <a:lnTo>
                    <a:pt x="13635" y="6035"/>
                  </a:lnTo>
                  <a:lnTo>
                    <a:pt x="11196" y="4816"/>
                  </a:lnTo>
                  <a:lnTo>
                    <a:pt x="8819" y="3690"/>
                  </a:lnTo>
                  <a:lnTo>
                    <a:pt x="6505" y="2627"/>
                  </a:lnTo>
                  <a:lnTo>
                    <a:pt x="4253" y="1658"/>
                  </a:lnTo>
                  <a:lnTo>
                    <a:pt x="2064" y="782"/>
                  </a:lnTo>
                  <a:lnTo>
                    <a:pt x="0" y="0"/>
                  </a:lnTo>
                  <a:lnTo>
                    <a:pt x="2001" y="907"/>
                  </a:lnTo>
                  <a:lnTo>
                    <a:pt x="4097" y="1939"/>
                  </a:lnTo>
                  <a:lnTo>
                    <a:pt x="6286" y="3065"/>
                  </a:lnTo>
                  <a:lnTo>
                    <a:pt x="8537" y="4284"/>
                  </a:lnTo>
                  <a:lnTo>
                    <a:pt x="10820" y="5567"/>
                  </a:lnTo>
                  <a:lnTo>
                    <a:pt x="13166" y="6942"/>
                  </a:lnTo>
                  <a:lnTo>
                    <a:pt x="17919" y="9913"/>
                  </a:lnTo>
                  <a:lnTo>
                    <a:pt x="22704" y="13134"/>
                  </a:lnTo>
                  <a:lnTo>
                    <a:pt x="27426" y="16543"/>
                  </a:lnTo>
                  <a:lnTo>
                    <a:pt x="29709" y="18294"/>
                  </a:lnTo>
                  <a:lnTo>
                    <a:pt x="31960" y="20077"/>
                  </a:lnTo>
                  <a:lnTo>
                    <a:pt x="34118" y="21891"/>
                  </a:lnTo>
                  <a:lnTo>
                    <a:pt x="36213" y="23704"/>
                  </a:lnTo>
                  <a:lnTo>
                    <a:pt x="38215" y="25518"/>
                  </a:lnTo>
                  <a:lnTo>
                    <a:pt x="40091" y="27363"/>
                  </a:lnTo>
                  <a:lnTo>
                    <a:pt x="41874" y="29177"/>
                  </a:lnTo>
                  <a:lnTo>
                    <a:pt x="43562" y="30928"/>
                  </a:lnTo>
                  <a:lnTo>
                    <a:pt x="45157" y="32617"/>
                  </a:lnTo>
                  <a:lnTo>
                    <a:pt x="46627" y="34274"/>
                  </a:lnTo>
                  <a:lnTo>
                    <a:pt x="47940" y="35869"/>
                  </a:lnTo>
                  <a:lnTo>
                    <a:pt x="49097" y="37464"/>
                  </a:lnTo>
                  <a:cubicBezTo>
                    <a:pt x="49754" y="38402"/>
                    <a:pt x="51036" y="38590"/>
                    <a:pt x="51974" y="37933"/>
                  </a:cubicBezTo>
                  <a:cubicBezTo>
                    <a:pt x="52913" y="37276"/>
                    <a:pt x="53006" y="35963"/>
                    <a:pt x="52319" y="3505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3514570" y="4216997"/>
              <a:ext cx="41245" cy="24666"/>
            </a:xfrm>
            <a:custGeom>
              <a:avLst/>
              <a:gdLst/>
              <a:ahLst/>
              <a:cxnLst/>
              <a:rect l="l" t="t" r="r" b="b"/>
              <a:pathLst>
                <a:path w="41245" h="24666" extrusionOk="0">
                  <a:moveTo>
                    <a:pt x="40779" y="21297"/>
                  </a:moveTo>
                  <a:lnTo>
                    <a:pt x="39653" y="19920"/>
                  </a:lnTo>
                  <a:lnTo>
                    <a:pt x="38402" y="18545"/>
                  </a:lnTo>
                  <a:lnTo>
                    <a:pt x="37058" y="17200"/>
                  </a:lnTo>
                  <a:lnTo>
                    <a:pt x="35650" y="15917"/>
                  </a:lnTo>
                  <a:lnTo>
                    <a:pt x="34118" y="14729"/>
                  </a:lnTo>
                  <a:lnTo>
                    <a:pt x="32492" y="13572"/>
                  </a:lnTo>
                  <a:lnTo>
                    <a:pt x="29177" y="11414"/>
                  </a:lnTo>
                  <a:lnTo>
                    <a:pt x="25674" y="9350"/>
                  </a:lnTo>
                  <a:lnTo>
                    <a:pt x="22047" y="7443"/>
                  </a:lnTo>
                  <a:lnTo>
                    <a:pt x="18357" y="5692"/>
                  </a:lnTo>
                  <a:lnTo>
                    <a:pt x="14604" y="4128"/>
                  </a:lnTo>
                  <a:lnTo>
                    <a:pt x="10851" y="2783"/>
                  </a:lnTo>
                  <a:lnTo>
                    <a:pt x="7130" y="1626"/>
                  </a:lnTo>
                  <a:lnTo>
                    <a:pt x="3502" y="688"/>
                  </a:lnTo>
                  <a:lnTo>
                    <a:pt x="0" y="0"/>
                  </a:lnTo>
                  <a:lnTo>
                    <a:pt x="3409" y="1001"/>
                  </a:lnTo>
                  <a:lnTo>
                    <a:pt x="6911" y="2252"/>
                  </a:lnTo>
                  <a:lnTo>
                    <a:pt x="10445" y="3753"/>
                  </a:lnTo>
                  <a:lnTo>
                    <a:pt x="13979" y="5441"/>
                  </a:lnTo>
                  <a:lnTo>
                    <a:pt x="17481" y="7318"/>
                  </a:lnTo>
                  <a:lnTo>
                    <a:pt x="20890" y="9382"/>
                  </a:lnTo>
                  <a:lnTo>
                    <a:pt x="24205" y="11602"/>
                  </a:lnTo>
                  <a:lnTo>
                    <a:pt x="27332" y="13947"/>
                  </a:lnTo>
                  <a:lnTo>
                    <a:pt x="30240" y="16449"/>
                  </a:lnTo>
                  <a:lnTo>
                    <a:pt x="31585" y="17700"/>
                  </a:lnTo>
                  <a:lnTo>
                    <a:pt x="32867" y="18982"/>
                  </a:lnTo>
                  <a:lnTo>
                    <a:pt x="34149" y="20202"/>
                  </a:lnTo>
                  <a:lnTo>
                    <a:pt x="35369" y="21421"/>
                  </a:lnTo>
                  <a:lnTo>
                    <a:pt x="36495" y="22641"/>
                  </a:lnTo>
                  <a:lnTo>
                    <a:pt x="37589" y="23923"/>
                  </a:lnTo>
                  <a:cubicBezTo>
                    <a:pt x="38308" y="24799"/>
                    <a:pt x="39622" y="24924"/>
                    <a:pt x="40497" y="24173"/>
                  </a:cubicBezTo>
                  <a:cubicBezTo>
                    <a:pt x="41373" y="23454"/>
                    <a:pt x="41498" y="22172"/>
                    <a:pt x="40779" y="2129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3573925" y="4254143"/>
              <a:ext cx="59812" cy="49321"/>
            </a:xfrm>
            <a:custGeom>
              <a:avLst/>
              <a:gdLst/>
              <a:ahLst/>
              <a:cxnLst/>
              <a:rect l="l" t="t" r="r" b="b"/>
              <a:pathLst>
                <a:path w="59812" h="49321" extrusionOk="0">
                  <a:moveTo>
                    <a:pt x="55633" y="1726"/>
                  </a:moveTo>
                  <a:lnTo>
                    <a:pt x="55477" y="2851"/>
                  </a:lnTo>
                  <a:lnTo>
                    <a:pt x="55227" y="3914"/>
                  </a:lnTo>
                  <a:lnTo>
                    <a:pt x="54883" y="4978"/>
                  </a:lnTo>
                  <a:lnTo>
                    <a:pt x="54476" y="6041"/>
                  </a:lnTo>
                  <a:lnTo>
                    <a:pt x="53976" y="7136"/>
                  </a:lnTo>
                  <a:lnTo>
                    <a:pt x="53413" y="8230"/>
                  </a:lnTo>
                  <a:lnTo>
                    <a:pt x="52756" y="9325"/>
                  </a:lnTo>
                  <a:lnTo>
                    <a:pt x="52037" y="10419"/>
                  </a:lnTo>
                  <a:lnTo>
                    <a:pt x="51255" y="11545"/>
                  </a:lnTo>
                  <a:lnTo>
                    <a:pt x="50411" y="12671"/>
                  </a:lnTo>
                  <a:lnTo>
                    <a:pt x="49535" y="13828"/>
                  </a:lnTo>
                  <a:lnTo>
                    <a:pt x="48597" y="14954"/>
                  </a:lnTo>
                  <a:lnTo>
                    <a:pt x="46470" y="17268"/>
                  </a:lnTo>
                  <a:lnTo>
                    <a:pt x="44156" y="19551"/>
                  </a:lnTo>
                  <a:lnTo>
                    <a:pt x="41623" y="21833"/>
                  </a:lnTo>
                  <a:lnTo>
                    <a:pt x="38934" y="24085"/>
                  </a:lnTo>
                  <a:lnTo>
                    <a:pt x="36119" y="26274"/>
                  </a:lnTo>
                  <a:lnTo>
                    <a:pt x="33180" y="28432"/>
                  </a:lnTo>
                  <a:lnTo>
                    <a:pt x="30178" y="30559"/>
                  </a:lnTo>
                  <a:lnTo>
                    <a:pt x="27113" y="32623"/>
                  </a:lnTo>
                  <a:lnTo>
                    <a:pt x="24048" y="34624"/>
                  </a:lnTo>
                  <a:lnTo>
                    <a:pt x="20984" y="36563"/>
                  </a:lnTo>
                  <a:lnTo>
                    <a:pt x="17950" y="38439"/>
                  </a:lnTo>
                  <a:lnTo>
                    <a:pt x="14979" y="40253"/>
                  </a:lnTo>
                  <a:lnTo>
                    <a:pt x="12102" y="41973"/>
                  </a:lnTo>
                  <a:lnTo>
                    <a:pt x="9319" y="43630"/>
                  </a:lnTo>
                  <a:lnTo>
                    <a:pt x="6692" y="45194"/>
                  </a:lnTo>
                  <a:lnTo>
                    <a:pt x="4253" y="46664"/>
                  </a:lnTo>
                  <a:lnTo>
                    <a:pt x="2001" y="48040"/>
                  </a:lnTo>
                  <a:lnTo>
                    <a:pt x="0" y="49322"/>
                  </a:lnTo>
                  <a:lnTo>
                    <a:pt x="2095" y="48165"/>
                  </a:lnTo>
                  <a:lnTo>
                    <a:pt x="4409" y="46914"/>
                  </a:lnTo>
                  <a:lnTo>
                    <a:pt x="6942" y="45569"/>
                  </a:lnTo>
                  <a:lnTo>
                    <a:pt x="9632" y="44162"/>
                  </a:lnTo>
                  <a:lnTo>
                    <a:pt x="12478" y="42661"/>
                  </a:lnTo>
                  <a:lnTo>
                    <a:pt x="15448" y="41097"/>
                  </a:lnTo>
                  <a:lnTo>
                    <a:pt x="18513" y="39471"/>
                  </a:lnTo>
                  <a:lnTo>
                    <a:pt x="21672" y="37782"/>
                  </a:lnTo>
                  <a:lnTo>
                    <a:pt x="24861" y="36031"/>
                  </a:lnTo>
                  <a:lnTo>
                    <a:pt x="28082" y="34217"/>
                  </a:lnTo>
                  <a:lnTo>
                    <a:pt x="31304" y="32341"/>
                  </a:lnTo>
                  <a:lnTo>
                    <a:pt x="34462" y="30402"/>
                  </a:lnTo>
                  <a:lnTo>
                    <a:pt x="37589" y="28401"/>
                  </a:lnTo>
                  <a:lnTo>
                    <a:pt x="40623" y="26337"/>
                  </a:lnTo>
                  <a:lnTo>
                    <a:pt x="43531" y="24241"/>
                  </a:lnTo>
                  <a:lnTo>
                    <a:pt x="46314" y="22084"/>
                  </a:lnTo>
                  <a:lnTo>
                    <a:pt x="48941" y="19863"/>
                  </a:lnTo>
                  <a:lnTo>
                    <a:pt x="51349" y="17612"/>
                  </a:lnTo>
                  <a:lnTo>
                    <a:pt x="52506" y="16423"/>
                  </a:lnTo>
                  <a:lnTo>
                    <a:pt x="53601" y="15266"/>
                  </a:lnTo>
                  <a:lnTo>
                    <a:pt x="54601" y="14047"/>
                  </a:lnTo>
                  <a:lnTo>
                    <a:pt x="55508" y="12827"/>
                  </a:lnTo>
                  <a:lnTo>
                    <a:pt x="56353" y="11576"/>
                  </a:lnTo>
                  <a:lnTo>
                    <a:pt x="57103" y="10294"/>
                  </a:lnTo>
                  <a:lnTo>
                    <a:pt x="57791" y="9012"/>
                  </a:lnTo>
                  <a:lnTo>
                    <a:pt x="58385" y="7698"/>
                  </a:lnTo>
                  <a:lnTo>
                    <a:pt x="58886" y="6385"/>
                  </a:lnTo>
                  <a:lnTo>
                    <a:pt x="59292" y="5040"/>
                  </a:lnTo>
                  <a:lnTo>
                    <a:pt x="59605" y="3664"/>
                  </a:lnTo>
                  <a:lnTo>
                    <a:pt x="59792" y="2382"/>
                  </a:lnTo>
                  <a:cubicBezTo>
                    <a:pt x="59949" y="1256"/>
                    <a:pt x="59167" y="193"/>
                    <a:pt x="58041" y="37"/>
                  </a:cubicBezTo>
                  <a:cubicBezTo>
                    <a:pt x="56853" y="-182"/>
                    <a:pt x="55790" y="600"/>
                    <a:pt x="55633" y="172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3530926" y="4242724"/>
              <a:ext cx="45852" cy="39538"/>
            </a:xfrm>
            <a:custGeom>
              <a:avLst/>
              <a:gdLst/>
              <a:ahLst/>
              <a:cxnLst/>
              <a:rect l="l" t="t" r="r" b="b"/>
              <a:pathLst>
                <a:path w="45852" h="39538" extrusionOk="0">
                  <a:moveTo>
                    <a:pt x="41905" y="1324"/>
                  </a:moveTo>
                  <a:lnTo>
                    <a:pt x="41092" y="3513"/>
                  </a:lnTo>
                  <a:lnTo>
                    <a:pt x="40185" y="5577"/>
                  </a:lnTo>
                  <a:lnTo>
                    <a:pt x="39153" y="7610"/>
                  </a:lnTo>
                  <a:lnTo>
                    <a:pt x="38027" y="9611"/>
                  </a:lnTo>
                  <a:lnTo>
                    <a:pt x="36839" y="11613"/>
                  </a:lnTo>
                  <a:lnTo>
                    <a:pt x="35525" y="13583"/>
                  </a:lnTo>
                  <a:lnTo>
                    <a:pt x="34118" y="15522"/>
                  </a:lnTo>
                  <a:lnTo>
                    <a:pt x="32586" y="17398"/>
                  </a:lnTo>
                  <a:lnTo>
                    <a:pt x="30959" y="19211"/>
                  </a:lnTo>
                  <a:lnTo>
                    <a:pt x="29239" y="20994"/>
                  </a:lnTo>
                  <a:lnTo>
                    <a:pt x="27426" y="22714"/>
                  </a:lnTo>
                  <a:lnTo>
                    <a:pt x="25549" y="24371"/>
                  </a:lnTo>
                  <a:lnTo>
                    <a:pt x="23610" y="25998"/>
                  </a:lnTo>
                  <a:lnTo>
                    <a:pt x="21609" y="27561"/>
                  </a:lnTo>
                  <a:lnTo>
                    <a:pt x="19545" y="29062"/>
                  </a:lnTo>
                  <a:lnTo>
                    <a:pt x="17450" y="30501"/>
                  </a:lnTo>
                  <a:lnTo>
                    <a:pt x="15323" y="31877"/>
                  </a:lnTo>
                  <a:lnTo>
                    <a:pt x="13165" y="33159"/>
                  </a:lnTo>
                  <a:lnTo>
                    <a:pt x="8787" y="35567"/>
                  </a:lnTo>
                  <a:lnTo>
                    <a:pt x="4378" y="37693"/>
                  </a:lnTo>
                  <a:lnTo>
                    <a:pt x="0" y="39538"/>
                  </a:lnTo>
                  <a:lnTo>
                    <a:pt x="4503" y="38037"/>
                  </a:lnTo>
                  <a:lnTo>
                    <a:pt x="9069" y="36224"/>
                  </a:lnTo>
                  <a:lnTo>
                    <a:pt x="13635" y="34128"/>
                  </a:lnTo>
                  <a:lnTo>
                    <a:pt x="15917" y="32971"/>
                  </a:lnTo>
                  <a:lnTo>
                    <a:pt x="18169" y="31752"/>
                  </a:lnTo>
                  <a:lnTo>
                    <a:pt x="20421" y="30469"/>
                  </a:lnTo>
                  <a:lnTo>
                    <a:pt x="22641" y="29125"/>
                  </a:lnTo>
                  <a:lnTo>
                    <a:pt x="24799" y="27687"/>
                  </a:lnTo>
                  <a:lnTo>
                    <a:pt x="26925" y="26185"/>
                  </a:lnTo>
                  <a:lnTo>
                    <a:pt x="28989" y="24622"/>
                  </a:lnTo>
                  <a:lnTo>
                    <a:pt x="30991" y="22996"/>
                  </a:lnTo>
                  <a:lnTo>
                    <a:pt x="32930" y="21307"/>
                  </a:lnTo>
                  <a:lnTo>
                    <a:pt x="34806" y="19555"/>
                  </a:lnTo>
                  <a:lnTo>
                    <a:pt x="36589" y="17742"/>
                  </a:lnTo>
                  <a:lnTo>
                    <a:pt x="38308" y="15834"/>
                  </a:lnTo>
                  <a:lnTo>
                    <a:pt x="39903" y="13864"/>
                  </a:lnTo>
                  <a:lnTo>
                    <a:pt x="41404" y="11831"/>
                  </a:lnTo>
                  <a:lnTo>
                    <a:pt x="42718" y="9674"/>
                  </a:lnTo>
                  <a:lnTo>
                    <a:pt x="43875" y="7453"/>
                  </a:lnTo>
                  <a:lnTo>
                    <a:pt x="44876" y="5139"/>
                  </a:lnTo>
                  <a:lnTo>
                    <a:pt x="45720" y="2825"/>
                  </a:lnTo>
                  <a:cubicBezTo>
                    <a:pt x="46127" y="1762"/>
                    <a:pt x="45564" y="573"/>
                    <a:pt x="44500" y="167"/>
                  </a:cubicBezTo>
                  <a:cubicBezTo>
                    <a:pt x="43500" y="-302"/>
                    <a:pt x="42311" y="261"/>
                    <a:pt x="41905" y="132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9"/>
          <p:cNvGrpSpPr/>
          <p:nvPr/>
        </p:nvGrpSpPr>
        <p:grpSpPr>
          <a:xfrm rot="-9895155">
            <a:off x="10774714" y="-316018"/>
            <a:ext cx="1760081" cy="2230902"/>
            <a:chOff x="1155112" y="3602342"/>
            <a:chExt cx="618752" cy="784241"/>
          </a:xfrm>
        </p:grpSpPr>
        <p:sp>
          <p:nvSpPr>
            <p:cNvPr id="915" name="Google Shape;915;p9"/>
            <p:cNvSpPr/>
            <p:nvPr/>
          </p:nvSpPr>
          <p:spPr>
            <a:xfrm>
              <a:off x="1546960" y="3621011"/>
              <a:ext cx="219805" cy="271817"/>
            </a:xfrm>
            <a:custGeom>
              <a:avLst/>
              <a:gdLst/>
              <a:ahLst/>
              <a:cxnLst/>
              <a:rect l="l" t="t" r="r" b="b"/>
              <a:pathLst>
                <a:path w="219805" h="271817" extrusionOk="0">
                  <a:moveTo>
                    <a:pt x="24" y="271818"/>
                  </a:moveTo>
                  <a:cubicBezTo>
                    <a:pt x="24" y="271818"/>
                    <a:pt x="-2728" y="162740"/>
                    <a:pt x="50341" y="104387"/>
                  </a:cubicBezTo>
                  <a:cubicBezTo>
                    <a:pt x="129804" y="16981"/>
                    <a:pt x="219806" y="0"/>
                    <a:pt x="219806" y="0"/>
                  </a:cubicBezTo>
                  <a:cubicBezTo>
                    <a:pt x="219806" y="0"/>
                    <a:pt x="211894" y="101916"/>
                    <a:pt x="177588" y="159144"/>
                  </a:cubicBezTo>
                  <a:cubicBezTo>
                    <a:pt x="119547" y="255963"/>
                    <a:pt x="24" y="271818"/>
                    <a:pt x="24" y="27181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1264139" y="3762424"/>
              <a:ext cx="167686" cy="274288"/>
            </a:xfrm>
            <a:custGeom>
              <a:avLst/>
              <a:gdLst/>
              <a:ahLst/>
              <a:cxnLst/>
              <a:rect l="l" t="t" r="r" b="b"/>
              <a:pathLst>
                <a:path w="167686" h="274288" extrusionOk="0">
                  <a:moveTo>
                    <a:pt x="164729" y="274289"/>
                  </a:moveTo>
                  <a:cubicBezTo>
                    <a:pt x="164729" y="274289"/>
                    <a:pt x="73884" y="250710"/>
                    <a:pt x="40360" y="186226"/>
                  </a:cubicBezTo>
                  <a:cubicBezTo>
                    <a:pt x="-9863" y="89658"/>
                    <a:pt x="988" y="0"/>
                    <a:pt x="988" y="0"/>
                  </a:cubicBezTo>
                  <a:cubicBezTo>
                    <a:pt x="988" y="0"/>
                    <a:pt x="83015" y="31991"/>
                    <a:pt x="120792" y="78368"/>
                  </a:cubicBezTo>
                  <a:cubicBezTo>
                    <a:pt x="184712" y="156799"/>
                    <a:pt x="164729" y="274289"/>
                    <a:pt x="164729" y="274289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1479061" y="3887445"/>
              <a:ext cx="294803" cy="155550"/>
            </a:xfrm>
            <a:custGeom>
              <a:avLst/>
              <a:gdLst/>
              <a:ahLst/>
              <a:cxnLst/>
              <a:rect l="l" t="t" r="r" b="b"/>
              <a:pathLst>
                <a:path w="294803" h="155550" extrusionOk="0">
                  <a:moveTo>
                    <a:pt x="0" y="149268"/>
                  </a:moveTo>
                  <a:cubicBezTo>
                    <a:pt x="0" y="149268"/>
                    <a:pt x="8099" y="58516"/>
                    <a:pt x="89908" y="26524"/>
                  </a:cubicBezTo>
                  <a:cubicBezTo>
                    <a:pt x="195921" y="-14943"/>
                    <a:pt x="294803" y="4602"/>
                    <a:pt x="294803" y="4602"/>
                  </a:cubicBezTo>
                  <a:cubicBezTo>
                    <a:pt x="294803" y="4602"/>
                    <a:pt x="273163" y="71931"/>
                    <a:pt x="175468" y="128909"/>
                  </a:cubicBezTo>
                  <a:cubicBezTo>
                    <a:pt x="100259" y="172753"/>
                    <a:pt x="0" y="149268"/>
                    <a:pt x="0" y="14926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1336073" y="3602342"/>
              <a:ext cx="185021" cy="285108"/>
            </a:xfrm>
            <a:custGeom>
              <a:avLst/>
              <a:gdLst/>
              <a:ahLst/>
              <a:cxnLst/>
              <a:rect l="l" t="t" r="r" b="b"/>
              <a:pathLst>
                <a:path w="185021" h="285108" extrusionOk="0">
                  <a:moveTo>
                    <a:pt x="166942" y="285109"/>
                  </a:moveTo>
                  <a:cubicBezTo>
                    <a:pt x="166942" y="285109"/>
                    <a:pt x="211130" y="205458"/>
                    <a:pt x="161344" y="133063"/>
                  </a:cubicBezTo>
                  <a:cubicBezTo>
                    <a:pt x="96829" y="39278"/>
                    <a:pt x="3982" y="0"/>
                    <a:pt x="3982" y="0"/>
                  </a:cubicBezTo>
                  <a:cubicBezTo>
                    <a:pt x="3982" y="0"/>
                    <a:pt x="-15876" y="67861"/>
                    <a:pt x="33097" y="169839"/>
                  </a:cubicBezTo>
                  <a:cubicBezTo>
                    <a:pt x="70780" y="248333"/>
                    <a:pt x="166942" y="285109"/>
                    <a:pt x="166942" y="285109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1428619" y="4078706"/>
              <a:ext cx="310064" cy="136976"/>
            </a:xfrm>
            <a:custGeom>
              <a:avLst/>
              <a:gdLst/>
              <a:ahLst/>
              <a:cxnLst/>
              <a:rect l="l" t="t" r="r" b="b"/>
              <a:pathLst>
                <a:path w="310064" h="136976" extrusionOk="0">
                  <a:moveTo>
                    <a:pt x="0" y="102391"/>
                  </a:moveTo>
                  <a:cubicBezTo>
                    <a:pt x="0" y="102391"/>
                    <a:pt x="13603" y="4165"/>
                    <a:pt x="103449" y="350"/>
                  </a:cubicBezTo>
                  <a:cubicBezTo>
                    <a:pt x="176219" y="-2715"/>
                    <a:pt x="224128" y="15048"/>
                    <a:pt x="251741" y="26744"/>
                  </a:cubicBezTo>
                  <a:cubicBezTo>
                    <a:pt x="279355" y="38440"/>
                    <a:pt x="310064" y="37595"/>
                    <a:pt x="310064" y="37595"/>
                  </a:cubicBezTo>
                  <a:cubicBezTo>
                    <a:pt x="310064" y="37595"/>
                    <a:pt x="226255" y="112242"/>
                    <a:pt x="108077" y="134664"/>
                  </a:cubicBezTo>
                  <a:cubicBezTo>
                    <a:pt x="40060" y="147548"/>
                    <a:pt x="0" y="102391"/>
                    <a:pt x="0" y="102391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1368419" y="4249577"/>
              <a:ext cx="310064" cy="136985"/>
            </a:xfrm>
            <a:custGeom>
              <a:avLst/>
              <a:gdLst/>
              <a:ahLst/>
              <a:cxnLst/>
              <a:rect l="l" t="t" r="r" b="b"/>
              <a:pathLst>
                <a:path w="310064" h="136985" extrusionOk="0">
                  <a:moveTo>
                    <a:pt x="0" y="102391"/>
                  </a:moveTo>
                  <a:cubicBezTo>
                    <a:pt x="0" y="102391"/>
                    <a:pt x="13603" y="4165"/>
                    <a:pt x="103449" y="350"/>
                  </a:cubicBezTo>
                  <a:cubicBezTo>
                    <a:pt x="176219" y="-2715"/>
                    <a:pt x="224128" y="15048"/>
                    <a:pt x="251741" y="26743"/>
                  </a:cubicBezTo>
                  <a:cubicBezTo>
                    <a:pt x="279355" y="38439"/>
                    <a:pt x="310064" y="37595"/>
                    <a:pt x="310064" y="37595"/>
                  </a:cubicBezTo>
                  <a:cubicBezTo>
                    <a:pt x="310064" y="37595"/>
                    <a:pt x="226255" y="112242"/>
                    <a:pt x="108077" y="134664"/>
                  </a:cubicBezTo>
                  <a:cubicBezTo>
                    <a:pt x="40060" y="147579"/>
                    <a:pt x="0" y="102391"/>
                    <a:pt x="0" y="102391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1155112" y="3981392"/>
              <a:ext cx="218038" cy="247103"/>
            </a:xfrm>
            <a:custGeom>
              <a:avLst/>
              <a:gdLst/>
              <a:ahLst/>
              <a:cxnLst/>
              <a:rect l="l" t="t" r="r" b="b"/>
              <a:pathLst>
                <a:path w="218038" h="247103" extrusionOk="0">
                  <a:moveTo>
                    <a:pt x="199079" y="246425"/>
                  </a:moveTo>
                  <a:cubicBezTo>
                    <a:pt x="199079" y="246425"/>
                    <a:pt x="250709" y="161740"/>
                    <a:pt x="183568" y="101947"/>
                  </a:cubicBezTo>
                  <a:cubicBezTo>
                    <a:pt x="129186" y="53507"/>
                    <a:pt x="80839" y="36964"/>
                    <a:pt x="52037" y="28520"/>
                  </a:cubicBezTo>
                  <a:cubicBezTo>
                    <a:pt x="23235" y="20077"/>
                    <a:pt x="0" y="0"/>
                    <a:pt x="0" y="0"/>
                  </a:cubicBezTo>
                  <a:cubicBezTo>
                    <a:pt x="0" y="0"/>
                    <a:pt x="17638" y="110860"/>
                    <a:pt x="94942" y="202988"/>
                  </a:cubicBezTo>
                  <a:cubicBezTo>
                    <a:pt x="139474" y="256026"/>
                    <a:pt x="199079" y="246425"/>
                    <a:pt x="199079" y="246425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1331459" y="3890978"/>
              <a:ext cx="217532" cy="495605"/>
            </a:xfrm>
            <a:custGeom>
              <a:avLst/>
              <a:gdLst/>
              <a:ahLst/>
              <a:cxnLst/>
              <a:rect l="l" t="t" r="r" b="b"/>
              <a:pathLst>
                <a:path w="217532" h="495605" extrusionOk="0">
                  <a:moveTo>
                    <a:pt x="216807" y="444"/>
                  </a:moveTo>
                  <a:cubicBezTo>
                    <a:pt x="215963" y="-244"/>
                    <a:pt x="214681" y="-119"/>
                    <a:pt x="213993" y="725"/>
                  </a:cubicBezTo>
                  <a:cubicBezTo>
                    <a:pt x="213711" y="1069"/>
                    <a:pt x="209740" y="6167"/>
                    <a:pt x="208051" y="8356"/>
                  </a:cubicBezTo>
                  <a:cubicBezTo>
                    <a:pt x="203298" y="14610"/>
                    <a:pt x="197919" y="21865"/>
                    <a:pt x="192227" y="30090"/>
                  </a:cubicBezTo>
                  <a:cubicBezTo>
                    <a:pt x="175966" y="53607"/>
                    <a:pt x="159673" y="79969"/>
                    <a:pt x="144506" y="108865"/>
                  </a:cubicBezTo>
                  <a:cubicBezTo>
                    <a:pt x="128182" y="139981"/>
                    <a:pt x="114203" y="172129"/>
                    <a:pt x="103008" y="204871"/>
                  </a:cubicBezTo>
                  <a:cubicBezTo>
                    <a:pt x="91093" y="239739"/>
                    <a:pt x="53504" y="354539"/>
                    <a:pt x="47374" y="372584"/>
                  </a:cubicBezTo>
                  <a:cubicBezTo>
                    <a:pt x="27673" y="430844"/>
                    <a:pt x="13350" y="467933"/>
                    <a:pt x="216" y="492856"/>
                  </a:cubicBezTo>
                  <a:cubicBezTo>
                    <a:pt x="-285" y="493795"/>
                    <a:pt x="122" y="494889"/>
                    <a:pt x="1060" y="495390"/>
                  </a:cubicBezTo>
                  <a:cubicBezTo>
                    <a:pt x="1998" y="495890"/>
                    <a:pt x="3093" y="495484"/>
                    <a:pt x="3593" y="494545"/>
                  </a:cubicBezTo>
                  <a:cubicBezTo>
                    <a:pt x="16853" y="469371"/>
                    <a:pt x="31238" y="432157"/>
                    <a:pt x="51033" y="373709"/>
                  </a:cubicBezTo>
                  <a:cubicBezTo>
                    <a:pt x="57162" y="355634"/>
                    <a:pt x="94752" y="241146"/>
                    <a:pt x="106666" y="206278"/>
                  </a:cubicBezTo>
                  <a:cubicBezTo>
                    <a:pt x="117799" y="173724"/>
                    <a:pt x="131934" y="141826"/>
                    <a:pt x="148165" y="110835"/>
                  </a:cubicBezTo>
                  <a:cubicBezTo>
                    <a:pt x="163238" y="82096"/>
                    <a:pt x="179437" y="55733"/>
                    <a:pt x="195605" y="32342"/>
                  </a:cubicBezTo>
                  <a:cubicBezTo>
                    <a:pt x="201265" y="24148"/>
                    <a:pt x="206425" y="16799"/>
                    <a:pt x="211147" y="10607"/>
                  </a:cubicBezTo>
                  <a:cubicBezTo>
                    <a:pt x="213961" y="6886"/>
                    <a:pt x="216025" y="4290"/>
                    <a:pt x="217089" y="2977"/>
                  </a:cubicBezTo>
                  <a:cubicBezTo>
                    <a:pt x="217777" y="2133"/>
                    <a:pt x="217652" y="1101"/>
                    <a:pt x="216807" y="44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1448464" y="4034699"/>
              <a:ext cx="32453" cy="26512"/>
            </a:xfrm>
            <a:custGeom>
              <a:avLst/>
              <a:gdLst/>
              <a:ahLst/>
              <a:cxnLst/>
              <a:rect l="l" t="t" r="r" b="b"/>
              <a:pathLst>
                <a:path w="32453" h="26512" extrusionOk="0">
                  <a:moveTo>
                    <a:pt x="29783" y="138"/>
                  </a:moveTo>
                  <a:cubicBezTo>
                    <a:pt x="29314" y="326"/>
                    <a:pt x="21840" y="3671"/>
                    <a:pt x="18494" y="5204"/>
                  </a:cubicBezTo>
                  <a:cubicBezTo>
                    <a:pt x="14397" y="7080"/>
                    <a:pt x="10864" y="9645"/>
                    <a:pt x="7768" y="12834"/>
                  </a:cubicBezTo>
                  <a:cubicBezTo>
                    <a:pt x="5485" y="15180"/>
                    <a:pt x="3640" y="17650"/>
                    <a:pt x="2107" y="20183"/>
                  </a:cubicBezTo>
                  <a:cubicBezTo>
                    <a:pt x="1169" y="21716"/>
                    <a:pt x="450" y="23123"/>
                    <a:pt x="137" y="23842"/>
                  </a:cubicBezTo>
                  <a:cubicBezTo>
                    <a:pt x="-269" y="24843"/>
                    <a:pt x="262" y="25969"/>
                    <a:pt x="1263" y="26375"/>
                  </a:cubicBezTo>
                  <a:cubicBezTo>
                    <a:pt x="2264" y="26782"/>
                    <a:pt x="3390" y="26250"/>
                    <a:pt x="3796" y="25249"/>
                  </a:cubicBezTo>
                  <a:cubicBezTo>
                    <a:pt x="4046" y="24686"/>
                    <a:pt x="4390" y="23780"/>
                    <a:pt x="5203" y="22435"/>
                  </a:cubicBezTo>
                  <a:cubicBezTo>
                    <a:pt x="6579" y="20152"/>
                    <a:pt x="8487" y="17775"/>
                    <a:pt x="10582" y="15649"/>
                  </a:cubicBezTo>
                  <a:cubicBezTo>
                    <a:pt x="13365" y="12803"/>
                    <a:pt x="16555" y="10552"/>
                    <a:pt x="20183" y="8863"/>
                  </a:cubicBezTo>
                  <a:cubicBezTo>
                    <a:pt x="23498" y="7330"/>
                    <a:pt x="30753" y="3953"/>
                    <a:pt x="31191" y="3765"/>
                  </a:cubicBezTo>
                  <a:cubicBezTo>
                    <a:pt x="32191" y="3359"/>
                    <a:pt x="32723" y="2233"/>
                    <a:pt x="32316" y="1232"/>
                  </a:cubicBezTo>
                  <a:cubicBezTo>
                    <a:pt x="31910" y="263"/>
                    <a:pt x="30784" y="-269"/>
                    <a:pt x="29783" y="13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1397598" y="4179021"/>
              <a:ext cx="33014" cy="30170"/>
            </a:xfrm>
            <a:custGeom>
              <a:avLst/>
              <a:gdLst/>
              <a:ahLst/>
              <a:cxnLst/>
              <a:rect l="l" t="t" r="r" b="b"/>
              <a:pathLst>
                <a:path w="33014" h="30170" extrusionOk="0">
                  <a:moveTo>
                    <a:pt x="30395" y="74"/>
                  </a:moveTo>
                  <a:cubicBezTo>
                    <a:pt x="29770" y="262"/>
                    <a:pt x="28675" y="668"/>
                    <a:pt x="27299" y="1200"/>
                  </a:cubicBezTo>
                  <a:cubicBezTo>
                    <a:pt x="25016" y="2075"/>
                    <a:pt x="22671" y="3201"/>
                    <a:pt x="20513" y="4295"/>
                  </a:cubicBezTo>
                  <a:cubicBezTo>
                    <a:pt x="17355" y="5922"/>
                    <a:pt x="15009" y="7548"/>
                    <a:pt x="13164" y="9362"/>
                  </a:cubicBezTo>
                  <a:cubicBezTo>
                    <a:pt x="9130" y="13396"/>
                    <a:pt x="5596" y="17586"/>
                    <a:pt x="3001" y="21777"/>
                  </a:cubicBezTo>
                  <a:cubicBezTo>
                    <a:pt x="1437" y="24310"/>
                    <a:pt x="655" y="26280"/>
                    <a:pt x="186" y="27437"/>
                  </a:cubicBezTo>
                  <a:cubicBezTo>
                    <a:pt x="-220" y="28438"/>
                    <a:pt x="30" y="29564"/>
                    <a:pt x="1030" y="29970"/>
                  </a:cubicBezTo>
                  <a:cubicBezTo>
                    <a:pt x="2031" y="30408"/>
                    <a:pt x="3157" y="30126"/>
                    <a:pt x="3563" y="29126"/>
                  </a:cubicBezTo>
                  <a:cubicBezTo>
                    <a:pt x="3970" y="28156"/>
                    <a:pt x="4908" y="26405"/>
                    <a:pt x="6378" y="24060"/>
                  </a:cubicBezTo>
                  <a:cubicBezTo>
                    <a:pt x="8848" y="20119"/>
                    <a:pt x="11882" y="16023"/>
                    <a:pt x="15697" y="12207"/>
                  </a:cubicBezTo>
                  <a:cubicBezTo>
                    <a:pt x="17198" y="10706"/>
                    <a:pt x="19637" y="9143"/>
                    <a:pt x="22483" y="7704"/>
                  </a:cubicBezTo>
                  <a:cubicBezTo>
                    <a:pt x="24485" y="6672"/>
                    <a:pt x="26549" y="5703"/>
                    <a:pt x="28706" y="4890"/>
                  </a:cubicBezTo>
                  <a:cubicBezTo>
                    <a:pt x="29989" y="4389"/>
                    <a:pt x="30958" y="4233"/>
                    <a:pt x="31521" y="4045"/>
                  </a:cubicBezTo>
                  <a:cubicBezTo>
                    <a:pt x="32553" y="3733"/>
                    <a:pt x="33272" y="2544"/>
                    <a:pt x="32928" y="1512"/>
                  </a:cubicBezTo>
                  <a:cubicBezTo>
                    <a:pt x="32615" y="480"/>
                    <a:pt x="31427" y="-239"/>
                    <a:pt x="30395" y="7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1337385" y="4349911"/>
              <a:ext cx="33028" cy="30214"/>
            </a:xfrm>
            <a:custGeom>
              <a:avLst/>
              <a:gdLst/>
              <a:ahLst/>
              <a:cxnLst/>
              <a:rect l="l" t="t" r="r" b="b"/>
              <a:pathLst>
                <a:path w="33028" h="30214" extrusionOk="0">
                  <a:moveTo>
                    <a:pt x="30409" y="87"/>
                  </a:moveTo>
                  <a:cubicBezTo>
                    <a:pt x="29783" y="274"/>
                    <a:pt x="28689" y="681"/>
                    <a:pt x="27313" y="1213"/>
                  </a:cubicBezTo>
                  <a:cubicBezTo>
                    <a:pt x="25030" y="2088"/>
                    <a:pt x="22685" y="3214"/>
                    <a:pt x="20527" y="4308"/>
                  </a:cubicBezTo>
                  <a:cubicBezTo>
                    <a:pt x="17368" y="5935"/>
                    <a:pt x="15023" y="7561"/>
                    <a:pt x="13178" y="9406"/>
                  </a:cubicBezTo>
                  <a:cubicBezTo>
                    <a:pt x="9144" y="13440"/>
                    <a:pt x="5610" y="17630"/>
                    <a:pt x="3014" y="21821"/>
                  </a:cubicBezTo>
                  <a:cubicBezTo>
                    <a:pt x="1451" y="24354"/>
                    <a:pt x="669" y="26324"/>
                    <a:pt x="200" y="27481"/>
                  </a:cubicBezTo>
                  <a:cubicBezTo>
                    <a:pt x="-238" y="28482"/>
                    <a:pt x="43" y="29608"/>
                    <a:pt x="1044" y="30014"/>
                  </a:cubicBezTo>
                  <a:cubicBezTo>
                    <a:pt x="2045" y="30452"/>
                    <a:pt x="3171" y="30171"/>
                    <a:pt x="3577" y="29170"/>
                  </a:cubicBezTo>
                  <a:cubicBezTo>
                    <a:pt x="3984" y="28200"/>
                    <a:pt x="4922" y="26449"/>
                    <a:pt x="6392" y="24073"/>
                  </a:cubicBezTo>
                  <a:cubicBezTo>
                    <a:pt x="8862" y="20132"/>
                    <a:pt x="11896" y="16036"/>
                    <a:pt x="15711" y="12220"/>
                  </a:cubicBezTo>
                  <a:cubicBezTo>
                    <a:pt x="17212" y="10719"/>
                    <a:pt x="19651" y="9156"/>
                    <a:pt x="22497" y="7717"/>
                  </a:cubicBezTo>
                  <a:cubicBezTo>
                    <a:pt x="24498" y="6685"/>
                    <a:pt x="26562" y="5716"/>
                    <a:pt x="28720" y="4903"/>
                  </a:cubicBezTo>
                  <a:cubicBezTo>
                    <a:pt x="30002" y="4402"/>
                    <a:pt x="30972" y="4246"/>
                    <a:pt x="31535" y="4058"/>
                  </a:cubicBezTo>
                  <a:cubicBezTo>
                    <a:pt x="32567" y="3746"/>
                    <a:pt x="33286" y="2557"/>
                    <a:pt x="32942" y="1525"/>
                  </a:cubicBezTo>
                  <a:cubicBezTo>
                    <a:pt x="32629" y="462"/>
                    <a:pt x="31441" y="-257"/>
                    <a:pt x="30409" y="87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1501104" y="3885445"/>
              <a:ext cx="15514" cy="54792"/>
            </a:xfrm>
            <a:custGeom>
              <a:avLst/>
              <a:gdLst/>
              <a:ahLst/>
              <a:cxnLst/>
              <a:rect l="l" t="t" r="r" b="b"/>
              <a:pathLst>
                <a:path w="15514" h="54792" extrusionOk="0">
                  <a:moveTo>
                    <a:pt x="879" y="317"/>
                  </a:moveTo>
                  <a:cubicBezTo>
                    <a:pt x="-59" y="879"/>
                    <a:pt x="-246" y="2224"/>
                    <a:pt x="317" y="3131"/>
                  </a:cubicBezTo>
                  <a:cubicBezTo>
                    <a:pt x="598" y="3631"/>
                    <a:pt x="1067" y="4413"/>
                    <a:pt x="1724" y="5664"/>
                  </a:cubicBezTo>
                  <a:cubicBezTo>
                    <a:pt x="2850" y="7759"/>
                    <a:pt x="4069" y="10105"/>
                    <a:pt x="5101" y="12450"/>
                  </a:cubicBezTo>
                  <a:cubicBezTo>
                    <a:pt x="6383" y="15296"/>
                    <a:pt x="7415" y="18048"/>
                    <a:pt x="8197" y="20644"/>
                  </a:cubicBezTo>
                  <a:cubicBezTo>
                    <a:pt x="8510" y="21644"/>
                    <a:pt x="8823" y="22520"/>
                    <a:pt x="9042" y="23458"/>
                  </a:cubicBezTo>
                  <a:cubicBezTo>
                    <a:pt x="9730" y="26335"/>
                    <a:pt x="10324" y="30150"/>
                    <a:pt x="10730" y="34466"/>
                  </a:cubicBezTo>
                  <a:cubicBezTo>
                    <a:pt x="11106" y="38469"/>
                    <a:pt x="11168" y="42597"/>
                    <a:pt x="11293" y="46881"/>
                  </a:cubicBezTo>
                  <a:cubicBezTo>
                    <a:pt x="11387" y="49445"/>
                    <a:pt x="11575" y="51666"/>
                    <a:pt x="11575" y="52823"/>
                  </a:cubicBezTo>
                  <a:cubicBezTo>
                    <a:pt x="11575" y="53886"/>
                    <a:pt x="12482" y="54793"/>
                    <a:pt x="13545" y="54793"/>
                  </a:cubicBezTo>
                  <a:cubicBezTo>
                    <a:pt x="14608" y="54793"/>
                    <a:pt x="15515" y="53886"/>
                    <a:pt x="15515" y="52823"/>
                  </a:cubicBezTo>
                  <a:cubicBezTo>
                    <a:pt x="15515" y="51634"/>
                    <a:pt x="15327" y="49508"/>
                    <a:pt x="15233" y="46881"/>
                  </a:cubicBezTo>
                  <a:cubicBezTo>
                    <a:pt x="15077" y="42503"/>
                    <a:pt x="14764" y="38250"/>
                    <a:pt x="14389" y="34185"/>
                  </a:cubicBezTo>
                  <a:cubicBezTo>
                    <a:pt x="13951" y="29712"/>
                    <a:pt x="13420" y="25710"/>
                    <a:pt x="12700" y="22614"/>
                  </a:cubicBezTo>
                  <a:cubicBezTo>
                    <a:pt x="12450" y="21582"/>
                    <a:pt x="12200" y="20612"/>
                    <a:pt x="11856" y="19518"/>
                  </a:cubicBezTo>
                  <a:cubicBezTo>
                    <a:pt x="11012" y="16766"/>
                    <a:pt x="9792" y="13764"/>
                    <a:pt x="8479" y="10762"/>
                  </a:cubicBezTo>
                  <a:cubicBezTo>
                    <a:pt x="7384" y="8322"/>
                    <a:pt x="6258" y="5883"/>
                    <a:pt x="5101" y="3694"/>
                  </a:cubicBezTo>
                  <a:cubicBezTo>
                    <a:pt x="4413" y="2381"/>
                    <a:pt x="4007" y="1411"/>
                    <a:pt x="3694" y="879"/>
                  </a:cubicBezTo>
                  <a:cubicBezTo>
                    <a:pt x="3131" y="-59"/>
                    <a:pt x="1786" y="-246"/>
                    <a:pt x="879" y="317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1426996" y="4034684"/>
              <a:ext cx="15989" cy="51822"/>
            </a:xfrm>
            <a:custGeom>
              <a:avLst/>
              <a:gdLst/>
              <a:ahLst/>
              <a:cxnLst/>
              <a:rect l="l" t="t" r="r" b="b"/>
              <a:pathLst>
                <a:path w="15989" h="51822" extrusionOk="0">
                  <a:moveTo>
                    <a:pt x="3249" y="434"/>
                  </a:moveTo>
                  <a:cubicBezTo>
                    <a:pt x="2436" y="-254"/>
                    <a:pt x="1122" y="-97"/>
                    <a:pt x="434" y="716"/>
                  </a:cubicBezTo>
                  <a:cubicBezTo>
                    <a:pt x="-254" y="1529"/>
                    <a:pt x="-98" y="2842"/>
                    <a:pt x="715" y="3530"/>
                  </a:cubicBezTo>
                  <a:cubicBezTo>
                    <a:pt x="2060" y="4656"/>
                    <a:pt x="3999" y="6970"/>
                    <a:pt x="6094" y="10035"/>
                  </a:cubicBezTo>
                  <a:cubicBezTo>
                    <a:pt x="8752" y="13975"/>
                    <a:pt x="10504" y="18165"/>
                    <a:pt x="11192" y="22731"/>
                  </a:cubicBezTo>
                  <a:cubicBezTo>
                    <a:pt x="11442" y="24514"/>
                    <a:pt x="11880" y="26359"/>
                    <a:pt x="12036" y="28392"/>
                  </a:cubicBezTo>
                  <a:cubicBezTo>
                    <a:pt x="12443" y="34052"/>
                    <a:pt x="12380" y="40119"/>
                    <a:pt x="12036" y="45904"/>
                  </a:cubicBezTo>
                  <a:cubicBezTo>
                    <a:pt x="11942" y="47593"/>
                    <a:pt x="11817" y="48906"/>
                    <a:pt x="11755" y="49563"/>
                  </a:cubicBezTo>
                  <a:cubicBezTo>
                    <a:pt x="11661" y="50626"/>
                    <a:pt x="12380" y="51720"/>
                    <a:pt x="13443" y="51814"/>
                  </a:cubicBezTo>
                  <a:cubicBezTo>
                    <a:pt x="14507" y="51908"/>
                    <a:pt x="15320" y="51189"/>
                    <a:pt x="15413" y="50126"/>
                  </a:cubicBezTo>
                  <a:cubicBezTo>
                    <a:pt x="15476" y="49406"/>
                    <a:pt x="15601" y="47937"/>
                    <a:pt x="15695" y="46185"/>
                  </a:cubicBezTo>
                  <a:cubicBezTo>
                    <a:pt x="16039" y="40244"/>
                    <a:pt x="16133" y="33989"/>
                    <a:pt x="15695" y="28110"/>
                  </a:cubicBezTo>
                  <a:cubicBezTo>
                    <a:pt x="15539" y="26015"/>
                    <a:pt x="15413" y="24045"/>
                    <a:pt x="15132" y="22168"/>
                  </a:cubicBezTo>
                  <a:cubicBezTo>
                    <a:pt x="14350" y="16977"/>
                    <a:pt x="12161" y="12161"/>
                    <a:pt x="9190" y="7783"/>
                  </a:cubicBezTo>
                  <a:cubicBezTo>
                    <a:pt x="7846" y="5813"/>
                    <a:pt x="6657" y="3936"/>
                    <a:pt x="5250" y="2404"/>
                  </a:cubicBezTo>
                  <a:cubicBezTo>
                    <a:pt x="4374" y="1497"/>
                    <a:pt x="3686" y="778"/>
                    <a:pt x="3249" y="43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1352319" y="4225945"/>
              <a:ext cx="22043" cy="64417"/>
            </a:xfrm>
            <a:custGeom>
              <a:avLst/>
              <a:gdLst/>
              <a:ahLst/>
              <a:cxnLst/>
              <a:rect l="l" t="t" r="r" b="b"/>
              <a:pathLst>
                <a:path w="22043" h="64417" extrusionOk="0">
                  <a:moveTo>
                    <a:pt x="871" y="308"/>
                  </a:moveTo>
                  <a:cubicBezTo>
                    <a:pt x="-36" y="871"/>
                    <a:pt x="-254" y="1935"/>
                    <a:pt x="309" y="2842"/>
                  </a:cubicBezTo>
                  <a:cubicBezTo>
                    <a:pt x="1059" y="4030"/>
                    <a:pt x="2247" y="6375"/>
                    <a:pt x="3967" y="9346"/>
                  </a:cubicBezTo>
                  <a:cubicBezTo>
                    <a:pt x="6844" y="14287"/>
                    <a:pt x="9878" y="19478"/>
                    <a:pt x="12724" y="24889"/>
                  </a:cubicBezTo>
                  <a:cubicBezTo>
                    <a:pt x="14662" y="28547"/>
                    <a:pt x="16070" y="33676"/>
                    <a:pt x="16945" y="40150"/>
                  </a:cubicBezTo>
                  <a:cubicBezTo>
                    <a:pt x="17946" y="47342"/>
                    <a:pt x="18196" y="54973"/>
                    <a:pt x="18071" y="61321"/>
                  </a:cubicBezTo>
                  <a:cubicBezTo>
                    <a:pt x="18040" y="62102"/>
                    <a:pt x="18071" y="62290"/>
                    <a:pt x="18071" y="62447"/>
                  </a:cubicBezTo>
                  <a:cubicBezTo>
                    <a:pt x="18040" y="63510"/>
                    <a:pt x="18697" y="64386"/>
                    <a:pt x="19760" y="64416"/>
                  </a:cubicBezTo>
                  <a:cubicBezTo>
                    <a:pt x="20823" y="64448"/>
                    <a:pt x="21980" y="63510"/>
                    <a:pt x="22011" y="62447"/>
                  </a:cubicBezTo>
                  <a:cubicBezTo>
                    <a:pt x="22011" y="62259"/>
                    <a:pt x="21980" y="62134"/>
                    <a:pt x="22011" y="61321"/>
                  </a:cubicBezTo>
                  <a:cubicBezTo>
                    <a:pt x="22136" y="54785"/>
                    <a:pt x="21918" y="47029"/>
                    <a:pt x="20886" y="39586"/>
                  </a:cubicBezTo>
                  <a:cubicBezTo>
                    <a:pt x="19947" y="32707"/>
                    <a:pt x="18290" y="27078"/>
                    <a:pt x="16101" y="22919"/>
                  </a:cubicBezTo>
                  <a:cubicBezTo>
                    <a:pt x="13224" y="17477"/>
                    <a:pt x="10253" y="12380"/>
                    <a:pt x="7345" y="7376"/>
                  </a:cubicBezTo>
                  <a:cubicBezTo>
                    <a:pt x="5594" y="4374"/>
                    <a:pt x="4155" y="2091"/>
                    <a:pt x="3404" y="871"/>
                  </a:cubicBezTo>
                  <a:cubicBezTo>
                    <a:pt x="2842" y="-36"/>
                    <a:pt x="1778" y="-254"/>
                    <a:pt x="871" y="30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1556076" y="3639837"/>
              <a:ext cx="188423" cy="247183"/>
            </a:xfrm>
            <a:custGeom>
              <a:avLst/>
              <a:gdLst/>
              <a:ahLst/>
              <a:cxnLst/>
              <a:rect l="l" t="t" r="r" b="b"/>
              <a:pathLst>
                <a:path w="188423" h="247183" extrusionOk="0">
                  <a:moveTo>
                    <a:pt x="188423" y="0"/>
                  </a:moveTo>
                  <a:cubicBezTo>
                    <a:pt x="179386" y="16668"/>
                    <a:pt x="169160" y="32492"/>
                    <a:pt x="157526" y="47502"/>
                  </a:cubicBezTo>
                  <a:cubicBezTo>
                    <a:pt x="130194" y="82840"/>
                    <a:pt x="97327" y="113455"/>
                    <a:pt x="65867" y="145041"/>
                  </a:cubicBezTo>
                  <a:cubicBezTo>
                    <a:pt x="47135" y="163835"/>
                    <a:pt x="30217" y="184975"/>
                    <a:pt x="16426" y="207679"/>
                  </a:cubicBezTo>
                  <a:cubicBezTo>
                    <a:pt x="9233" y="219531"/>
                    <a:pt x="2135" y="232572"/>
                    <a:pt x="8" y="246488"/>
                  </a:cubicBezTo>
                  <a:cubicBezTo>
                    <a:pt x="-55" y="246832"/>
                    <a:pt x="258" y="247113"/>
                    <a:pt x="602" y="247175"/>
                  </a:cubicBezTo>
                  <a:cubicBezTo>
                    <a:pt x="946" y="247238"/>
                    <a:pt x="1228" y="246925"/>
                    <a:pt x="1290" y="246581"/>
                  </a:cubicBezTo>
                  <a:cubicBezTo>
                    <a:pt x="3667" y="231101"/>
                    <a:pt x="12110" y="216685"/>
                    <a:pt x="20335" y="203676"/>
                  </a:cubicBezTo>
                  <a:cubicBezTo>
                    <a:pt x="34345" y="181598"/>
                    <a:pt x="50950" y="161396"/>
                    <a:pt x="69307" y="142789"/>
                  </a:cubicBezTo>
                  <a:cubicBezTo>
                    <a:pt x="99704" y="111986"/>
                    <a:pt x="131351" y="82121"/>
                    <a:pt x="157745" y="47690"/>
                  </a:cubicBezTo>
                  <a:cubicBezTo>
                    <a:pt x="169285" y="32617"/>
                    <a:pt x="179448" y="16699"/>
                    <a:pt x="18842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1598452" y="3731684"/>
              <a:ext cx="13422" cy="77628"/>
            </a:xfrm>
            <a:custGeom>
              <a:avLst/>
              <a:gdLst/>
              <a:ahLst/>
              <a:cxnLst/>
              <a:rect l="l" t="t" r="r" b="b"/>
              <a:pathLst>
                <a:path w="13422" h="77628" extrusionOk="0">
                  <a:moveTo>
                    <a:pt x="4040" y="23266"/>
                  </a:moveTo>
                  <a:cubicBezTo>
                    <a:pt x="-869" y="40560"/>
                    <a:pt x="-1276" y="58479"/>
                    <a:pt x="2664" y="77117"/>
                  </a:cubicBezTo>
                  <a:cubicBezTo>
                    <a:pt x="2727" y="77461"/>
                    <a:pt x="3008" y="77680"/>
                    <a:pt x="3352" y="77618"/>
                  </a:cubicBezTo>
                  <a:cubicBezTo>
                    <a:pt x="3696" y="77555"/>
                    <a:pt x="3915" y="77180"/>
                    <a:pt x="3853" y="76836"/>
                  </a:cubicBezTo>
                  <a:cubicBezTo>
                    <a:pt x="131" y="59042"/>
                    <a:pt x="-619" y="40904"/>
                    <a:pt x="4040" y="23266"/>
                  </a:cubicBezTo>
                  <a:close/>
                  <a:moveTo>
                    <a:pt x="13422" y="0"/>
                  </a:moveTo>
                  <a:cubicBezTo>
                    <a:pt x="9388" y="7005"/>
                    <a:pt x="6636" y="14229"/>
                    <a:pt x="4416" y="21515"/>
                  </a:cubicBezTo>
                  <a:cubicBezTo>
                    <a:pt x="6605" y="13979"/>
                    <a:pt x="9669" y="6848"/>
                    <a:pt x="1342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1655711" y="3691311"/>
              <a:ext cx="5876" cy="55155"/>
            </a:xfrm>
            <a:custGeom>
              <a:avLst/>
              <a:gdLst/>
              <a:ahLst/>
              <a:cxnLst/>
              <a:rect l="l" t="t" r="r" b="b"/>
              <a:pathLst>
                <a:path w="5876" h="55155" extrusionOk="0">
                  <a:moveTo>
                    <a:pt x="5823" y="0"/>
                  </a:moveTo>
                  <a:cubicBezTo>
                    <a:pt x="-1276" y="17825"/>
                    <a:pt x="-2183" y="36776"/>
                    <a:pt x="4760" y="54820"/>
                  </a:cubicBezTo>
                  <a:cubicBezTo>
                    <a:pt x="4885" y="55133"/>
                    <a:pt x="5229" y="55227"/>
                    <a:pt x="5542" y="55102"/>
                  </a:cubicBezTo>
                  <a:cubicBezTo>
                    <a:pt x="5854" y="54976"/>
                    <a:pt x="5948" y="54632"/>
                    <a:pt x="5823" y="54320"/>
                  </a:cubicBezTo>
                  <a:cubicBezTo>
                    <a:pt x="-1182" y="35963"/>
                    <a:pt x="-1026" y="18419"/>
                    <a:pt x="582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1674211" y="3731156"/>
              <a:ext cx="59937" cy="4684"/>
            </a:xfrm>
            <a:custGeom>
              <a:avLst/>
              <a:gdLst/>
              <a:ahLst/>
              <a:cxnLst/>
              <a:rect l="l" t="t" r="r" b="b"/>
              <a:pathLst>
                <a:path w="59937" h="4684" extrusionOk="0">
                  <a:moveTo>
                    <a:pt x="802" y="27"/>
                  </a:moveTo>
                  <a:cubicBezTo>
                    <a:pt x="489" y="-67"/>
                    <a:pt x="114" y="90"/>
                    <a:pt x="20" y="402"/>
                  </a:cubicBezTo>
                  <a:cubicBezTo>
                    <a:pt x="-74" y="715"/>
                    <a:pt x="176" y="1090"/>
                    <a:pt x="520" y="1184"/>
                  </a:cubicBezTo>
                  <a:cubicBezTo>
                    <a:pt x="20003" y="7001"/>
                    <a:pt x="39986" y="4124"/>
                    <a:pt x="59937" y="2748"/>
                  </a:cubicBezTo>
                  <a:cubicBezTo>
                    <a:pt x="46834" y="3373"/>
                    <a:pt x="33575" y="4905"/>
                    <a:pt x="20472" y="3811"/>
                  </a:cubicBezTo>
                  <a:cubicBezTo>
                    <a:pt x="13748" y="3311"/>
                    <a:pt x="7244" y="1935"/>
                    <a:pt x="802" y="2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1634305" y="3772659"/>
              <a:ext cx="67945" cy="7249"/>
            </a:xfrm>
            <a:custGeom>
              <a:avLst/>
              <a:gdLst/>
              <a:ahLst/>
              <a:cxnLst/>
              <a:rect l="l" t="t" r="r" b="b"/>
              <a:pathLst>
                <a:path w="67945" h="7249" extrusionOk="0">
                  <a:moveTo>
                    <a:pt x="835" y="54"/>
                  </a:moveTo>
                  <a:cubicBezTo>
                    <a:pt x="523" y="-72"/>
                    <a:pt x="179" y="22"/>
                    <a:pt x="54" y="335"/>
                  </a:cubicBezTo>
                  <a:cubicBezTo>
                    <a:pt x="-71" y="648"/>
                    <a:pt x="22" y="1086"/>
                    <a:pt x="335" y="1211"/>
                  </a:cubicBezTo>
                  <a:cubicBezTo>
                    <a:pt x="21475" y="10248"/>
                    <a:pt x="45774" y="6965"/>
                    <a:pt x="67946" y="5120"/>
                  </a:cubicBezTo>
                  <a:cubicBezTo>
                    <a:pt x="45742" y="6589"/>
                    <a:pt x="21913" y="9060"/>
                    <a:pt x="835" y="5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1586059" y="3826647"/>
              <a:ext cx="64717" cy="3026"/>
            </a:xfrm>
            <a:custGeom>
              <a:avLst/>
              <a:gdLst/>
              <a:ahLst/>
              <a:cxnLst/>
              <a:rect l="l" t="t" r="r" b="b"/>
              <a:pathLst>
                <a:path w="64717" h="3026" extrusionOk="0">
                  <a:moveTo>
                    <a:pt x="704" y="11"/>
                  </a:moveTo>
                  <a:cubicBezTo>
                    <a:pt x="360" y="-52"/>
                    <a:pt x="78" y="167"/>
                    <a:pt x="16" y="511"/>
                  </a:cubicBezTo>
                  <a:cubicBezTo>
                    <a:pt x="-47" y="855"/>
                    <a:pt x="78" y="1136"/>
                    <a:pt x="391" y="1199"/>
                  </a:cubicBezTo>
                  <a:cubicBezTo>
                    <a:pt x="14745" y="4420"/>
                    <a:pt x="28942" y="2512"/>
                    <a:pt x="43484" y="1981"/>
                  </a:cubicBezTo>
                  <a:cubicBezTo>
                    <a:pt x="47018" y="1856"/>
                    <a:pt x="50614" y="1606"/>
                    <a:pt x="54148" y="1793"/>
                  </a:cubicBezTo>
                  <a:cubicBezTo>
                    <a:pt x="57682" y="1950"/>
                    <a:pt x="61184" y="2575"/>
                    <a:pt x="64718" y="2981"/>
                  </a:cubicBezTo>
                  <a:cubicBezTo>
                    <a:pt x="61215" y="2544"/>
                    <a:pt x="57713" y="1856"/>
                    <a:pt x="54148" y="1606"/>
                  </a:cubicBezTo>
                  <a:cubicBezTo>
                    <a:pt x="45298" y="1011"/>
                    <a:pt x="36291" y="1950"/>
                    <a:pt x="27473" y="2200"/>
                  </a:cubicBezTo>
                  <a:cubicBezTo>
                    <a:pt x="18435" y="2450"/>
                    <a:pt x="9585" y="2012"/>
                    <a:pt x="704" y="1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1481822" y="3902711"/>
              <a:ext cx="278407" cy="132727"/>
            </a:xfrm>
            <a:custGeom>
              <a:avLst/>
              <a:gdLst/>
              <a:ahLst/>
              <a:cxnLst/>
              <a:rect l="l" t="t" r="r" b="b"/>
              <a:pathLst>
                <a:path w="278407" h="132727" extrusionOk="0">
                  <a:moveTo>
                    <a:pt x="278408" y="0"/>
                  </a:moveTo>
                  <a:cubicBezTo>
                    <a:pt x="250138" y="24049"/>
                    <a:pt x="217708" y="45126"/>
                    <a:pt x="181464" y="54632"/>
                  </a:cubicBezTo>
                  <a:cubicBezTo>
                    <a:pt x="144938" y="64202"/>
                    <a:pt x="105723" y="62670"/>
                    <a:pt x="70823" y="78462"/>
                  </a:cubicBezTo>
                  <a:cubicBezTo>
                    <a:pt x="52372" y="86812"/>
                    <a:pt x="34234" y="97194"/>
                    <a:pt x="18442" y="109922"/>
                  </a:cubicBezTo>
                  <a:cubicBezTo>
                    <a:pt x="11187" y="115770"/>
                    <a:pt x="3212" y="122837"/>
                    <a:pt x="54" y="131906"/>
                  </a:cubicBezTo>
                  <a:cubicBezTo>
                    <a:pt x="-71" y="132219"/>
                    <a:pt x="22" y="132563"/>
                    <a:pt x="335" y="132688"/>
                  </a:cubicBezTo>
                  <a:cubicBezTo>
                    <a:pt x="648" y="132813"/>
                    <a:pt x="992" y="132626"/>
                    <a:pt x="1117" y="132313"/>
                  </a:cubicBezTo>
                  <a:cubicBezTo>
                    <a:pt x="4651" y="122150"/>
                    <a:pt x="14501" y="114394"/>
                    <a:pt x="22726" y="108171"/>
                  </a:cubicBezTo>
                  <a:cubicBezTo>
                    <a:pt x="38049" y="96537"/>
                    <a:pt x="55124" y="86624"/>
                    <a:pt x="72668" y="78744"/>
                  </a:cubicBezTo>
                  <a:cubicBezTo>
                    <a:pt x="107005" y="63326"/>
                    <a:pt x="145626" y="64577"/>
                    <a:pt x="181526" y="55008"/>
                  </a:cubicBezTo>
                  <a:cubicBezTo>
                    <a:pt x="217802" y="45345"/>
                    <a:pt x="250231" y="24173"/>
                    <a:pt x="278408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1538063" y="3921068"/>
              <a:ext cx="63646" cy="67601"/>
            </a:xfrm>
            <a:custGeom>
              <a:avLst/>
              <a:gdLst/>
              <a:ahLst/>
              <a:cxnLst/>
              <a:rect l="l" t="t" r="r" b="b"/>
              <a:pathLst>
                <a:path w="63646" h="67601" extrusionOk="0">
                  <a:moveTo>
                    <a:pt x="63647" y="0"/>
                  </a:moveTo>
                  <a:cubicBezTo>
                    <a:pt x="48105" y="7255"/>
                    <a:pt x="34595" y="18294"/>
                    <a:pt x="22993" y="30897"/>
                  </a:cubicBezTo>
                  <a:cubicBezTo>
                    <a:pt x="13267" y="41467"/>
                    <a:pt x="4886" y="53257"/>
                    <a:pt x="39" y="66860"/>
                  </a:cubicBezTo>
                  <a:cubicBezTo>
                    <a:pt x="-86" y="67173"/>
                    <a:pt x="102" y="67423"/>
                    <a:pt x="414" y="67548"/>
                  </a:cubicBezTo>
                  <a:cubicBezTo>
                    <a:pt x="727" y="67673"/>
                    <a:pt x="1071" y="67579"/>
                    <a:pt x="1196" y="67267"/>
                  </a:cubicBezTo>
                  <a:cubicBezTo>
                    <a:pt x="6450" y="52538"/>
                    <a:pt x="15644" y="39591"/>
                    <a:pt x="26308" y="28270"/>
                  </a:cubicBezTo>
                  <a:cubicBezTo>
                    <a:pt x="37097" y="16824"/>
                    <a:pt x="49481" y="6849"/>
                    <a:pt x="63647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1618777" y="3916471"/>
              <a:ext cx="46666" cy="49668"/>
            </a:xfrm>
            <a:custGeom>
              <a:avLst/>
              <a:gdLst/>
              <a:ahLst/>
              <a:cxnLst/>
              <a:rect l="l" t="t" r="r" b="b"/>
              <a:pathLst>
                <a:path w="46666" h="49668" extrusionOk="0">
                  <a:moveTo>
                    <a:pt x="46666" y="0"/>
                  </a:moveTo>
                  <a:cubicBezTo>
                    <a:pt x="38785" y="4660"/>
                    <a:pt x="31155" y="9757"/>
                    <a:pt x="24181" y="15730"/>
                  </a:cubicBezTo>
                  <a:cubicBezTo>
                    <a:pt x="13580" y="24830"/>
                    <a:pt x="4636" y="35525"/>
                    <a:pt x="39" y="48847"/>
                  </a:cubicBezTo>
                  <a:cubicBezTo>
                    <a:pt x="-86" y="49160"/>
                    <a:pt x="102" y="49504"/>
                    <a:pt x="414" y="49629"/>
                  </a:cubicBezTo>
                  <a:cubicBezTo>
                    <a:pt x="727" y="49754"/>
                    <a:pt x="1071" y="49566"/>
                    <a:pt x="1196" y="49254"/>
                  </a:cubicBezTo>
                  <a:cubicBezTo>
                    <a:pt x="8545" y="28082"/>
                    <a:pt x="26965" y="11884"/>
                    <a:pt x="46666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1668227" y="3956093"/>
              <a:ext cx="45594" cy="5847"/>
            </a:xfrm>
            <a:custGeom>
              <a:avLst/>
              <a:gdLst/>
              <a:ahLst/>
              <a:cxnLst/>
              <a:rect l="l" t="t" r="r" b="b"/>
              <a:pathLst>
                <a:path w="45594" h="5847" extrusionOk="0">
                  <a:moveTo>
                    <a:pt x="938" y="62"/>
                  </a:moveTo>
                  <a:cubicBezTo>
                    <a:pt x="625" y="-94"/>
                    <a:pt x="218" y="62"/>
                    <a:pt x="62" y="344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3408" y="2720"/>
                    <a:pt x="6504" y="4002"/>
                    <a:pt x="9913" y="4753"/>
                  </a:cubicBezTo>
                  <a:cubicBezTo>
                    <a:pt x="17887" y="6442"/>
                    <a:pt x="25987" y="5441"/>
                    <a:pt x="34055" y="5253"/>
                  </a:cubicBezTo>
                  <a:cubicBezTo>
                    <a:pt x="37964" y="5159"/>
                    <a:pt x="41717" y="5378"/>
                    <a:pt x="45594" y="5848"/>
                  </a:cubicBezTo>
                  <a:cubicBezTo>
                    <a:pt x="41717" y="5284"/>
                    <a:pt x="37964" y="4972"/>
                    <a:pt x="34055" y="4972"/>
                  </a:cubicBezTo>
                  <a:cubicBezTo>
                    <a:pt x="27300" y="4941"/>
                    <a:pt x="20545" y="5534"/>
                    <a:pt x="13822" y="4471"/>
                  </a:cubicBezTo>
                  <a:cubicBezTo>
                    <a:pt x="9256" y="3752"/>
                    <a:pt x="5034" y="2189"/>
                    <a:pt x="938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1568996" y="3975228"/>
              <a:ext cx="65175" cy="27648"/>
            </a:xfrm>
            <a:custGeom>
              <a:avLst/>
              <a:gdLst/>
              <a:ahLst/>
              <a:cxnLst/>
              <a:rect l="l" t="t" r="r" b="b"/>
              <a:pathLst>
                <a:path w="65175" h="27648" extrusionOk="0">
                  <a:moveTo>
                    <a:pt x="973" y="97"/>
                  </a:moveTo>
                  <a:cubicBezTo>
                    <a:pt x="692" y="-90"/>
                    <a:pt x="285" y="4"/>
                    <a:pt x="98" y="285"/>
                  </a:cubicBezTo>
                  <a:cubicBezTo>
                    <a:pt x="-90" y="567"/>
                    <a:pt x="4" y="879"/>
                    <a:pt x="285" y="1067"/>
                  </a:cubicBezTo>
                  <a:cubicBezTo>
                    <a:pt x="19830" y="14420"/>
                    <a:pt x="43722" y="18361"/>
                    <a:pt x="65175" y="27648"/>
                  </a:cubicBezTo>
                  <a:cubicBezTo>
                    <a:pt x="43941" y="17985"/>
                    <a:pt x="20456" y="13388"/>
                    <a:pt x="973" y="9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1439873" y="4131186"/>
              <a:ext cx="263378" cy="47068"/>
            </a:xfrm>
            <a:custGeom>
              <a:avLst/>
              <a:gdLst/>
              <a:ahLst/>
              <a:cxnLst/>
              <a:rect l="l" t="t" r="r" b="b"/>
              <a:pathLst>
                <a:path w="263378" h="47068" extrusionOk="0">
                  <a:moveTo>
                    <a:pt x="263379" y="0"/>
                  </a:moveTo>
                  <a:cubicBezTo>
                    <a:pt x="244584" y="2689"/>
                    <a:pt x="225758" y="7036"/>
                    <a:pt x="206713" y="7036"/>
                  </a:cubicBezTo>
                  <a:cubicBezTo>
                    <a:pt x="197394" y="7036"/>
                    <a:pt x="187950" y="6098"/>
                    <a:pt x="178662" y="5379"/>
                  </a:cubicBezTo>
                  <a:cubicBezTo>
                    <a:pt x="165966" y="4409"/>
                    <a:pt x="153363" y="3346"/>
                    <a:pt x="140635" y="2627"/>
                  </a:cubicBezTo>
                  <a:cubicBezTo>
                    <a:pt x="100919" y="438"/>
                    <a:pt x="61485" y="3127"/>
                    <a:pt x="27086" y="25205"/>
                  </a:cubicBezTo>
                  <a:cubicBezTo>
                    <a:pt x="24521" y="26863"/>
                    <a:pt x="22051" y="28552"/>
                    <a:pt x="19455" y="30177"/>
                  </a:cubicBezTo>
                  <a:cubicBezTo>
                    <a:pt x="12200" y="34712"/>
                    <a:pt x="5101" y="38965"/>
                    <a:pt x="98" y="46095"/>
                  </a:cubicBezTo>
                  <a:cubicBezTo>
                    <a:pt x="-90" y="46377"/>
                    <a:pt x="4" y="46783"/>
                    <a:pt x="285" y="46971"/>
                  </a:cubicBezTo>
                  <a:cubicBezTo>
                    <a:pt x="567" y="47158"/>
                    <a:pt x="973" y="47064"/>
                    <a:pt x="1161" y="46783"/>
                  </a:cubicBezTo>
                  <a:cubicBezTo>
                    <a:pt x="6039" y="39778"/>
                    <a:pt x="12919" y="35681"/>
                    <a:pt x="20018" y="31241"/>
                  </a:cubicBezTo>
                  <a:cubicBezTo>
                    <a:pt x="24896" y="28176"/>
                    <a:pt x="29650" y="24893"/>
                    <a:pt x="34685" y="22047"/>
                  </a:cubicBezTo>
                  <a:cubicBezTo>
                    <a:pt x="69772" y="2220"/>
                    <a:pt x="108956" y="1157"/>
                    <a:pt x="148140" y="3565"/>
                  </a:cubicBezTo>
                  <a:cubicBezTo>
                    <a:pt x="162150" y="4440"/>
                    <a:pt x="176160" y="5754"/>
                    <a:pt x="190170" y="6504"/>
                  </a:cubicBezTo>
                  <a:cubicBezTo>
                    <a:pt x="195674" y="6817"/>
                    <a:pt x="201178" y="7318"/>
                    <a:pt x="206682" y="7286"/>
                  </a:cubicBezTo>
                  <a:cubicBezTo>
                    <a:pt x="225789" y="7224"/>
                    <a:pt x="244584" y="2752"/>
                    <a:pt x="263379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1379705" y="4302058"/>
              <a:ext cx="263378" cy="47068"/>
            </a:xfrm>
            <a:custGeom>
              <a:avLst/>
              <a:gdLst/>
              <a:ahLst/>
              <a:cxnLst/>
              <a:rect l="l" t="t" r="r" b="b"/>
              <a:pathLst>
                <a:path w="263378" h="47068" extrusionOk="0">
                  <a:moveTo>
                    <a:pt x="263379" y="0"/>
                  </a:moveTo>
                  <a:cubicBezTo>
                    <a:pt x="244584" y="2689"/>
                    <a:pt x="225758" y="7036"/>
                    <a:pt x="206713" y="7036"/>
                  </a:cubicBezTo>
                  <a:cubicBezTo>
                    <a:pt x="197394" y="7036"/>
                    <a:pt x="187950" y="6098"/>
                    <a:pt x="178662" y="5379"/>
                  </a:cubicBezTo>
                  <a:cubicBezTo>
                    <a:pt x="165966" y="4409"/>
                    <a:pt x="153363" y="3346"/>
                    <a:pt x="140635" y="2627"/>
                  </a:cubicBezTo>
                  <a:cubicBezTo>
                    <a:pt x="100919" y="437"/>
                    <a:pt x="61485" y="3127"/>
                    <a:pt x="27086" y="25205"/>
                  </a:cubicBezTo>
                  <a:cubicBezTo>
                    <a:pt x="24521" y="26863"/>
                    <a:pt x="22051" y="28552"/>
                    <a:pt x="19455" y="30177"/>
                  </a:cubicBezTo>
                  <a:cubicBezTo>
                    <a:pt x="12200" y="34712"/>
                    <a:pt x="5101" y="38965"/>
                    <a:pt x="98" y="46095"/>
                  </a:cubicBezTo>
                  <a:cubicBezTo>
                    <a:pt x="-90" y="46377"/>
                    <a:pt x="4" y="46783"/>
                    <a:pt x="285" y="46971"/>
                  </a:cubicBezTo>
                  <a:cubicBezTo>
                    <a:pt x="567" y="47158"/>
                    <a:pt x="973" y="47064"/>
                    <a:pt x="1161" y="46783"/>
                  </a:cubicBezTo>
                  <a:cubicBezTo>
                    <a:pt x="6039" y="39778"/>
                    <a:pt x="12919" y="35681"/>
                    <a:pt x="20018" y="31241"/>
                  </a:cubicBezTo>
                  <a:cubicBezTo>
                    <a:pt x="24897" y="28176"/>
                    <a:pt x="29650" y="24893"/>
                    <a:pt x="34685" y="22047"/>
                  </a:cubicBezTo>
                  <a:cubicBezTo>
                    <a:pt x="69772" y="2220"/>
                    <a:pt x="108956" y="1157"/>
                    <a:pt x="148140" y="3565"/>
                  </a:cubicBezTo>
                  <a:cubicBezTo>
                    <a:pt x="162150" y="4440"/>
                    <a:pt x="176160" y="5754"/>
                    <a:pt x="190170" y="6504"/>
                  </a:cubicBezTo>
                  <a:cubicBezTo>
                    <a:pt x="195674" y="6817"/>
                    <a:pt x="201178" y="7318"/>
                    <a:pt x="206682" y="7286"/>
                  </a:cubicBezTo>
                  <a:cubicBezTo>
                    <a:pt x="225758" y="7224"/>
                    <a:pt x="244584" y="2783"/>
                    <a:pt x="263379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1488534" y="4100414"/>
              <a:ext cx="38811" cy="44096"/>
            </a:xfrm>
            <a:custGeom>
              <a:avLst/>
              <a:gdLst/>
              <a:ahLst/>
              <a:cxnLst/>
              <a:rect l="l" t="t" r="r" b="b"/>
              <a:pathLst>
                <a:path w="38811" h="44096" extrusionOk="0">
                  <a:moveTo>
                    <a:pt x="38811" y="0"/>
                  </a:moveTo>
                  <a:cubicBezTo>
                    <a:pt x="27115" y="5066"/>
                    <a:pt x="16201" y="13197"/>
                    <a:pt x="8321" y="23267"/>
                  </a:cubicBezTo>
                  <a:cubicBezTo>
                    <a:pt x="3661" y="29209"/>
                    <a:pt x="378" y="35776"/>
                    <a:pt x="2" y="43406"/>
                  </a:cubicBezTo>
                  <a:cubicBezTo>
                    <a:pt x="-29" y="43750"/>
                    <a:pt x="253" y="44063"/>
                    <a:pt x="597" y="44094"/>
                  </a:cubicBezTo>
                  <a:cubicBezTo>
                    <a:pt x="941" y="44125"/>
                    <a:pt x="1253" y="43844"/>
                    <a:pt x="1285" y="43500"/>
                  </a:cubicBezTo>
                  <a:cubicBezTo>
                    <a:pt x="1691" y="35275"/>
                    <a:pt x="5538" y="28020"/>
                    <a:pt x="10666" y="21703"/>
                  </a:cubicBezTo>
                  <a:cubicBezTo>
                    <a:pt x="18140" y="12478"/>
                    <a:pt x="28054" y="4910"/>
                    <a:pt x="3881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1428366" y="4271286"/>
              <a:ext cx="38811" cy="44096"/>
            </a:xfrm>
            <a:custGeom>
              <a:avLst/>
              <a:gdLst/>
              <a:ahLst/>
              <a:cxnLst/>
              <a:rect l="l" t="t" r="r" b="b"/>
              <a:pathLst>
                <a:path w="38811" h="44096" extrusionOk="0">
                  <a:moveTo>
                    <a:pt x="38811" y="0"/>
                  </a:moveTo>
                  <a:cubicBezTo>
                    <a:pt x="27115" y="5066"/>
                    <a:pt x="16201" y="13197"/>
                    <a:pt x="8321" y="23267"/>
                  </a:cubicBezTo>
                  <a:cubicBezTo>
                    <a:pt x="3661" y="29209"/>
                    <a:pt x="378" y="35776"/>
                    <a:pt x="2" y="43406"/>
                  </a:cubicBezTo>
                  <a:cubicBezTo>
                    <a:pt x="-29" y="43750"/>
                    <a:pt x="253" y="44063"/>
                    <a:pt x="596" y="44094"/>
                  </a:cubicBezTo>
                  <a:cubicBezTo>
                    <a:pt x="941" y="44125"/>
                    <a:pt x="1253" y="43844"/>
                    <a:pt x="1284" y="43500"/>
                  </a:cubicBezTo>
                  <a:cubicBezTo>
                    <a:pt x="1691" y="35275"/>
                    <a:pt x="5538" y="28020"/>
                    <a:pt x="10666" y="21703"/>
                  </a:cubicBezTo>
                  <a:cubicBezTo>
                    <a:pt x="18140" y="12478"/>
                    <a:pt x="28022" y="4941"/>
                    <a:pt x="3881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1571263" y="4095035"/>
              <a:ext cx="79232" cy="38942"/>
            </a:xfrm>
            <a:custGeom>
              <a:avLst/>
              <a:gdLst/>
              <a:ahLst/>
              <a:cxnLst/>
              <a:rect l="l" t="t" r="r" b="b"/>
              <a:pathLst>
                <a:path w="79232" h="38942" extrusionOk="0">
                  <a:moveTo>
                    <a:pt x="79232" y="0"/>
                  </a:moveTo>
                  <a:cubicBezTo>
                    <a:pt x="50399" y="3315"/>
                    <a:pt x="19096" y="15136"/>
                    <a:pt x="176" y="38027"/>
                  </a:cubicBezTo>
                  <a:cubicBezTo>
                    <a:pt x="-43" y="38277"/>
                    <a:pt x="-74" y="38590"/>
                    <a:pt x="176" y="38809"/>
                  </a:cubicBezTo>
                  <a:cubicBezTo>
                    <a:pt x="426" y="39028"/>
                    <a:pt x="833" y="38965"/>
                    <a:pt x="1052" y="38715"/>
                  </a:cubicBezTo>
                  <a:cubicBezTo>
                    <a:pt x="20065" y="15730"/>
                    <a:pt x="50243" y="3753"/>
                    <a:pt x="7923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1511064" y="4265907"/>
              <a:ext cx="79232" cy="38942"/>
            </a:xfrm>
            <a:custGeom>
              <a:avLst/>
              <a:gdLst/>
              <a:ahLst/>
              <a:cxnLst/>
              <a:rect l="l" t="t" r="r" b="b"/>
              <a:pathLst>
                <a:path w="79232" h="38942" extrusionOk="0">
                  <a:moveTo>
                    <a:pt x="79232" y="0"/>
                  </a:moveTo>
                  <a:cubicBezTo>
                    <a:pt x="50399" y="3315"/>
                    <a:pt x="19096" y="15136"/>
                    <a:pt x="176" y="38027"/>
                  </a:cubicBezTo>
                  <a:cubicBezTo>
                    <a:pt x="-43" y="38277"/>
                    <a:pt x="-74" y="38590"/>
                    <a:pt x="176" y="38809"/>
                  </a:cubicBezTo>
                  <a:cubicBezTo>
                    <a:pt x="426" y="39028"/>
                    <a:pt x="833" y="38965"/>
                    <a:pt x="1052" y="38715"/>
                  </a:cubicBezTo>
                  <a:cubicBezTo>
                    <a:pt x="20097" y="15730"/>
                    <a:pt x="50274" y="3753"/>
                    <a:pt x="7923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1588670" y="4135221"/>
              <a:ext cx="45688" cy="26236"/>
            </a:xfrm>
            <a:custGeom>
              <a:avLst/>
              <a:gdLst/>
              <a:ahLst/>
              <a:cxnLst/>
              <a:rect l="l" t="t" r="r" b="b"/>
              <a:pathLst>
                <a:path w="45688" h="26236" extrusionOk="0">
                  <a:moveTo>
                    <a:pt x="844" y="62"/>
                  </a:moveTo>
                  <a:cubicBezTo>
                    <a:pt x="531" y="-94"/>
                    <a:pt x="218" y="62"/>
                    <a:pt x="62" y="343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10663" y="6285"/>
                    <a:pt x="19920" y="12946"/>
                    <a:pt x="29864" y="18700"/>
                  </a:cubicBezTo>
                  <a:cubicBezTo>
                    <a:pt x="34962" y="21671"/>
                    <a:pt x="40247" y="23954"/>
                    <a:pt x="45688" y="26237"/>
                  </a:cubicBezTo>
                  <a:cubicBezTo>
                    <a:pt x="40309" y="23860"/>
                    <a:pt x="35087" y="21421"/>
                    <a:pt x="30052" y="18325"/>
                  </a:cubicBezTo>
                  <a:cubicBezTo>
                    <a:pt x="20233" y="12289"/>
                    <a:pt x="11195" y="5253"/>
                    <a:pt x="844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1528471" y="4306092"/>
              <a:ext cx="45688" cy="26236"/>
            </a:xfrm>
            <a:custGeom>
              <a:avLst/>
              <a:gdLst/>
              <a:ahLst/>
              <a:cxnLst/>
              <a:rect l="l" t="t" r="r" b="b"/>
              <a:pathLst>
                <a:path w="45688" h="26236" extrusionOk="0">
                  <a:moveTo>
                    <a:pt x="844" y="62"/>
                  </a:moveTo>
                  <a:cubicBezTo>
                    <a:pt x="531" y="-94"/>
                    <a:pt x="218" y="62"/>
                    <a:pt x="62" y="343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10663" y="6285"/>
                    <a:pt x="19920" y="12946"/>
                    <a:pt x="29864" y="18700"/>
                  </a:cubicBezTo>
                  <a:cubicBezTo>
                    <a:pt x="34962" y="21671"/>
                    <a:pt x="40247" y="23954"/>
                    <a:pt x="45688" y="26237"/>
                  </a:cubicBezTo>
                  <a:cubicBezTo>
                    <a:pt x="40309" y="23860"/>
                    <a:pt x="35087" y="21421"/>
                    <a:pt x="30052" y="18325"/>
                  </a:cubicBezTo>
                  <a:cubicBezTo>
                    <a:pt x="20233" y="12321"/>
                    <a:pt x="11226" y="5253"/>
                    <a:pt x="844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1522729" y="4136913"/>
              <a:ext cx="60248" cy="43307"/>
            </a:xfrm>
            <a:custGeom>
              <a:avLst/>
              <a:gdLst/>
              <a:ahLst/>
              <a:cxnLst/>
              <a:rect l="l" t="t" r="r" b="b"/>
              <a:pathLst>
                <a:path w="60248" h="43307" extrusionOk="0">
                  <a:moveTo>
                    <a:pt x="238" y="121"/>
                  </a:moveTo>
                  <a:cubicBezTo>
                    <a:pt x="-44" y="340"/>
                    <a:pt x="-75" y="746"/>
                    <a:pt x="144" y="996"/>
                  </a:cubicBezTo>
                  <a:cubicBezTo>
                    <a:pt x="14935" y="20323"/>
                    <a:pt x="38671" y="33144"/>
                    <a:pt x="60249" y="43308"/>
                  </a:cubicBezTo>
                  <a:cubicBezTo>
                    <a:pt x="38577" y="32613"/>
                    <a:pt x="16092" y="19729"/>
                    <a:pt x="1113" y="214"/>
                  </a:cubicBezTo>
                  <a:cubicBezTo>
                    <a:pt x="894" y="-36"/>
                    <a:pt x="488" y="-67"/>
                    <a:pt x="238" y="12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1462530" y="4307793"/>
              <a:ext cx="60248" cy="43330"/>
            </a:xfrm>
            <a:custGeom>
              <a:avLst/>
              <a:gdLst/>
              <a:ahLst/>
              <a:cxnLst/>
              <a:rect l="l" t="t" r="r" b="b"/>
              <a:pathLst>
                <a:path w="60248" h="43330" extrusionOk="0">
                  <a:moveTo>
                    <a:pt x="238" y="144"/>
                  </a:moveTo>
                  <a:cubicBezTo>
                    <a:pt x="-44" y="363"/>
                    <a:pt x="-75" y="769"/>
                    <a:pt x="144" y="1019"/>
                  </a:cubicBezTo>
                  <a:cubicBezTo>
                    <a:pt x="14935" y="20346"/>
                    <a:pt x="38671" y="33167"/>
                    <a:pt x="60249" y="43331"/>
                  </a:cubicBezTo>
                  <a:cubicBezTo>
                    <a:pt x="38577" y="32635"/>
                    <a:pt x="16092" y="19751"/>
                    <a:pt x="1113" y="237"/>
                  </a:cubicBezTo>
                  <a:cubicBezTo>
                    <a:pt x="926" y="-44"/>
                    <a:pt x="519" y="-75"/>
                    <a:pt x="238" y="14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1461855" y="4159741"/>
              <a:ext cx="57202" cy="30768"/>
            </a:xfrm>
            <a:custGeom>
              <a:avLst/>
              <a:gdLst/>
              <a:ahLst/>
              <a:cxnLst/>
              <a:rect l="l" t="t" r="r" b="b"/>
              <a:pathLst>
                <a:path w="57202" h="30768" extrusionOk="0">
                  <a:moveTo>
                    <a:pt x="1006" y="90"/>
                  </a:moveTo>
                  <a:cubicBezTo>
                    <a:pt x="725" y="-97"/>
                    <a:pt x="318" y="28"/>
                    <a:pt x="131" y="278"/>
                  </a:cubicBezTo>
                  <a:cubicBezTo>
                    <a:pt x="-57" y="559"/>
                    <a:pt x="-57" y="966"/>
                    <a:pt x="225" y="1154"/>
                  </a:cubicBezTo>
                  <a:cubicBezTo>
                    <a:pt x="10326" y="8534"/>
                    <a:pt x="20802" y="15226"/>
                    <a:pt x="32091" y="20699"/>
                  </a:cubicBezTo>
                  <a:cubicBezTo>
                    <a:pt x="40222" y="24670"/>
                    <a:pt x="48634" y="27829"/>
                    <a:pt x="57203" y="30768"/>
                  </a:cubicBezTo>
                  <a:cubicBezTo>
                    <a:pt x="47102" y="27078"/>
                    <a:pt x="37220" y="22950"/>
                    <a:pt x="27775" y="17759"/>
                  </a:cubicBezTo>
                  <a:cubicBezTo>
                    <a:pt x="18363" y="12568"/>
                    <a:pt x="9700" y="6376"/>
                    <a:pt x="1006" y="9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1401656" y="4330613"/>
              <a:ext cx="57202" cy="30768"/>
            </a:xfrm>
            <a:custGeom>
              <a:avLst/>
              <a:gdLst/>
              <a:ahLst/>
              <a:cxnLst/>
              <a:rect l="l" t="t" r="r" b="b"/>
              <a:pathLst>
                <a:path w="57202" h="30768" extrusionOk="0">
                  <a:moveTo>
                    <a:pt x="1006" y="90"/>
                  </a:moveTo>
                  <a:cubicBezTo>
                    <a:pt x="725" y="-97"/>
                    <a:pt x="318" y="28"/>
                    <a:pt x="131" y="278"/>
                  </a:cubicBezTo>
                  <a:cubicBezTo>
                    <a:pt x="-57" y="559"/>
                    <a:pt x="-57" y="966"/>
                    <a:pt x="225" y="1154"/>
                  </a:cubicBezTo>
                  <a:cubicBezTo>
                    <a:pt x="10326" y="8503"/>
                    <a:pt x="20802" y="15226"/>
                    <a:pt x="32091" y="20699"/>
                  </a:cubicBezTo>
                  <a:cubicBezTo>
                    <a:pt x="40253" y="24670"/>
                    <a:pt x="48634" y="27829"/>
                    <a:pt x="57203" y="30769"/>
                  </a:cubicBezTo>
                  <a:cubicBezTo>
                    <a:pt x="47102" y="27078"/>
                    <a:pt x="37220" y="22950"/>
                    <a:pt x="27775" y="17759"/>
                  </a:cubicBezTo>
                  <a:cubicBezTo>
                    <a:pt x="18363" y="12599"/>
                    <a:pt x="9700" y="6407"/>
                    <a:pt x="1006" y="9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1364001" y="3630549"/>
              <a:ext cx="136469" cy="245652"/>
            </a:xfrm>
            <a:custGeom>
              <a:avLst/>
              <a:gdLst/>
              <a:ahLst/>
              <a:cxnLst/>
              <a:rect l="l" t="t" r="r" b="b"/>
              <a:pathLst>
                <a:path w="136469" h="245652" extrusionOk="0">
                  <a:moveTo>
                    <a:pt x="5044" y="36526"/>
                  </a:moveTo>
                  <a:cubicBezTo>
                    <a:pt x="9234" y="49879"/>
                    <a:pt x="15395" y="62795"/>
                    <a:pt x="21649" y="74428"/>
                  </a:cubicBezTo>
                  <a:cubicBezTo>
                    <a:pt x="44259" y="116489"/>
                    <a:pt x="73718" y="154141"/>
                    <a:pt x="102582" y="191980"/>
                  </a:cubicBezTo>
                  <a:cubicBezTo>
                    <a:pt x="107304" y="198172"/>
                    <a:pt x="111276" y="204740"/>
                    <a:pt x="114903" y="211619"/>
                  </a:cubicBezTo>
                  <a:cubicBezTo>
                    <a:pt x="121095" y="223346"/>
                    <a:pt x="126411" y="235543"/>
                    <a:pt x="135418" y="245425"/>
                  </a:cubicBezTo>
                  <a:cubicBezTo>
                    <a:pt x="135637" y="245675"/>
                    <a:pt x="136043" y="245737"/>
                    <a:pt x="136293" y="245518"/>
                  </a:cubicBezTo>
                  <a:cubicBezTo>
                    <a:pt x="136544" y="245300"/>
                    <a:pt x="136512" y="244893"/>
                    <a:pt x="136293" y="244643"/>
                  </a:cubicBezTo>
                  <a:cubicBezTo>
                    <a:pt x="127350" y="234823"/>
                    <a:pt x="122127" y="222627"/>
                    <a:pt x="115966" y="211025"/>
                  </a:cubicBezTo>
                  <a:cubicBezTo>
                    <a:pt x="112308" y="204114"/>
                    <a:pt x="108242" y="197484"/>
                    <a:pt x="103458" y="191292"/>
                  </a:cubicBezTo>
                  <a:cubicBezTo>
                    <a:pt x="73436" y="152327"/>
                    <a:pt x="42289" y="113456"/>
                    <a:pt x="19523" y="69612"/>
                  </a:cubicBezTo>
                  <a:cubicBezTo>
                    <a:pt x="14081" y="59230"/>
                    <a:pt x="8765" y="48097"/>
                    <a:pt x="5044" y="36526"/>
                  </a:cubicBezTo>
                  <a:close/>
                  <a:moveTo>
                    <a:pt x="3762" y="31460"/>
                  </a:moveTo>
                  <a:cubicBezTo>
                    <a:pt x="4231" y="33149"/>
                    <a:pt x="4481" y="34869"/>
                    <a:pt x="5044" y="36526"/>
                  </a:cubicBezTo>
                  <a:cubicBezTo>
                    <a:pt x="4512" y="34869"/>
                    <a:pt x="4231" y="33149"/>
                    <a:pt x="3762" y="31460"/>
                  </a:cubicBezTo>
                  <a:close/>
                  <a:moveTo>
                    <a:pt x="822" y="18451"/>
                  </a:moveTo>
                  <a:cubicBezTo>
                    <a:pt x="1416" y="22798"/>
                    <a:pt x="2605" y="27144"/>
                    <a:pt x="3762" y="31460"/>
                  </a:cubicBezTo>
                  <a:cubicBezTo>
                    <a:pt x="2573" y="27176"/>
                    <a:pt x="1447" y="22829"/>
                    <a:pt x="822" y="18451"/>
                  </a:cubicBezTo>
                  <a:close/>
                  <a:moveTo>
                    <a:pt x="353" y="0"/>
                  </a:moveTo>
                  <a:cubicBezTo>
                    <a:pt x="-272" y="6192"/>
                    <a:pt x="-22" y="12353"/>
                    <a:pt x="853" y="18482"/>
                  </a:cubicBezTo>
                  <a:cubicBezTo>
                    <a:pt x="9" y="12290"/>
                    <a:pt x="-304" y="6130"/>
                    <a:pt x="35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1386714" y="3762361"/>
              <a:ext cx="71929" cy="49127"/>
            </a:xfrm>
            <a:custGeom>
              <a:avLst/>
              <a:gdLst/>
              <a:ahLst/>
              <a:cxnLst/>
              <a:rect l="l" t="t" r="r" b="b"/>
              <a:pathLst>
                <a:path w="71929" h="49127" extrusionOk="0">
                  <a:moveTo>
                    <a:pt x="0" y="0"/>
                  </a:moveTo>
                  <a:cubicBezTo>
                    <a:pt x="11508" y="15136"/>
                    <a:pt x="24549" y="30021"/>
                    <a:pt x="40748" y="40279"/>
                  </a:cubicBezTo>
                  <a:cubicBezTo>
                    <a:pt x="50036" y="46158"/>
                    <a:pt x="60324" y="50192"/>
                    <a:pt x="71426" y="48879"/>
                  </a:cubicBezTo>
                  <a:cubicBezTo>
                    <a:pt x="71770" y="48847"/>
                    <a:pt x="71957" y="48535"/>
                    <a:pt x="71926" y="48191"/>
                  </a:cubicBezTo>
                  <a:cubicBezTo>
                    <a:pt x="71895" y="47847"/>
                    <a:pt x="71582" y="47565"/>
                    <a:pt x="71238" y="47596"/>
                  </a:cubicBezTo>
                  <a:cubicBezTo>
                    <a:pt x="59167" y="49035"/>
                    <a:pt x="47784" y="44032"/>
                    <a:pt x="37902" y="37433"/>
                  </a:cubicBezTo>
                  <a:cubicBezTo>
                    <a:pt x="23110" y="27520"/>
                    <a:pt x="10945" y="1394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1364167" y="3708636"/>
              <a:ext cx="44214" cy="31987"/>
            </a:xfrm>
            <a:custGeom>
              <a:avLst/>
              <a:gdLst/>
              <a:ahLst/>
              <a:cxnLst/>
              <a:rect l="l" t="t" r="r" b="b"/>
              <a:pathLst>
                <a:path w="44214" h="31987" extrusionOk="0">
                  <a:moveTo>
                    <a:pt x="0" y="0"/>
                  </a:moveTo>
                  <a:cubicBezTo>
                    <a:pt x="5629" y="18795"/>
                    <a:pt x="26081" y="27113"/>
                    <a:pt x="43406" y="31960"/>
                  </a:cubicBezTo>
                  <a:cubicBezTo>
                    <a:pt x="43719" y="32054"/>
                    <a:pt x="44094" y="31898"/>
                    <a:pt x="44188" y="31585"/>
                  </a:cubicBezTo>
                  <a:cubicBezTo>
                    <a:pt x="44281" y="31272"/>
                    <a:pt x="44125" y="30897"/>
                    <a:pt x="43812" y="30803"/>
                  </a:cubicBezTo>
                  <a:cubicBezTo>
                    <a:pt x="26519" y="25893"/>
                    <a:pt x="6036" y="18669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1346373" y="3654472"/>
              <a:ext cx="27165" cy="23703"/>
            </a:xfrm>
            <a:custGeom>
              <a:avLst/>
              <a:gdLst/>
              <a:ahLst/>
              <a:cxnLst/>
              <a:rect l="l" t="t" r="r" b="b"/>
              <a:pathLst>
                <a:path w="27165" h="23703" extrusionOk="0">
                  <a:moveTo>
                    <a:pt x="7630" y="9288"/>
                  </a:moveTo>
                  <a:cubicBezTo>
                    <a:pt x="12978" y="15073"/>
                    <a:pt x="19013" y="20108"/>
                    <a:pt x="26300" y="23642"/>
                  </a:cubicBezTo>
                  <a:cubicBezTo>
                    <a:pt x="26613" y="23798"/>
                    <a:pt x="26925" y="23642"/>
                    <a:pt x="27082" y="23360"/>
                  </a:cubicBezTo>
                  <a:cubicBezTo>
                    <a:pt x="27238" y="23048"/>
                    <a:pt x="27176" y="22735"/>
                    <a:pt x="26894" y="22578"/>
                  </a:cubicBezTo>
                  <a:cubicBezTo>
                    <a:pt x="19608" y="19045"/>
                    <a:pt x="13103" y="14729"/>
                    <a:pt x="7630" y="9288"/>
                  </a:cubicBezTo>
                  <a:close/>
                  <a:moveTo>
                    <a:pt x="0" y="0"/>
                  </a:moveTo>
                  <a:cubicBezTo>
                    <a:pt x="2220" y="3565"/>
                    <a:pt x="4816" y="6505"/>
                    <a:pt x="7630" y="9288"/>
                  </a:cubicBezTo>
                  <a:cubicBezTo>
                    <a:pt x="4910" y="6348"/>
                    <a:pt x="2033" y="359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1391714" y="3657693"/>
              <a:ext cx="8165" cy="59514"/>
            </a:xfrm>
            <a:custGeom>
              <a:avLst/>
              <a:gdLst/>
              <a:ahLst/>
              <a:cxnLst/>
              <a:rect l="l" t="t" r="r" b="b"/>
              <a:pathLst>
                <a:path w="8165" h="59514" extrusionOk="0">
                  <a:moveTo>
                    <a:pt x="5852" y="0"/>
                  </a:moveTo>
                  <a:cubicBezTo>
                    <a:pt x="6602" y="19733"/>
                    <a:pt x="11105" y="40841"/>
                    <a:pt x="98" y="58635"/>
                  </a:cubicBezTo>
                  <a:cubicBezTo>
                    <a:pt x="-90" y="58917"/>
                    <a:pt x="4" y="59229"/>
                    <a:pt x="285" y="59417"/>
                  </a:cubicBezTo>
                  <a:cubicBezTo>
                    <a:pt x="567" y="59605"/>
                    <a:pt x="973" y="59511"/>
                    <a:pt x="1161" y="59229"/>
                  </a:cubicBezTo>
                  <a:cubicBezTo>
                    <a:pt x="12388" y="41217"/>
                    <a:pt x="7040" y="19889"/>
                    <a:pt x="585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1431456" y="3695720"/>
              <a:ext cx="13505" cy="80253"/>
            </a:xfrm>
            <a:custGeom>
              <a:avLst/>
              <a:gdLst/>
              <a:ahLst/>
              <a:cxnLst/>
              <a:rect l="l" t="t" r="r" b="b"/>
              <a:pathLst>
                <a:path w="13505" h="80253" extrusionOk="0">
                  <a:moveTo>
                    <a:pt x="9891" y="0"/>
                  </a:moveTo>
                  <a:cubicBezTo>
                    <a:pt x="12987" y="17012"/>
                    <a:pt x="14300" y="34837"/>
                    <a:pt x="11454" y="51974"/>
                  </a:cubicBezTo>
                  <a:cubicBezTo>
                    <a:pt x="9828" y="61763"/>
                    <a:pt x="6576" y="71551"/>
                    <a:pt x="134" y="79244"/>
                  </a:cubicBezTo>
                  <a:cubicBezTo>
                    <a:pt x="-85" y="79494"/>
                    <a:pt x="-23" y="79900"/>
                    <a:pt x="228" y="80119"/>
                  </a:cubicBezTo>
                  <a:cubicBezTo>
                    <a:pt x="478" y="80338"/>
                    <a:pt x="884" y="80276"/>
                    <a:pt x="1103" y="80026"/>
                  </a:cubicBezTo>
                  <a:cubicBezTo>
                    <a:pt x="8546" y="71207"/>
                    <a:pt x="11486" y="59761"/>
                    <a:pt x="12737" y="48472"/>
                  </a:cubicBezTo>
                  <a:cubicBezTo>
                    <a:pt x="14519" y="32335"/>
                    <a:pt x="13049" y="15855"/>
                    <a:pt x="989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1471565" y="3740659"/>
              <a:ext cx="10359" cy="88093"/>
            </a:xfrm>
            <a:custGeom>
              <a:avLst/>
              <a:gdLst/>
              <a:ahLst/>
              <a:cxnLst/>
              <a:rect l="l" t="t" r="r" b="b"/>
              <a:pathLst>
                <a:path w="10359" h="88093" extrusionOk="0">
                  <a:moveTo>
                    <a:pt x="9872" y="0"/>
                  </a:moveTo>
                  <a:cubicBezTo>
                    <a:pt x="9184" y="7443"/>
                    <a:pt x="8934" y="14792"/>
                    <a:pt x="9090" y="22266"/>
                  </a:cubicBezTo>
                  <a:cubicBezTo>
                    <a:pt x="9403" y="36932"/>
                    <a:pt x="10810" y="51818"/>
                    <a:pt x="7902" y="66328"/>
                  </a:cubicBezTo>
                  <a:cubicBezTo>
                    <a:pt x="6432" y="73740"/>
                    <a:pt x="3743" y="80526"/>
                    <a:pt x="84" y="87156"/>
                  </a:cubicBezTo>
                  <a:cubicBezTo>
                    <a:pt x="-73" y="87437"/>
                    <a:pt x="-10" y="87875"/>
                    <a:pt x="271" y="88031"/>
                  </a:cubicBezTo>
                  <a:cubicBezTo>
                    <a:pt x="553" y="88188"/>
                    <a:pt x="991" y="88031"/>
                    <a:pt x="1147" y="87750"/>
                  </a:cubicBezTo>
                  <a:cubicBezTo>
                    <a:pt x="4274" y="82121"/>
                    <a:pt x="6745" y="76460"/>
                    <a:pt x="8183" y="70175"/>
                  </a:cubicBezTo>
                  <a:cubicBezTo>
                    <a:pt x="11811" y="54445"/>
                    <a:pt x="9935" y="38215"/>
                    <a:pt x="9372" y="22297"/>
                  </a:cubicBezTo>
                  <a:cubicBezTo>
                    <a:pt x="9090" y="14823"/>
                    <a:pt x="9278" y="7474"/>
                    <a:pt x="987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1277761" y="3783376"/>
              <a:ext cx="141139" cy="233205"/>
            </a:xfrm>
            <a:custGeom>
              <a:avLst/>
              <a:gdLst/>
              <a:ahLst/>
              <a:cxnLst/>
              <a:rect l="l" t="t" r="r" b="b"/>
              <a:pathLst>
                <a:path w="141139" h="233205" extrusionOk="0">
                  <a:moveTo>
                    <a:pt x="0" y="0"/>
                  </a:moveTo>
                  <a:cubicBezTo>
                    <a:pt x="33055" y="55540"/>
                    <a:pt x="63295" y="112549"/>
                    <a:pt x="92941" y="169934"/>
                  </a:cubicBezTo>
                  <a:cubicBezTo>
                    <a:pt x="101572" y="186664"/>
                    <a:pt x="110923" y="203489"/>
                    <a:pt x="122744" y="218218"/>
                  </a:cubicBezTo>
                  <a:cubicBezTo>
                    <a:pt x="127403" y="224034"/>
                    <a:pt x="133032" y="230633"/>
                    <a:pt x="140319" y="233166"/>
                  </a:cubicBezTo>
                  <a:cubicBezTo>
                    <a:pt x="140631" y="233291"/>
                    <a:pt x="140975" y="233103"/>
                    <a:pt x="141100" y="232791"/>
                  </a:cubicBezTo>
                  <a:cubicBezTo>
                    <a:pt x="141225" y="232478"/>
                    <a:pt x="141038" y="232134"/>
                    <a:pt x="140725" y="232009"/>
                  </a:cubicBezTo>
                  <a:cubicBezTo>
                    <a:pt x="131812" y="228913"/>
                    <a:pt x="124338" y="218624"/>
                    <a:pt x="119116" y="211494"/>
                  </a:cubicBezTo>
                  <a:cubicBezTo>
                    <a:pt x="108702" y="197140"/>
                    <a:pt x="100165" y="181535"/>
                    <a:pt x="91940" y="165868"/>
                  </a:cubicBezTo>
                  <a:cubicBezTo>
                    <a:pt x="62576" y="109797"/>
                    <a:pt x="32617" y="5422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1319197" y="3801076"/>
              <a:ext cx="4607" cy="55622"/>
            </a:xfrm>
            <a:custGeom>
              <a:avLst/>
              <a:gdLst/>
              <a:ahLst/>
              <a:cxnLst/>
              <a:rect l="l" t="t" r="r" b="b"/>
              <a:pathLst>
                <a:path w="4607" h="55622" extrusionOk="0">
                  <a:moveTo>
                    <a:pt x="0" y="0"/>
                  </a:moveTo>
                  <a:cubicBezTo>
                    <a:pt x="4535" y="18638"/>
                    <a:pt x="5129" y="36182"/>
                    <a:pt x="782" y="54914"/>
                  </a:cubicBezTo>
                  <a:cubicBezTo>
                    <a:pt x="719" y="55227"/>
                    <a:pt x="938" y="55508"/>
                    <a:pt x="1282" y="55602"/>
                  </a:cubicBezTo>
                  <a:cubicBezTo>
                    <a:pt x="1626" y="55696"/>
                    <a:pt x="2001" y="55446"/>
                    <a:pt x="2064" y="55102"/>
                  </a:cubicBezTo>
                  <a:cubicBezTo>
                    <a:pt x="6380" y="36651"/>
                    <a:pt x="4879" y="18201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1352868" y="3849830"/>
              <a:ext cx="16270" cy="67621"/>
            </a:xfrm>
            <a:custGeom>
              <a:avLst/>
              <a:gdLst/>
              <a:ahLst/>
              <a:cxnLst/>
              <a:rect l="l" t="t" r="r" b="b"/>
              <a:pathLst>
                <a:path w="16270" h="67621" extrusionOk="0">
                  <a:moveTo>
                    <a:pt x="16270" y="0"/>
                  </a:moveTo>
                  <a:cubicBezTo>
                    <a:pt x="14894" y="10727"/>
                    <a:pt x="14050" y="21547"/>
                    <a:pt x="12361" y="32242"/>
                  </a:cubicBezTo>
                  <a:cubicBezTo>
                    <a:pt x="10454" y="44313"/>
                    <a:pt x="7639" y="56728"/>
                    <a:pt x="134" y="66641"/>
                  </a:cubicBezTo>
                  <a:cubicBezTo>
                    <a:pt x="-85" y="66923"/>
                    <a:pt x="-23" y="67329"/>
                    <a:pt x="228" y="67517"/>
                  </a:cubicBezTo>
                  <a:cubicBezTo>
                    <a:pt x="509" y="67736"/>
                    <a:pt x="916" y="67580"/>
                    <a:pt x="1103" y="67329"/>
                  </a:cubicBezTo>
                  <a:cubicBezTo>
                    <a:pt x="7483" y="58886"/>
                    <a:pt x="10266" y="48785"/>
                    <a:pt x="12049" y="38496"/>
                  </a:cubicBezTo>
                  <a:cubicBezTo>
                    <a:pt x="14269" y="25769"/>
                    <a:pt x="14863" y="12822"/>
                    <a:pt x="1627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1394526" y="3924696"/>
              <a:ext cx="13796" cy="68889"/>
            </a:xfrm>
            <a:custGeom>
              <a:avLst/>
              <a:gdLst/>
              <a:ahLst/>
              <a:cxnLst/>
              <a:rect l="l" t="t" r="r" b="b"/>
              <a:pathLst>
                <a:path w="13796" h="68889" extrusionOk="0">
                  <a:moveTo>
                    <a:pt x="11451" y="35181"/>
                  </a:moveTo>
                  <a:cubicBezTo>
                    <a:pt x="10075" y="46971"/>
                    <a:pt x="7198" y="58354"/>
                    <a:pt x="131" y="67923"/>
                  </a:cubicBezTo>
                  <a:cubicBezTo>
                    <a:pt x="-57" y="68205"/>
                    <a:pt x="-57" y="68611"/>
                    <a:pt x="225" y="68799"/>
                  </a:cubicBezTo>
                  <a:cubicBezTo>
                    <a:pt x="506" y="68986"/>
                    <a:pt x="913" y="68862"/>
                    <a:pt x="1100" y="68611"/>
                  </a:cubicBezTo>
                  <a:cubicBezTo>
                    <a:pt x="8387" y="58792"/>
                    <a:pt x="10388" y="47065"/>
                    <a:pt x="11451" y="35181"/>
                  </a:cubicBezTo>
                  <a:close/>
                  <a:moveTo>
                    <a:pt x="13797" y="0"/>
                  </a:moveTo>
                  <a:cubicBezTo>
                    <a:pt x="12734" y="11195"/>
                    <a:pt x="12827" y="23392"/>
                    <a:pt x="11451" y="35181"/>
                  </a:cubicBezTo>
                  <a:cubicBezTo>
                    <a:pt x="11795" y="31241"/>
                    <a:pt x="12546" y="27363"/>
                    <a:pt x="12734" y="23454"/>
                  </a:cubicBezTo>
                  <a:cubicBezTo>
                    <a:pt x="13046" y="15605"/>
                    <a:pt x="13203" y="7818"/>
                    <a:pt x="13797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1285298" y="3853145"/>
              <a:ext cx="53088" cy="37734"/>
            </a:xfrm>
            <a:custGeom>
              <a:avLst/>
              <a:gdLst/>
              <a:ahLst/>
              <a:cxnLst/>
              <a:rect l="l" t="t" r="r" b="b"/>
              <a:pathLst>
                <a:path w="53088" h="37734" extrusionOk="0">
                  <a:moveTo>
                    <a:pt x="0" y="0"/>
                  </a:moveTo>
                  <a:cubicBezTo>
                    <a:pt x="11195" y="19514"/>
                    <a:pt x="30772" y="32398"/>
                    <a:pt x="52381" y="37714"/>
                  </a:cubicBezTo>
                  <a:cubicBezTo>
                    <a:pt x="52694" y="37808"/>
                    <a:pt x="52975" y="37558"/>
                    <a:pt x="53069" y="37214"/>
                  </a:cubicBezTo>
                  <a:cubicBezTo>
                    <a:pt x="53163" y="36901"/>
                    <a:pt x="52913" y="36526"/>
                    <a:pt x="52569" y="36432"/>
                  </a:cubicBezTo>
                  <a:cubicBezTo>
                    <a:pt x="31022" y="31116"/>
                    <a:pt x="11602" y="1932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1297807" y="3910217"/>
              <a:ext cx="70776" cy="40901"/>
            </a:xfrm>
            <a:custGeom>
              <a:avLst/>
              <a:gdLst/>
              <a:ahLst/>
              <a:cxnLst/>
              <a:rect l="l" t="t" r="r" b="b"/>
              <a:pathLst>
                <a:path w="70776" h="40901" extrusionOk="0">
                  <a:moveTo>
                    <a:pt x="0" y="0"/>
                  </a:moveTo>
                  <a:cubicBezTo>
                    <a:pt x="3690" y="4660"/>
                    <a:pt x="7693" y="9038"/>
                    <a:pt x="11915" y="13103"/>
                  </a:cubicBezTo>
                  <a:cubicBezTo>
                    <a:pt x="20765" y="21609"/>
                    <a:pt x="30647" y="29490"/>
                    <a:pt x="41623" y="35087"/>
                  </a:cubicBezTo>
                  <a:cubicBezTo>
                    <a:pt x="50442" y="39591"/>
                    <a:pt x="60606" y="42905"/>
                    <a:pt x="70363" y="39497"/>
                  </a:cubicBezTo>
                  <a:cubicBezTo>
                    <a:pt x="70675" y="39372"/>
                    <a:pt x="70863" y="39028"/>
                    <a:pt x="70738" y="38715"/>
                  </a:cubicBezTo>
                  <a:cubicBezTo>
                    <a:pt x="70613" y="38402"/>
                    <a:pt x="70269" y="38215"/>
                    <a:pt x="69956" y="38340"/>
                  </a:cubicBezTo>
                  <a:cubicBezTo>
                    <a:pt x="59918" y="41874"/>
                    <a:pt x="49035" y="37933"/>
                    <a:pt x="40060" y="33274"/>
                  </a:cubicBezTo>
                  <a:cubicBezTo>
                    <a:pt x="28520" y="27238"/>
                    <a:pt x="18075" y="18889"/>
                    <a:pt x="8881" y="9726"/>
                  </a:cubicBezTo>
                  <a:cubicBezTo>
                    <a:pt x="5785" y="6598"/>
                    <a:pt x="2783" y="3409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1195953" y="4027394"/>
              <a:ext cx="148114" cy="188591"/>
            </a:xfrm>
            <a:custGeom>
              <a:avLst/>
              <a:gdLst/>
              <a:ahLst/>
              <a:cxnLst/>
              <a:rect l="l" t="t" r="r" b="b"/>
              <a:pathLst>
                <a:path w="148114" h="188591" extrusionOk="0">
                  <a:moveTo>
                    <a:pt x="0" y="0"/>
                  </a:moveTo>
                  <a:cubicBezTo>
                    <a:pt x="4597" y="12321"/>
                    <a:pt x="10726" y="23798"/>
                    <a:pt x="18670" y="34306"/>
                  </a:cubicBezTo>
                  <a:cubicBezTo>
                    <a:pt x="44469" y="68392"/>
                    <a:pt x="83340" y="89188"/>
                    <a:pt x="110829" y="121680"/>
                  </a:cubicBezTo>
                  <a:cubicBezTo>
                    <a:pt x="120617" y="133220"/>
                    <a:pt x="129874" y="145916"/>
                    <a:pt x="135659" y="159989"/>
                  </a:cubicBezTo>
                  <a:cubicBezTo>
                    <a:pt x="139349" y="168964"/>
                    <a:pt x="139787" y="181410"/>
                    <a:pt x="147105" y="188415"/>
                  </a:cubicBezTo>
                  <a:cubicBezTo>
                    <a:pt x="147355" y="188634"/>
                    <a:pt x="147761" y="188666"/>
                    <a:pt x="147980" y="188415"/>
                  </a:cubicBezTo>
                  <a:cubicBezTo>
                    <a:pt x="148199" y="188165"/>
                    <a:pt x="148137" y="187759"/>
                    <a:pt x="147886" y="187539"/>
                  </a:cubicBezTo>
                  <a:cubicBezTo>
                    <a:pt x="145009" y="184788"/>
                    <a:pt x="143508" y="181004"/>
                    <a:pt x="142226" y="177282"/>
                  </a:cubicBezTo>
                  <a:cubicBezTo>
                    <a:pt x="140225" y="171435"/>
                    <a:pt x="139224" y="165242"/>
                    <a:pt x="136847" y="159488"/>
                  </a:cubicBezTo>
                  <a:cubicBezTo>
                    <a:pt x="130999" y="145291"/>
                    <a:pt x="121461" y="132657"/>
                    <a:pt x="111548" y="121086"/>
                  </a:cubicBezTo>
                  <a:cubicBezTo>
                    <a:pt x="83810" y="88782"/>
                    <a:pt x="44876" y="68174"/>
                    <a:pt x="18920" y="34212"/>
                  </a:cubicBezTo>
                  <a:cubicBezTo>
                    <a:pt x="10883" y="23767"/>
                    <a:pt x="4660" y="12290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1205335" y="4075865"/>
              <a:ext cx="37620" cy="15730"/>
            </a:xfrm>
            <a:custGeom>
              <a:avLst/>
              <a:gdLst/>
              <a:ahLst/>
              <a:cxnLst/>
              <a:rect l="l" t="t" r="r" b="b"/>
              <a:pathLst>
                <a:path w="37620" h="15730" extrusionOk="0">
                  <a:moveTo>
                    <a:pt x="0" y="0"/>
                  </a:moveTo>
                  <a:cubicBezTo>
                    <a:pt x="8381" y="11008"/>
                    <a:pt x="23736" y="15230"/>
                    <a:pt x="37026" y="15730"/>
                  </a:cubicBezTo>
                  <a:cubicBezTo>
                    <a:pt x="37370" y="15730"/>
                    <a:pt x="37589" y="15386"/>
                    <a:pt x="37620" y="15042"/>
                  </a:cubicBezTo>
                  <a:cubicBezTo>
                    <a:pt x="37620" y="14698"/>
                    <a:pt x="37370" y="14479"/>
                    <a:pt x="37026" y="14448"/>
                  </a:cubicBezTo>
                  <a:cubicBezTo>
                    <a:pt x="23798" y="13948"/>
                    <a:pt x="8756" y="1075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1239953" y="4121304"/>
              <a:ext cx="54454" cy="15862"/>
            </a:xfrm>
            <a:custGeom>
              <a:avLst/>
              <a:gdLst/>
              <a:ahLst/>
              <a:cxnLst/>
              <a:rect l="l" t="t" r="r" b="b"/>
              <a:pathLst>
                <a:path w="54454" h="15862" extrusionOk="0">
                  <a:moveTo>
                    <a:pt x="0" y="0"/>
                  </a:moveTo>
                  <a:cubicBezTo>
                    <a:pt x="14354" y="12321"/>
                    <a:pt x="35275" y="18951"/>
                    <a:pt x="53945" y="14448"/>
                  </a:cubicBezTo>
                  <a:cubicBezTo>
                    <a:pt x="54257" y="14354"/>
                    <a:pt x="54508" y="13979"/>
                    <a:pt x="54445" y="13666"/>
                  </a:cubicBezTo>
                  <a:cubicBezTo>
                    <a:pt x="54351" y="13353"/>
                    <a:pt x="53976" y="13197"/>
                    <a:pt x="53663" y="13291"/>
                  </a:cubicBezTo>
                  <a:cubicBezTo>
                    <a:pt x="35087" y="17731"/>
                    <a:pt x="14573" y="11977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1263970" y="4165679"/>
              <a:ext cx="66283" cy="21254"/>
            </a:xfrm>
            <a:custGeom>
              <a:avLst/>
              <a:gdLst/>
              <a:ahLst/>
              <a:cxnLst/>
              <a:rect l="l" t="t" r="r" b="b"/>
              <a:pathLst>
                <a:path w="66283" h="21254" extrusionOk="0">
                  <a:moveTo>
                    <a:pt x="0" y="0"/>
                  </a:moveTo>
                  <a:cubicBezTo>
                    <a:pt x="6786" y="5379"/>
                    <a:pt x="14479" y="9569"/>
                    <a:pt x="22391" y="13103"/>
                  </a:cubicBezTo>
                  <a:cubicBezTo>
                    <a:pt x="29615" y="16324"/>
                    <a:pt x="37183" y="19045"/>
                    <a:pt x="44969" y="20421"/>
                  </a:cubicBezTo>
                  <a:cubicBezTo>
                    <a:pt x="52037" y="21703"/>
                    <a:pt x="59918" y="22016"/>
                    <a:pt x="65984" y="17575"/>
                  </a:cubicBezTo>
                  <a:cubicBezTo>
                    <a:pt x="66266" y="17388"/>
                    <a:pt x="66391" y="16981"/>
                    <a:pt x="66172" y="16700"/>
                  </a:cubicBezTo>
                  <a:cubicBezTo>
                    <a:pt x="65984" y="16418"/>
                    <a:pt x="65578" y="16418"/>
                    <a:pt x="65296" y="16606"/>
                  </a:cubicBezTo>
                  <a:cubicBezTo>
                    <a:pt x="58698" y="21422"/>
                    <a:pt x="49535" y="20483"/>
                    <a:pt x="42030" y="18951"/>
                  </a:cubicBezTo>
                  <a:cubicBezTo>
                    <a:pt x="27488" y="15980"/>
                    <a:pt x="11821" y="903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1252556" y="4035618"/>
              <a:ext cx="15939" cy="73948"/>
            </a:xfrm>
            <a:custGeom>
              <a:avLst/>
              <a:gdLst/>
              <a:ahLst/>
              <a:cxnLst/>
              <a:rect l="l" t="t" r="r" b="b"/>
              <a:pathLst>
                <a:path w="15939" h="73948" extrusionOk="0">
                  <a:moveTo>
                    <a:pt x="0" y="0"/>
                  </a:moveTo>
                  <a:cubicBezTo>
                    <a:pt x="344" y="7036"/>
                    <a:pt x="2252" y="13729"/>
                    <a:pt x="4316" y="20421"/>
                  </a:cubicBezTo>
                  <a:cubicBezTo>
                    <a:pt x="7130" y="29552"/>
                    <a:pt x="10414" y="38559"/>
                    <a:pt x="12634" y="47878"/>
                  </a:cubicBezTo>
                  <a:cubicBezTo>
                    <a:pt x="14510" y="55821"/>
                    <a:pt x="16387" y="65390"/>
                    <a:pt x="12540" y="73083"/>
                  </a:cubicBezTo>
                  <a:cubicBezTo>
                    <a:pt x="12384" y="73396"/>
                    <a:pt x="12540" y="73709"/>
                    <a:pt x="12822" y="73865"/>
                  </a:cubicBezTo>
                  <a:cubicBezTo>
                    <a:pt x="13134" y="74022"/>
                    <a:pt x="13447" y="73959"/>
                    <a:pt x="13603" y="73678"/>
                  </a:cubicBezTo>
                  <a:cubicBezTo>
                    <a:pt x="17638" y="65609"/>
                    <a:pt x="15667" y="55977"/>
                    <a:pt x="13510" y="47690"/>
                  </a:cubicBezTo>
                  <a:cubicBezTo>
                    <a:pt x="11102" y="38402"/>
                    <a:pt x="7693" y="29427"/>
                    <a:pt x="4722" y="20327"/>
                  </a:cubicBezTo>
                  <a:cubicBezTo>
                    <a:pt x="2533" y="13666"/>
                    <a:pt x="469" y="7005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1307282" y="4066015"/>
              <a:ext cx="10852" cy="88304"/>
            </a:xfrm>
            <a:custGeom>
              <a:avLst/>
              <a:gdLst/>
              <a:ahLst/>
              <a:cxnLst/>
              <a:rect l="l" t="t" r="r" b="b"/>
              <a:pathLst>
                <a:path w="10852" h="88304" extrusionOk="0">
                  <a:moveTo>
                    <a:pt x="0" y="0"/>
                  </a:moveTo>
                  <a:cubicBezTo>
                    <a:pt x="3972" y="17075"/>
                    <a:pt x="8318" y="34243"/>
                    <a:pt x="9569" y="51787"/>
                  </a:cubicBezTo>
                  <a:cubicBezTo>
                    <a:pt x="10445" y="63921"/>
                    <a:pt x="9757" y="76117"/>
                    <a:pt x="5066" y="87469"/>
                  </a:cubicBezTo>
                  <a:cubicBezTo>
                    <a:pt x="4941" y="87781"/>
                    <a:pt x="5035" y="88125"/>
                    <a:pt x="5348" y="88251"/>
                  </a:cubicBezTo>
                  <a:cubicBezTo>
                    <a:pt x="5660" y="88375"/>
                    <a:pt x="6098" y="88282"/>
                    <a:pt x="6223" y="87969"/>
                  </a:cubicBezTo>
                  <a:cubicBezTo>
                    <a:pt x="11508" y="75147"/>
                    <a:pt x="11508" y="61387"/>
                    <a:pt x="9945" y="47815"/>
                  </a:cubicBezTo>
                  <a:cubicBezTo>
                    <a:pt x="8099" y="31585"/>
                    <a:pt x="3909" y="15761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1" name="Google Shape;971;p9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0"/>
          <p:cNvSpPr txBox="1">
            <a:spLocks noGrp="1"/>
          </p:cNvSpPr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974" name="Google Shape;974;p10"/>
          <p:cNvSpPr txBox="1">
            <a:spLocks noGrp="1"/>
          </p:cNvSpPr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5" name="Google Shape;975;p10"/>
          <p:cNvSpPr>
            <a:spLocks noGrp="1"/>
          </p:cNvSpPr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  <p:sp>
        <p:nvSpPr>
          <p:cNvPr id="976" name="Google Shape;976;p10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49364" y="641407"/>
            <a:ext cx="10893161" cy="5575168"/>
          </a:xfrm>
          <a:custGeom>
            <a:avLst/>
            <a:gdLst/>
            <a:ahLst/>
            <a:cxnLst/>
            <a:rect l="l" t="t" r="r" b="b"/>
            <a:pathLst>
              <a:path w="1201010" h="1373194" extrusionOk="0">
                <a:moveTo>
                  <a:pt x="0" y="0"/>
                </a:moveTo>
                <a:lnTo>
                  <a:pt x="1201010" y="0"/>
                </a:lnTo>
                <a:lnTo>
                  <a:pt x="1201010" y="1373195"/>
                </a:lnTo>
                <a:lnTo>
                  <a:pt x="0" y="1373195"/>
                </a:lnTo>
                <a:close/>
              </a:path>
            </a:pathLst>
          </a:custGeom>
          <a:solidFill>
            <a:srgbClr val="F1E6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9;p1"/>
          <p:cNvGrpSpPr/>
          <p:nvPr/>
        </p:nvGrpSpPr>
        <p:grpSpPr>
          <a:xfrm>
            <a:off x="1225296" y="1161190"/>
            <a:ext cx="9832311" cy="4587643"/>
            <a:chOff x="1225296" y="1161190"/>
            <a:chExt cx="9832311" cy="4587643"/>
          </a:xfrm>
        </p:grpSpPr>
        <p:sp>
          <p:nvSpPr>
            <p:cNvPr id="10" name="Google Shape;10;p1"/>
            <p:cNvSpPr/>
            <p:nvPr/>
          </p:nvSpPr>
          <p:spPr>
            <a:xfrm>
              <a:off x="1225296" y="1161190"/>
              <a:ext cx="9832311" cy="4587643"/>
            </a:xfrm>
            <a:custGeom>
              <a:avLst/>
              <a:gdLst/>
              <a:ahLst/>
              <a:cxnLst/>
              <a:rect l="l" t="t" r="r" b="b"/>
              <a:pathLst>
                <a:path w="9832311" h="4587643" extrusionOk="0">
                  <a:moveTo>
                    <a:pt x="9176950" y="3932283"/>
                  </a:moveTo>
                  <a:lnTo>
                    <a:pt x="9832311" y="3932283"/>
                  </a:lnTo>
                  <a:lnTo>
                    <a:pt x="9832311" y="4587643"/>
                  </a:lnTo>
                  <a:lnTo>
                    <a:pt x="9176950" y="4587643"/>
                  </a:lnTo>
                  <a:close/>
                  <a:moveTo>
                    <a:pt x="8522665" y="3932283"/>
                  </a:moveTo>
                  <a:lnTo>
                    <a:pt x="9175044" y="3932283"/>
                  </a:lnTo>
                  <a:lnTo>
                    <a:pt x="9175044" y="4587643"/>
                  </a:lnTo>
                  <a:lnTo>
                    <a:pt x="8522665" y="4587643"/>
                  </a:lnTo>
                  <a:close/>
                  <a:moveTo>
                    <a:pt x="7867304" y="3932283"/>
                  </a:moveTo>
                  <a:lnTo>
                    <a:pt x="8519683" y="3932283"/>
                  </a:lnTo>
                  <a:lnTo>
                    <a:pt x="8519683" y="4587643"/>
                  </a:lnTo>
                  <a:lnTo>
                    <a:pt x="7867304" y="4587643"/>
                  </a:lnTo>
                  <a:close/>
                  <a:moveTo>
                    <a:pt x="7207051" y="3932283"/>
                  </a:moveTo>
                  <a:lnTo>
                    <a:pt x="7862412" y="3932283"/>
                  </a:lnTo>
                  <a:lnTo>
                    <a:pt x="7862412" y="4587643"/>
                  </a:lnTo>
                  <a:lnTo>
                    <a:pt x="7207051" y="4587643"/>
                  </a:lnTo>
                  <a:close/>
                  <a:moveTo>
                    <a:pt x="6549905" y="3932283"/>
                  </a:moveTo>
                  <a:lnTo>
                    <a:pt x="7205266" y="3932283"/>
                  </a:lnTo>
                  <a:lnTo>
                    <a:pt x="7205266" y="4587643"/>
                  </a:lnTo>
                  <a:lnTo>
                    <a:pt x="6549905" y="4587643"/>
                  </a:lnTo>
                  <a:close/>
                  <a:moveTo>
                    <a:pt x="5896452" y="3932283"/>
                  </a:moveTo>
                  <a:lnTo>
                    <a:pt x="6547282" y="3932283"/>
                  </a:lnTo>
                  <a:lnTo>
                    <a:pt x="6547282" y="4587643"/>
                  </a:lnTo>
                  <a:lnTo>
                    <a:pt x="5896452" y="4587643"/>
                  </a:lnTo>
                  <a:close/>
                  <a:moveTo>
                    <a:pt x="5241091" y="3932283"/>
                  </a:moveTo>
                  <a:lnTo>
                    <a:pt x="5891921" y="3932283"/>
                  </a:lnTo>
                  <a:lnTo>
                    <a:pt x="5891921" y="4587643"/>
                  </a:lnTo>
                  <a:lnTo>
                    <a:pt x="5241091" y="4587643"/>
                  </a:lnTo>
                  <a:close/>
                  <a:moveTo>
                    <a:pt x="4586806" y="3932283"/>
                  </a:moveTo>
                  <a:lnTo>
                    <a:pt x="5239184" y="3932283"/>
                  </a:lnTo>
                  <a:lnTo>
                    <a:pt x="5239184" y="4587643"/>
                  </a:lnTo>
                  <a:lnTo>
                    <a:pt x="4586806" y="4587643"/>
                  </a:lnTo>
                  <a:close/>
                  <a:moveTo>
                    <a:pt x="3931445" y="3932283"/>
                  </a:moveTo>
                  <a:lnTo>
                    <a:pt x="4583823" y="3932283"/>
                  </a:lnTo>
                  <a:lnTo>
                    <a:pt x="4583823" y="4587643"/>
                  </a:lnTo>
                  <a:lnTo>
                    <a:pt x="3931445" y="4587643"/>
                  </a:lnTo>
                  <a:close/>
                  <a:moveTo>
                    <a:pt x="3275726" y="3932283"/>
                  </a:moveTo>
                  <a:lnTo>
                    <a:pt x="3931087" y="3932283"/>
                  </a:lnTo>
                  <a:lnTo>
                    <a:pt x="3931087" y="4587643"/>
                  </a:lnTo>
                  <a:lnTo>
                    <a:pt x="3275726" y="4587643"/>
                  </a:lnTo>
                  <a:close/>
                  <a:moveTo>
                    <a:pt x="2618460" y="3932282"/>
                  </a:moveTo>
                  <a:lnTo>
                    <a:pt x="2618464" y="3932282"/>
                  </a:lnTo>
                  <a:lnTo>
                    <a:pt x="2618464" y="3932283"/>
                  </a:lnTo>
                  <a:lnTo>
                    <a:pt x="3273819" y="3932283"/>
                  </a:lnTo>
                  <a:lnTo>
                    <a:pt x="3273819" y="4587643"/>
                  </a:lnTo>
                  <a:lnTo>
                    <a:pt x="2618460" y="4587643"/>
                  </a:lnTo>
                  <a:close/>
                  <a:moveTo>
                    <a:pt x="1965008" y="3932282"/>
                  </a:moveTo>
                  <a:lnTo>
                    <a:pt x="1965012" y="3932282"/>
                  </a:lnTo>
                  <a:lnTo>
                    <a:pt x="1965012" y="3932283"/>
                  </a:lnTo>
                  <a:lnTo>
                    <a:pt x="2615837" y="3932283"/>
                  </a:lnTo>
                  <a:lnTo>
                    <a:pt x="2615837" y="4587643"/>
                  </a:lnTo>
                  <a:lnTo>
                    <a:pt x="1965008" y="4587643"/>
                  </a:lnTo>
                  <a:close/>
                  <a:moveTo>
                    <a:pt x="1309647" y="3932282"/>
                  </a:moveTo>
                  <a:lnTo>
                    <a:pt x="1309649" y="3932282"/>
                  </a:lnTo>
                  <a:lnTo>
                    <a:pt x="1309649" y="3932283"/>
                  </a:lnTo>
                  <a:lnTo>
                    <a:pt x="1960477" y="3932283"/>
                  </a:lnTo>
                  <a:lnTo>
                    <a:pt x="1960477" y="4587643"/>
                  </a:lnTo>
                  <a:lnTo>
                    <a:pt x="1309647" y="4587643"/>
                  </a:lnTo>
                  <a:close/>
                  <a:moveTo>
                    <a:pt x="655361" y="3932282"/>
                  </a:moveTo>
                  <a:lnTo>
                    <a:pt x="655363" y="3932282"/>
                  </a:lnTo>
                  <a:lnTo>
                    <a:pt x="655363" y="3932283"/>
                  </a:lnTo>
                  <a:lnTo>
                    <a:pt x="1307858" y="3932283"/>
                  </a:lnTo>
                  <a:lnTo>
                    <a:pt x="1307858" y="4587643"/>
                  </a:lnTo>
                  <a:lnTo>
                    <a:pt x="655361" y="4587643"/>
                  </a:lnTo>
                  <a:close/>
                  <a:moveTo>
                    <a:pt x="0" y="3932282"/>
                  </a:moveTo>
                  <a:lnTo>
                    <a:pt x="2" y="3932282"/>
                  </a:lnTo>
                  <a:lnTo>
                    <a:pt x="2" y="3932283"/>
                  </a:lnTo>
                  <a:lnTo>
                    <a:pt x="652497" y="3932283"/>
                  </a:lnTo>
                  <a:lnTo>
                    <a:pt x="652497" y="4587643"/>
                  </a:lnTo>
                  <a:lnTo>
                    <a:pt x="0" y="4587643"/>
                  </a:lnTo>
                  <a:close/>
                  <a:moveTo>
                    <a:pt x="9176950" y="2621561"/>
                  </a:moveTo>
                  <a:lnTo>
                    <a:pt x="9832311" y="2621561"/>
                  </a:lnTo>
                  <a:lnTo>
                    <a:pt x="9832311" y="3276922"/>
                  </a:lnTo>
                  <a:lnTo>
                    <a:pt x="9832311" y="3932282"/>
                  </a:lnTo>
                  <a:lnTo>
                    <a:pt x="9176950" y="3932282"/>
                  </a:lnTo>
                  <a:lnTo>
                    <a:pt x="9176950" y="3276922"/>
                  </a:lnTo>
                  <a:close/>
                  <a:moveTo>
                    <a:pt x="8522665" y="2621561"/>
                  </a:moveTo>
                  <a:lnTo>
                    <a:pt x="9175044" y="2621561"/>
                  </a:lnTo>
                  <a:lnTo>
                    <a:pt x="9175044" y="3276922"/>
                  </a:lnTo>
                  <a:lnTo>
                    <a:pt x="9175044" y="3932282"/>
                  </a:lnTo>
                  <a:lnTo>
                    <a:pt x="8522665" y="3932282"/>
                  </a:lnTo>
                  <a:lnTo>
                    <a:pt x="8522665" y="3276922"/>
                  </a:lnTo>
                  <a:close/>
                  <a:moveTo>
                    <a:pt x="7867304" y="2621561"/>
                  </a:moveTo>
                  <a:lnTo>
                    <a:pt x="8519683" y="2621561"/>
                  </a:lnTo>
                  <a:lnTo>
                    <a:pt x="8519683" y="3276922"/>
                  </a:lnTo>
                  <a:lnTo>
                    <a:pt x="8519683" y="3932282"/>
                  </a:lnTo>
                  <a:lnTo>
                    <a:pt x="7867304" y="3932282"/>
                  </a:lnTo>
                  <a:lnTo>
                    <a:pt x="7867304" y="3276922"/>
                  </a:lnTo>
                  <a:close/>
                  <a:moveTo>
                    <a:pt x="7207051" y="2621561"/>
                  </a:moveTo>
                  <a:lnTo>
                    <a:pt x="7862412" y="2621561"/>
                  </a:lnTo>
                  <a:lnTo>
                    <a:pt x="7862412" y="3276922"/>
                  </a:lnTo>
                  <a:lnTo>
                    <a:pt x="7862412" y="3932282"/>
                  </a:lnTo>
                  <a:lnTo>
                    <a:pt x="7207051" y="3932282"/>
                  </a:lnTo>
                  <a:lnTo>
                    <a:pt x="7207051" y="3276922"/>
                  </a:lnTo>
                  <a:close/>
                  <a:moveTo>
                    <a:pt x="6549905" y="2621561"/>
                  </a:moveTo>
                  <a:lnTo>
                    <a:pt x="7205266" y="2621561"/>
                  </a:lnTo>
                  <a:lnTo>
                    <a:pt x="7205266" y="3276922"/>
                  </a:lnTo>
                  <a:lnTo>
                    <a:pt x="7205266" y="3932282"/>
                  </a:lnTo>
                  <a:lnTo>
                    <a:pt x="6549905" y="3932282"/>
                  </a:lnTo>
                  <a:lnTo>
                    <a:pt x="6549905" y="3276922"/>
                  </a:lnTo>
                  <a:close/>
                  <a:moveTo>
                    <a:pt x="5896452" y="2621561"/>
                  </a:moveTo>
                  <a:lnTo>
                    <a:pt x="6547282" y="2621561"/>
                  </a:lnTo>
                  <a:lnTo>
                    <a:pt x="6547282" y="3276922"/>
                  </a:lnTo>
                  <a:lnTo>
                    <a:pt x="6547282" y="3932282"/>
                  </a:lnTo>
                  <a:lnTo>
                    <a:pt x="5896452" y="3932282"/>
                  </a:lnTo>
                  <a:lnTo>
                    <a:pt x="5896452" y="3276922"/>
                  </a:lnTo>
                  <a:close/>
                  <a:moveTo>
                    <a:pt x="5241091" y="2621561"/>
                  </a:moveTo>
                  <a:lnTo>
                    <a:pt x="5891921" y="2621561"/>
                  </a:lnTo>
                  <a:lnTo>
                    <a:pt x="5891921" y="3276922"/>
                  </a:lnTo>
                  <a:lnTo>
                    <a:pt x="5891921" y="3932282"/>
                  </a:lnTo>
                  <a:lnTo>
                    <a:pt x="5241091" y="3932282"/>
                  </a:lnTo>
                  <a:lnTo>
                    <a:pt x="5241091" y="3276922"/>
                  </a:lnTo>
                  <a:close/>
                  <a:moveTo>
                    <a:pt x="4586806" y="2621561"/>
                  </a:moveTo>
                  <a:lnTo>
                    <a:pt x="5239184" y="2621561"/>
                  </a:lnTo>
                  <a:lnTo>
                    <a:pt x="5239184" y="3276922"/>
                  </a:lnTo>
                  <a:lnTo>
                    <a:pt x="5239184" y="3932282"/>
                  </a:lnTo>
                  <a:lnTo>
                    <a:pt x="4586806" y="3932282"/>
                  </a:lnTo>
                  <a:lnTo>
                    <a:pt x="4586806" y="3276922"/>
                  </a:lnTo>
                  <a:close/>
                  <a:moveTo>
                    <a:pt x="3931445" y="2621561"/>
                  </a:moveTo>
                  <a:lnTo>
                    <a:pt x="4583823" y="2621561"/>
                  </a:lnTo>
                  <a:lnTo>
                    <a:pt x="4583823" y="3276922"/>
                  </a:lnTo>
                  <a:lnTo>
                    <a:pt x="4583823" y="3932282"/>
                  </a:lnTo>
                  <a:lnTo>
                    <a:pt x="3931445" y="3932282"/>
                  </a:lnTo>
                  <a:lnTo>
                    <a:pt x="3931445" y="3276922"/>
                  </a:lnTo>
                  <a:close/>
                  <a:moveTo>
                    <a:pt x="3275726" y="2621561"/>
                  </a:moveTo>
                  <a:lnTo>
                    <a:pt x="3931087" y="2621561"/>
                  </a:lnTo>
                  <a:lnTo>
                    <a:pt x="3931087" y="3276922"/>
                  </a:lnTo>
                  <a:lnTo>
                    <a:pt x="3931087" y="3932282"/>
                  </a:lnTo>
                  <a:lnTo>
                    <a:pt x="3275726" y="3932282"/>
                  </a:lnTo>
                  <a:lnTo>
                    <a:pt x="3275726" y="3276922"/>
                  </a:lnTo>
                  <a:close/>
                  <a:moveTo>
                    <a:pt x="2618467" y="2621561"/>
                  </a:moveTo>
                  <a:lnTo>
                    <a:pt x="3273819" y="2621561"/>
                  </a:lnTo>
                  <a:lnTo>
                    <a:pt x="3273819" y="3276922"/>
                  </a:lnTo>
                  <a:lnTo>
                    <a:pt x="3273819" y="3932282"/>
                  </a:lnTo>
                  <a:lnTo>
                    <a:pt x="2618464" y="3932282"/>
                  </a:lnTo>
                  <a:lnTo>
                    <a:pt x="2618464" y="3276922"/>
                  </a:lnTo>
                  <a:lnTo>
                    <a:pt x="2618467" y="3276922"/>
                  </a:lnTo>
                  <a:close/>
                  <a:moveTo>
                    <a:pt x="1965015" y="2621561"/>
                  </a:moveTo>
                  <a:lnTo>
                    <a:pt x="2615843" y="2621561"/>
                  </a:lnTo>
                  <a:lnTo>
                    <a:pt x="2615843" y="3276922"/>
                  </a:lnTo>
                  <a:lnTo>
                    <a:pt x="2615840" y="3276922"/>
                  </a:lnTo>
                  <a:lnTo>
                    <a:pt x="2615840" y="3932283"/>
                  </a:lnTo>
                  <a:lnTo>
                    <a:pt x="2615837" y="3932283"/>
                  </a:lnTo>
                  <a:lnTo>
                    <a:pt x="2615837" y="3932282"/>
                  </a:lnTo>
                  <a:lnTo>
                    <a:pt x="1965012" y="3932282"/>
                  </a:lnTo>
                  <a:lnTo>
                    <a:pt x="1965012" y="3276922"/>
                  </a:lnTo>
                  <a:lnTo>
                    <a:pt x="1965015" y="3276922"/>
                  </a:lnTo>
                  <a:close/>
                  <a:moveTo>
                    <a:pt x="1309652" y="2621561"/>
                  </a:moveTo>
                  <a:lnTo>
                    <a:pt x="1960483" y="2621561"/>
                  </a:lnTo>
                  <a:lnTo>
                    <a:pt x="1960483" y="3276922"/>
                  </a:lnTo>
                  <a:lnTo>
                    <a:pt x="1960480" y="3276922"/>
                  </a:lnTo>
                  <a:lnTo>
                    <a:pt x="1960480" y="3932282"/>
                  </a:lnTo>
                  <a:lnTo>
                    <a:pt x="1960480" y="3932283"/>
                  </a:lnTo>
                  <a:lnTo>
                    <a:pt x="1960477" y="3932283"/>
                  </a:lnTo>
                  <a:lnTo>
                    <a:pt x="1960477" y="3932282"/>
                  </a:lnTo>
                  <a:lnTo>
                    <a:pt x="1309649" y="3932282"/>
                  </a:lnTo>
                  <a:lnTo>
                    <a:pt x="1309649" y="3276922"/>
                  </a:lnTo>
                  <a:lnTo>
                    <a:pt x="1309652" y="3276922"/>
                  </a:lnTo>
                  <a:close/>
                  <a:moveTo>
                    <a:pt x="655365" y="2621561"/>
                  </a:moveTo>
                  <a:lnTo>
                    <a:pt x="1307864" y="2621561"/>
                  </a:lnTo>
                  <a:lnTo>
                    <a:pt x="1307864" y="3276922"/>
                  </a:lnTo>
                  <a:lnTo>
                    <a:pt x="1307862" y="3276922"/>
                  </a:lnTo>
                  <a:lnTo>
                    <a:pt x="1307862" y="3932283"/>
                  </a:lnTo>
                  <a:lnTo>
                    <a:pt x="1307858" y="3932283"/>
                  </a:lnTo>
                  <a:lnTo>
                    <a:pt x="1307858" y="3932282"/>
                  </a:lnTo>
                  <a:lnTo>
                    <a:pt x="655363" y="3932282"/>
                  </a:lnTo>
                  <a:lnTo>
                    <a:pt x="655363" y="3276922"/>
                  </a:lnTo>
                  <a:lnTo>
                    <a:pt x="655365" y="3276922"/>
                  </a:lnTo>
                  <a:close/>
                  <a:moveTo>
                    <a:pt x="4" y="2621561"/>
                  </a:moveTo>
                  <a:lnTo>
                    <a:pt x="652501" y="2621561"/>
                  </a:lnTo>
                  <a:lnTo>
                    <a:pt x="652501" y="3276922"/>
                  </a:lnTo>
                  <a:lnTo>
                    <a:pt x="652499" y="3276922"/>
                  </a:lnTo>
                  <a:lnTo>
                    <a:pt x="652499" y="3932282"/>
                  </a:lnTo>
                  <a:lnTo>
                    <a:pt x="652499" y="3932283"/>
                  </a:lnTo>
                  <a:lnTo>
                    <a:pt x="652497" y="3932283"/>
                  </a:lnTo>
                  <a:lnTo>
                    <a:pt x="652497" y="3932282"/>
                  </a:lnTo>
                  <a:lnTo>
                    <a:pt x="2" y="3932282"/>
                  </a:lnTo>
                  <a:lnTo>
                    <a:pt x="2" y="3276922"/>
                  </a:lnTo>
                  <a:lnTo>
                    <a:pt x="4" y="3276922"/>
                  </a:lnTo>
                  <a:close/>
                  <a:moveTo>
                    <a:pt x="9176950" y="1966201"/>
                  </a:moveTo>
                  <a:lnTo>
                    <a:pt x="9832311" y="1966201"/>
                  </a:lnTo>
                  <a:lnTo>
                    <a:pt x="9832311" y="2621561"/>
                  </a:lnTo>
                  <a:lnTo>
                    <a:pt x="9176950" y="2621561"/>
                  </a:lnTo>
                  <a:close/>
                  <a:moveTo>
                    <a:pt x="8522665" y="1966201"/>
                  </a:moveTo>
                  <a:lnTo>
                    <a:pt x="9175044" y="1966201"/>
                  </a:lnTo>
                  <a:lnTo>
                    <a:pt x="9175044" y="2621561"/>
                  </a:lnTo>
                  <a:lnTo>
                    <a:pt x="8522665" y="2621561"/>
                  </a:lnTo>
                  <a:close/>
                  <a:moveTo>
                    <a:pt x="7867304" y="1966201"/>
                  </a:moveTo>
                  <a:lnTo>
                    <a:pt x="8519683" y="1966201"/>
                  </a:lnTo>
                  <a:lnTo>
                    <a:pt x="8519683" y="2621561"/>
                  </a:lnTo>
                  <a:lnTo>
                    <a:pt x="7867304" y="2621561"/>
                  </a:lnTo>
                  <a:close/>
                  <a:moveTo>
                    <a:pt x="7207051" y="1966201"/>
                  </a:moveTo>
                  <a:lnTo>
                    <a:pt x="7862412" y="1966201"/>
                  </a:lnTo>
                  <a:lnTo>
                    <a:pt x="7862412" y="2621561"/>
                  </a:lnTo>
                  <a:lnTo>
                    <a:pt x="7207051" y="2621561"/>
                  </a:lnTo>
                  <a:close/>
                  <a:moveTo>
                    <a:pt x="6549905" y="1966201"/>
                  </a:moveTo>
                  <a:lnTo>
                    <a:pt x="7205266" y="1966201"/>
                  </a:lnTo>
                  <a:lnTo>
                    <a:pt x="7205266" y="2621561"/>
                  </a:lnTo>
                  <a:lnTo>
                    <a:pt x="6549905" y="2621561"/>
                  </a:lnTo>
                  <a:close/>
                  <a:moveTo>
                    <a:pt x="5896452" y="1966201"/>
                  </a:moveTo>
                  <a:lnTo>
                    <a:pt x="6547282" y="1966201"/>
                  </a:lnTo>
                  <a:lnTo>
                    <a:pt x="6547282" y="2621561"/>
                  </a:lnTo>
                  <a:lnTo>
                    <a:pt x="5896452" y="2621561"/>
                  </a:lnTo>
                  <a:close/>
                  <a:moveTo>
                    <a:pt x="5241091" y="1966201"/>
                  </a:moveTo>
                  <a:lnTo>
                    <a:pt x="5891921" y="1966201"/>
                  </a:lnTo>
                  <a:lnTo>
                    <a:pt x="5891921" y="2621561"/>
                  </a:lnTo>
                  <a:lnTo>
                    <a:pt x="5241091" y="2621561"/>
                  </a:lnTo>
                  <a:close/>
                  <a:moveTo>
                    <a:pt x="4586806" y="1966201"/>
                  </a:moveTo>
                  <a:lnTo>
                    <a:pt x="5239184" y="1966201"/>
                  </a:lnTo>
                  <a:lnTo>
                    <a:pt x="5239184" y="2621561"/>
                  </a:lnTo>
                  <a:lnTo>
                    <a:pt x="4586806" y="2621561"/>
                  </a:lnTo>
                  <a:close/>
                  <a:moveTo>
                    <a:pt x="3931445" y="1966201"/>
                  </a:moveTo>
                  <a:lnTo>
                    <a:pt x="4583823" y="1966201"/>
                  </a:lnTo>
                  <a:lnTo>
                    <a:pt x="4583823" y="2621561"/>
                  </a:lnTo>
                  <a:lnTo>
                    <a:pt x="3931445" y="2621561"/>
                  </a:lnTo>
                  <a:close/>
                  <a:moveTo>
                    <a:pt x="3275726" y="1966201"/>
                  </a:moveTo>
                  <a:lnTo>
                    <a:pt x="3931087" y="1966201"/>
                  </a:lnTo>
                  <a:lnTo>
                    <a:pt x="3931087" y="2621561"/>
                  </a:lnTo>
                  <a:lnTo>
                    <a:pt x="3275726" y="2621561"/>
                  </a:lnTo>
                  <a:close/>
                  <a:moveTo>
                    <a:pt x="2618470" y="1966200"/>
                  </a:moveTo>
                  <a:lnTo>
                    <a:pt x="2618472" y="1966200"/>
                  </a:lnTo>
                  <a:lnTo>
                    <a:pt x="2618472" y="1966201"/>
                  </a:lnTo>
                  <a:lnTo>
                    <a:pt x="3273819" y="1966201"/>
                  </a:lnTo>
                  <a:lnTo>
                    <a:pt x="3273819" y="2621561"/>
                  </a:lnTo>
                  <a:lnTo>
                    <a:pt x="2618470" y="2621561"/>
                  </a:lnTo>
                  <a:close/>
                  <a:moveTo>
                    <a:pt x="1965018" y="1966200"/>
                  </a:moveTo>
                  <a:lnTo>
                    <a:pt x="1965022" y="1966200"/>
                  </a:lnTo>
                  <a:lnTo>
                    <a:pt x="1965022" y="1966201"/>
                  </a:lnTo>
                  <a:lnTo>
                    <a:pt x="2615847" y="1966201"/>
                  </a:lnTo>
                  <a:lnTo>
                    <a:pt x="2615847" y="2621561"/>
                  </a:lnTo>
                  <a:lnTo>
                    <a:pt x="1965018" y="2621561"/>
                  </a:lnTo>
                  <a:close/>
                  <a:moveTo>
                    <a:pt x="1309655" y="1966200"/>
                  </a:moveTo>
                  <a:lnTo>
                    <a:pt x="1309658" y="1966200"/>
                  </a:lnTo>
                  <a:lnTo>
                    <a:pt x="1309658" y="1966201"/>
                  </a:lnTo>
                  <a:lnTo>
                    <a:pt x="1960487" y="1966201"/>
                  </a:lnTo>
                  <a:lnTo>
                    <a:pt x="1960487" y="2621561"/>
                  </a:lnTo>
                  <a:lnTo>
                    <a:pt x="1309655" y="2621561"/>
                  </a:lnTo>
                  <a:close/>
                  <a:moveTo>
                    <a:pt x="655367" y="1966200"/>
                  </a:moveTo>
                  <a:lnTo>
                    <a:pt x="655369" y="1966200"/>
                  </a:lnTo>
                  <a:lnTo>
                    <a:pt x="655369" y="1966201"/>
                  </a:lnTo>
                  <a:lnTo>
                    <a:pt x="1307867" y="1966201"/>
                  </a:lnTo>
                  <a:lnTo>
                    <a:pt x="1307867" y="2621561"/>
                  </a:lnTo>
                  <a:lnTo>
                    <a:pt x="655367" y="2621561"/>
                  </a:lnTo>
                  <a:close/>
                  <a:moveTo>
                    <a:pt x="6" y="1966200"/>
                  </a:moveTo>
                  <a:lnTo>
                    <a:pt x="8" y="1966200"/>
                  </a:lnTo>
                  <a:lnTo>
                    <a:pt x="8" y="1966201"/>
                  </a:lnTo>
                  <a:lnTo>
                    <a:pt x="652503" y="1966201"/>
                  </a:lnTo>
                  <a:lnTo>
                    <a:pt x="652503" y="2621561"/>
                  </a:lnTo>
                  <a:lnTo>
                    <a:pt x="6" y="2621561"/>
                  </a:lnTo>
                  <a:close/>
                  <a:moveTo>
                    <a:pt x="9176950" y="1310840"/>
                  </a:moveTo>
                  <a:lnTo>
                    <a:pt x="9832311" y="1310840"/>
                  </a:lnTo>
                  <a:lnTo>
                    <a:pt x="9832311" y="1966200"/>
                  </a:lnTo>
                  <a:lnTo>
                    <a:pt x="9176950" y="1966200"/>
                  </a:lnTo>
                  <a:close/>
                  <a:moveTo>
                    <a:pt x="8522665" y="1310840"/>
                  </a:moveTo>
                  <a:lnTo>
                    <a:pt x="9175044" y="1310840"/>
                  </a:lnTo>
                  <a:lnTo>
                    <a:pt x="9175044" y="1966200"/>
                  </a:lnTo>
                  <a:lnTo>
                    <a:pt x="8522665" y="1966200"/>
                  </a:lnTo>
                  <a:close/>
                  <a:moveTo>
                    <a:pt x="7867304" y="1310840"/>
                  </a:moveTo>
                  <a:lnTo>
                    <a:pt x="8519683" y="1310840"/>
                  </a:lnTo>
                  <a:lnTo>
                    <a:pt x="8519683" y="1966200"/>
                  </a:lnTo>
                  <a:lnTo>
                    <a:pt x="7867304" y="1966200"/>
                  </a:lnTo>
                  <a:close/>
                  <a:moveTo>
                    <a:pt x="7207051" y="1310840"/>
                  </a:moveTo>
                  <a:lnTo>
                    <a:pt x="7862412" y="1310840"/>
                  </a:lnTo>
                  <a:lnTo>
                    <a:pt x="7862412" y="1966200"/>
                  </a:lnTo>
                  <a:lnTo>
                    <a:pt x="7207051" y="1966200"/>
                  </a:lnTo>
                  <a:close/>
                  <a:moveTo>
                    <a:pt x="6549905" y="1310840"/>
                  </a:moveTo>
                  <a:lnTo>
                    <a:pt x="7205266" y="1310840"/>
                  </a:lnTo>
                  <a:lnTo>
                    <a:pt x="7205266" y="1966200"/>
                  </a:lnTo>
                  <a:lnTo>
                    <a:pt x="6549905" y="1966200"/>
                  </a:lnTo>
                  <a:close/>
                  <a:moveTo>
                    <a:pt x="5896452" y="1310840"/>
                  </a:moveTo>
                  <a:lnTo>
                    <a:pt x="6547282" y="1310840"/>
                  </a:lnTo>
                  <a:lnTo>
                    <a:pt x="6547282" y="1966200"/>
                  </a:lnTo>
                  <a:lnTo>
                    <a:pt x="5896452" y="1966200"/>
                  </a:lnTo>
                  <a:close/>
                  <a:moveTo>
                    <a:pt x="5241091" y="1310840"/>
                  </a:moveTo>
                  <a:lnTo>
                    <a:pt x="5891921" y="1310840"/>
                  </a:lnTo>
                  <a:lnTo>
                    <a:pt x="5891921" y="1966200"/>
                  </a:lnTo>
                  <a:lnTo>
                    <a:pt x="5241091" y="1966200"/>
                  </a:lnTo>
                  <a:close/>
                  <a:moveTo>
                    <a:pt x="4586806" y="1310840"/>
                  </a:moveTo>
                  <a:lnTo>
                    <a:pt x="5239184" y="1310840"/>
                  </a:lnTo>
                  <a:lnTo>
                    <a:pt x="5239184" y="1966200"/>
                  </a:lnTo>
                  <a:lnTo>
                    <a:pt x="4586806" y="1966200"/>
                  </a:lnTo>
                  <a:close/>
                  <a:moveTo>
                    <a:pt x="3931445" y="1310840"/>
                  </a:moveTo>
                  <a:lnTo>
                    <a:pt x="4583823" y="1310840"/>
                  </a:lnTo>
                  <a:lnTo>
                    <a:pt x="4583823" y="1966200"/>
                  </a:lnTo>
                  <a:lnTo>
                    <a:pt x="3931445" y="1966200"/>
                  </a:lnTo>
                  <a:close/>
                  <a:moveTo>
                    <a:pt x="3275726" y="1310840"/>
                  </a:moveTo>
                  <a:lnTo>
                    <a:pt x="3931087" y="1310840"/>
                  </a:lnTo>
                  <a:lnTo>
                    <a:pt x="3931087" y="1966200"/>
                  </a:lnTo>
                  <a:lnTo>
                    <a:pt x="3275726" y="1966200"/>
                  </a:lnTo>
                  <a:close/>
                  <a:moveTo>
                    <a:pt x="2618472" y="1310840"/>
                  </a:moveTo>
                  <a:lnTo>
                    <a:pt x="3273819" y="1310840"/>
                  </a:lnTo>
                  <a:lnTo>
                    <a:pt x="3273819" y="1966200"/>
                  </a:lnTo>
                  <a:lnTo>
                    <a:pt x="2618472" y="1966200"/>
                  </a:lnTo>
                  <a:close/>
                  <a:moveTo>
                    <a:pt x="1965022" y="1310840"/>
                  </a:moveTo>
                  <a:lnTo>
                    <a:pt x="2615850" y="1310840"/>
                  </a:lnTo>
                  <a:lnTo>
                    <a:pt x="2615850" y="1966201"/>
                  </a:lnTo>
                  <a:lnTo>
                    <a:pt x="2615847" y="1966201"/>
                  </a:lnTo>
                  <a:lnTo>
                    <a:pt x="2615847" y="1966200"/>
                  </a:lnTo>
                  <a:lnTo>
                    <a:pt x="1965022" y="1966200"/>
                  </a:lnTo>
                  <a:close/>
                  <a:moveTo>
                    <a:pt x="1309658" y="1310840"/>
                  </a:moveTo>
                  <a:lnTo>
                    <a:pt x="1960490" y="1310840"/>
                  </a:lnTo>
                  <a:lnTo>
                    <a:pt x="1960490" y="1966200"/>
                  </a:lnTo>
                  <a:lnTo>
                    <a:pt x="1960490" y="1966201"/>
                  </a:lnTo>
                  <a:lnTo>
                    <a:pt x="1960487" y="1966201"/>
                  </a:lnTo>
                  <a:lnTo>
                    <a:pt x="1960487" y="1966200"/>
                  </a:lnTo>
                  <a:lnTo>
                    <a:pt x="1309658" y="1966200"/>
                  </a:lnTo>
                  <a:close/>
                  <a:moveTo>
                    <a:pt x="655369" y="1310840"/>
                  </a:moveTo>
                  <a:lnTo>
                    <a:pt x="1307870" y="1310840"/>
                  </a:lnTo>
                  <a:lnTo>
                    <a:pt x="1307870" y="1966201"/>
                  </a:lnTo>
                  <a:lnTo>
                    <a:pt x="1307867" y="1966201"/>
                  </a:lnTo>
                  <a:lnTo>
                    <a:pt x="1307867" y="1966200"/>
                  </a:lnTo>
                  <a:lnTo>
                    <a:pt x="655369" y="1966200"/>
                  </a:lnTo>
                  <a:close/>
                  <a:moveTo>
                    <a:pt x="8" y="1310840"/>
                  </a:moveTo>
                  <a:lnTo>
                    <a:pt x="652505" y="1310840"/>
                  </a:lnTo>
                  <a:lnTo>
                    <a:pt x="652505" y="1966200"/>
                  </a:lnTo>
                  <a:lnTo>
                    <a:pt x="652505" y="1966201"/>
                  </a:lnTo>
                  <a:lnTo>
                    <a:pt x="652503" y="1966201"/>
                  </a:lnTo>
                  <a:lnTo>
                    <a:pt x="652503" y="1966200"/>
                  </a:lnTo>
                  <a:lnTo>
                    <a:pt x="8" y="1966200"/>
                  </a:lnTo>
                  <a:close/>
                  <a:moveTo>
                    <a:pt x="9176950" y="655479"/>
                  </a:moveTo>
                  <a:lnTo>
                    <a:pt x="9832311" y="655479"/>
                  </a:lnTo>
                  <a:lnTo>
                    <a:pt x="9832311" y="1310840"/>
                  </a:lnTo>
                  <a:lnTo>
                    <a:pt x="9176950" y="1310840"/>
                  </a:lnTo>
                  <a:close/>
                  <a:moveTo>
                    <a:pt x="8522665" y="655479"/>
                  </a:moveTo>
                  <a:lnTo>
                    <a:pt x="9175044" y="655479"/>
                  </a:lnTo>
                  <a:lnTo>
                    <a:pt x="9175044" y="1310840"/>
                  </a:lnTo>
                  <a:lnTo>
                    <a:pt x="8522665" y="1310840"/>
                  </a:lnTo>
                  <a:close/>
                  <a:moveTo>
                    <a:pt x="7867304" y="655479"/>
                  </a:moveTo>
                  <a:lnTo>
                    <a:pt x="8519683" y="655479"/>
                  </a:lnTo>
                  <a:lnTo>
                    <a:pt x="8519683" y="1310840"/>
                  </a:lnTo>
                  <a:lnTo>
                    <a:pt x="7867304" y="1310840"/>
                  </a:lnTo>
                  <a:close/>
                  <a:moveTo>
                    <a:pt x="7207051" y="655479"/>
                  </a:moveTo>
                  <a:lnTo>
                    <a:pt x="7862412" y="655479"/>
                  </a:lnTo>
                  <a:lnTo>
                    <a:pt x="7862412" y="1310840"/>
                  </a:lnTo>
                  <a:lnTo>
                    <a:pt x="7207051" y="1310840"/>
                  </a:lnTo>
                  <a:close/>
                  <a:moveTo>
                    <a:pt x="6549905" y="655479"/>
                  </a:moveTo>
                  <a:lnTo>
                    <a:pt x="7205266" y="655479"/>
                  </a:lnTo>
                  <a:lnTo>
                    <a:pt x="7205266" y="1310840"/>
                  </a:lnTo>
                  <a:lnTo>
                    <a:pt x="6549905" y="1310840"/>
                  </a:lnTo>
                  <a:close/>
                  <a:moveTo>
                    <a:pt x="5896452" y="655479"/>
                  </a:moveTo>
                  <a:lnTo>
                    <a:pt x="6547282" y="655479"/>
                  </a:lnTo>
                  <a:lnTo>
                    <a:pt x="6547282" y="1310840"/>
                  </a:lnTo>
                  <a:lnTo>
                    <a:pt x="5896452" y="1310840"/>
                  </a:lnTo>
                  <a:close/>
                  <a:moveTo>
                    <a:pt x="5241091" y="655479"/>
                  </a:moveTo>
                  <a:lnTo>
                    <a:pt x="5891921" y="655479"/>
                  </a:lnTo>
                  <a:lnTo>
                    <a:pt x="5891921" y="1310840"/>
                  </a:lnTo>
                  <a:lnTo>
                    <a:pt x="5241091" y="1310840"/>
                  </a:lnTo>
                  <a:close/>
                  <a:moveTo>
                    <a:pt x="4586806" y="655479"/>
                  </a:moveTo>
                  <a:lnTo>
                    <a:pt x="5239184" y="655479"/>
                  </a:lnTo>
                  <a:lnTo>
                    <a:pt x="5239184" y="1310840"/>
                  </a:lnTo>
                  <a:lnTo>
                    <a:pt x="4586806" y="1310840"/>
                  </a:lnTo>
                  <a:close/>
                  <a:moveTo>
                    <a:pt x="3931445" y="655479"/>
                  </a:moveTo>
                  <a:lnTo>
                    <a:pt x="4583823" y="655479"/>
                  </a:lnTo>
                  <a:lnTo>
                    <a:pt x="4583823" y="1310840"/>
                  </a:lnTo>
                  <a:lnTo>
                    <a:pt x="3931445" y="1310840"/>
                  </a:lnTo>
                  <a:close/>
                  <a:moveTo>
                    <a:pt x="3275726" y="655479"/>
                  </a:moveTo>
                  <a:lnTo>
                    <a:pt x="3931087" y="655479"/>
                  </a:lnTo>
                  <a:lnTo>
                    <a:pt x="3931087" y="1310840"/>
                  </a:lnTo>
                  <a:lnTo>
                    <a:pt x="3275726" y="1310840"/>
                  </a:lnTo>
                  <a:close/>
                  <a:moveTo>
                    <a:pt x="2618476" y="655479"/>
                  </a:moveTo>
                  <a:lnTo>
                    <a:pt x="3273819" y="655479"/>
                  </a:lnTo>
                  <a:lnTo>
                    <a:pt x="3273819" y="1310840"/>
                  </a:lnTo>
                  <a:lnTo>
                    <a:pt x="2618476" y="1310840"/>
                  </a:lnTo>
                  <a:close/>
                  <a:moveTo>
                    <a:pt x="1965025" y="655479"/>
                  </a:moveTo>
                  <a:lnTo>
                    <a:pt x="2615853" y="655479"/>
                  </a:lnTo>
                  <a:lnTo>
                    <a:pt x="2615853" y="1310840"/>
                  </a:lnTo>
                  <a:lnTo>
                    <a:pt x="1965025" y="1310840"/>
                  </a:lnTo>
                  <a:close/>
                  <a:moveTo>
                    <a:pt x="1309661" y="655479"/>
                  </a:moveTo>
                  <a:lnTo>
                    <a:pt x="1960494" y="655479"/>
                  </a:lnTo>
                  <a:lnTo>
                    <a:pt x="1960494" y="1310840"/>
                  </a:lnTo>
                  <a:lnTo>
                    <a:pt x="1309661" y="1310840"/>
                  </a:lnTo>
                  <a:close/>
                  <a:moveTo>
                    <a:pt x="655371" y="655479"/>
                  </a:moveTo>
                  <a:lnTo>
                    <a:pt x="1307873" y="655479"/>
                  </a:lnTo>
                  <a:lnTo>
                    <a:pt x="1307873" y="1310840"/>
                  </a:lnTo>
                  <a:lnTo>
                    <a:pt x="655371" y="1310840"/>
                  </a:lnTo>
                  <a:close/>
                  <a:moveTo>
                    <a:pt x="10" y="655479"/>
                  </a:moveTo>
                  <a:lnTo>
                    <a:pt x="652507" y="655479"/>
                  </a:lnTo>
                  <a:lnTo>
                    <a:pt x="652507" y="1310840"/>
                  </a:lnTo>
                  <a:lnTo>
                    <a:pt x="10" y="1310840"/>
                  </a:lnTo>
                  <a:close/>
                  <a:moveTo>
                    <a:pt x="9176950" y="0"/>
                  </a:moveTo>
                  <a:lnTo>
                    <a:pt x="9832311" y="0"/>
                  </a:lnTo>
                  <a:lnTo>
                    <a:pt x="9832311" y="655361"/>
                  </a:lnTo>
                  <a:lnTo>
                    <a:pt x="9176950" y="655361"/>
                  </a:lnTo>
                  <a:close/>
                  <a:moveTo>
                    <a:pt x="8522665" y="0"/>
                  </a:moveTo>
                  <a:lnTo>
                    <a:pt x="9175044" y="0"/>
                  </a:lnTo>
                  <a:lnTo>
                    <a:pt x="9175044" y="655361"/>
                  </a:lnTo>
                  <a:lnTo>
                    <a:pt x="8522665" y="655361"/>
                  </a:lnTo>
                  <a:close/>
                  <a:moveTo>
                    <a:pt x="7867304" y="0"/>
                  </a:moveTo>
                  <a:lnTo>
                    <a:pt x="8519683" y="0"/>
                  </a:lnTo>
                  <a:lnTo>
                    <a:pt x="8519683" y="655361"/>
                  </a:lnTo>
                  <a:lnTo>
                    <a:pt x="7867304" y="655361"/>
                  </a:lnTo>
                  <a:close/>
                  <a:moveTo>
                    <a:pt x="7207051" y="0"/>
                  </a:moveTo>
                  <a:lnTo>
                    <a:pt x="7862412" y="0"/>
                  </a:lnTo>
                  <a:lnTo>
                    <a:pt x="7862412" y="655361"/>
                  </a:lnTo>
                  <a:lnTo>
                    <a:pt x="7207051" y="655361"/>
                  </a:lnTo>
                  <a:close/>
                  <a:moveTo>
                    <a:pt x="6549905" y="0"/>
                  </a:moveTo>
                  <a:lnTo>
                    <a:pt x="7205266" y="0"/>
                  </a:lnTo>
                  <a:lnTo>
                    <a:pt x="7205266" y="655361"/>
                  </a:lnTo>
                  <a:lnTo>
                    <a:pt x="6549905" y="655361"/>
                  </a:lnTo>
                  <a:close/>
                  <a:moveTo>
                    <a:pt x="5896452" y="0"/>
                  </a:moveTo>
                  <a:lnTo>
                    <a:pt x="6547282" y="0"/>
                  </a:lnTo>
                  <a:lnTo>
                    <a:pt x="6547282" y="655361"/>
                  </a:lnTo>
                  <a:lnTo>
                    <a:pt x="5896452" y="655361"/>
                  </a:lnTo>
                  <a:close/>
                  <a:moveTo>
                    <a:pt x="5241091" y="0"/>
                  </a:moveTo>
                  <a:lnTo>
                    <a:pt x="5891921" y="0"/>
                  </a:lnTo>
                  <a:lnTo>
                    <a:pt x="5891921" y="655361"/>
                  </a:lnTo>
                  <a:lnTo>
                    <a:pt x="5241091" y="655361"/>
                  </a:lnTo>
                  <a:close/>
                  <a:moveTo>
                    <a:pt x="4586806" y="0"/>
                  </a:moveTo>
                  <a:lnTo>
                    <a:pt x="5239184" y="0"/>
                  </a:lnTo>
                  <a:lnTo>
                    <a:pt x="5239184" y="655361"/>
                  </a:lnTo>
                  <a:lnTo>
                    <a:pt x="4586806" y="655361"/>
                  </a:lnTo>
                  <a:close/>
                  <a:moveTo>
                    <a:pt x="3931445" y="0"/>
                  </a:moveTo>
                  <a:lnTo>
                    <a:pt x="4583823" y="0"/>
                  </a:lnTo>
                  <a:lnTo>
                    <a:pt x="4583823" y="655361"/>
                  </a:lnTo>
                  <a:lnTo>
                    <a:pt x="3931445" y="655361"/>
                  </a:lnTo>
                  <a:close/>
                  <a:moveTo>
                    <a:pt x="3275726" y="0"/>
                  </a:moveTo>
                  <a:lnTo>
                    <a:pt x="3931087" y="0"/>
                  </a:lnTo>
                  <a:lnTo>
                    <a:pt x="3931087" y="655361"/>
                  </a:lnTo>
                  <a:lnTo>
                    <a:pt x="3275726" y="655361"/>
                  </a:lnTo>
                  <a:close/>
                  <a:moveTo>
                    <a:pt x="2618478" y="0"/>
                  </a:moveTo>
                  <a:lnTo>
                    <a:pt x="3273819" y="0"/>
                  </a:lnTo>
                  <a:lnTo>
                    <a:pt x="3273819" y="655361"/>
                  </a:lnTo>
                  <a:lnTo>
                    <a:pt x="2618478" y="655361"/>
                  </a:lnTo>
                  <a:close/>
                  <a:moveTo>
                    <a:pt x="1965026" y="0"/>
                  </a:moveTo>
                  <a:lnTo>
                    <a:pt x="2615855" y="0"/>
                  </a:lnTo>
                  <a:lnTo>
                    <a:pt x="2615855" y="655361"/>
                  </a:lnTo>
                  <a:lnTo>
                    <a:pt x="1965026" y="655361"/>
                  </a:lnTo>
                  <a:close/>
                  <a:moveTo>
                    <a:pt x="1309662" y="0"/>
                  </a:moveTo>
                  <a:lnTo>
                    <a:pt x="1960495" y="0"/>
                  </a:lnTo>
                  <a:lnTo>
                    <a:pt x="1960495" y="655361"/>
                  </a:lnTo>
                  <a:lnTo>
                    <a:pt x="1309662" y="655361"/>
                  </a:lnTo>
                  <a:close/>
                  <a:moveTo>
                    <a:pt x="655373" y="0"/>
                  </a:moveTo>
                  <a:lnTo>
                    <a:pt x="1307873" y="0"/>
                  </a:lnTo>
                  <a:lnTo>
                    <a:pt x="1307873" y="655361"/>
                  </a:lnTo>
                  <a:lnTo>
                    <a:pt x="655373" y="655361"/>
                  </a:lnTo>
                  <a:close/>
                  <a:moveTo>
                    <a:pt x="11" y="0"/>
                  </a:moveTo>
                  <a:lnTo>
                    <a:pt x="652508" y="0"/>
                  </a:lnTo>
                  <a:lnTo>
                    <a:pt x="652508" y="655361"/>
                  </a:lnTo>
                  <a:lnTo>
                    <a:pt x="11" y="65536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11;p1"/>
            <p:cNvCxnSpPr/>
            <p:nvPr/>
          </p:nvCxnSpPr>
          <p:spPr>
            <a:xfrm rot="10800000" flipH="1">
              <a:off x="1225296" y="4434840"/>
              <a:ext cx="9830100" cy="8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veat Brush"/>
              <a:buNone/>
              <a:defRPr sz="40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sz="40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sz="40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sz="40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sz="40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sz="40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sz="40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sz="40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sz="40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chi Hand"/>
              <a:buChar char="●"/>
              <a:defRPr sz="19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chi Hand"/>
              <a:buChar char="○"/>
              <a:defRPr sz="19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chi Hand"/>
              <a:buChar char="■"/>
              <a:defRPr sz="19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chi Hand"/>
              <a:buChar char="●"/>
              <a:defRPr sz="19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chi Hand"/>
              <a:buChar char="○"/>
              <a:defRPr sz="19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chi Hand"/>
              <a:buChar char="■"/>
              <a:defRPr sz="19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chi Hand"/>
              <a:buChar char="●"/>
              <a:defRPr sz="19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chi Hand"/>
              <a:buChar char="○"/>
              <a:defRPr sz="19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Gochi Hand"/>
              <a:buChar char="■"/>
              <a:defRPr sz="19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ico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google.com/forms/d/e/1FAIpQLSeCKXKVjgpjhSqmM9pFIpdHfdtpvbCWPcq-pTzf4YuN5IJqeQ/view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9"/>
          <p:cNvSpPr txBox="1">
            <a:spLocks noGrp="1"/>
          </p:cNvSpPr>
          <p:nvPr>
            <p:ph type="subTitle" idx="1"/>
          </p:nvPr>
        </p:nvSpPr>
        <p:spPr>
          <a:xfrm>
            <a:off x="733350" y="6203500"/>
            <a:ext cx="107253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Hoang Ngan Vu 18156 from WIC.</a:t>
            </a:r>
            <a:endParaRPr dirty="0"/>
          </a:p>
        </p:txBody>
      </p:sp>
      <p:sp>
        <p:nvSpPr>
          <p:cNvPr id="1621" name="Google Shape;1621;p19"/>
          <p:cNvSpPr txBox="1">
            <a:spLocks noGrp="1"/>
          </p:cNvSpPr>
          <p:nvPr>
            <p:ph type="title"/>
          </p:nvPr>
        </p:nvSpPr>
        <p:spPr>
          <a:xfrm>
            <a:off x="3146200" y="2381625"/>
            <a:ext cx="5924700" cy="2691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ICT Solutions</a:t>
            </a:r>
            <a:br>
              <a:rPr lang="en" dirty="0"/>
            </a:br>
            <a:r>
              <a:rPr lang="en" dirty="0"/>
              <a:t>- Phishing - </a:t>
            </a:r>
            <a:endParaRPr dirty="0"/>
          </a:p>
        </p:txBody>
      </p:sp>
      <p:sp>
        <p:nvSpPr>
          <p:cNvPr id="1622" name="Google Shape;1622;p19"/>
          <p:cNvSpPr/>
          <p:nvPr/>
        </p:nvSpPr>
        <p:spPr>
          <a:xfrm>
            <a:off x="8340471" y="4337052"/>
            <a:ext cx="370263" cy="398916"/>
          </a:xfrm>
          <a:custGeom>
            <a:avLst/>
            <a:gdLst/>
            <a:ahLst/>
            <a:cxnLst/>
            <a:rect l="l" t="t" r="r" b="b"/>
            <a:pathLst>
              <a:path w="67016" h="72202" extrusionOk="0">
                <a:moveTo>
                  <a:pt x="22766" y="22793"/>
                </a:moveTo>
                <a:cubicBezTo>
                  <a:pt x="23986" y="18258"/>
                  <a:pt x="26112" y="8783"/>
                  <a:pt x="26894" y="3122"/>
                </a:cubicBezTo>
                <a:cubicBezTo>
                  <a:pt x="28551" y="-8480"/>
                  <a:pt x="37714" y="15756"/>
                  <a:pt x="40873" y="18915"/>
                </a:cubicBezTo>
                <a:cubicBezTo>
                  <a:pt x="42655" y="20697"/>
                  <a:pt x="62325" y="13943"/>
                  <a:pt x="64171" y="16069"/>
                </a:cubicBezTo>
                <a:cubicBezTo>
                  <a:pt x="68705" y="21292"/>
                  <a:pt x="51099" y="31674"/>
                  <a:pt x="52256" y="37553"/>
                </a:cubicBezTo>
                <a:cubicBezTo>
                  <a:pt x="53601" y="44277"/>
                  <a:pt x="67016" y="49249"/>
                  <a:pt x="67016" y="56973"/>
                </a:cubicBezTo>
                <a:cubicBezTo>
                  <a:pt x="67016" y="59756"/>
                  <a:pt x="43468" y="53346"/>
                  <a:pt x="41905" y="54909"/>
                </a:cubicBezTo>
                <a:cubicBezTo>
                  <a:pt x="38778" y="58036"/>
                  <a:pt x="32304" y="72203"/>
                  <a:pt x="25956" y="72203"/>
                </a:cubicBezTo>
                <a:cubicBezTo>
                  <a:pt x="22203" y="72203"/>
                  <a:pt x="26550" y="41963"/>
                  <a:pt x="24299" y="41963"/>
                </a:cubicBezTo>
                <a:cubicBezTo>
                  <a:pt x="18419" y="41963"/>
                  <a:pt x="9788" y="39492"/>
                  <a:pt x="3346" y="36271"/>
                </a:cubicBezTo>
                <a:cubicBezTo>
                  <a:pt x="-9976" y="29579"/>
                  <a:pt x="20640" y="30642"/>
                  <a:pt x="22766" y="227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19"/>
          <p:cNvSpPr/>
          <p:nvPr/>
        </p:nvSpPr>
        <p:spPr>
          <a:xfrm rot="1482802">
            <a:off x="8689439" y="4657428"/>
            <a:ext cx="271299" cy="292294"/>
          </a:xfrm>
          <a:custGeom>
            <a:avLst/>
            <a:gdLst/>
            <a:ahLst/>
            <a:cxnLst/>
            <a:rect l="l" t="t" r="r" b="b"/>
            <a:pathLst>
              <a:path w="67016" h="72202" extrusionOk="0">
                <a:moveTo>
                  <a:pt x="22766" y="22793"/>
                </a:moveTo>
                <a:cubicBezTo>
                  <a:pt x="23986" y="18258"/>
                  <a:pt x="26112" y="8783"/>
                  <a:pt x="26894" y="3122"/>
                </a:cubicBezTo>
                <a:cubicBezTo>
                  <a:pt x="28551" y="-8480"/>
                  <a:pt x="37714" y="15756"/>
                  <a:pt x="40873" y="18915"/>
                </a:cubicBezTo>
                <a:cubicBezTo>
                  <a:pt x="42655" y="20697"/>
                  <a:pt x="62325" y="13943"/>
                  <a:pt x="64171" y="16069"/>
                </a:cubicBezTo>
                <a:cubicBezTo>
                  <a:pt x="68705" y="21292"/>
                  <a:pt x="51099" y="31674"/>
                  <a:pt x="52256" y="37553"/>
                </a:cubicBezTo>
                <a:cubicBezTo>
                  <a:pt x="53601" y="44277"/>
                  <a:pt x="67016" y="49249"/>
                  <a:pt x="67016" y="56973"/>
                </a:cubicBezTo>
                <a:cubicBezTo>
                  <a:pt x="67016" y="59756"/>
                  <a:pt x="43468" y="53346"/>
                  <a:pt x="41905" y="54909"/>
                </a:cubicBezTo>
                <a:cubicBezTo>
                  <a:pt x="38778" y="58036"/>
                  <a:pt x="32304" y="72203"/>
                  <a:pt x="25956" y="72203"/>
                </a:cubicBezTo>
                <a:cubicBezTo>
                  <a:pt x="22203" y="72203"/>
                  <a:pt x="26550" y="41963"/>
                  <a:pt x="24299" y="41963"/>
                </a:cubicBezTo>
                <a:cubicBezTo>
                  <a:pt x="18419" y="41963"/>
                  <a:pt x="9788" y="39492"/>
                  <a:pt x="3346" y="36271"/>
                </a:cubicBezTo>
                <a:cubicBezTo>
                  <a:pt x="-9976" y="29579"/>
                  <a:pt x="20640" y="30642"/>
                  <a:pt x="22766" y="227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19"/>
          <p:cNvSpPr/>
          <p:nvPr/>
        </p:nvSpPr>
        <p:spPr>
          <a:xfrm rot="4233760">
            <a:off x="3063095" y="4129130"/>
            <a:ext cx="1211452" cy="814765"/>
          </a:xfrm>
          <a:custGeom>
            <a:avLst/>
            <a:gdLst/>
            <a:ahLst/>
            <a:cxnLst/>
            <a:rect l="l" t="t" r="r" b="b"/>
            <a:pathLst>
              <a:path w="412421" h="277375" extrusionOk="0">
                <a:moveTo>
                  <a:pt x="13536" y="208952"/>
                </a:moveTo>
                <a:cubicBezTo>
                  <a:pt x="15381" y="209546"/>
                  <a:pt x="17883" y="211642"/>
                  <a:pt x="21072" y="215801"/>
                </a:cubicBezTo>
                <a:cubicBezTo>
                  <a:pt x="23606" y="219116"/>
                  <a:pt x="25169" y="229091"/>
                  <a:pt x="25857" y="239849"/>
                </a:cubicBezTo>
                <a:cubicBezTo>
                  <a:pt x="24607" y="238880"/>
                  <a:pt x="23293" y="238348"/>
                  <a:pt x="22042" y="237316"/>
                </a:cubicBezTo>
                <a:cubicBezTo>
                  <a:pt x="11847" y="228810"/>
                  <a:pt x="7719" y="217927"/>
                  <a:pt x="9814" y="211329"/>
                </a:cubicBezTo>
                <a:cubicBezTo>
                  <a:pt x="10472" y="209296"/>
                  <a:pt x="11691" y="208389"/>
                  <a:pt x="13536" y="208952"/>
                </a:cubicBezTo>
                <a:close/>
                <a:moveTo>
                  <a:pt x="188191" y="115354"/>
                </a:moveTo>
                <a:cubicBezTo>
                  <a:pt x="190349" y="115605"/>
                  <a:pt x="192225" y="116543"/>
                  <a:pt x="193477" y="118106"/>
                </a:cubicBezTo>
                <a:cubicBezTo>
                  <a:pt x="200982" y="127488"/>
                  <a:pt x="201201" y="142030"/>
                  <a:pt x="197104" y="157791"/>
                </a:cubicBezTo>
                <a:cubicBezTo>
                  <a:pt x="183719" y="148253"/>
                  <a:pt x="174682" y="136526"/>
                  <a:pt x="173744" y="126018"/>
                </a:cubicBezTo>
                <a:cubicBezTo>
                  <a:pt x="173087" y="119076"/>
                  <a:pt x="181750" y="114541"/>
                  <a:pt x="188191" y="115354"/>
                </a:cubicBezTo>
                <a:close/>
                <a:moveTo>
                  <a:pt x="406597" y="22"/>
                </a:moveTo>
                <a:cubicBezTo>
                  <a:pt x="404032" y="273"/>
                  <a:pt x="402125" y="2618"/>
                  <a:pt x="402406" y="5214"/>
                </a:cubicBezTo>
                <a:cubicBezTo>
                  <a:pt x="408629" y="67195"/>
                  <a:pt x="367162" y="136213"/>
                  <a:pt x="311216" y="163326"/>
                </a:cubicBezTo>
                <a:cubicBezTo>
                  <a:pt x="278287" y="179275"/>
                  <a:pt x="244575" y="180119"/>
                  <a:pt x="216024" y="168517"/>
                </a:cubicBezTo>
                <a:cubicBezTo>
                  <a:pt x="212084" y="166922"/>
                  <a:pt x="208706" y="164827"/>
                  <a:pt x="205172" y="162857"/>
                </a:cubicBezTo>
                <a:cubicBezTo>
                  <a:pt x="210801" y="143531"/>
                  <a:pt x="210957" y="124986"/>
                  <a:pt x="200763" y="112227"/>
                </a:cubicBezTo>
                <a:cubicBezTo>
                  <a:pt x="190256" y="99093"/>
                  <a:pt x="162705" y="107818"/>
                  <a:pt x="164425" y="126800"/>
                </a:cubicBezTo>
                <a:cubicBezTo>
                  <a:pt x="165707" y="141029"/>
                  <a:pt x="176902" y="156102"/>
                  <a:pt x="193852" y="167360"/>
                </a:cubicBezTo>
                <a:cubicBezTo>
                  <a:pt x="190130" y="177430"/>
                  <a:pt x="185377" y="187531"/>
                  <a:pt x="178716" y="197069"/>
                </a:cubicBezTo>
                <a:cubicBezTo>
                  <a:pt x="137718" y="255642"/>
                  <a:pt x="83617" y="275937"/>
                  <a:pt x="35458" y="246322"/>
                </a:cubicBezTo>
                <a:cubicBezTo>
                  <a:pt x="35020" y="231343"/>
                  <a:pt x="32925" y="215801"/>
                  <a:pt x="28516" y="210078"/>
                </a:cubicBezTo>
                <a:cubicBezTo>
                  <a:pt x="18133" y="196537"/>
                  <a:pt x="4999" y="195912"/>
                  <a:pt x="965" y="208514"/>
                </a:cubicBezTo>
                <a:cubicBezTo>
                  <a:pt x="-2413" y="219084"/>
                  <a:pt x="3185" y="233782"/>
                  <a:pt x="16100" y="244571"/>
                </a:cubicBezTo>
                <a:cubicBezTo>
                  <a:pt x="19384" y="247323"/>
                  <a:pt x="22824" y="249043"/>
                  <a:pt x="26170" y="251326"/>
                </a:cubicBezTo>
                <a:cubicBezTo>
                  <a:pt x="26170" y="259457"/>
                  <a:pt x="25763" y="267118"/>
                  <a:pt x="24607" y="271465"/>
                </a:cubicBezTo>
                <a:cubicBezTo>
                  <a:pt x="23949" y="273967"/>
                  <a:pt x="25419" y="276563"/>
                  <a:pt x="27921" y="277219"/>
                </a:cubicBezTo>
                <a:cubicBezTo>
                  <a:pt x="30423" y="277876"/>
                  <a:pt x="33019" y="276406"/>
                  <a:pt x="33675" y="273905"/>
                </a:cubicBezTo>
                <a:cubicBezTo>
                  <a:pt x="34708" y="269964"/>
                  <a:pt x="35270" y="264148"/>
                  <a:pt x="35521" y="257674"/>
                </a:cubicBezTo>
                <a:cubicBezTo>
                  <a:pt x="87057" y="285882"/>
                  <a:pt x="144066" y="262834"/>
                  <a:pt x="186315" y="202448"/>
                </a:cubicBezTo>
                <a:cubicBezTo>
                  <a:pt x="193195" y="192628"/>
                  <a:pt x="198323" y="182246"/>
                  <a:pt x="202326" y="171769"/>
                </a:cubicBezTo>
                <a:cubicBezTo>
                  <a:pt x="205704" y="173583"/>
                  <a:pt x="208800" y="175647"/>
                  <a:pt x="212490" y="177148"/>
                </a:cubicBezTo>
                <a:cubicBezTo>
                  <a:pt x="243481" y="189751"/>
                  <a:pt x="279944" y="188907"/>
                  <a:pt x="315313" y="171769"/>
                </a:cubicBezTo>
                <a:cubicBezTo>
                  <a:pt x="374699" y="142968"/>
                  <a:pt x="418386" y="70291"/>
                  <a:pt x="411756" y="4275"/>
                </a:cubicBezTo>
                <a:cubicBezTo>
                  <a:pt x="411507" y="1649"/>
                  <a:pt x="409161" y="-228"/>
                  <a:pt x="40659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7"/>
          <p:cNvSpPr txBox="1">
            <a:spLocks noGrp="1"/>
          </p:cNvSpPr>
          <p:nvPr>
            <p:ph type="title"/>
          </p:nvPr>
        </p:nvSpPr>
        <p:spPr>
          <a:xfrm>
            <a:off x="1453800" y="1322325"/>
            <a:ext cx="9300000" cy="7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Pre-ICT Knowledge</a:t>
            </a:r>
            <a:endParaRPr dirty="0"/>
          </a:p>
        </p:txBody>
      </p:sp>
      <p:sp>
        <p:nvSpPr>
          <p:cNvPr id="2153" name="Google Shape;2153;p37"/>
          <p:cNvSpPr/>
          <p:nvPr/>
        </p:nvSpPr>
        <p:spPr>
          <a:xfrm rot="4233760">
            <a:off x="224720" y="5144505"/>
            <a:ext cx="1211452" cy="814765"/>
          </a:xfrm>
          <a:custGeom>
            <a:avLst/>
            <a:gdLst/>
            <a:ahLst/>
            <a:cxnLst/>
            <a:rect l="l" t="t" r="r" b="b"/>
            <a:pathLst>
              <a:path w="412421" h="277375" extrusionOk="0">
                <a:moveTo>
                  <a:pt x="13536" y="208952"/>
                </a:moveTo>
                <a:cubicBezTo>
                  <a:pt x="15381" y="209546"/>
                  <a:pt x="17883" y="211642"/>
                  <a:pt x="21072" y="215801"/>
                </a:cubicBezTo>
                <a:cubicBezTo>
                  <a:pt x="23606" y="219116"/>
                  <a:pt x="25169" y="229091"/>
                  <a:pt x="25857" y="239849"/>
                </a:cubicBezTo>
                <a:cubicBezTo>
                  <a:pt x="24607" y="238880"/>
                  <a:pt x="23293" y="238348"/>
                  <a:pt x="22042" y="237316"/>
                </a:cubicBezTo>
                <a:cubicBezTo>
                  <a:pt x="11847" y="228810"/>
                  <a:pt x="7719" y="217927"/>
                  <a:pt x="9814" y="211329"/>
                </a:cubicBezTo>
                <a:cubicBezTo>
                  <a:pt x="10472" y="209296"/>
                  <a:pt x="11691" y="208389"/>
                  <a:pt x="13536" y="208952"/>
                </a:cubicBezTo>
                <a:close/>
                <a:moveTo>
                  <a:pt x="188191" y="115354"/>
                </a:moveTo>
                <a:cubicBezTo>
                  <a:pt x="190349" y="115605"/>
                  <a:pt x="192225" y="116543"/>
                  <a:pt x="193477" y="118106"/>
                </a:cubicBezTo>
                <a:cubicBezTo>
                  <a:pt x="200982" y="127488"/>
                  <a:pt x="201201" y="142030"/>
                  <a:pt x="197104" y="157791"/>
                </a:cubicBezTo>
                <a:cubicBezTo>
                  <a:pt x="183719" y="148253"/>
                  <a:pt x="174682" y="136526"/>
                  <a:pt x="173744" y="126018"/>
                </a:cubicBezTo>
                <a:cubicBezTo>
                  <a:pt x="173087" y="119076"/>
                  <a:pt x="181750" y="114541"/>
                  <a:pt x="188191" y="115354"/>
                </a:cubicBezTo>
                <a:close/>
                <a:moveTo>
                  <a:pt x="406597" y="22"/>
                </a:moveTo>
                <a:cubicBezTo>
                  <a:pt x="404032" y="273"/>
                  <a:pt x="402125" y="2618"/>
                  <a:pt x="402406" y="5214"/>
                </a:cubicBezTo>
                <a:cubicBezTo>
                  <a:pt x="408629" y="67195"/>
                  <a:pt x="367162" y="136213"/>
                  <a:pt x="311216" y="163326"/>
                </a:cubicBezTo>
                <a:cubicBezTo>
                  <a:pt x="278287" y="179275"/>
                  <a:pt x="244575" y="180119"/>
                  <a:pt x="216024" y="168517"/>
                </a:cubicBezTo>
                <a:cubicBezTo>
                  <a:pt x="212084" y="166922"/>
                  <a:pt x="208706" y="164827"/>
                  <a:pt x="205172" y="162857"/>
                </a:cubicBezTo>
                <a:cubicBezTo>
                  <a:pt x="210801" y="143531"/>
                  <a:pt x="210957" y="124986"/>
                  <a:pt x="200763" y="112227"/>
                </a:cubicBezTo>
                <a:cubicBezTo>
                  <a:pt x="190256" y="99093"/>
                  <a:pt x="162705" y="107818"/>
                  <a:pt x="164425" y="126800"/>
                </a:cubicBezTo>
                <a:cubicBezTo>
                  <a:pt x="165707" y="141029"/>
                  <a:pt x="176902" y="156102"/>
                  <a:pt x="193852" y="167360"/>
                </a:cubicBezTo>
                <a:cubicBezTo>
                  <a:pt x="190130" y="177430"/>
                  <a:pt x="185377" y="187531"/>
                  <a:pt x="178716" y="197069"/>
                </a:cubicBezTo>
                <a:cubicBezTo>
                  <a:pt x="137718" y="255642"/>
                  <a:pt x="83617" y="275937"/>
                  <a:pt x="35458" y="246322"/>
                </a:cubicBezTo>
                <a:cubicBezTo>
                  <a:pt x="35020" y="231343"/>
                  <a:pt x="32925" y="215801"/>
                  <a:pt x="28516" y="210078"/>
                </a:cubicBezTo>
                <a:cubicBezTo>
                  <a:pt x="18133" y="196537"/>
                  <a:pt x="4999" y="195912"/>
                  <a:pt x="965" y="208514"/>
                </a:cubicBezTo>
                <a:cubicBezTo>
                  <a:pt x="-2413" y="219084"/>
                  <a:pt x="3185" y="233782"/>
                  <a:pt x="16100" y="244571"/>
                </a:cubicBezTo>
                <a:cubicBezTo>
                  <a:pt x="19384" y="247323"/>
                  <a:pt x="22824" y="249043"/>
                  <a:pt x="26170" y="251326"/>
                </a:cubicBezTo>
                <a:cubicBezTo>
                  <a:pt x="26170" y="259457"/>
                  <a:pt x="25763" y="267118"/>
                  <a:pt x="24607" y="271465"/>
                </a:cubicBezTo>
                <a:cubicBezTo>
                  <a:pt x="23949" y="273967"/>
                  <a:pt x="25419" y="276563"/>
                  <a:pt x="27921" y="277219"/>
                </a:cubicBezTo>
                <a:cubicBezTo>
                  <a:pt x="30423" y="277876"/>
                  <a:pt x="33019" y="276406"/>
                  <a:pt x="33675" y="273905"/>
                </a:cubicBezTo>
                <a:cubicBezTo>
                  <a:pt x="34708" y="269964"/>
                  <a:pt x="35270" y="264148"/>
                  <a:pt x="35521" y="257674"/>
                </a:cubicBezTo>
                <a:cubicBezTo>
                  <a:pt x="87057" y="285882"/>
                  <a:pt x="144066" y="262834"/>
                  <a:pt x="186315" y="202448"/>
                </a:cubicBezTo>
                <a:cubicBezTo>
                  <a:pt x="193195" y="192628"/>
                  <a:pt x="198323" y="182246"/>
                  <a:pt x="202326" y="171769"/>
                </a:cubicBezTo>
                <a:cubicBezTo>
                  <a:pt x="205704" y="173583"/>
                  <a:pt x="208800" y="175647"/>
                  <a:pt x="212490" y="177148"/>
                </a:cubicBezTo>
                <a:cubicBezTo>
                  <a:pt x="243481" y="189751"/>
                  <a:pt x="279944" y="188907"/>
                  <a:pt x="315313" y="171769"/>
                </a:cubicBezTo>
                <a:cubicBezTo>
                  <a:pt x="374699" y="142968"/>
                  <a:pt x="418386" y="70291"/>
                  <a:pt x="411756" y="4275"/>
                </a:cubicBezTo>
                <a:cubicBezTo>
                  <a:pt x="411507" y="1649"/>
                  <a:pt x="409161" y="-228"/>
                  <a:pt x="406597" y="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5517F-2044-9C48-B2C6-A7BFD070C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82" y="2229279"/>
            <a:ext cx="8939035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9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23"/>
          <p:cNvSpPr txBox="1">
            <a:spLocks noGrp="1"/>
          </p:cNvSpPr>
          <p:nvPr>
            <p:ph type="body" idx="1"/>
          </p:nvPr>
        </p:nvSpPr>
        <p:spPr>
          <a:xfrm>
            <a:off x="3370600" y="4105325"/>
            <a:ext cx="6083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Gantt Chart – Solution Implementation Timeline</a:t>
            </a:r>
            <a:r>
              <a:rPr lang="en-US" dirty="0"/>
              <a:t>.</a:t>
            </a:r>
            <a:r>
              <a:rPr lang="en-AU" dirty="0"/>
              <a:t> </a:t>
            </a:r>
            <a:endParaRPr dirty="0"/>
          </a:p>
        </p:txBody>
      </p:sp>
      <p:sp>
        <p:nvSpPr>
          <p:cNvPr id="1703" name="Google Shape;1703;p23"/>
          <p:cNvSpPr/>
          <p:nvPr/>
        </p:nvSpPr>
        <p:spPr>
          <a:xfrm>
            <a:off x="4277200" y="3114926"/>
            <a:ext cx="2118041" cy="846193"/>
          </a:xfrm>
          <a:custGeom>
            <a:avLst/>
            <a:gdLst/>
            <a:ahLst/>
            <a:cxnLst/>
            <a:rect l="l" t="t" r="r" b="b"/>
            <a:pathLst>
              <a:path w="1018289" h="341551" extrusionOk="0">
                <a:moveTo>
                  <a:pt x="971409" y="80"/>
                </a:moveTo>
                <a:cubicBezTo>
                  <a:pt x="959057" y="-233"/>
                  <a:pt x="946704" y="424"/>
                  <a:pt x="934383" y="1143"/>
                </a:cubicBezTo>
                <a:cubicBezTo>
                  <a:pt x="877937" y="4458"/>
                  <a:pt x="821459" y="8023"/>
                  <a:pt x="764919" y="9149"/>
                </a:cubicBezTo>
                <a:cubicBezTo>
                  <a:pt x="649993" y="11432"/>
                  <a:pt x="535037" y="10337"/>
                  <a:pt x="420142" y="13746"/>
                </a:cubicBezTo>
                <a:cubicBezTo>
                  <a:pt x="293990" y="17467"/>
                  <a:pt x="168182" y="26630"/>
                  <a:pt x="44594" y="53211"/>
                </a:cubicBezTo>
                <a:cubicBezTo>
                  <a:pt x="42030" y="53274"/>
                  <a:pt x="40185" y="66064"/>
                  <a:pt x="40497" y="81857"/>
                </a:cubicBezTo>
                <a:cubicBezTo>
                  <a:pt x="40810" y="97618"/>
                  <a:pt x="43093" y="110346"/>
                  <a:pt x="45689" y="110283"/>
                </a:cubicBezTo>
                <a:cubicBezTo>
                  <a:pt x="60699" y="107062"/>
                  <a:pt x="75866" y="104811"/>
                  <a:pt x="90940" y="102090"/>
                </a:cubicBezTo>
                <a:cubicBezTo>
                  <a:pt x="90877" y="102684"/>
                  <a:pt x="90783" y="103247"/>
                  <a:pt x="90752" y="103841"/>
                </a:cubicBezTo>
                <a:cubicBezTo>
                  <a:pt x="90471" y="109220"/>
                  <a:pt x="90314" y="114568"/>
                  <a:pt x="90471" y="119978"/>
                </a:cubicBezTo>
                <a:cubicBezTo>
                  <a:pt x="90596" y="124543"/>
                  <a:pt x="90971" y="129109"/>
                  <a:pt x="91440" y="133675"/>
                </a:cubicBezTo>
                <a:cubicBezTo>
                  <a:pt x="91659" y="135739"/>
                  <a:pt x="92097" y="137709"/>
                  <a:pt x="92503" y="139742"/>
                </a:cubicBezTo>
                <a:cubicBezTo>
                  <a:pt x="93504" y="144777"/>
                  <a:pt x="94505" y="146309"/>
                  <a:pt x="99727" y="147654"/>
                </a:cubicBezTo>
                <a:cubicBezTo>
                  <a:pt x="101041" y="147998"/>
                  <a:pt x="102667" y="148342"/>
                  <a:pt x="104043" y="148529"/>
                </a:cubicBezTo>
                <a:cubicBezTo>
                  <a:pt x="105168" y="148686"/>
                  <a:pt x="106263" y="148811"/>
                  <a:pt x="107357" y="148905"/>
                </a:cubicBezTo>
                <a:cubicBezTo>
                  <a:pt x="85686" y="151531"/>
                  <a:pt x="64108" y="154659"/>
                  <a:pt x="42561" y="158005"/>
                </a:cubicBezTo>
                <a:cubicBezTo>
                  <a:pt x="31460" y="159725"/>
                  <a:pt x="20296" y="161194"/>
                  <a:pt x="9350" y="163665"/>
                </a:cubicBezTo>
                <a:cubicBezTo>
                  <a:pt x="8756" y="163790"/>
                  <a:pt x="8162" y="163915"/>
                  <a:pt x="7599" y="164040"/>
                </a:cubicBezTo>
                <a:cubicBezTo>
                  <a:pt x="7474" y="164072"/>
                  <a:pt x="7349" y="164103"/>
                  <a:pt x="7224" y="164134"/>
                </a:cubicBezTo>
                <a:cubicBezTo>
                  <a:pt x="5316" y="164572"/>
                  <a:pt x="3377" y="165041"/>
                  <a:pt x="1470" y="165510"/>
                </a:cubicBezTo>
                <a:cubicBezTo>
                  <a:pt x="844" y="165635"/>
                  <a:pt x="0" y="165854"/>
                  <a:pt x="0" y="165885"/>
                </a:cubicBezTo>
                <a:cubicBezTo>
                  <a:pt x="375" y="184899"/>
                  <a:pt x="782" y="203944"/>
                  <a:pt x="1188" y="222957"/>
                </a:cubicBezTo>
                <a:cubicBezTo>
                  <a:pt x="1188" y="223145"/>
                  <a:pt x="1595" y="222895"/>
                  <a:pt x="1782" y="222863"/>
                </a:cubicBezTo>
                <a:cubicBezTo>
                  <a:pt x="1970" y="222801"/>
                  <a:pt x="2064" y="222707"/>
                  <a:pt x="2158" y="222676"/>
                </a:cubicBezTo>
                <a:cubicBezTo>
                  <a:pt x="2314" y="222644"/>
                  <a:pt x="2470" y="222613"/>
                  <a:pt x="2658" y="222582"/>
                </a:cubicBezTo>
                <a:cubicBezTo>
                  <a:pt x="2877" y="222519"/>
                  <a:pt x="3127" y="222519"/>
                  <a:pt x="3346" y="222488"/>
                </a:cubicBezTo>
                <a:cubicBezTo>
                  <a:pt x="3815" y="222363"/>
                  <a:pt x="4253" y="222207"/>
                  <a:pt x="4722" y="222113"/>
                </a:cubicBezTo>
                <a:cubicBezTo>
                  <a:pt x="5316" y="221957"/>
                  <a:pt x="5910" y="221863"/>
                  <a:pt x="6473" y="221738"/>
                </a:cubicBezTo>
                <a:cubicBezTo>
                  <a:pt x="8256" y="221300"/>
                  <a:pt x="10070" y="220956"/>
                  <a:pt x="11852" y="220549"/>
                </a:cubicBezTo>
                <a:cubicBezTo>
                  <a:pt x="16949" y="219423"/>
                  <a:pt x="22016" y="218548"/>
                  <a:pt x="27207" y="217797"/>
                </a:cubicBezTo>
                <a:cubicBezTo>
                  <a:pt x="30303" y="217359"/>
                  <a:pt x="33461" y="217172"/>
                  <a:pt x="36588" y="216828"/>
                </a:cubicBezTo>
                <a:cubicBezTo>
                  <a:pt x="36463" y="233246"/>
                  <a:pt x="36682" y="249664"/>
                  <a:pt x="37183" y="266082"/>
                </a:cubicBezTo>
                <a:cubicBezTo>
                  <a:pt x="37214" y="266895"/>
                  <a:pt x="37871" y="267520"/>
                  <a:pt x="38246" y="268239"/>
                </a:cubicBezTo>
                <a:cubicBezTo>
                  <a:pt x="39434" y="270428"/>
                  <a:pt x="41561" y="271867"/>
                  <a:pt x="43812" y="272743"/>
                </a:cubicBezTo>
                <a:cubicBezTo>
                  <a:pt x="51318" y="275651"/>
                  <a:pt x="60387" y="275244"/>
                  <a:pt x="68236" y="274994"/>
                </a:cubicBezTo>
                <a:cubicBezTo>
                  <a:pt x="81277" y="274588"/>
                  <a:pt x="94161" y="272649"/>
                  <a:pt x="107139" y="271492"/>
                </a:cubicBezTo>
                <a:cubicBezTo>
                  <a:pt x="119522" y="270366"/>
                  <a:pt x="131969" y="269615"/>
                  <a:pt x="144384" y="268740"/>
                </a:cubicBezTo>
                <a:cubicBezTo>
                  <a:pt x="137066" y="269834"/>
                  <a:pt x="129686" y="270710"/>
                  <a:pt x="122399" y="271961"/>
                </a:cubicBezTo>
                <a:cubicBezTo>
                  <a:pt x="114894" y="273243"/>
                  <a:pt x="107420" y="274681"/>
                  <a:pt x="99915" y="276057"/>
                </a:cubicBezTo>
                <a:cubicBezTo>
                  <a:pt x="95943" y="276777"/>
                  <a:pt x="91909" y="277746"/>
                  <a:pt x="87906" y="278215"/>
                </a:cubicBezTo>
                <a:cubicBezTo>
                  <a:pt x="85373" y="278497"/>
                  <a:pt x="82809" y="278278"/>
                  <a:pt x="80276" y="278215"/>
                </a:cubicBezTo>
                <a:cubicBezTo>
                  <a:pt x="77399" y="278121"/>
                  <a:pt x="74459" y="277840"/>
                  <a:pt x="71582" y="278215"/>
                </a:cubicBezTo>
                <a:cubicBezTo>
                  <a:pt x="70925" y="278309"/>
                  <a:pt x="68924" y="278653"/>
                  <a:pt x="68642" y="279591"/>
                </a:cubicBezTo>
                <a:cubicBezTo>
                  <a:pt x="67548" y="283187"/>
                  <a:pt x="66016" y="286690"/>
                  <a:pt x="66016" y="290443"/>
                </a:cubicBezTo>
                <a:cubicBezTo>
                  <a:pt x="65953" y="305047"/>
                  <a:pt x="67298" y="319651"/>
                  <a:pt x="68455" y="334224"/>
                </a:cubicBezTo>
                <a:cubicBezTo>
                  <a:pt x="68549" y="335506"/>
                  <a:pt x="70144" y="337163"/>
                  <a:pt x="71207" y="337945"/>
                </a:cubicBezTo>
                <a:cubicBezTo>
                  <a:pt x="76648" y="342011"/>
                  <a:pt x="86843" y="341635"/>
                  <a:pt x="93097" y="341448"/>
                </a:cubicBezTo>
                <a:cubicBezTo>
                  <a:pt x="106638" y="341072"/>
                  <a:pt x="119960" y="338852"/>
                  <a:pt x="133376" y="337257"/>
                </a:cubicBezTo>
                <a:cubicBezTo>
                  <a:pt x="139849" y="336475"/>
                  <a:pt x="146416" y="336256"/>
                  <a:pt x="152921" y="335787"/>
                </a:cubicBezTo>
                <a:cubicBezTo>
                  <a:pt x="163647" y="335037"/>
                  <a:pt x="174436" y="334349"/>
                  <a:pt x="185163" y="333630"/>
                </a:cubicBezTo>
                <a:cubicBezTo>
                  <a:pt x="215997" y="331628"/>
                  <a:pt x="246863" y="329721"/>
                  <a:pt x="277697" y="327750"/>
                </a:cubicBezTo>
                <a:cubicBezTo>
                  <a:pt x="313817" y="325436"/>
                  <a:pt x="349842" y="322872"/>
                  <a:pt x="385962" y="320527"/>
                </a:cubicBezTo>
                <a:cubicBezTo>
                  <a:pt x="442346" y="316868"/>
                  <a:pt x="498855" y="313647"/>
                  <a:pt x="555332" y="311145"/>
                </a:cubicBezTo>
                <a:cubicBezTo>
                  <a:pt x="706127" y="304484"/>
                  <a:pt x="856984" y="303045"/>
                  <a:pt x="1007810" y="309394"/>
                </a:cubicBezTo>
                <a:cubicBezTo>
                  <a:pt x="1010374" y="309362"/>
                  <a:pt x="1012313" y="296509"/>
                  <a:pt x="1012126" y="280748"/>
                </a:cubicBezTo>
                <a:cubicBezTo>
                  <a:pt x="1011938" y="264987"/>
                  <a:pt x="1009718" y="252291"/>
                  <a:pt x="1007153" y="252322"/>
                </a:cubicBezTo>
                <a:cubicBezTo>
                  <a:pt x="969439" y="250727"/>
                  <a:pt x="931725" y="249664"/>
                  <a:pt x="893979" y="249007"/>
                </a:cubicBezTo>
                <a:cubicBezTo>
                  <a:pt x="895011" y="248976"/>
                  <a:pt x="896074" y="248851"/>
                  <a:pt x="897107" y="248819"/>
                </a:cubicBezTo>
                <a:cubicBezTo>
                  <a:pt x="915401" y="248069"/>
                  <a:pt x="933757" y="247725"/>
                  <a:pt x="952021" y="246380"/>
                </a:cubicBezTo>
                <a:cubicBezTo>
                  <a:pt x="960714" y="245755"/>
                  <a:pt x="969314" y="244316"/>
                  <a:pt x="978008" y="243753"/>
                </a:cubicBezTo>
                <a:cubicBezTo>
                  <a:pt x="982042" y="243472"/>
                  <a:pt x="986107" y="243472"/>
                  <a:pt x="990141" y="243472"/>
                </a:cubicBezTo>
                <a:cubicBezTo>
                  <a:pt x="992768" y="243472"/>
                  <a:pt x="995426" y="243472"/>
                  <a:pt x="998053" y="243472"/>
                </a:cubicBezTo>
                <a:cubicBezTo>
                  <a:pt x="999804" y="243472"/>
                  <a:pt x="1001399" y="243409"/>
                  <a:pt x="1003119" y="243378"/>
                </a:cubicBezTo>
                <a:cubicBezTo>
                  <a:pt x="1004620" y="243347"/>
                  <a:pt x="1006121" y="243347"/>
                  <a:pt x="1007622" y="243284"/>
                </a:cubicBezTo>
                <a:cubicBezTo>
                  <a:pt x="1009123" y="243222"/>
                  <a:pt x="1015284" y="243222"/>
                  <a:pt x="1016222" y="241627"/>
                </a:cubicBezTo>
                <a:cubicBezTo>
                  <a:pt x="1016723" y="240751"/>
                  <a:pt x="1017442" y="239907"/>
                  <a:pt x="1017505" y="238875"/>
                </a:cubicBezTo>
                <a:cubicBezTo>
                  <a:pt x="1018099" y="223583"/>
                  <a:pt x="1018568" y="208259"/>
                  <a:pt x="1018099" y="192936"/>
                </a:cubicBezTo>
                <a:cubicBezTo>
                  <a:pt x="1018005" y="190309"/>
                  <a:pt x="1016723" y="187807"/>
                  <a:pt x="1015847" y="185305"/>
                </a:cubicBezTo>
                <a:cubicBezTo>
                  <a:pt x="1015722" y="184961"/>
                  <a:pt x="1015409" y="184711"/>
                  <a:pt x="1015159" y="184430"/>
                </a:cubicBezTo>
                <a:cubicBezTo>
                  <a:pt x="1014096" y="183241"/>
                  <a:pt x="1011938" y="182491"/>
                  <a:pt x="1010562" y="181990"/>
                </a:cubicBezTo>
                <a:cubicBezTo>
                  <a:pt x="1009155" y="181459"/>
                  <a:pt x="1007622" y="181240"/>
                  <a:pt x="1006153" y="180802"/>
                </a:cubicBezTo>
                <a:cubicBezTo>
                  <a:pt x="1007247" y="179958"/>
                  <a:pt x="1008373" y="179207"/>
                  <a:pt x="1009186" y="177956"/>
                </a:cubicBezTo>
                <a:cubicBezTo>
                  <a:pt x="1009280" y="177800"/>
                  <a:pt x="1010437" y="175986"/>
                  <a:pt x="1010468" y="175705"/>
                </a:cubicBezTo>
                <a:cubicBezTo>
                  <a:pt x="1011313" y="161914"/>
                  <a:pt x="1011844" y="148060"/>
                  <a:pt x="1012532" y="134269"/>
                </a:cubicBezTo>
                <a:cubicBezTo>
                  <a:pt x="1012657" y="132018"/>
                  <a:pt x="1012063" y="129828"/>
                  <a:pt x="1011657" y="127639"/>
                </a:cubicBezTo>
                <a:cubicBezTo>
                  <a:pt x="1011344" y="125982"/>
                  <a:pt x="1010844" y="124387"/>
                  <a:pt x="1010374" y="122761"/>
                </a:cubicBezTo>
                <a:cubicBezTo>
                  <a:pt x="1009217" y="118789"/>
                  <a:pt x="1006935" y="119258"/>
                  <a:pt x="1003151" y="119133"/>
                </a:cubicBezTo>
                <a:cubicBezTo>
                  <a:pt x="1001650" y="119102"/>
                  <a:pt x="1000148" y="119133"/>
                  <a:pt x="998647" y="119133"/>
                </a:cubicBezTo>
                <a:cubicBezTo>
                  <a:pt x="995489" y="119133"/>
                  <a:pt x="992330" y="119165"/>
                  <a:pt x="989172" y="119227"/>
                </a:cubicBezTo>
                <a:cubicBezTo>
                  <a:pt x="978258" y="119509"/>
                  <a:pt x="967344" y="120072"/>
                  <a:pt x="956430" y="120603"/>
                </a:cubicBezTo>
                <a:cubicBezTo>
                  <a:pt x="928129" y="122010"/>
                  <a:pt x="899921" y="124387"/>
                  <a:pt x="871620" y="125669"/>
                </a:cubicBezTo>
                <a:cubicBezTo>
                  <a:pt x="850823" y="126639"/>
                  <a:pt x="829996" y="126701"/>
                  <a:pt x="809169" y="127045"/>
                </a:cubicBezTo>
                <a:cubicBezTo>
                  <a:pt x="835438" y="124856"/>
                  <a:pt x="861706" y="122636"/>
                  <a:pt x="888037" y="120885"/>
                </a:cubicBezTo>
                <a:cubicBezTo>
                  <a:pt x="908083" y="120416"/>
                  <a:pt x="928129" y="119728"/>
                  <a:pt x="948143" y="118445"/>
                </a:cubicBezTo>
                <a:cubicBezTo>
                  <a:pt x="958619" y="117789"/>
                  <a:pt x="969126" y="117195"/>
                  <a:pt x="979603" y="116381"/>
                </a:cubicBezTo>
                <a:cubicBezTo>
                  <a:pt x="981510" y="116225"/>
                  <a:pt x="983449" y="116100"/>
                  <a:pt x="985357" y="115881"/>
                </a:cubicBezTo>
                <a:cubicBezTo>
                  <a:pt x="985419" y="115881"/>
                  <a:pt x="985482" y="115787"/>
                  <a:pt x="985544" y="115787"/>
                </a:cubicBezTo>
                <a:cubicBezTo>
                  <a:pt x="985638" y="115787"/>
                  <a:pt x="985763" y="115787"/>
                  <a:pt x="985826" y="115787"/>
                </a:cubicBezTo>
                <a:cubicBezTo>
                  <a:pt x="985857" y="115787"/>
                  <a:pt x="985732" y="115693"/>
                  <a:pt x="985732" y="115693"/>
                </a:cubicBezTo>
                <a:cubicBezTo>
                  <a:pt x="986201" y="115600"/>
                  <a:pt x="986764" y="115537"/>
                  <a:pt x="986920" y="115099"/>
                </a:cubicBezTo>
                <a:cubicBezTo>
                  <a:pt x="987608" y="113067"/>
                  <a:pt x="988890" y="111096"/>
                  <a:pt x="988859" y="108939"/>
                </a:cubicBezTo>
                <a:cubicBezTo>
                  <a:pt x="988859" y="92833"/>
                  <a:pt x="987858" y="76728"/>
                  <a:pt x="986920" y="60654"/>
                </a:cubicBezTo>
                <a:cubicBezTo>
                  <a:pt x="986889" y="59998"/>
                  <a:pt x="986232" y="59529"/>
                  <a:pt x="985857" y="58997"/>
                </a:cubicBezTo>
                <a:cubicBezTo>
                  <a:pt x="985669" y="58747"/>
                  <a:pt x="985294" y="58934"/>
                  <a:pt x="984887" y="58903"/>
                </a:cubicBezTo>
                <a:cubicBezTo>
                  <a:pt x="984950" y="58841"/>
                  <a:pt x="984919" y="58747"/>
                  <a:pt x="984981" y="58715"/>
                </a:cubicBezTo>
                <a:cubicBezTo>
                  <a:pt x="985357" y="58340"/>
                  <a:pt x="985857" y="58027"/>
                  <a:pt x="985857" y="57527"/>
                </a:cubicBezTo>
                <a:cubicBezTo>
                  <a:pt x="986295" y="40452"/>
                  <a:pt x="986451" y="23284"/>
                  <a:pt x="985951" y="6209"/>
                </a:cubicBezTo>
                <a:cubicBezTo>
                  <a:pt x="985920" y="4708"/>
                  <a:pt x="984887" y="3457"/>
                  <a:pt x="984200" y="2113"/>
                </a:cubicBezTo>
                <a:cubicBezTo>
                  <a:pt x="983512" y="830"/>
                  <a:pt x="979134" y="455"/>
                  <a:pt x="978133" y="361"/>
                </a:cubicBezTo>
                <a:cubicBezTo>
                  <a:pt x="977476" y="299"/>
                  <a:pt x="976851" y="299"/>
                  <a:pt x="976194" y="268"/>
                </a:cubicBezTo>
                <a:cubicBezTo>
                  <a:pt x="974474" y="205"/>
                  <a:pt x="972910" y="111"/>
                  <a:pt x="971409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23"/>
          <p:cNvSpPr txBox="1">
            <a:spLocks noGrp="1"/>
          </p:cNvSpPr>
          <p:nvPr>
            <p:ph type="title"/>
          </p:nvPr>
        </p:nvSpPr>
        <p:spPr>
          <a:xfrm>
            <a:off x="3370600" y="2021675"/>
            <a:ext cx="60831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talk about this second.</a:t>
            </a:r>
            <a:endParaRPr dirty="0"/>
          </a:p>
        </p:txBody>
      </p:sp>
      <p:sp>
        <p:nvSpPr>
          <p:cNvPr id="1705" name="Google Shape;1705;p23"/>
          <p:cNvSpPr/>
          <p:nvPr/>
        </p:nvSpPr>
        <p:spPr>
          <a:xfrm>
            <a:off x="1693500" y="1165951"/>
            <a:ext cx="1217049" cy="10914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5"/>
                </a:solidFill>
                <a:latin typeface="Caveat Brush"/>
              </a:rPr>
              <a:t>0</a:t>
            </a:r>
            <a:r>
              <a:rPr lang="en-AU" b="0" i="0" dirty="0">
                <a:ln>
                  <a:noFill/>
                </a:ln>
                <a:solidFill>
                  <a:schemeClr val="accent5"/>
                </a:solidFill>
                <a:latin typeface="Caveat Brush"/>
              </a:rPr>
              <a:t>2</a:t>
            </a:r>
            <a:endParaRPr b="0" i="0" dirty="0">
              <a:ln>
                <a:noFill/>
              </a:ln>
              <a:solidFill>
                <a:schemeClr val="accent5"/>
              </a:solidFill>
              <a:latin typeface="Caveat Brush"/>
            </a:endParaRPr>
          </a:p>
        </p:txBody>
      </p:sp>
      <p:sp>
        <p:nvSpPr>
          <p:cNvPr id="1706" name="Google Shape;1706;p23"/>
          <p:cNvSpPr/>
          <p:nvPr/>
        </p:nvSpPr>
        <p:spPr>
          <a:xfrm rot="4233760">
            <a:off x="9286020" y="5168205"/>
            <a:ext cx="1211452" cy="814765"/>
          </a:xfrm>
          <a:custGeom>
            <a:avLst/>
            <a:gdLst/>
            <a:ahLst/>
            <a:cxnLst/>
            <a:rect l="l" t="t" r="r" b="b"/>
            <a:pathLst>
              <a:path w="412421" h="277375" extrusionOk="0">
                <a:moveTo>
                  <a:pt x="13536" y="208952"/>
                </a:moveTo>
                <a:cubicBezTo>
                  <a:pt x="15381" y="209546"/>
                  <a:pt x="17883" y="211642"/>
                  <a:pt x="21072" y="215801"/>
                </a:cubicBezTo>
                <a:cubicBezTo>
                  <a:pt x="23606" y="219116"/>
                  <a:pt x="25169" y="229091"/>
                  <a:pt x="25857" y="239849"/>
                </a:cubicBezTo>
                <a:cubicBezTo>
                  <a:pt x="24607" y="238880"/>
                  <a:pt x="23293" y="238348"/>
                  <a:pt x="22042" y="237316"/>
                </a:cubicBezTo>
                <a:cubicBezTo>
                  <a:pt x="11847" y="228810"/>
                  <a:pt x="7719" y="217927"/>
                  <a:pt x="9814" y="211329"/>
                </a:cubicBezTo>
                <a:cubicBezTo>
                  <a:pt x="10472" y="209296"/>
                  <a:pt x="11691" y="208389"/>
                  <a:pt x="13536" y="208952"/>
                </a:cubicBezTo>
                <a:close/>
                <a:moveTo>
                  <a:pt x="188191" y="115354"/>
                </a:moveTo>
                <a:cubicBezTo>
                  <a:pt x="190349" y="115605"/>
                  <a:pt x="192225" y="116543"/>
                  <a:pt x="193477" y="118106"/>
                </a:cubicBezTo>
                <a:cubicBezTo>
                  <a:pt x="200982" y="127488"/>
                  <a:pt x="201201" y="142030"/>
                  <a:pt x="197104" y="157791"/>
                </a:cubicBezTo>
                <a:cubicBezTo>
                  <a:pt x="183719" y="148253"/>
                  <a:pt x="174682" y="136526"/>
                  <a:pt x="173744" y="126018"/>
                </a:cubicBezTo>
                <a:cubicBezTo>
                  <a:pt x="173087" y="119076"/>
                  <a:pt x="181750" y="114541"/>
                  <a:pt x="188191" y="115354"/>
                </a:cubicBezTo>
                <a:close/>
                <a:moveTo>
                  <a:pt x="406597" y="22"/>
                </a:moveTo>
                <a:cubicBezTo>
                  <a:pt x="404032" y="273"/>
                  <a:pt x="402125" y="2618"/>
                  <a:pt x="402406" y="5214"/>
                </a:cubicBezTo>
                <a:cubicBezTo>
                  <a:pt x="408629" y="67195"/>
                  <a:pt x="367162" y="136213"/>
                  <a:pt x="311216" y="163326"/>
                </a:cubicBezTo>
                <a:cubicBezTo>
                  <a:pt x="278287" y="179275"/>
                  <a:pt x="244575" y="180119"/>
                  <a:pt x="216024" y="168517"/>
                </a:cubicBezTo>
                <a:cubicBezTo>
                  <a:pt x="212084" y="166922"/>
                  <a:pt x="208706" y="164827"/>
                  <a:pt x="205172" y="162857"/>
                </a:cubicBezTo>
                <a:cubicBezTo>
                  <a:pt x="210801" y="143531"/>
                  <a:pt x="210957" y="124986"/>
                  <a:pt x="200763" y="112227"/>
                </a:cubicBezTo>
                <a:cubicBezTo>
                  <a:pt x="190256" y="99093"/>
                  <a:pt x="162705" y="107818"/>
                  <a:pt x="164425" y="126800"/>
                </a:cubicBezTo>
                <a:cubicBezTo>
                  <a:pt x="165707" y="141029"/>
                  <a:pt x="176902" y="156102"/>
                  <a:pt x="193852" y="167360"/>
                </a:cubicBezTo>
                <a:cubicBezTo>
                  <a:pt x="190130" y="177430"/>
                  <a:pt x="185377" y="187531"/>
                  <a:pt x="178716" y="197069"/>
                </a:cubicBezTo>
                <a:cubicBezTo>
                  <a:pt x="137718" y="255642"/>
                  <a:pt x="83617" y="275937"/>
                  <a:pt x="35458" y="246322"/>
                </a:cubicBezTo>
                <a:cubicBezTo>
                  <a:pt x="35020" y="231343"/>
                  <a:pt x="32925" y="215801"/>
                  <a:pt x="28516" y="210078"/>
                </a:cubicBezTo>
                <a:cubicBezTo>
                  <a:pt x="18133" y="196537"/>
                  <a:pt x="4999" y="195912"/>
                  <a:pt x="965" y="208514"/>
                </a:cubicBezTo>
                <a:cubicBezTo>
                  <a:pt x="-2413" y="219084"/>
                  <a:pt x="3185" y="233782"/>
                  <a:pt x="16100" y="244571"/>
                </a:cubicBezTo>
                <a:cubicBezTo>
                  <a:pt x="19384" y="247323"/>
                  <a:pt x="22824" y="249043"/>
                  <a:pt x="26170" y="251326"/>
                </a:cubicBezTo>
                <a:cubicBezTo>
                  <a:pt x="26170" y="259457"/>
                  <a:pt x="25763" y="267118"/>
                  <a:pt x="24607" y="271465"/>
                </a:cubicBezTo>
                <a:cubicBezTo>
                  <a:pt x="23949" y="273967"/>
                  <a:pt x="25419" y="276563"/>
                  <a:pt x="27921" y="277219"/>
                </a:cubicBezTo>
                <a:cubicBezTo>
                  <a:pt x="30423" y="277876"/>
                  <a:pt x="33019" y="276406"/>
                  <a:pt x="33675" y="273905"/>
                </a:cubicBezTo>
                <a:cubicBezTo>
                  <a:pt x="34708" y="269964"/>
                  <a:pt x="35270" y="264148"/>
                  <a:pt x="35521" y="257674"/>
                </a:cubicBezTo>
                <a:cubicBezTo>
                  <a:pt x="87057" y="285882"/>
                  <a:pt x="144066" y="262834"/>
                  <a:pt x="186315" y="202448"/>
                </a:cubicBezTo>
                <a:cubicBezTo>
                  <a:pt x="193195" y="192628"/>
                  <a:pt x="198323" y="182246"/>
                  <a:pt x="202326" y="171769"/>
                </a:cubicBezTo>
                <a:cubicBezTo>
                  <a:pt x="205704" y="173583"/>
                  <a:pt x="208800" y="175647"/>
                  <a:pt x="212490" y="177148"/>
                </a:cubicBezTo>
                <a:cubicBezTo>
                  <a:pt x="243481" y="189751"/>
                  <a:pt x="279944" y="188907"/>
                  <a:pt x="315313" y="171769"/>
                </a:cubicBezTo>
                <a:cubicBezTo>
                  <a:pt x="374699" y="142968"/>
                  <a:pt x="418386" y="70291"/>
                  <a:pt x="411756" y="4275"/>
                </a:cubicBezTo>
                <a:cubicBezTo>
                  <a:pt x="411507" y="1649"/>
                  <a:pt x="409161" y="-228"/>
                  <a:pt x="40659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85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7"/>
          <p:cNvSpPr txBox="1">
            <a:spLocks noGrp="1"/>
          </p:cNvSpPr>
          <p:nvPr>
            <p:ph type="title"/>
          </p:nvPr>
        </p:nvSpPr>
        <p:spPr>
          <a:xfrm>
            <a:off x="1453800" y="1322325"/>
            <a:ext cx="9300000" cy="7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Timeline</a:t>
            </a:r>
            <a:endParaRPr dirty="0"/>
          </a:p>
        </p:txBody>
      </p:sp>
      <p:sp>
        <p:nvSpPr>
          <p:cNvPr id="2153" name="Google Shape;2153;p37"/>
          <p:cNvSpPr/>
          <p:nvPr/>
        </p:nvSpPr>
        <p:spPr>
          <a:xfrm rot="4233760">
            <a:off x="224720" y="5144505"/>
            <a:ext cx="1211452" cy="814765"/>
          </a:xfrm>
          <a:custGeom>
            <a:avLst/>
            <a:gdLst/>
            <a:ahLst/>
            <a:cxnLst/>
            <a:rect l="l" t="t" r="r" b="b"/>
            <a:pathLst>
              <a:path w="412421" h="277375" extrusionOk="0">
                <a:moveTo>
                  <a:pt x="13536" y="208952"/>
                </a:moveTo>
                <a:cubicBezTo>
                  <a:pt x="15381" y="209546"/>
                  <a:pt x="17883" y="211642"/>
                  <a:pt x="21072" y="215801"/>
                </a:cubicBezTo>
                <a:cubicBezTo>
                  <a:pt x="23606" y="219116"/>
                  <a:pt x="25169" y="229091"/>
                  <a:pt x="25857" y="239849"/>
                </a:cubicBezTo>
                <a:cubicBezTo>
                  <a:pt x="24607" y="238880"/>
                  <a:pt x="23293" y="238348"/>
                  <a:pt x="22042" y="237316"/>
                </a:cubicBezTo>
                <a:cubicBezTo>
                  <a:pt x="11847" y="228810"/>
                  <a:pt x="7719" y="217927"/>
                  <a:pt x="9814" y="211329"/>
                </a:cubicBezTo>
                <a:cubicBezTo>
                  <a:pt x="10472" y="209296"/>
                  <a:pt x="11691" y="208389"/>
                  <a:pt x="13536" y="208952"/>
                </a:cubicBezTo>
                <a:close/>
                <a:moveTo>
                  <a:pt x="188191" y="115354"/>
                </a:moveTo>
                <a:cubicBezTo>
                  <a:pt x="190349" y="115605"/>
                  <a:pt x="192225" y="116543"/>
                  <a:pt x="193477" y="118106"/>
                </a:cubicBezTo>
                <a:cubicBezTo>
                  <a:pt x="200982" y="127488"/>
                  <a:pt x="201201" y="142030"/>
                  <a:pt x="197104" y="157791"/>
                </a:cubicBezTo>
                <a:cubicBezTo>
                  <a:pt x="183719" y="148253"/>
                  <a:pt x="174682" y="136526"/>
                  <a:pt x="173744" y="126018"/>
                </a:cubicBezTo>
                <a:cubicBezTo>
                  <a:pt x="173087" y="119076"/>
                  <a:pt x="181750" y="114541"/>
                  <a:pt x="188191" y="115354"/>
                </a:cubicBezTo>
                <a:close/>
                <a:moveTo>
                  <a:pt x="406597" y="22"/>
                </a:moveTo>
                <a:cubicBezTo>
                  <a:pt x="404032" y="273"/>
                  <a:pt x="402125" y="2618"/>
                  <a:pt x="402406" y="5214"/>
                </a:cubicBezTo>
                <a:cubicBezTo>
                  <a:pt x="408629" y="67195"/>
                  <a:pt x="367162" y="136213"/>
                  <a:pt x="311216" y="163326"/>
                </a:cubicBezTo>
                <a:cubicBezTo>
                  <a:pt x="278287" y="179275"/>
                  <a:pt x="244575" y="180119"/>
                  <a:pt x="216024" y="168517"/>
                </a:cubicBezTo>
                <a:cubicBezTo>
                  <a:pt x="212084" y="166922"/>
                  <a:pt x="208706" y="164827"/>
                  <a:pt x="205172" y="162857"/>
                </a:cubicBezTo>
                <a:cubicBezTo>
                  <a:pt x="210801" y="143531"/>
                  <a:pt x="210957" y="124986"/>
                  <a:pt x="200763" y="112227"/>
                </a:cubicBezTo>
                <a:cubicBezTo>
                  <a:pt x="190256" y="99093"/>
                  <a:pt x="162705" y="107818"/>
                  <a:pt x="164425" y="126800"/>
                </a:cubicBezTo>
                <a:cubicBezTo>
                  <a:pt x="165707" y="141029"/>
                  <a:pt x="176902" y="156102"/>
                  <a:pt x="193852" y="167360"/>
                </a:cubicBezTo>
                <a:cubicBezTo>
                  <a:pt x="190130" y="177430"/>
                  <a:pt x="185377" y="187531"/>
                  <a:pt x="178716" y="197069"/>
                </a:cubicBezTo>
                <a:cubicBezTo>
                  <a:pt x="137718" y="255642"/>
                  <a:pt x="83617" y="275937"/>
                  <a:pt x="35458" y="246322"/>
                </a:cubicBezTo>
                <a:cubicBezTo>
                  <a:pt x="35020" y="231343"/>
                  <a:pt x="32925" y="215801"/>
                  <a:pt x="28516" y="210078"/>
                </a:cubicBezTo>
                <a:cubicBezTo>
                  <a:pt x="18133" y="196537"/>
                  <a:pt x="4999" y="195912"/>
                  <a:pt x="965" y="208514"/>
                </a:cubicBezTo>
                <a:cubicBezTo>
                  <a:pt x="-2413" y="219084"/>
                  <a:pt x="3185" y="233782"/>
                  <a:pt x="16100" y="244571"/>
                </a:cubicBezTo>
                <a:cubicBezTo>
                  <a:pt x="19384" y="247323"/>
                  <a:pt x="22824" y="249043"/>
                  <a:pt x="26170" y="251326"/>
                </a:cubicBezTo>
                <a:cubicBezTo>
                  <a:pt x="26170" y="259457"/>
                  <a:pt x="25763" y="267118"/>
                  <a:pt x="24607" y="271465"/>
                </a:cubicBezTo>
                <a:cubicBezTo>
                  <a:pt x="23949" y="273967"/>
                  <a:pt x="25419" y="276563"/>
                  <a:pt x="27921" y="277219"/>
                </a:cubicBezTo>
                <a:cubicBezTo>
                  <a:pt x="30423" y="277876"/>
                  <a:pt x="33019" y="276406"/>
                  <a:pt x="33675" y="273905"/>
                </a:cubicBezTo>
                <a:cubicBezTo>
                  <a:pt x="34708" y="269964"/>
                  <a:pt x="35270" y="264148"/>
                  <a:pt x="35521" y="257674"/>
                </a:cubicBezTo>
                <a:cubicBezTo>
                  <a:pt x="87057" y="285882"/>
                  <a:pt x="144066" y="262834"/>
                  <a:pt x="186315" y="202448"/>
                </a:cubicBezTo>
                <a:cubicBezTo>
                  <a:pt x="193195" y="192628"/>
                  <a:pt x="198323" y="182246"/>
                  <a:pt x="202326" y="171769"/>
                </a:cubicBezTo>
                <a:cubicBezTo>
                  <a:pt x="205704" y="173583"/>
                  <a:pt x="208800" y="175647"/>
                  <a:pt x="212490" y="177148"/>
                </a:cubicBezTo>
                <a:cubicBezTo>
                  <a:pt x="243481" y="189751"/>
                  <a:pt x="279944" y="188907"/>
                  <a:pt x="315313" y="171769"/>
                </a:cubicBezTo>
                <a:cubicBezTo>
                  <a:pt x="374699" y="142968"/>
                  <a:pt x="418386" y="70291"/>
                  <a:pt x="411756" y="4275"/>
                </a:cubicBezTo>
                <a:cubicBezTo>
                  <a:pt x="411507" y="1649"/>
                  <a:pt x="409161" y="-228"/>
                  <a:pt x="406597" y="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scan by your phone">
            <a:extLst>
              <a:ext uri="{FF2B5EF4-FFF2-40B4-BE49-F238E27FC236}">
                <a16:creationId xmlns:a16="http://schemas.microsoft.com/office/drawing/2014/main" id="{285D22E9-C936-F7F7-3A76-B06AD6CD2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18" y="1946788"/>
            <a:ext cx="7738564" cy="41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5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23"/>
          <p:cNvSpPr txBox="1">
            <a:spLocks noGrp="1"/>
          </p:cNvSpPr>
          <p:nvPr>
            <p:ph type="body" idx="1"/>
          </p:nvPr>
        </p:nvSpPr>
        <p:spPr>
          <a:xfrm>
            <a:off x="3370600" y="4105325"/>
            <a:ext cx="6083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Cyber security is the application of technologies, processes, and controls to protect systems, networks, programs, devices and data from cyber attacks.</a:t>
            </a:r>
            <a:r>
              <a:rPr lang="en-AU" dirty="0"/>
              <a:t> </a:t>
            </a:r>
            <a:endParaRPr dirty="0"/>
          </a:p>
        </p:txBody>
      </p:sp>
      <p:sp>
        <p:nvSpPr>
          <p:cNvPr id="1703" name="Google Shape;1703;p23"/>
          <p:cNvSpPr/>
          <p:nvPr/>
        </p:nvSpPr>
        <p:spPr>
          <a:xfrm>
            <a:off x="4277200" y="3114926"/>
            <a:ext cx="2118041" cy="846193"/>
          </a:xfrm>
          <a:custGeom>
            <a:avLst/>
            <a:gdLst/>
            <a:ahLst/>
            <a:cxnLst/>
            <a:rect l="l" t="t" r="r" b="b"/>
            <a:pathLst>
              <a:path w="1018289" h="341551" extrusionOk="0">
                <a:moveTo>
                  <a:pt x="971409" y="80"/>
                </a:moveTo>
                <a:cubicBezTo>
                  <a:pt x="959057" y="-233"/>
                  <a:pt x="946704" y="424"/>
                  <a:pt x="934383" y="1143"/>
                </a:cubicBezTo>
                <a:cubicBezTo>
                  <a:pt x="877937" y="4458"/>
                  <a:pt x="821459" y="8023"/>
                  <a:pt x="764919" y="9149"/>
                </a:cubicBezTo>
                <a:cubicBezTo>
                  <a:pt x="649993" y="11432"/>
                  <a:pt x="535037" y="10337"/>
                  <a:pt x="420142" y="13746"/>
                </a:cubicBezTo>
                <a:cubicBezTo>
                  <a:pt x="293990" y="17467"/>
                  <a:pt x="168182" y="26630"/>
                  <a:pt x="44594" y="53211"/>
                </a:cubicBezTo>
                <a:cubicBezTo>
                  <a:pt x="42030" y="53274"/>
                  <a:pt x="40185" y="66064"/>
                  <a:pt x="40497" y="81857"/>
                </a:cubicBezTo>
                <a:cubicBezTo>
                  <a:pt x="40810" y="97618"/>
                  <a:pt x="43093" y="110346"/>
                  <a:pt x="45689" y="110283"/>
                </a:cubicBezTo>
                <a:cubicBezTo>
                  <a:pt x="60699" y="107062"/>
                  <a:pt x="75866" y="104811"/>
                  <a:pt x="90940" y="102090"/>
                </a:cubicBezTo>
                <a:cubicBezTo>
                  <a:pt x="90877" y="102684"/>
                  <a:pt x="90783" y="103247"/>
                  <a:pt x="90752" y="103841"/>
                </a:cubicBezTo>
                <a:cubicBezTo>
                  <a:pt x="90471" y="109220"/>
                  <a:pt x="90314" y="114568"/>
                  <a:pt x="90471" y="119978"/>
                </a:cubicBezTo>
                <a:cubicBezTo>
                  <a:pt x="90596" y="124543"/>
                  <a:pt x="90971" y="129109"/>
                  <a:pt x="91440" y="133675"/>
                </a:cubicBezTo>
                <a:cubicBezTo>
                  <a:pt x="91659" y="135739"/>
                  <a:pt x="92097" y="137709"/>
                  <a:pt x="92503" y="139742"/>
                </a:cubicBezTo>
                <a:cubicBezTo>
                  <a:pt x="93504" y="144777"/>
                  <a:pt x="94505" y="146309"/>
                  <a:pt x="99727" y="147654"/>
                </a:cubicBezTo>
                <a:cubicBezTo>
                  <a:pt x="101041" y="147998"/>
                  <a:pt x="102667" y="148342"/>
                  <a:pt x="104043" y="148529"/>
                </a:cubicBezTo>
                <a:cubicBezTo>
                  <a:pt x="105168" y="148686"/>
                  <a:pt x="106263" y="148811"/>
                  <a:pt x="107357" y="148905"/>
                </a:cubicBezTo>
                <a:cubicBezTo>
                  <a:pt x="85686" y="151531"/>
                  <a:pt x="64108" y="154659"/>
                  <a:pt x="42561" y="158005"/>
                </a:cubicBezTo>
                <a:cubicBezTo>
                  <a:pt x="31460" y="159725"/>
                  <a:pt x="20296" y="161194"/>
                  <a:pt x="9350" y="163665"/>
                </a:cubicBezTo>
                <a:cubicBezTo>
                  <a:pt x="8756" y="163790"/>
                  <a:pt x="8162" y="163915"/>
                  <a:pt x="7599" y="164040"/>
                </a:cubicBezTo>
                <a:cubicBezTo>
                  <a:pt x="7474" y="164072"/>
                  <a:pt x="7349" y="164103"/>
                  <a:pt x="7224" y="164134"/>
                </a:cubicBezTo>
                <a:cubicBezTo>
                  <a:pt x="5316" y="164572"/>
                  <a:pt x="3377" y="165041"/>
                  <a:pt x="1470" y="165510"/>
                </a:cubicBezTo>
                <a:cubicBezTo>
                  <a:pt x="844" y="165635"/>
                  <a:pt x="0" y="165854"/>
                  <a:pt x="0" y="165885"/>
                </a:cubicBezTo>
                <a:cubicBezTo>
                  <a:pt x="375" y="184899"/>
                  <a:pt x="782" y="203944"/>
                  <a:pt x="1188" y="222957"/>
                </a:cubicBezTo>
                <a:cubicBezTo>
                  <a:pt x="1188" y="223145"/>
                  <a:pt x="1595" y="222895"/>
                  <a:pt x="1782" y="222863"/>
                </a:cubicBezTo>
                <a:cubicBezTo>
                  <a:pt x="1970" y="222801"/>
                  <a:pt x="2064" y="222707"/>
                  <a:pt x="2158" y="222676"/>
                </a:cubicBezTo>
                <a:cubicBezTo>
                  <a:pt x="2314" y="222644"/>
                  <a:pt x="2470" y="222613"/>
                  <a:pt x="2658" y="222582"/>
                </a:cubicBezTo>
                <a:cubicBezTo>
                  <a:pt x="2877" y="222519"/>
                  <a:pt x="3127" y="222519"/>
                  <a:pt x="3346" y="222488"/>
                </a:cubicBezTo>
                <a:cubicBezTo>
                  <a:pt x="3815" y="222363"/>
                  <a:pt x="4253" y="222207"/>
                  <a:pt x="4722" y="222113"/>
                </a:cubicBezTo>
                <a:cubicBezTo>
                  <a:pt x="5316" y="221957"/>
                  <a:pt x="5910" y="221863"/>
                  <a:pt x="6473" y="221738"/>
                </a:cubicBezTo>
                <a:cubicBezTo>
                  <a:pt x="8256" y="221300"/>
                  <a:pt x="10070" y="220956"/>
                  <a:pt x="11852" y="220549"/>
                </a:cubicBezTo>
                <a:cubicBezTo>
                  <a:pt x="16949" y="219423"/>
                  <a:pt x="22016" y="218548"/>
                  <a:pt x="27207" y="217797"/>
                </a:cubicBezTo>
                <a:cubicBezTo>
                  <a:pt x="30303" y="217359"/>
                  <a:pt x="33461" y="217172"/>
                  <a:pt x="36588" y="216828"/>
                </a:cubicBezTo>
                <a:cubicBezTo>
                  <a:pt x="36463" y="233246"/>
                  <a:pt x="36682" y="249664"/>
                  <a:pt x="37183" y="266082"/>
                </a:cubicBezTo>
                <a:cubicBezTo>
                  <a:pt x="37214" y="266895"/>
                  <a:pt x="37871" y="267520"/>
                  <a:pt x="38246" y="268239"/>
                </a:cubicBezTo>
                <a:cubicBezTo>
                  <a:pt x="39434" y="270428"/>
                  <a:pt x="41561" y="271867"/>
                  <a:pt x="43812" y="272743"/>
                </a:cubicBezTo>
                <a:cubicBezTo>
                  <a:pt x="51318" y="275651"/>
                  <a:pt x="60387" y="275244"/>
                  <a:pt x="68236" y="274994"/>
                </a:cubicBezTo>
                <a:cubicBezTo>
                  <a:pt x="81277" y="274588"/>
                  <a:pt x="94161" y="272649"/>
                  <a:pt x="107139" y="271492"/>
                </a:cubicBezTo>
                <a:cubicBezTo>
                  <a:pt x="119522" y="270366"/>
                  <a:pt x="131969" y="269615"/>
                  <a:pt x="144384" y="268740"/>
                </a:cubicBezTo>
                <a:cubicBezTo>
                  <a:pt x="137066" y="269834"/>
                  <a:pt x="129686" y="270710"/>
                  <a:pt x="122399" y="271961"/>
                </a:cubicBezTo>
                <a:cubicBezTo>
                  <a:pt x="114894" y="273243"/>
                  <a:pt x="107420" y="274681"/>
                  <a:pt x="99915" y="276057"/>
                </a:cubicBezTo>
                <a:cubicBezTo>
                  <a:pt x="95943" y="276777"/>
                  <a:pt x="91909" y="277746"/>
                  <a:pt x="87906" y="278215"/>
                </a:cubicBezTo>
                <a:cubicBezTo>
                  <a:pt x="85373" y="278497"/>
                  <a:pt x="82809" y="278278"/>
                  <a:pt x="80276" y="278215"/>
                </a:cubicBezTo>
                <a:cubicBezTo>
                  <a:pt x="77399" y="278121"/>
                  <a:pt x="74459" y="277840"/>
                  <a:pt x="71582" y="278215"/>
                </a:cubicBezTo>
                <a:cubicBezTo>
                  <a:pt x="70925" y="278309"/>
                  <a:pt x="68924" y="278653"/>
                  <a:pt x="68642" y="279591"/>
                </a:cubicBezTo>
                <a:cubicBezTo>
                  <a:pt x="67548" y="283187"/>
                  <a:pt x="66016" y="286690"/>
                  <a:pt x="66016" y="290443"/>
                </a:cubicBezTo>
                <a:cubicBezTo>
                  <a:pt x="65953" y="305047"/>
                  <a:pt x="67298" y="319651"/>
                  <a:pt x="68455" y="334224"/>
                </a:cubicBezTo>
                <a:cubicBezTo>
                  <a:pt x="68549" y="335506"/>
                  <a:pt x="70144" y="337163"/>
                  <a:pt x="71207" y="337945"/>
                </a:cubicBezTo>
                <a:cubicBezTo>
                  <a:pt x="76648" y="342011"/>
                  <a:pt x="86843" y="341635"/>
                  <a:pt x="93097" y="341448"/>
                </a:cubicBezTo>
                <a:cubicBezTo>
                  <a:pt x="106638" y="341072"/>
                  <a:pt x="119960" y="338852"/>
                  <a:pt x="133376" y="337257"/>
                </a:cubicBezTo>
                <a:cubicBezTo>
                  <a:pt x="139849" y="336475"/>
                  <a:pt x="146416" y="336256"/>
                  <a:pt x="152921" y="335787"/>
                </a:cubicBezTo>
                <a:cubicBezTo>
                  <a:pt x="163647" y="335037"/>
                  <a:pt x="174436" y="334349"/>
                  <a:pt x="185163" y="333630"/>
                </a:cubicBezTo>
                <a:cubicBezTo>
                  <a:pt x="215997" y="331628"/>
                  <a:pt x="246863" y="329721"/>
                  <a:pt x="277697" y="327750"/>
                </a:cubicBezTo>
                <a:cubicBezTo>
                  <a:pt x="313817" y="325436"/>
                  <a:pt x="349842" y="322872"/>
                  <a:pt x="385962" y="320527"/>
                </a:cubicBezTo>
                <a:cubicBezTo>
                  <a:pt x="442346" y="316868"/>
                  <a:pt x="498855" y="313647"/>
                  <a:pt x="555332" y="311145"/>
                </a:cubicBezTo>
                <a:cubicBezTo>
                  <a:pt x="706127" y="304484"/>
                  <a:pt x="856984" y="303045"/>
                  <a:pt x="1007810" y="309394"/>
                </a:cubicBezTo>
                <a:cubicBezTo>
                  <a:pt x="1010374" y="309362"/>
                  <a:pt x="1012313" y="296509"/>
                  <a:pt x="1012126" y="280748"/>
                </a:cubicBezTo>
                <a:cubicBezTo>
                  <a:pt x="1011938" y="264987"/>
                  <a:pt x="1009718" y="252291"/>
                  <a:pt x="1007153" y="252322"/>
                </a:cubicBezTo>
                <a:cubicBezTo>
                  <a:pt x="969439" y="250727"/>
                  <a:pt x="931725" y="249664"/>
                  <a:pt x="893979" y="249007"/>
                </a:cubicBezTo>
                <a:cubicBezTo>
                  <a:pt x="895011" y="248976"/>
                  <a:pt x="896074" y="248851"/>
                  <a:pt x="897107" y="248819"/>
                </a:cubicBezTo>
                <a:cubicBezTo>
                  <a:pt x="915401" y="248069"/>
                  <a:pt x="933757" y="247725"/>
                  <a:pt x="952021" y="246380"/>
                </a:cubicBezTo>
                <a:cubicBezTo>
                  <a:pt x="960714" y="245755"/>
                  <a:pt x="969314" y="244316"/>
                  <a:pt x="978008" y="243753"/>
                </a:cubicBezTo>
                <a:cubicBezTo>
                  <a:pt x="982042" y="243472"/>
                  <a:pt x="986107" y="243472"/>
                  <a:pt x="990141" y="243472"/>
                </a:cubicBezTo>
                <a:cubicBezTo>
                  <a:pt x="992768" y="243472"/>
                  <a:pt x="995426" y="243472"/>
                  <a:pt x="998053" y="243472"/>
                </a:cubicBezTo>
                <a:cubicBezTo>
                  <a:pt x="999804" y="243472"/>
                  <a:pt x="1001399" y="243409"/>
                  <a:pt x="1003119" y="243378"/>
                </a:cubicBezTo>
                <a:cubicBezTo>
                  <a:pt x="1004620" y="243347"/>
                  <a:pt x="1006121" y="243347"/>
                  <a:pt x="1007622" y="243284"/>
                </a:cubicBezTo>
                <a:cubicBezTo>
                  <a:pt x="1009123" y="243222"/>
                  <a:pt x="1015284" y="243222"/>
                  <a:pt x="1016222" y="241627"/>
                </a:cubicBezTo>
                <a:cubicBezTo>
                  <a:pt x="1016723" y="240751"/>
                  <a:pt x="1017442" y="239907"/>
                  <a:pt x="1017505" y="238875"/>
                </a:cubicBezTo>
                <a:cubicBezTo>
                  <a:pt x="1018099" y="223583"/>
                  <a:pt x="1018568" y="208259"/>
                  <a:pt x="1018099" y="192936"/>
                </a:cubicBezTo>
                <a:cubicBezTo>
                  <a:pt x="1018005" y="190309"/>
                  <a:pt x="1016723" y="187807"/>
                  <a:pt x="1015847" y="185305"/>
                </a:cubicBezTo>
                <a:cubicBezTo>
                  <a:pt x="1015722" y="184961"/>
                  <a:pt x="1015409" y="184711"/>
                  <a:pt x="1015159" y="184430"/>
                </a:cubicBezTo>
                <a:cubicBezTo>
                  <a:pt x="1014096" y="183241"/>
                  <a:pt x="1011938" y="182491"/>
                  <a:pt x="1010562" y="181990"/>
                </a:cubicBezTo>
                <a:cubicBezTo>
                  <a:pt x="1009155" y="181459"/>
                  <a:pt x="1007622" y="181240"/>
                  <a:pt x="1006153" y="180802"/>
                </a:cubicBezTo>
                <a:cubicBezTo>
                  <a:pt x="1007247" y="179958"/>
                  <a:pt x="1008373" y="179207"/>
                  <a:pt x="1009186" y="177956"/>
                </a:cubicBezTo>
                <a:cubicBezTo>
                  <a:pt x="1009280" y="177800"/>
                  <a:pt x="1010437" y="175986"/>
                  <a:pt x="1010468" y="175705"/>
                </a:cubicBezTo>
                <a:cubicBezTo>
                  <a:pt x="1011313" y="161914"/>
                  <a:pt x="1011844" y="148060"/>
                  <a:pt x="1012532" y="134269"/>
                </a:cubicBezTo>
                <a:cubicBezTo>
                  <a:pt x="1012657" y="132018"/>
                  <a:pt x="1012063" y="129828"/>
                  <a:pt x="1011657" y="127639"/>
                </a:cubicBezTo>
                <a:cubicBezTo>
                  <a:pt x="1011344" y="125982"/>
                  <a:pt x="1010844" y="124387"/>
                  <a:pt x="1010374" y="122761"/>
                </a:cubicBezTo>
                <a:cubicBezTo>
                  <a:pt x="1009217" y="118789"/>
                  <a:pt x="1006935" y="119258"/>
                  <a:pt x="1003151" y="119133"/>
                </a:cubicBezTo>
                <a:cubicBezTo>
                  <a:pt x="1001650" y="119102"/>
                  <a:pt x="1000148" y="119133"/>
                  <a:pt x="998647" y="119133"/>
                </a:cubicBezTo>
                <a:cubicBezTo>
                  <a:pt x="995489" y="119133"/>
                  <a:pt x="992330" y="119165"/>
                  <a:pt x="989172" y="119227"/>
                </a:cubicBezTo>
                <a:cubicBezTo>
                  <a:pt x="978258" y="119509"/>
                  <a:pt x="967344" y="120072"/>
                  <a:pt x="956430" y="120603"/>
                </a:cubicBezTo>
                <a:cubicBezTo>
                  <a:pt x="928129" y="122010"/>
                  <a:pt x="899921" y="124387"/>
                  <a:pt x="871620" y="125669"/>
                </a:cubicBezTo>
                <a:cubicBezTo>
                  <a:pt x="850823" y="126639"/>
                  <a:pt x="829996" y="126701"/>
                  <a:pt x="809169" y="127045"/>
                </a:cubicBezTo>
                <a:cubicBezTo>
                  <a:pt x="835438" y="124856"/>
                  <a:pt x="861706" y="122636"/>
                  <a:pt x="888037" y="120885"/>
                </a:cubicBezTo>
                <a:cubicBezTo>
                  <a:pt x="908083" y="120416"/>
                  <a:pt x="928129" y="119728"/>
                  <a:pt x="948143" y="118445"/>
                </a:cubicBezTo>
                <a:cubicBezTo>
                  <a:pt x="958619" y="117789"/>
                  <a:pt x="969126" y="117195"/>
                  <a:pt x="979603" y="116381"/>
                </a:cubicBezTo>
                <a:cubicBezTo>
                  <a:pt x="981510" y="116225"/>
                  <a:pt x="983449" y="116100"/>
                  <a:pt x="985357" y="115881"/>
                </a:cubicBezTo>
                <a:cubicBezTo>
                  <a:pt x="985419" y="115881"/>
                  <a:pt x="985482" y="115787"/>
                  <a:pt x="985544" y="115787"/>
                </a:cubicBezTo>
                <a:cubicBezTo>
                  <a:pt x="985638" y="115787"/>
                  <a:pt x="985763" y="115787"/>
                  <a:pt x="985826" y="115787"/>
                </a:cubicBezTo>
                <a:cubicBezTo>
                  <a:pt x="985857" y="115787"/>
                  <a:pt x="985732" y="115693"/>
                  <a:pt x="985732" y="115693"/>
                </a:cubicBezTo>
                <a:cubicBezTo>
                  <a:pt x="986201" y="115600"/>
                  <a:pt x="986764" y="115537"/>
                  <a:pt x="986920" y="115099"/>
                </a:cubicBezTo>
                <a:cubicBezTo>
                  <a:pt x="987608" y="113067"/>
                  <a:pt x="988890" y="111096"/>
                  <a:pt x="988859" y="108939"/>
                </a:cubicBezTo>
                <a:cubicBezTo>
                  <a:pt x="988859" y="92833"/>
                  <a:pt x="987858" y="76728"/>
                  <a:pt x="986920" y="60654"/>
                </a:cubicBezTo>
                <a:cubicBezTo>
                  <a:pt x="986889" y="59998"/>
                  <a:pt x="986232" y="59529"/>
                  <a:pt x="985857" y="58997"/>
                </a:cubicBezTo>
                <a:cubicBezTo>
                  <a:pt x="985669" y="58747"/>
                  <a:pt x="985294" y="58934"/>
                  <a:pt x="984887" y="58903"/>
                </a:cubicBezTo>
                <a:cubicBezTo>
                  <a:pt x="984950" y="58841"/>
                  <a:pt x="984919" y="58747"/>
                  <a:pt x="984981" y="58715"/>
                </a:cubicBezTo>
                <a:cubicBezTo>
                  <a:pt x="985357" y="58340"/>
                  <a:pt x="985857" y="58027"/>
                  <a:pt x="985857" y="57527"/>
                </a:cubicBezTo>
                <a:cubicBezTo>
                  <a:pt x="986295" y="40452"/>
                  <a:pt x="986451" y="23284"/>
                  <a:pt x="985951" y="6209"/>
                </a:cubicBezTo>
                <a:cubicBezTo>
                  <a:pt x="985920" y="4708"/>
                  <a:pt x="984887" y="3457"/>
                  <a:pt x="984200" y="2113"/>
                </a:cubicBezTo>
                <a:cubicBezTo>
                  <a:pt x="983512" y="830"/>
                  <a:pt x="979134" y="455"/>
                  <a:pt x="978133" y="361"/>
                </a:cubicBezTo>
                <a:cubicBezTo>
                  <a:pt x="977476" y="299"/>
                  <a:pt x="976851" y="299"/>
                  <a:pt x="976194" y="268"/>
                </a:cubicBezTo>
                <a:cubicBezTo>
                  <a:pt x="974474" y="205"/>
                  <a:pt x="972910" y="111"/>
                  <a:pt x="971409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23"/>
          <p:cNvSpPr txBox="1">
            <a:spLocks noGrp="1"/>
          </p:cNvSpPr>
          <p:nvPr>
            <p:ph type="title"/>
          </p:nvPr>
        </p:nvSpPr>
        <p:spPr>
          <a:xfrm>
            <a:off x="3370600" y="2021675"/>
            <a:ext cx="60831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Then, we will talk about this.</a:t>
            </a:r>
            <a:endParaRPr dirty="0"/>
          </a:p>
        </p:txBody>
      </p:sp>
      <p:sp>
        <p:nvSpPr>
          <p:cNvPr id="1705" name="Google Shape;1705;p23"/>
          <p:cNvSpPr/>
          <p:nvPr/>
        </p:nvSpPr>
        <p:spPr>
          <a:xfrm>
            <a:off x="1693500" y="1165951"/>
            <a:ext cx="1217049" cy="10914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5"/>
                </a:solidFill>
                <a:latin typeface="Caveat Brush"/>
              </a:rPr>
              <a:t>0</a:t>
            </a:r>
            <a:r>
              <a:rPr lang="en-AU" b="0" i="0" dirty="0">
                <a:ln>
                  <a:noFill/>
                </a:ln>
                <a:solidFill>
                  <a:schemeClr val="accent5"/>
                </a:solidFill>
                <a:latin typeface="Caveat Brush"/>
              </a:rPr>
              <a:t>3</a:t>
            </a:r>
            <a:endParaRPr b="0" i="0" dirty="0">
              <a:ln>
                <a:noFill/>
              </a:ln>
              <a:solidFill>
                <a:schemeClr val="accent5"/>
              </a:solidFill>
              <a:latin typeface="Caveat Brush"/>
            </a:endParaRPr>
          </a:p>
        </p:txBody>
      </p:sp>
      <p:sp>
        <p:nvSpPr>
          <p:cNvPr id="1706" name="Google Shape;1706;p23"/>
          <p:cNvSpPr/>
          <p:nvPr/>
        </p:nvSpPr>
        <p:spPr>
          <a:xfrm rot="4233760">
            <a:off x="9286020" y="5168205"/>
            <a:ext cx="1211452" cy="814765"/>
          </a:xfrm>
          <a:custGeom>
            <a:avLst/>
            <a:gdLst/>
            <a:ahLst/>
            <a:cxnLst/>
            <a:rect l="l" t="t" r="r" b="b"/>
            <a:pathLst>
              <a:path w="412421" h="277375" extrusionOk="0">
                <a:moveTo>
                  <a:pt x="13536" y="208952"/>
                </a:moveTo>
                <a:cubicBezTo>
                  <a:pt x="15381" y="209546"/>
                  <a:pt x="17883" y="211642"/>
                  <a:pt x="21072" y="215801"/>
                </a:cubicBezTo>
                <a:cubicBezTo>
                  <a:pt x="23606" y="219116"/>
                  <a:pt x="25169" y="229091"/>
                  <a:pt x="25857" y="239849"/>
                </a:cubicBezTo>
                <a:cubicBezTo>
                  <a:pt x="24607" y="238880"/>
                  <a:pt x="23293" y="238348"/>
                  <a:pt x="22042" y="237316"/>
                </a:cubicBezTo>
                <a:cubicBezTo>
                  <a:pt x="11847" y="228810"/>
                  <a:pt x="7719" y="217927"/>
                  <a:pt x="9814" y="211329"/>
                </a:cubicBezTo>
                <a:cubicBezTo>
                  <a:pt x="10472" y="209296"/>
                  <a:pt x="11691" y="208389"/>
                  <a:pt x="13536" y="208952"/>
                </a:cubicBezTo>
                <a:close/>
                <a:moveTo>
                  <a:pt x="188191" y="115354"/>
                </a:moveTo>
                <a:cubicBezTo>
                  <a:pt x="190349" y="115605"/>
                  <a:pt x="192225" y="116543"/>
                  <a:pt x="193477" y="118106"/>
                </a:cubicBezTo>
                <a:cubicBezTo>
                  <a:pt x="200982" y="127488"/>
                  <a:pt x="201201" y="142030"/>
                  <a:pt x="197104" y="157791"/>
                </a:cubicBezTo>
                <a:cubicBezTo>
                  <a:pt x="183719" y="148253"/>
                  <a:pt x="174682" y="136526"/>
                  <a:pt x="173744" y="126018"/>
                </a:cubicBezTo>
                <a:cubicBezTo>
                  <a:pt x="173087" y="119076"/>
                  <a:pt x="181750" y="114541"/>
                  <a:pt x="188191" y="115354"/>
                </a:cubicBezTo>
                <a:close/>
                <a:moveTo>
                  <a:pt x="406597" y="22"/>
                </a:moveTo>
                <a:cubicBezTo>
                  <a:pt x="404032" y="273"/>
                  <a:pt x="402125" y="2618"/>
                  <a:pt x="402406" y="5214"/>
                </a:cubicBezTo>
                <a:cubicBezTo>
                  <a:pt x="408629" y="67195"/>
                  <a:pt x="367162" y="136213"/>
                  <a:pt x="311216" y="163326"/>
                </a:cubicBezTo>
                <a:cubicBezTo>
                  <a:pt x="278287" y="179275"/>
                  <a:pt x="244575" y="180119"/>
                  <a:pt x="216024" y="168517"/>
                </a:cubicBezTo>
                <a:cubicBezTo>
                  <a:pt x="212084" y="166922"/>
                  <a:pt x="208706" y="164827"/>
                  <a:pt x="205172" y="162857"/>
                </a:cubicBezTo>
                <a:cubicBezTo>
                  <a:pt x="210801" y="143531"/>
                  <a:pt x="210957" y="124986"/>
                  <a:pt x="200763" y="112227"/>
                </a:cubicBezTo>
                <a:cubicBezTo>
                  <a:pt x="190256" y="99093"/>
                  <a:pt x="162705" y="107818"/>
                  <a:pt x="164425" y="126800"/>
                </a:cubicBezTo>
                <a:cubicBezTo>
                  <a:pt x="165707" y="141029"/>
                  <a:pt x="176902" y="156102"/>
                  <a:pt x="193852" y="167360"/>
                </a:cubicBezTo>
                <a:cubicBezTo>
                  <a:pt x="190130" y="177430"/>
                  <a:pt x="185377" y="187531"/>
                  <a:pt x="178716" y="197069"/>
                </a:cubicBezTo>
                <a:cubicBezTo>
                  <a:pt x="137718" y="255642"/>
                  <a:pt x="83617" y="275937"/>
                  <a:pt x="35458" y="246322"/>
                </a:cubicBezTo>
                <a:cubicBezTo>
                  <a:pt x="35020" y="231343"/>
                  <a:pt x="32925" y="215801"/>
                  <a:pt x="28516" y="210078"/>
                </a:cubicBezTo>
                <a:cubicBezTo>
                  <a:pt x="18133" y="196537"/>
                  <a:pt x="4999" y="195912"/>
                  <a:pt x="965" y="208514"/>
                </a:cubicBezTo>
                <a:cubicBezTo>
                  <a:pt x="-2413" y="219084"/>
                  <a:pt x="3185" y="233782"/>
                  <a:pt x="16100" y="244571"/>
                </a:cubicBezTo>
                <a:cubicBezTo>
                  <a:pt x="19384" y="247323"/>
                  <a:pt x="22824" y="249043"/>
                  <a:pt x="26170" y="251326"/>
                </a:cubicBezTo>
                <a:cubicBezTo>
                  <a:pt x="26170" y="259457"/>
                  <a:pt x="25763" y="267118"/>
                  <a:pt x="24607" y="271465"/>
                </a:cubicBezTo>
                <a:cubicBezTo>
                  <a:pt x="23949" y="273967"/>
                  <a:pt x="25419" y="276563"/>
                  <a:pt x="27921" y="277219"/>
                </a:cubicBezTo>
                <a:cubicBezTo>
                  <a:pt x="30423" y="277876"/>
                  <a:pt x="33019" y="276406"/>
                  <a:pt x="33675" y="273905"/>
                </a:cubicBezTo>
                <a:cubicBezTo>
                  <a:pt x="34708" y="269964"/>
                  <a:pt x="35270" y="264148"/>
                  <a:pt x="35521" y="257674"/>
                </a:cubicBezTo>
                <a:cubicBezTo>
                  <a:pt x="87057" y="285882"/>
                  <a:pt x="144066" y="262834"/>
                  <a:pt x="186315" y="202448"/>
                </a:cubicBezTo>
                <a:cubicBezTo>
                  <a:pt x="193195" y="192628"/>
                  <a:pt x="198323" y="182246"/>
                  <a:pt x="202326" y="171769"/>
                </a:cubicBezTo>
                <a:cubicBezTo>
                  <a:pt x="205704" y="173583"/>
                  <a:pt x="208800" y="175647"/>
                  <a:pt x="212490" y="177148"/>
                </a:cubicBezTo>
                <a:cubicBezTo>
                  <a:pt x="243481" y="189751"/>
                  <a:pt x="279944" y="188907"/>
                  <a:pt x="315313" y="171769"/>
                </a:cubicBezTo>
                <a:cubicBezTo>
                  <a:pt x="374699" y="142968"/>
                  <a:pt x="418386" y="70291"/>
                  <a:pt x="411756" y="4275"/>
                </a:cubicBezTo>
                <a:cubicBezTo>
                  <a:pt x="411507" y="1649"/>
                  <a:pt x="409161" y="-228"/>
                  <a:pt x="40659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1210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9" name="Google Shape;1839;p28"/>
          <p:cNvGrpSpPr/>
          <p:nvPr/>
        </p:nvGrpSpPr>
        <p:grpSpPr>
          <a:xfrm>
            <a:off x="1555374" y="526639"/>
            <a:ext cx="3833829" cy="5804708"/>
            <a:chOff x="810007" y="2074921"/>
            <a:chExt cx="1766823" cy="2675104"/>
          </a:xfrm>
        </p:grpSpPr>
        <p:grpSp>
          <p:nvGrpSpPr>
            <p:cNvPr id="1840" name="Google Shape;1840;p28"/>
            <p:cNvGrpSpPr/>
            <p:nvPr/>
          </p:nvGrpSpPr>
          <p:grpSpPr>
            <a:xfrm>
              <a:off x="810007" y="2184941"/>
              <a:ext cx="1766823" cy="2565084"/>
              <a:chOff x="6043688" y="2602224"/>
              <a:chExt cx="870356" cy="1451414"/>
            </a:xfrm>
          </p:grpSpPr>
          <p:sp>
            <p:nvSpPr>
              <p:cNvPr id="1841" name="Google Shape;1841;p28"/>
              <p:cNvSpPr/>
              <p:nvPr/>
            </p:nvSpPr>
            <p:spPr>
              <a:xfrm>
                <a:off x="6043688" y="2602224"/>
                <a:ext cx="870356" cy="1451414"/>
              </a:xfrm>
              <a:custGeom>
                <a:avLst/>
                <a:gdLst/>
                <a:ahLst/>
                <a:cxnLst/>
                <a:rect l="l" t="t" r="r" b="b"/>
                <a:pathLst>
                  <a:path w="870356" h="1451414" extrusionOk="0">
                    <a:moveTo>
                      <a:pt x="17974" y="27551"/>
                    </a:moveTo>
                    <a:lnTo>
                      <a:pt x="90838" y="26081"/>
                    </a:lnTo>
                    <a:cubicBezTo>
                      <a:pt x="90838" y="26081"/>
                      <a:pt x="84522" y="95849"/>
                      <a:pt x="123111" y="92566"/>
                    </a:cubicBezTo>
                    <a:cubicBezTo>
                      <a:pt x="162358" y="89220"/>
                      <a:pt x="151163" y="18951"/>
                      <a:pt x="151163" y="18951"/>
                    </a:cubicBezTo>
                    <a:lnTo>
                      <a:pt x="230938" y="12915"/>
                    </a:lnTo>
                    <a:cubicBezTo>
                      <a:pt x="230938" y="12915"/>
                      <a:pt x="225059" y="83810"/>
                      <a:pt x="260741" y="85092"/>
                    </a:cubicBezTo>
                    <a:cubicBezTo>
                      <a:pt x="316843" y="87093"/>
                      <a:pt x="297298" y="12196"/>
                      <a:pt x="297298" y="12196"/>
                    </a:cubicBezTo>
                    <a:lnTo>
                      <a:pt x="365753" y="8131"/>
                    </a:lnTo>
                    <a:cubicBezTo>
                      <a:pt x="365753" y="8131"/>
                      <a:pt x="367879" y="86624"/>
                      <a:pt x="404687" y="83403"/>
                    </a:cubicBezTo>
                    <a:cubicBezTo>
                      <a:pt x="441494" y="80213"/>
                      <a:pt x="443245" y="0"/>
                      <a:pt x="443245" y="0"/>
                    </a:cubicBezTo>
                    <a:lnTo>
                      <a:pt x="506728" y="3252"/>
                    </a:lnTo>
                    <a:cubicBezTo>
                      <a:pt x="506728" y="3252"/>
                      <a:pt x="495845" y="74928"/>
                      <a:pt x="536561" y="71832"/>
                    </a:cubicBezTo>
                    <a:cubicBezTo>
                      <a:pt x="565332" y="69643"/>
                      <a:pt x="559984" y="5285"/>
                      <a:pt x="559984" y="5285"/>
                    </a:cubicBezTo>
                    <a:lnTo>
                      <a:pt x="621778" y="5035"/>
                    </a:lnTo>
                    <a:cubicBezTo>
                      <a:pt x="621778" y="5035"/>
                      <a:pt x="612834" y="84122"/>
                      <a:pt x="653770" y="80245"/>
                    </a:cubicBezTo>
                    <a:cubicBezTo>
                      <a:pt x="693673" y="76461"/>
                      <a:pt x="688982" y="9851"/>
                      <a:pt x="688982" y="9851"/>
                    </a:cubicBezTo>
                    <a:lnTo>
                      <a:pt x="741801" y="6661"/>
                    </a:lnTo>
                    <a:cubicBezTo>
                      <a:pt x="741801" y="6661"/>
                      <a:pt x="737923" y="72802"/>
                      <a:pt x="768570" y="75585"/>
                    </a:cubicBezTo>
                    <a:cubicBezTo>
                      <a:pt x="808036" y="79213"/>
                      <a:pt x="797810" y="5035"/>
                      <a:pt x="797810" y="5035"/>
                    </a:cubicBezTo>
                    <a:lnTo>
                      <a:pt x="853818" y="3440"/>
                    </a:lnTo>
                    <a:cubicBezTo>
                      <a:pt x="853818" y="3440"/>
                      <a:pt x="921054" y="1139091"/>
                      <a:pt x="784394" y="1308837"/>
                    </a:cubicBezTo>
                    <a:cubicBezTo>
                      <a:pt x="598699" y="1539438"/>
                      <a:pt x="16755" y="1437491"/>
                      <a:pt x="1462" y="1367066"/>
                    </a:cubicBezTo>
                    <a:cubicBezTo>
                      <a:pt x="-6074" y="1174272"/>
                      <a:pt x="17974" y="27551"/>
                      <a:pt x="17974" y="275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28"/>
              <p:cNvSpPr/>
              <p:nvPr/>
            </p:nvSpPr>
            <p:spPr>
              <a:xfrm>
                <a:off x="6671377" y="3692656"/>
                <a:ext cx="218092" cy="321446"/>
              </a:xfrm>
              <a:custGeom>
                <a:avLst/>
                <a:gdLst/>
                <a:ahLst/>
                <a:cxnLst/>
                <a:rect l="l" t="t" r="r" b="b"/>
                <a:pathLst>
                  <a:path w="218092" h="321446" extrusionOk="0">
                    <a:moveTo>
                      <a:pt x="218093" y="0"/>
                    </a:moveTo>
                    <a:cubicBezTo>
                      <a:pt x="216967" y="1657"/>
                      <a:pt x="172904" y="67298"/>
                      <a:pt x="130718" y="99789"/>
                    </a:cubicBezTo>
                    <a:cubicBezTo>
                      <a:pt x="88000" y="132688"/>
                      <a:pt x="42092" y="124213"/>
                      <a:pt x="42092" y="124213"/>
                    </a:cubicBezTo>
                    <a:cubicBezTo>
                      <a:pt x="39903" y="128654"/>
                      <a:pt x="58542" y="178283"/>
                      <a:pt x="51974" y="230164"/>
                    </a:cubicBezTo>
                    <a:cubicBezTo>
                      <a:pt x="45783" y="279105"/>
                      <a:pt x="876" y="320603"/>
                      <a:pt x="0" y="321447"/>
                    </a:cubicBezTo>
                    <a:cubicBezTo>
                      <a:pt x="63358" y="298994"/>
                      <a:pt x="118459" y="265783"/>
                      <a:pt x="156643" y="218343"/>
                    </a:cubicBezTo>
                    <a:cubicBezTo>
                      <a:pt x="185476" y="182505"/>
                      <a:pt x="204864" y="102166"/>
                      <a:pt x="2180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3" name="Google Shape;1843;p28"/>
            <p:cNvSpPr/>
            <p:nvPr/>
          </p:nvSpPr>
          <p:spPr>
            <a:xfrm>
              <a:off x="1221797" y="2074921"/>
              <a:ext cx="943229" cy="331764"/>
            </a:xfrm>
            <a:custGeom>
              <a:avLst/>
              <a:gdLst/>
              <a:ahLst/>
              <a:cxnLst/>
              <a:rect l="l" t="t" r="r" b="b"/>
              <a:pathLst>
                <a:path w="388160" h="136388" extrusionOk="0">
                  <a:moveTo>
                    <a:pt x="10337" y="11024"/>
                  </a:moveTo>
                  <a:cubicBezTo>
                    <a:pt x="-3642" y="6489"/>
                    <a:pt x="74039" y="5488"/>
                    <a:pt x="86923" y="3800"/>
                  </a:cubicBezTo>
                  <a:cubicBezTo>
                    <a:pt x="138710" y="-3080"/>
                    <a:pt x="192654" y="1016"/>
                    <a:pt x="245223" y="3424"/>
                  </a:cubicBezTo>
                  <a:cubicBezTo>
                    <a:pt x="279622" y="5019"/>
                    <a:pt x="322590" y="12837"/>
                    <a:pt x="356333" y="9491"/>
                  </a:cubicBezTo>
                  <a:cubicBezTo>
                    <a:pt x="360617" y="9053"/>
                    <a:pt x="384916" y="5739"/>
                    <a:pt x="388106" y="10054"/>
                  </a:cubicBezTo>
                  <a:cubicBezTo>
                    <a:pt x="389231" y="11555"/>
                    <a:pt x="372782" y="19436"/>
                    <a:pt x="373095" y="21218"/>
                  </a:cubicBezTo>
                  <a:cubicBezTo>
                    <a:pt x="373564" y="23814"/>
                    <a:pt x="383759" y="20562"/>
                    <a:pt x="384165" y="22844"/>
                  </a:cubicBezTo>
                  <a:cubicBezTo>
                    <a:pt x="384541" y="24940"/>
                    <a:pt x="380444" y="27129"/>
                    <a:pt x="379255" y="28286"/>
                  </a:cubicBezTo>
                  <a:cubicBezTo>
                    <a:pt x="369468" y="37980"/>
                    <a:pt x="383352" y="29036"/>
                    <a:pt x="386417" y="35510"/>
                  </a:cubicBezTo>
                  <a:cubicBezTo>
                    <a:pt x="387136" y="37011"/>
                    <a:pt x="378192" y="40889"/>
                    <a:pt x="377348" y="41358"/>
                  </a:cubicBezTo>
                  <a:cubicBezTo>
                    <a:pt x="361462" y="49989"/>
                    <a:pt x="381539" y="47831"/>
                    <a:pt x="380913" y="52146"/>
                  </a:cubicBezTo>
                  <a:cubicBezTo>
                    <a:pt x="380600" y="54273"/>
                    <a:pt x="371281" y="57213"/>
                    <a:pt x="369530" y="59714"/>
                  </a:cubicBezTo>
                  <a:cubicBezTo>
                    <a:pt x="369155" y="60277"/>
                    <a:pt x="369155" y="61059"/>
                    <a:pt x="369248" y="61716"/>
                  </a:cubicBezTo>
                  <a:cubicBezTo>
                    <a:pt x="369530" y="64655"/>
                    <a:pt x="377630" y="67626"/>
                    <a:pt x="377410" y="69065"/>
                  </a:cubicBezTo>
                  <a:cubicBezTo>
                    <a:pt x="377286" y="69972"/>
                    <a:pt x="365496" y="82731"/>
                    <a:pt x="367841" y="85139"/>
                  </a:cubicBezTo>
                  <a:cubicBezTo>
                    <a:pt x="370718" y="88016"/>
                    <a:pt x="382227" y="83575"/>
                    <a:pt x="379912" y="86921"/>
                  </a:cubicBezTo>
                  <a:cubicBezTo>
                    <a:pt x="378661" y="88704"/>
                    <a:pt x="368123" y="90361"/>
                    <a:pt x="368686" y="93488"/>
                  </a:cubicBezTo>
                  <a:cubicBezTo>
                    <a:pt x="369311" y="96960"/>
                    <a:pt x="378849" y="93676"/>
                    <a:pt x="379443" y="97116"/>
                  </a:cubicBezTo>
                  <a:cubicBezTo>
                    <a:pt x="379756" y="98899"/>
                    <a:pt x="366497" y="102714"/>
                    <a:pt x="367904" y="105685"/>
                  </a:cubicBezTo>
                  <a:cubicBezTo>
                    <a:pt x="369686" y="109469"/>
                    <a:pt x="386448" y="107248"/>
                    <a:pt x="373189" y="111595"/>
                  </a:cubicBezTo>
                  <a:cubicBezTo>
                    <a:pt x="371875" y="112033"/>
                    <a:pt x="367060" y="113753"/>
                    <a:pt x="367435" y="115879"/>
                  </a:cubicBezTo>
                  <a:cubicBezTo>
                    <a:pt x="367966" y="118819"/>
                    <a:pt x="381101" y="116661"/>
                    <a:pt x="379068" y="120664"/>
                  </a:cubicBezTo>
                  <a:cubicBezTo>
                    <a:pt x="373377" y="131953"/>
                    <a:pt x="318212" y="125011"/>
                    <a:pt x="307455" y="125543"/>
                  </a:cubicBezTo>
                  <a:cubicBezTo>
                    <a:pt x="236029" y="129233"/>
                    <a:pt x="161413" y="121321"/>
                    <a:pt x="90894" y="130702"/>
                  </a:cubicBezTo>
                  <a:cubicBezTo>
                    <a:pt x="66909" y="133892"/>
                    <a:pt x="40202" y="138677"/>
                    <a:pt x="16248" y="135143"/>
                  </a:cubicBezTo>
                  <a:cubicBezTo>
                    <a:pt x="15560" y="135049"/>
                    <a:pt x="8367" y="134486"/>
                    <a:pt x="8211" y="133955"/>
                  </a:cubicBezTo>
                  <a:cubicBezTo>
                    <a:pt x="7585" y="132016"/>
                    <a:pt x="16279" y="129608"/>
                    <a:pt x="17155" y="129108"/>
                  </a:cubicBezTo>
                  <a:cubicBezTo>
                    <a:pt x="29351" y="121977"/>
                    <a:pt x="10806" y="124948"/>
                    <a:pt x="10306" y="119882"/>
                  </a:cubicBezTo>
                  <a:cubicBezTo>
                    <a:pt x="9806" y="114754"/>
                    <a:pt x="28444" y="113190"/>
                    <a:pt x="30320" y="109469"/>
                  </a:cubicBezTo>
                  <a:cubicBezTo>
                    <a:pt x="30789" y="108530"/>
                    <a:pt x="11588" y="100525"/>
                    <a:pt x="12401" y="98617"/>
                  </a:cubicBezTo>
                  <a:cubicBezTo>
                    <a:pt x="12933" y="97304"/>
                    <a:pt x="29069" y="93332"/>
                    <a:pt x="26943" y="90486"/>
                  </a:cubicBezTo>
                  <a:cubicBezTo>
                    <a:pt x="25973" y="89173"/>
                    <a:pt x="6178" y="89486"/>
                    <a:pt x="10274" y="84951"/>
                  </a:cubicBezTo>
                  <a:cubicBezTo>
                    <a:pt x="11995" y="83012"/>
                    <a:pt x="20907" y="82574"/>
                    <a:pt x="21376" y="79385"/>
                  </a:cubicBezTo>
                  <a:cubicBezTo>
                    <a:pt x="22033" y="74881"/>
                    <a:pt x="236" y="73099"/>
                    <a:pt x="2582" y="67376"/>
                  </a:cubicBezTo>
                  <a:cubicBezTo>
                    <a:pt x="4583" y="62529"/>
                    <a:pt x="17405" y="64436"/>
                    <a:pt x="18155" y="59370"/>
                  </a:cubicBezTo>
                  <a:cubicBezTo>
                    <a:pt x="18781" y="55149"/>
                    <a:pt x="3707" y="52928"/>
                    <a:pt x="12432" y="49269"/>
                  </a:cubicBezTo>
                  <a:cubicBezTo>
                    <a:pt x="13026" y="49019"/>
                    <a:pt x="20376" y="47612"/>
                    <a:pt x="19219" y="45142"/>
                  </a:cubicBezTo>
                  <a:cubicBezTo>
                    <a:pt x="17936" y="42421"/>
                    <a:pt x="768" y="38856"/>
                    <a:pt x="7178" y="36166"/>
                  </a:cubicBezTo>
                  <a:cubicBezTo>
                    <a:pt x="31164" y="26191"/>
                    <a:pt x="4646" y="32758"/>
                    <a:pt x="330" y="26941"/>
                  </a:cubicBezTo>
                  <a:cubicBezTo>
                    <a:pt x="-2141" y="23626"/>
                    <a:pt x="10024" y="25284"/>
                    <a:pt x="11431" y="21375"/>
                  </a:cubicBezTo>
                  <a:cubicBezTo>
                    <a:pt x="13589" y="15245"/>
                    <a:pt x="12682" y="11774"/>
                    <a:pt x="10337" y="110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4" name="Google Shape;1844;p28"/>
          <p:cNvSpPr txBox="1">
            <a:spLocks noGrp="1"/>
          </p:cNvSpPr>
          <p:nvPr>
            <p:ph type="title"/>
          </p:nvPr>
        </p:nvSpPr>
        <p:spPr>
          <a:xfrm>
            <a:off x="1797075" y="1717425"/>
            <a:ext cx="33384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dirty="0"/>
              <a:t>Cybersecurity is important.</a:t>
            </a:r>
            <a:endParaRPr dirty="0"/>
          </a:p>
        </p:txBody>
      </p:sp>
      <p:sp>
        <p:nvSpPr>
          <p:cNvPr id="1845" name="Google Shape;1845;p28"/>
          <p:cNvSpPr txBox="1">
            <a:spLocks noGrp="1"/>
          </p:cNvSpPr>
          <p:nvPr>
            <p:ph type="body" idx="4294967295"/>
          </p:nvPr>
        </p:nvSpPr>
        <p:spPr>
          <a:xfrm>
            <a:off x="1797075" y="2849500"/>
            <a:ext cx="33384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-US" dirty="0"/>
              <a:t>The costs of cyber security breaches are rising.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-US" dirty="0"/>
              <a:t>Cyber attacks are increasingly sophisticated.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-US" dirty="0"/>
              <a:t>Cyber security is a critical, board-level issue.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-US" dirty="0"/>
              <a:t>Cyber crime is a big business.</a:t>
            </a:r>
            <a:endParaRPr dirty="0"/>
          </a:p>
        </p:txBody>
      </p:sp>
      <p:grpSp>
        <p:nvGrpSpPr>
          <p:cNvPr id="1847" name="Google Shape;1847;p28"/>
          <p:cNvGrpSpPr/>
          <p:nvPr/>
        </p:nvGrpSpPr>
        <p:grpSpPr>
          <a:xfrm rot="10800000" flipH="1">
            <a:off x="-1373021" y="-793606"/>
            <a:ext cx="3912879" cy="3328149"/>
            <a:chOff x="2242291" y="1874738"/>
            <a:chExt cx="1295827" cy="1102182"/>
          </a:xfrm>
        </p:grpSpPr>
        <p:sp>
          <p:nvSpPr>
            <p:cNvPr id="1848" name="Google Shape;1848;p28"/>
            <p:cNvSpPr/>
            <p:nvPr/>
          </p:nvSpPr>
          <p:spPr>
            <a:xfrm>
              <a:off x="2873802" y="2409775"/>
              <a:ext cx="612091" cy="168619"/>
            </a:xfrm>
            <a:custGeom>
              <a:avLst/>
              <a:gdLst/>
              <a:ahLst/>
              <a:cxnLst/>
              <a:rect l="l" t="t" r="r" b="b"/>
              <a:pathLst>
                <a:path w="612091" h="168619" extrusionOk="0">
                  <a:moveTo>
                    <a:pt x="0" y="168620"/>
                  </a:moveTo>
                  <a:cubicBezTo>
                    <a:pt x="0" y="168620"/>
                    <a:pt x="64577" y="133251"/>
                    <a:pt x="121493" y="114081"/>
                  </a:cubicBezTo>
                  <a:cubicBezTo>
                    <a:pt x="164742" y="99508"/>
                    <a:pt x="231039" y="80776"/>
                    <a:pt x="333143" y="68955"/>
                  </a:cubicBezTo>
                  <a:cubicBezTo>
                    <a:pt x="431651" y="57541"/>
                    <a:pt x="612091" y="0"/>
                    <a:pt x="612091" y="0"/>
                  </a:cubicBezTo>
                  <a:cubicBezTo>
                    <a:pt x="612091" y="0"/>
                    <a:pt x="549641" y="108233"/>
                    <a:pt x="428711" y="137129"/>
                  </a:cubicBezTo>
                  <a:cubicBezTo>
                    <a:pt x="307781" y="166024"/>
                    <a:pt x="253461" y="156142"/>
                    <a:pt x="210243" y="155923"/>
                  </a:cubicBezTo>
                  <a:cubicBezTo>
                    <a:pt x="166962" y="155673"/>
                    <a:pt x="0" y="168620"/>
                    <a:pt x="0" y="16862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2566658" y="2023469"/>
              <a:ext cx="317182" cy="554925"/>
            </a:xfrm>
            <a:custGeom>
              <a:avLst/>
              <a:gdLst/>
              <a:ahLst/>
              <a:cxnLst/>
              <a:rect l="l" t="t" r="r" b="b"/>
              <a:pathLst>
                <a:path w="317182" h="554925" extrusionOk="0">
                  <a:moveTo>
                    <a:pt x="317183" y="554926"/>
                  </a:moveTo>
                  <a:cubicBezTo>
                    <a:pt x="317183" y="554926"/>
                    <a:pt x="297200" y="484063"/>
                    <a:pt x="270994" y="430024"/>
                  </a:cubicBezTo>
                  <a:cubicBezTo>
                    <a:pt x="251105" y="388933"/>
                    <a:pt x="218018" y="328546"/>
                    <a:pt x="154942" y="247363"/>
                  </a:cubicBezTo>
                  <a:cubicBezTo>
                    <a:pt x="94055" y="169058"/>
                    <a:pt x="8745" y="0"/>
                    <a:pt x="8745" y="0"/>
                  </a:cubicBezTo>
                  <a:cubicBezTo>
                    <a:pt x="8745" y="0"/>
                    <a:pt x="-24748" y="120398"/>
                    <a:pt x="39360" y="226943"/>
                  </a:cubicBezTo>
                  <a:cubicBezTo>
                    <a:pt x="103468" y="333487"/>
                    <a:pt x="148563" y="365322"/>
                    <a:pt x="178991" y="396000"/>
                  </a:cubicBezTo>
                  <a:cubicBezTo>
                    <a:pt x="209450" y="426710"/>
                    <a:pt x="317183" y="554926"/>
                    <a:pt x="317183" y="55492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2910453" y="2241999"/>
              <a:ext cx="491286" cy="250084"/>
            </a:xfrm>
            <a:custGeom>
              <a:avLst/>
              <a:gdLst/>
              <a:ahLst/>
              <a:cxnLst/>
              <a:rect l="l" t="t" r="r" b="b"/>
              <a:pathLst>
                <a:path w="491286" h="250084" extrusionOk="0">
                  <a:moveTo>
                    <a:pt x="0" y="250084"/>
                  </a:moveTo>
                  <a:cubicBezTo>
                    <a:pt x="0" y="250084"/>
                    <a:pt x="187071" y="124933"/>
                    <a:pt x="263938" y="105950"/>
                  </a:cubicBezTo>
                  <a:cubicBezTo>
                    <a:pt x="371201" y="79463"/>
                    <a:pt x="491287" y="0"/>
                    <a:pt x="491287" y="0"/>
                  </a:cubicBezTo>
                  <a:cubicBezTo>
                    <a:pt x="491287" y="0"/>
                    <a:pt x="425021" y="105950"/>
                    <a:pt x="292708" y="155454"/>
                  </a:cubicBezTo>
                  <a:cubicBezTo>
                    <a:pt x="240890" y="174812"/>
                    <a:pt x="0" y="250084"/>
                    <a:pt x="0" y="25008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2725238" y="1979062"/>
              <a:ext cx="173113" cy="525811"/>
            </a:xfrm>
            <a:custGeom>
              <a:avLst/>
              <a:gdLst/>
              <a:ahLst/>
              <a:cxnLst/>
              <a:rect l="l" t="t" r="r" b="b"/>
              <a:pathLst>
                <a:path w="173113" h="525811" extrusionOk="0">
                  <a:moveTo>
                    <a:pt x="173113" y="525811"/>
                  </a:moveTo>
                  <a:cubicBezTo>
                    <a:pt x="173113" y="525811"/>
                    <a:pt x="131396" y="304654"/>
                    <a:pt x="91086" y="236481"/>
                  </a:cubicBezTo>
                  <a:cubicBezTo>
                    <a:pt x="34827" y="141382"/>
                    <a:pt x="7433" y="0"/>
                    <a:pt x="7433" y="0"/>
                  </a:cubicBezTo>
                  <a:cubicBezTo>
                    <a:pt x="7433" y="0"/>
                    <a:pt x="-21776" y="121524"/>
                    <a:pt x="35609" y="250616"/>
                  </a:cubicBezTo>
                  <a:cubicBezTo>
                    <a:pt x="58063" y="301183"/>
                    <a:pt x="173113" y="525811"/>
                    <a:pt x="173113" y="52581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2925464" y="2090079"/>
              <a:ext cx="451539" cy="368324"/>
            </a:xfrm>
            <a:custGeom>
              <a:avLst/>
              <a:gdLst/>
              <a:ahLst/>
              <a:cxnLst/>
              <a:rect l="l" t="t" r="r" b="b"/>
              <a:pathLst>
                <a:path w="451539" h="368324" extrusionOk="0">
                  <a:moveTo>
                    <a:pt x="0" y="368324"/>
                  </a:moveTo>
                  <a:cubicBezTo>
                    <a:pt x="0" y="368324"/>
                    <a:pt x="98977" y="220344"/>
                    <a:pt x="174812" y="178721"/>
                  </a:cubicBezTo>
                  <a:cubicBezTo>
                    <a:pt x="250647" y="137098"/>
                    <a:pt x="451540" y="0"/>
                    <a:pt x="451540" y="0"/>
                  </a:cubicBezTo>
                  <a:cubicBezTo>
                    <a:pt x="451540" y="0"/>
                    <a:pt x="315224" y="164711"/>
                    <a:pt x="264688" y="205990"/>
                  </a:cubicBezTo>
                  <a:cubicBezTo>
                    <a:pt x="214152" y="247270"/>
                    <a:pt x="0" y="368324"/>
                    <a:pt x="0" y="36832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2852804" y="1874738"/>
              <a:ext cx="91124" cy="580318"/>
            </a:xfrm>
            <a:custGeom>
              <a:avLst/>
              <a:gdLst/>
              <a:ahLst/>
              <a:cxnLst/>
              <a:rect l="l" t="t" r="r" b="b"/>
              <a:pathLst>
                <a:path w="91124" h="580318" extrusionOk="0">
                  <a:moveTo>
                    <a:pt x="70127" y="580319"/>
                  </a:moveTo>
                  <a:cubicBezTo>
                    <a:pt x="70127" y="580319"/>
                    <a:pt x="106653" y="406070"/>
                    <a:pt x="83355" y="322761"/>
                  </a:cubicBezTo>
                  <a:cubicBezTo>
                    <a:pt x="60057" y="239451"/>
                    <a:pt x="17496" y="0"/>
                    <a:pt x="17496" y="0"/>
                  </a:cubicBezTo>
                  <a:cubicBezTo>
                    <a:pt x="17496" y="0"/>
                    <a:pt x="-4895" y="212620"/>
                    <a:pt x="984" y="277635"/>
                  </a:cubicBezTo>
                  <a:cubicBezTo>
                    <a:pt x="6832" y="342619"/>
                    <a:pt x="70127" y="580319"/>
                    <a:pt x="70127" y="58031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2696103" y="2406652"/>
              <a:ext cx="249452" cy="570268"/>
            </a:xfrm>
            <a:custGeom>
              <a:avLst/>
              <a:gdLst/>
              <a:ahLst/>
              <a:cxnLst/>
              <a:rect l="l" t="t" r="r" b="b"/>
              <a:pathLst>
                <a:path w="249452" h="570268" extrusionOk="0">
                  <a:moveTo>
                    <a:pt x="244183" y="340"/>
                  </a:moveTo>
                  <a:cubicBezTo>
                    <a:pt x="240493" y="-817"/>
                    <a:pt x="237085" y="1059"/>
                    <a:pt x="235928" y="4749"/>
                  </a:cubicBezTo>
                  <a:cubicBezTo>
                    <a:pt x="235333" y="6626"/>
                    <a:pt x="226264" y="32769"/>
                    <a:pt x="222699" y="42776"/>
                  </a:cubicBezTo>
                  <a:cubicBezTo>
                    <a:pt x="212536" y="71328"/>
                    <a:pt x="201497" y="99848"/>
                    <a:pt x="189645" y="126555"/>
                  </a:cubicBezTo>
                  <a:cubicBezTo>
                    <a:pt x="183734" y="139845"/>
                    <a:pt x="169662" y="172431"/>
                    <a:pt x="169255" y="173401"/>
                  </a:cubicBezTo>
                  <a:cubicBezTo>
                    <a:pt x="147365" y="224750"/>
                    <a:pt x="130822" y="259868"/>
                    <a:pt x="94296" y="328792"/>
                  </a:cubicBezTo>
                  <a:cubicBezTo>
                    <a:pt x="87228" y="342114"/>
                    <a:pt x="57707" y="395902"/>
                    <a:pt x="54079" y="402626"/>
                  </a:cubicBezTo>
                  <a:cubicBezTo>
                    <a:pt x="41321" y="426174"/>
                    <a:pt x="34128" y="441403"/>
                    <a:pt x="27623" y="456633"/>
                  </a:cubicBezTo>
                  <a:cubicBezTo>
                    <a:pt x="14770" y="486748"/>
                    <a:pt x="6765" y="516394"/>
                    <a:pt x="72" y="562458"/>
                  </a:cubicBezTo>
                  <a:cubicBezTo>
                    <a:pt x="-490" y="566273"/>
                    <a:pt x="2293" y="569620"/>
                    <a:pt x="6139" y="570183"/>
                  </a:cubicBezTo>
                  <a:cubicBezTo>
                    <a:pt x="9986" y="570746"/>
                    <a:pt x="13301" y="568494"/>
                    <a:pt x="13863" y="564679"/>
                  </a:cubicBezTo>
                  <a:cubicBezTo>
                    <a:pt x="20399" y="519741"/>
                    <a:pt x="27999" y="491064"/>
                    <a:pt x="40320" y="462168"/>
                  </a:cubicBezTo>
                  <a:cubicBezTo>
                    <a:pt x="46606" y="447439"/>
                    <a:pt x="54205" y="432428"/>
                    <a:pt x="66776" y="409256"/>
                  </a:cubicBezTo>
                  <a:cubicBezTo>
                    <a:pt x="70404" y="402532"/>
                    <a:pt x="99362" y="348806"/>
                    <a:pt x="106460" y="335422"/>
                  </a:cubicBezTo>
                  <a:cubicBezTo>
                    <a:pt x="143143" y="266123"/>
                    <a:pt x="160468" y="230597"/>
                    <a:pt x="182515" y="178904"/>
                  </a:cubicBezTo>
                  <a:cubicBezTo>
                    <a:pt x="182921" y="177935"/>
                    <a:pt x="196493" y="145256"/>
                    <a:pt x="202341" y="132059"/>
                  </a:cubicBezTo>
                  <a:cubicBezTo>
                    <a:pt x="214350" y="105008"/>
                    <a:pt x="225670" y="76582"/>
                    <a:pt x="235959" y="47749"/>
                  </a:cubicBezTo>
                  <a:cubicBezTo>
                    <a:pt x="239555" y="37648"/>
                    <a:pt x="248593" y="11129"/>
                    <a:pt x="249187" y="9159"/>
                  </a:cubicBezTo>
                  <a:cubicBezTo>
                    <a:pt x="250282" y="5437"/>
                    <a:pt x="247874" y="1497"/>
                    <a:pt x="244183" y="34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2852787" y="2608072"/>
              <a:ext cx="685331" cy="98135"/>
            </a:xfrm>
            <a:custGeom>
              <a:avLst/>
              <a:gdLst/>
              <a:ahLst/>
              <a:cxnLst/>
              <a:rect l="l" t="t" r="r" b="b"/>
              <a:pathLst>
                <a:path w="685331" h="98135" extrusionOk="0">
                  <a:moveTo>
                    <a:pt x="0" y="18138"/>
                  </a:moveTo>
                  <a:lnTo>
                    <a:pt x="357911" y="17231"/>
                  </a:lnTo>
                  <a:lnTo>
                    <a:pt x="685331" y="0"/>
                  </a:lnTo>
                  <a:cubicBezTo>
                    <a:pt x="685331" y="0"/>
                    <a:pt x="625288" y="102729"/>
                    <a:pt x="489629" y="97976"/>
                  </a:cubicBezTo>
                  <a:cubicBezTo>
                    <a:pt x="353970" y="93254"/>
                    <a:pt x="254525" y="68236"/>
                    <a:pt x="208211" y="55852"/>
                  </a:cubicBezTo>
                  <a:cubicBezTo>
                    <a:pt x="161896" y="43468"/>
                    <a:pt x="0" y="18138"/>
                    <a:pt x="0" y="18138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2423030" y="2090079"/>
              <a:ext cx="429757" cy="541666"/>
            </a:xfrm>
            <a:custGeom>
              <a:avLst/>
              <a:gdLst/>
              <a:ahLst/>
              <a:cxnLst/>
              <a:rect l="l" t="t" r="r" b="b"/>
              <a:pathLst>
                <a:path w="429757" h="541666" extrusionOk="0">
                  <a:moveTo>
                    <a:pt x="429757" y="541666"/>
                  </a:moveTo>
                  <a:lnTo>
                    <a:pt x="203690" y="264219"/>
                  </a:lnTo>
                  <a:lnTo>
                    <a:pt x="9552" y="0"/>
                  </a:lnTo>
                  <a:cubicBezTo>
                    <a:pt x="9552" y="0"/>
                    <a:pt x="-31852" y="111548"/>
                    <a:pt x="57743" y="213496"/>
                  </a:cubicBezTo>
                  <a:cubicBezTo>
                    <a:pt x="147369" y="315443"/>
                    <a:pt x="229740" y="376549"/>
                    <a:pt x="268643" y="404506"/>
                  </a:cubicBezTo>
                  <a:cubicBezTo>
                    <a:pt x="307577" y="432464"/>
                    <a:pt x="429757" y="541666"/>
                    <a:pt x="429757" y="54166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2796528" y="2701561"/>
              <a:ext cx="654340" cy="192995"/>
            </a:xfrm>
            <a:custGeom>
              <a:avLst/>
              <a:gdLst/>
              <a:ahLst/>
              <a:cxnLst/>
              <a:rect l="l" t="t" r="r" b="b"/>
              <a:pathLst>
                <a:path w="654340" h="192995" extrusionOk="0">
                  <a:moveTo>
                    <a:pt x="0" y="37291"/>
                  </a:moveTo>
                  <a:cubicBezTo>
                    <a:pt x="0" y="37291"/>
                    <a:pt x="180660" y="-13026"/>
                    <a:pt x="277760" y="3236"/>
                  </a:cubicBezTo>
                  <a:cubicBezTo>
                    <a:pt x="605180" y="58088"/>
                    <a:pt x="654340" y="192996"/>
                    <a:pt x="654340" y="192996"/>
                  </a:cubicBezTo>
                  <a:cubicBezTo>
                    <a:pt x="654340" y="192996"/>
                    <a:pt x="454167" y="125323"/>
                    <a:pt x="354690" y="86045"/>
                  </a:cubicBezTo>
                  <a:cubicBezTo>
                    <a:pt x="260185" y="48706"/>
                    <a:pt x="0" y="37291"/>
                    <a:pt x="0" y="3729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2242291" y="2352632"/>
              <a:ext cx="569498" cy="366394"/>
            </a:xfrm>
            <a:custGeom>
              <a:avLst/>
              <a:gdLst/>
              <a:ahLst/>
              <a:cxnLst/>
              <a:rect l="l" t="t" r="r" b="b"/>
              <a:pathLst>
                <a:path w="569498" h="366394" extrusionOk="0">
                  <a:moveTo>
                    <a:pt x="569499" y="366394"/>
                  </a:moveTo>
                  <a:cubicBezTo>
                    <a:pt x="569499" y="366394"/>
                    <a:pt x="478840" y="202215"/>
                    <a:pt x="399221" y="144330"/>
                  </a:cubicBezTo>
                  <a:cubicBezTo>
                    <a:pt x="130718" y="-50934"/>
                    <a:pt x="0" y="8515"/>
                    <a:pt x="0" y="8515"/>
                  </a:cubicBezTo>
                  <a:cubicBezTo>
                    <a:pt x="0" y="8515"/>
                    <a:pt x="188509" y="103958"/>
                    <a:pt x="286235" y="147457"/>
                  </a:cubicBezTo>
                  <a:cubicBezTo>
                    <a:pt x="379082" y="188768"/>
                    <a:pt x="569499" y="366394"/>
                    <a:pt x="569499" y="36639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2752153" y="2806300"/>
              <a:ext cx="452227" cy="153521"/>
            </a:xfrm>
            <a:custGeom>
              <a:avLst/>
              <a:gdLst/>
              <a:ahLst/>
              <a:cxnLst/>
              <a:rect l="l" t="t" r="r" b="b"/>
              <a:pathLst>
                <a:path w="452227" h="153521" extrusionOk="0">
                  <a:moveTo>
                    <a:pt x="0" y="14642"/>
                  </a:moveTo>
                  <a:cubicBezTo>
                    <a:pt x="0" y="14642"/>
                    <a:pt x="157706" y="-22071"/>
                    <a:pt x="270505" y="20772"/>
                  </a:cubicBezTo>
                  <a:cubicBezTo>
                    <a:pt x="383304" y="63614"/>
                    <a:pt x="452228" y="153522"/>
                    <a:pt x="452228" y="153522"/>
                  </a:cubicBezTo>
                  <a:cubicBezTo>
                    <a:pt x="452228" y="153522"/>
                    <a:pt x="321385" y="106113"/>
                    <a:pt x="232572" y="62270"/>
                  </a:cubicBezTo>
                  <a:cubicBezTo>
                    <a:pt x="126528" y="9920"/>
                    <a:pt x="0" y="14642"/>
                    <a:pt x="0" y="14642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2358717" y="2543533"/>
              <a:ext cx="415889" cy="227185"/>
            </a:xfrm>
            <a:custGeom>
              <a:avLst/>
              <a:gdLst/>
              <a:ahLst/>
              <a:cxnLst/>
              <a:rect l="l" t="t" r="r" b="b"/>
              <a:pathLst>
                <a:path w="415889" h="227185" extrusionOk="0">
                  <a:moveTo>
                    <a:pt x="415889" y="227186"/>
                  </a:moveTo>
                  <a:cubicBezTo>
                    <a:pt x="415889" y="227186"/>
                    <a:pt x="331642" y="88900"/>
                    <a:pt x="222033" y="38427"/>
                  </a:cubicBezTo>
                  <a:cubicBezTo>
                    <a:pt x="112424" y="-12047"/>
                    <a:pt x="0" y="1713"/>
                    <a:pt x="0" y="1713"/>
                  </a:cubicBezTo>
                  <a:cubicBezTo>
                    <a:pt x="0" y="1713"/>
                    <a:pt x="125495" y="61881"/>
                    <a:pt x="218968" y="94560"/>
                  </a:cubicBezTo>
                  <a:cubicBezTo>
                    <a:pt x="330641" y="133588"/>
                    <a:pt x="415889" y="227186"/>
                    <a:pt x="415889" y="22718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2929397" y="1874738"/>
              <a:ext cx="251311" cy="569744"/>
            </a:xfrm>
            <a:custGeom>
              <a:avLst/>
              <a:gdLst/>
              <a:ahLst/>
              <a:cxnLst/>
              <a:rect l="l" t="t" r="r" b="b"/>
              <a:pathLst>
                <a:path w="251311" h="569744" extrusionOk="0">
                  <a:moveTo>
                    <a:pt x="570" y="564089"/>
                  </a:moveTo>
                  <a:cubicBezTo>
                    <a:pt x="33000" y="600990"/>
                    <a:pt x="49730" y="447193"/>
                    <a:pt x="89978" y="396063"/>
                  </a:cubicBezTo>
                  <a:cubicBezTo>
                    <a:pt x="130225" y="344933"/>
                    <a:pt x="187078" y="239295"/>
                    <a:pt x="198680" y="195670"/>
                  </a:cubicBezTo>
                  <a:cubicBezTo>
                    <a:pt x="210282" y="152046"/>
                    <a:pt x="251311" y="0"/>
                    <a:pt x="251311" y="0"/>
                  </a:cubicBezTo>
                  <a:cubicBezTo>
                    <a:pt x="251311" y="0"/>
                    <a:pt x="170441" y="73427"/>
                    <a:pt x="129787" y="147855"/>
                  </a:cubicBezTo>
                  <a:cubicBezTo>
                    <a:pt x="20710" y="347560"/>
                    <a:pt x="-4308" y="558553"/>
                    <a:pt x="570" y="56408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2939661" y="1937278"/>
              <a:ext cx="214406" cy="468744"/>
            </a:xfrm>
            <a:custGeom>
              <a:avLst/>
              <a:gdLst/>
              <a:ahLst/>
              <a:cxnLst/>
              <a:rect l="l" t="t" r="r" b="b"/>
              <a:pathLst>
                <a:path w="214406" h="468744" extrusionOk="0">
                  <a:moveTo>
                    <a:pt x="214027" y="67"/>
                  </a:moveTo>
                  <a:cubicBezTo>
                    <a:pt x="213683" y="-89"/>
                    <a:pt x="213308" y="36"/>
                    <a:pt x="213151" y="349"/>
                  </a:cubicBezTo>
                  <a:cubicBezTo>
                    <a:pt x="202926" y="20801"/>
                    <a:pt x="192137" y="41972"/>
                    <a:pt x="178752" y="67865"/>
                  </a:cubicBezTo>
                  <a:cubicBezTo>
                    <a:pt x="174999" y="75121"/>
                    <a:pt x="153797" y="115993"/>
                    <a:pt x="153828" y="115962"/>
                  </a:cubicBezTo>
                  <a:cubicBezTo>
                    <a:pt x="107107" y="205995"/>
                    <a:pt x="83403" y="253153"/>
                    <a:pt x="58354" y="308286"/>
                  </a:cubicBezTo>
                  <a:cubicBezTo>
                    <a:pt x="54820" y="316073"/>
                    <a:pt x="38121" y="350942"/>
                    <a:pt x="34212" y="359291"/>
                  </a:cubicBezTo>
                  <a:cubicBezTo>
                    <a:pt x="28489" y="371644"/>
                    <a:pt x="23704" y="382527"/>
                    <a:pt x="19451" y="392909"/>
                  </a:cubicBezTo>
                  <a:cubicBezTo>
                    <a:pt x="6817" y="423900"/>
                    <a:pt x="0" y="448730"/>
                    <a:pt x="0" y="468056"/>
                  </a:cubicBezTo>
                  <a:cubicBezTo>
                    <a:pt x="0" y="468432"/>
                    <a:pt x="313" y="468744"/>
                    <a:pt x="688" y="468744"/>
                  </a:cubicBezTo>
                  <a:cubicBezTo>
                    <a:pt x="1063" y="468744"/>
                    <a:pt x="1376" y="468432"/>
                    <a:pt x="1376" y="468056"/>
                  </a:cubicBezTo>
                  <a:cubicBezTo>
                    <a:pt x="1376" y="448949"/>
                    <a:pt x="8162" y="424244"/>
                    <a:pt x="20734" y="393378"/>
                  </a:cubicBezTo>
                  <a:cubicBezTo>
                    <a:pt x="24955" y="383027"/>
                    <a:pt x="29771" y="372207"/>
                    <a:pt x="35494" y="359854"/>
                  </a:cubicBezTo>
                  <a:cubicBezTo>
                    <a:pt x="39372" y="351505"/>
                    <a:pt x="56071" y="316667"/>
                    <a:pt x="59636" y="308849"/>
                  </a:cubicBezTo>
                  <a:cubicBezTo>
                    <a:pt x="84685" y="253748"/>
                    <a:pt x="108296" y="206558"/>
                    <a:pt x="155016" y="116525"/>
                  </a:cubicBezTo>
                  <a:cubicBezTo>
                    <a:pt x="154985" y="116588"/>
                    <a:pt x="176188" y="75809"/>
                    <a:pt x="179940" y="68553"/>
                  </a:cubicBezTo>
                  <a:cubicBezTo>
                    <a:pt x="193325" y="42660"/>
                    <a:pt x="204114" y="21364"/>
                    <a:pt x="214340" y="943"/>
                  </a:cubicBezTo>
                  <a:cubicBezTo>
                    <a:pt x="214496" y="599"/>
                    <a:pt x="214371" y="224"/>
                    <a:pt x="214027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2875541" y="1949426"/>
              <a:ext cx="49609" cy="481520"/>
            </a:xfrm>
            <a:custGeom>
              <a:avLst/>
              <a:gdLst/>
              <a:ahLst/>
              <a:cxnLst/>
              <a:rect l="l" t="t" r="r" b="b"/>
              <a:pathLst>
                <a:path w="49609" h="481520" extrusionOk="0">
                  <a:moveTo>
                    <a:pt x="5110" y="22"/>
                  </a:moveTo>
                  <a:cubicBezTo>
                    <a:pt x="4734" y="-72"/>
                    <a:pt x="4421" y="147"/>
                    <a:pt x="4328" y="522"/>
                  </a:cubicBezTo>
                  <a:cubicBezTo>
                    <a:pt x="-957" y="23382"/>
                    <a:pt x="-1270" y="47055"/>
                    <a:pt x="2670" y="73511"/>
                  </a:cubicBezTo>
                  <a:cubicBezTo>
                    <a:pt x="5641" y="93619"/>
                    <a:pt x="9706" y="110194"/>
                    <a:pt x="19495" y="144937"/>
                  </a:cubicBezTo>
                  <a:cubicBezTo>
                    <a:pt x="26031" y="168110"/>
                    <a:pt x="28501" y="177241"/>
                    <a:pt x="31316" y="189500"/>
                  </a:cubicBezTo>
                  <a:cubicBezTo>
                    <a:pt x="37414" y="215956"/>
                    <a:pt x="39822" y="248104"/>
                    <a:pt x="39822" y="287914"/>
                  </a:cubicBezTo>
                  <a:cubicBezTo>
                    <a:pt x="39822" y="302049"/>
                    <a:pt x="39321" y="313401"/>
                    <a:pt x="37883" y="339013"/>
                  </a:cubicBezTo>
                  <a:cubicBezTo>
                    <a:pt x="37070" y="353398"/>
                    <a:pt x="36726" y="359809"/>
                    <a:pt x="36413" y="367846"/>
                  </a:cubicBezTo>
                  <a:cubicBezTo>
                    <a:pt x="35381" y="394271"/>
                    <a:pt x="35913" y="414879"/>
                    <a:pt x="38759" y="434799"/>
                  </a:cubicBezTo>
                  <a:cubicBezTo>
                    <a:pt x="39040" y="436738"/>
                    <a:pt x="40603" y="451937"/>
                    <a:pt x="41198" y="456596"/>
                  </a:cubicBezTo>
                  <a:cubicBezTo>
                    <a:pt x="43262" y="472983"/>
                    <a:pt x="45388" y="481520"/>
                    <a:pt x="48922" y="481520"/>
                  </a:cubicBezTo>
                  <a:cubicBezTo>
                    <a:pt x="49297" y="481520"/>
                    <a:pt x="49610" y="481208"/>
                    <a:pt x="49610" y="480832"/>
                  </a:cubicBezTo>
                  <a:cubicBezTo>
                    <a:pt x="49610" y="480457"/>
                    <a:pt x="49297" y="480144"/>
                    <a:pt x="48922" y="480144"/>
                  </a:cubicBezTo>
                  <a:cubicBezTo>
                    <a:pt x="46639" y="480144"/>
                    <a:pt x="44450" y="471326"/>
                    <a:pt x="42574" y="456409"/>
                  </a:cubicBezTo>
                  <a:cubicBezTo>
                    <a:pt x="41979" y="451780"/>
                    <a:pt x="40416" y="436613"/>
                    <a:pt x="40134" y="434612"/>
                  </a:cubicBezTo>
                  <a:cubicBezTo>
                    <a:pt x="37289" y="414785"/>
                    <a:pt x="36757" y="394302"/>
                    <a:pt x="37789" y="367971"/>
                  </a:cubicBezTo>
                  <a:cubicBezTo>
                    <a:pt x="38102" y="359965"/>
                    <a:pt x="38446" y="353523"/>
                    <a:pt x="39259" y="339138"/>
                  </a:cubicBezTo>
                  <a:cubicBezTo>
                    <a:pt x="40729" y="313495"/>
                    <a:pt x="41229" y="302111"/>
                    <a:pt x="41198" y="287914"/>
                  </a:cubicBezTo>
                  <a:cubicBezTo>
                    <a:pt x="41198" y="248010"/>
                    <a:pt x="38821" y="215800"/>
                    <a:pt x="32692" y="189219"/>
                  </a:cubicBezTo>
                  <a:cubicBezTo>
                    <a:pt x="29846" y="176929"/>
                    <a:pt x="27407" y="167766"/>
                    <a:pt x="20871" y="144562"/>
                  </a:cubicBezTo>
                  <a:cubicBezTo>
                    <a:pt x="11114" y="109850"/>
                    <a:pt x="7017" y="93338"/>
                    <a:pt x="4046" y="73324"/>
                  </a:cubicBezTo>
                  <a:cubicBezTo>
                    <a:pt x="137" y="47024"/>
                    <a:pt x="387" y="23507"/>
                    <a:pt x="5610" y="804"/>
                  </a:cubicBezTo>
                  <a:cubicBezTo>
                    <a:pt x="5672" y="460"/>
                    <a:pt x="5485" y="115"/>
                    <a:pt x="5110" y="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8"/>
            <p:cNvSpPr/>
            <p:nvPr/>
          </p:nvSpPr>
          <p:spPr>
            <a:xfrm>
              <a:off x="2733098" y="2013930"/>
              <a:ext cx="160812" cy="481261"/>
            </a:xfrm>
            <a:custGeom>
              <a:avLst/>
              <a:gdLst/>
              <a:ahLst/>
              <a:cxnLst/>
              <a:rect l="l" t="t" r="r" b="b"/>
              <a:pathLst>
                <a:path w="160812" h="481261" extrusionOk="0">
                  <a:moveTo>
                    <a:pt x="4295" y="33"/>
                  </a:moveTo>
                  <a:cubicBezTo>
                    <a:pt x="3951" y="-93"/>
                    <a:pt x="3513" y="158"/>
                    <a:pt x="3419" y="533"/>
                  </a:cubicBezTo>
                  <a:cubicBezTo>
                    <a:pt x="-83" y="11634"/>
                    <a:pt x="-771" y="24018"/>
                    <a:pt x="792" y="39342"/>
                  </a:cubicBezTo>
                  <a:cubicBezTo>
                    <a:pt x="1418" y="45565"/>
                    <a:pt x="2293" y="51100"/>
                    <a:pt x="3919" y="61138"/>
                  </a:cubicBezTo>
                  <a:cubicBezTo>
                    <a:pt x="5264" y="69488"/>
                    <a:pt x="5389" y="70708"/>
                    <a:pt x="5858" y="74148"/>
                  </a:cubicBezTo>
                  <a:cubicBezTo>
                    <a:pt x="14458" y="133502"/>
                    <a:pt x="33222" y="194233"/>
                    <a:pt x="58740" y="242517"/>
                  </a:cubicBezTo>
                  <a:cubicBezTo>
                    <a:pt x="64713" y="253838"/>
                    <a:pt x="70811" y="264127"/>
                    <a:pt x="81819" y="281702"/>
                  </a:cubicBezTo>
                  <a:cubicBezTo>
                    <a:pt x="82569" y="282890"/>
                    <a:pt x="83195" y="283984"/>
                    <a:pt x="84664" y="286299"/>
                  </a:cubicBezTo>
                  <a:cubicBezTo>
                    <a:pt x="106836" y="321730"/>
                    <a:pt x="116249" y="338773"/>
                    <a:pt x="124130" y="360758"/>
                  </a:cubicBezTo>
                  <a:cubicBezTo>
                    <a:pt x="128195" y="372078"/>
                    <a:pt x="131135" y="381241"/>
                    <a:pt x="137327" y="401787"/>
                  </a:cubicBezTo>
                  <a:cubicBezTo>
                    <a:pt x="137608" y="402694"/>
                    <a:pt x="146646" y="432246"/>
                    <a:pt x="150617" y="443316"/>
                  </a:cubicBezTo>
                  <a:cubicBezTo>
                    <a:pt x="151837" y="446725"/>
                    <a:pt x="152400" y="450196"/>
                    <a:pt x="153244" y="458077"/>
                  </a:cubicBezTo>
                  <a:cubicBezTo>
                    <a:pt x="153369" y="459140"/>
                    <a:pt x="153369" y="459578"/>
                    <a:pt x="153432" y="460141"/>
                  </a:cubicBezTo>
                  <a:cubicBezTo>
                    <a:pt x="154652" y="471180"/>
                    <a:pt x="156121" y="476809"/>
                    <a:pt x="159686" y="481062"/>
                  </a:cubicBezTo>
                  <a:cubicBezTo>
                    <a:pt x="159937" y="481343"/>
                    <a:pt x="160281" y="481312"/>
                    <a:pt x="160562" y="481062"/>
                  </a:cubicBezTo>
                  <a:cubicBezTo>
                    <a:pt x="160844" y="480812"/>
                    <a:pt x="160906" y="480468"/>
                    <a:pt x="160656" y="480186"/>
                  </a:cubicBezTo>
                  <a:cubicBezTo>
                    <a:pt x="157310" y="476215"/>
                    <a:pt x="155996" y="470711"/>
                    <a:pt x="154777" y="459953"/>
                  </a:cubicBezTo>
                  <a:cubicBezTo>
                    <a:pt x="154714" y="459390"/>
                    <a:pt x="154683" y="458953"/>
                    <a:pt x="154589" y="457889"/>
                  </a:cubicBezTo>
                  <a:cubicBezTo>
                    <a:pt x="153713" y="449884"/>
                    <a:pt x="153119" y="446412"/>
                    <a:pt x="151837" y="442847"/>
                  </a:cubicBezTo>
                  <a:cubicBezTo>
                    <a:pt x="147865" y="431808"/>
                    <a:pt x="144863" y="422208"/>
                    <a:pt x="139141" y="403257"/>
                  </a:cubicBezTo>
                  <a:cubicBezTo>
                    <a:pt x="138859" y="402350"/>
                    <a:pt x="129446" y="371609"/>
                    <a:pt x="125349" y="360257"/>
                  </a:cubicBezTo>
                  <a:cubicBezTo>
                    <a:pt x="117406" y="338148"/>
                    <a:pt x="107993" y="321105"/>
                    <a:pt x="85759" y="285579"/>
                  </a:cubicBezTo>
                  <a:cubicBezTo>
                    <a:pt x="84320" y="283265"/>
                    <a:pt x="83570" y="282171"/>
                    <a:pt x="82819" y="280982"/>
                  </a:cubicBezTo>
                  <a:cubicBezTo>
                    <a:pt x="71843" y="263407"/>
                    <a:pt x="65807" y="253181"/>
                    <a:pt x="59866" y="241892"/>
                  </a:cubicBezTo>
                  <a:cubicBezTo>
                    <a:pt x="34410" y="193733"/>
                    <a:pt x="15772" y="133096"/>
                    <a:pt x="7203" y="73898"/>
                  </a:cubicBezTo>
                  <a:cubicBezTo>
                    <a:pt x="6703" y="70458"/>
                    <a:pt x="6515" y="69269"/>
                    <a:pt x="5139" y="60888"/>
                  </a:cubicBezTo>
                  <a:cubicBezTo>
                    <a:pt x="3513" y="50881"/>
                    <a:pt x="2731" y="45283"/>
                    <a:pt x="2106" y="39092"/>
                  </a:cubicBezTo>
                  <a:cubicBezTo>
                    <a:pt x="573" y="23956"/>
                    <a:pt x="1199" y="11791"/>
                    <a:pt x="4639" y="877"/>
                  </a:cubicBezTo>
                  <a:cubicBezTo>
                    <a:pt x="4795" y="533"/>
                    <a:pt x="4639" y="126"/>
                    <a:pt x="4295" y="3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8"/>
            <p:cNvSpPr/>
            <p:nvPr/>
          </p:nvSpPr>
          <p:spPr>
            <a:xfrm>
              <a:off x="2572973" y="2044732"/>
              <a:ext cx="299899" cy="520122"/>
            </a:xfrm>
            <a:custGeom>
              <a:avLst/>
              <a:gdLst/>
              <a:ahLst/>
              <a:cxnLst/>
              <a:rect l="l" t="t" r="r" b="b"/>
              <a:pathLst>
                <a:path w="299899" h="520122" extrusionOk="0">
                  <a:moveTo>
                    <a:pt x="929" y="3"/>
                  </a:moveTo>
                  <a:cubicBezTo>
                    <a:pt x="553" y="-29"/>
                    <a:pt x="272" y="222"/>
                    <a:pt x="241" y="597"/>
                  </a:cubicBezTo>
                  <a:cubicBezTo>
                    <a:pt x="-2042" y="26490"/>
                    <a:pt x="12155" y="68645"/>
                    <a:pt x="32576" y="109768"/>
                  </a:cubicBezTo>
                  <a:cubicBezTo>
                    <a:pt x="36016" y="116679"/>
                    <a:pt x="38018" y="122496"/>
                    <a:pt x="41864" y="135755"/>
                  </a:cubicBezTo>
                  <a:cubicBezTo>
                    <a:pt x="42083" y="136506"/>
                    <a:pt x="42052" y="136569"/>
                    <a:pt x="42239" y="137319"/>
                  </a:cubicBezTo>
                  <a:cubicBezTo>
                    <a:pt x="46336" y="151360"/>
                    <a:pt x="48932" y="158428"/>
                    <a:pt x="53278" y="166152"/>
                  </a:cubicBezTo>
                  <a:cubicBezTo>
                    <a:pt x="94214" y="238891"/>
                    <a:pt x="145938" y="307096"/>
                    <a:pt x="204073" y="364355"/>
                  </a:cubicBezTo>
                  <a:cubicBezTo>
                    <a:pt x="227590" y="387497"/>
                    <a:pt x="244852" y="414422"/>
                    <a:pt x="272090" y="465302"/>
                  </a:cubicBezTo>
                  <a:cubicBezTo>
                    <a:pt x="273435" y="467835"/>
                    <a:pt x="276969" y="474371"/>
                    <a:pt x="276969" y="474402"/>
                  </a:cubicBezTo>
                  <a:cubicBezTo>
                    <a:pt x="284099" y="487474"/>
                    <a:pt x="287288" y="493447"/>
                    <a:pt x="290760" y="500984"/>
                  </a:cubicBezTo>
                  <a:cubicBezTo>
                    <a:pt x="291479" y="502516"/>
                    <a:pt x="292573" y="505237"/>
                    <a:pt x="294262" y="509396"/>
                  </a:cubicBezTo>
                  <a:cubicBezTo>
                    <a:pt x="294325" y="509552"/>
                    <a:pt x="298171" y="518809"/>
                    <a:pt x="298359" y="519278"/>
                  </a:cubicBezTo>
                  <a:cubicBezTo>
                    <a:pt x="298453" y="519466"/>
                    <a:pt x="298515" y="519559"/>
                    <a:pt x="298547" y="519653"/>
                  </a:cubicBezTo>
                  <a:cubicBezTo>
                    <a:pt x="298547" y="519747"/>
                    <a:pt x="298547" y="519747"/>
                    <a:pt x="298547" y="519747"/>
                  </a:cubicBezTo>
                  <a:cubicBezTo>
                    <a:pt x="298547" y="519778"/>
                    <a:pt x="298547" y="519841"/>
                    <a:pt x="298547" y="519841"/>
                  </a:cubicBezTo>
                  <a:cubicBezTo>
                    <a:pt x="298578" y="519935"/>
                    <a:pt x="298609" y="519903"/>
                    <a:pt x="298828" y="520122"/>
                  </a:cubicBezTo>
                  <a:cubicBezTo>
                    <a:pt x="299923" y="520029"/>
                    <a:pt x="299923" y="520029"/>
                    <a:pt x="299891" y="519528"/>
                  </a:cubicBezTo>
                  <a:cubicBezTo>
                    <a:pt x="299891" y="519403"/>
                    <a:pt x="299797" y="519497"/>
                    <a:pt x="299797" y="519434"/>
                  </a:cubicBezTo>
                  <a:cubicBezTo>
                    <a:pt x="299766" y="519247"/>
                    <a:pt x="299578" y="519247"/>
                    <a:pt x="299422" y="519153"/>
                  </a:cubicBezTo>
                  <a:cubicBezTo>
                    <a:pt x="299547" y="519122"/>
                    <a:pt x="299422" y="519059"/>
                    <a:pt x="299610" y="519059"/>
                  </a:cubicBezTo>
                  <a:cubicBezTo>
                    <a:pt x="299422" y="518621"/>
                    <a:pt x="292605" y="501953"/>
                    <a:pt x="291886" y="500390"/>
                  </a:cubicBezTo>
                  <a:cubicBezTo>
                    <a:pt x="288383" y="492822"/>
                    <a:pt x="285350" y="486911"/>
                    <a:pt x="278188" y="473808"/>
                  </a:cubicBezTo>
                  <a:cubicBezTo>
                    <a:pt x="278188" y="473777"/>
                    <a:pt x="274561" y="467241"/>
                    <a:pt x="273216" y="464708"/>
                  </a:cubicBezTo>
                  <a:cubicBezTo>
                    <a:pt x="245915" y="413703"/>
                    <a:pt x="228622" y="386653"/>
                    <a:pt x="205011" y="363355"/>
                  </a:cubicBezTo>
                  <a:cubicBezTo>
                    <a:pt x="147001" y="306189"/>
                    <a:pt x="95277" y="238172"/>
                    <a:pt x="54404" y="165558"/>
                  </a:cubicBezTo>
                  <a:cubicBezTo>
                    <a:pt x="50120" y="157959"/>
                    <a:pt x="47524" y="150891"/>
                    <a:pt x="43459" y="136913"/>
                  </a:cubicBezTo>
                  <a:cubicBezTo>
                    <a:pt x="43240" y="136162"/>
                    <a:pt x="43271" y="136099"/>
                    <a:pt x="43084" y="135349"/>
                  </a:cubicBezTo>
                  <a:cubicBezTo>
                    <a:pt x="39206" y="122027"/>
                    <a:pt x="37173" y="116148"/>
                    <a:pt x="33702" y="109143"/>
                  </a:cubicBezTo>
                  <a:cubicBezTo>
                    <a:pt x="13375" y="68270"/>
                    <a:pt x="-697" y="26240"/>
                    <a:pt x="1554" y="659"/>
                  </a:cubicBezTo>
                  <a:cubicBezTo>
                    <a:pt x="1648" y="315"/>
                    <a:pt x="1304" y="34"/>
                    <a:pt x="929" y="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8"/>
            <p:cNvSpPr/>
            <p:nvPr/>
          </p:nvSpPr>
          <p:spPr>
            <a:xfrm>
              <a:off x="2434697" y="2102839"/>
              <a:ext cx="395383" cy="507908"/>
            </a:xfrm>
            <a:custGeom>
              <a:avLst/>
              <a:gdLst/>
              <a:ahLst/>
              <a:cxnLst/>
              <a:rect l="l" t="t" r="r" b="b"/>
              <a:pathLst>
                <a:path w="395383" h="507908" extrusionOk="0">
                  <a:moveTo>
                    <a:pt x="418" y="30"/>
                  </a:moveTo>
                  <a:cubicBezTo>
                    <a:pt x="74" y="155"/>
                    <a:pt x="-82" y="468"/>
                    <a:pt x="43" y="812"/>
                  </a:cubicBezTo>
                  <a:cubicBezTo>
                    <a:pt x="2451" y="8567"/>
                    <a:pt x="5390" y="16792"/>
                    <a:pt x="9049" y="25548"/>
                  </a:cubicBezTo>
                  <a:cubicBezTo>
                    <a:pt x="13678" y="36681"/>
                    <a:pt x="19025" y="48064"/>
                    <a:pt x="26437" y="62981"/>
                  </a:cubicBezTo>
                  <a:cubicBezTo>
                    <a:pt x="27625" y="65389"/>
                    <a:pt x="52799" y="115737"/>
                    <a:pt x="55082" y="120240"/>
                  </a:cubicBezTo>
                  <a:cubicBezTo>
                    <a:pt x="86729" y="183316"/>
                    <a:pt x="109714" y="220906"/>
                    <a:pt x="140580" y="254617"/>
                  </a:cubicBezTo>
                  <a:cubicBezTo>
                    <a:pt x="162158" y="278165"/>
                    <a:pt x="180734" y="296053"/>
                    <a:pt x="222388" y="334361"/>
                  </a:cubicBezTo>
                  <a:cubicBezTo>
                    <a:pt x="222857" y="334799"/>
                    <a:pt x="268609" y="377236"/>
                    <a:pt x="285308" y="394154"/>
                  </a:cubicBezTo>
                  <a:cubicBezTo>
                    <a:pt x="292970" y="401941"/>
                    <a:pt x="300757" y="410447"/>
                    <a:pt x="310607" y="421798"/>
                  </a:cubicBezTo>
                  <a:cubicBezTo>
                    <a:pt x="313047" y="424613"/>
                    <a:pt x="325274" y="438936"/>
                    <a:pt x="326931" y="440843"/>
                  </a:cubicBezTo>
                  <a:cubicBezTo>
                    <a:pt x="356327" y="475086"/>
                    <a:pt x="373527" y="492693"/>
                    <a:pt x="394354" y="507797"/>
                  </a:cubicBezTo>
                  <a:cubicBezTo>
                    <a:pt x="394667" y="508016"/>
                    <a:pt x="395011" y="507891"/>
                    <a:pt x="395230" y="507609"/>
                  </a:cubicBezTo>
                  <a:cubicBezTo>
                    <a:pt x="395449" y="507297"/>
                    <a:pt x="395449" y="506953"/>
                    <a:pt x="395136" y="506734"/>
                  </a:cubicBezTo>
                  <a:cubicBezTo>
                    <a:pt x="374434" y="491723"/>
                    <a:pt x="357328" y="474148"/>
                    <a:pt x="327995" y="439999"/>
                  </a:cubicBezTo>
                  <a:cubicBezTo>
                    <a:pt x="326337" y="438091"/>
                    <a:pt x="314110" y="423737"/>
                    <a:pt x="311671" y="420954"/>
                  </a:cubicBezTo>
                  <a:cubicBezTo>
                    <a:pt x="301788" y="409571"/>
                    <a:pt x="293877" y="401002"/>
                    <a:pt x="286152" y="393184"/>
                  </a:cubicBezTo>
                  <a:cubicBezTo>
                    <a:pt x="269422" y="376235"/>
                    <a:pt x="255443" y="362944"/>
                    <a:pt x="224296" y="334268"/>
                  </a:cubicBezTo>
                  <a:cubicBezTo>
                    <a:pt x="223827" y="333830"/>
                    <a:pt x="223796" y="333830"/>
                    <a:pt x="223327" y="333392"/>
                  </a:cubicBezTo>
                  <a:cubicBezTo>
                    <a:pt x="181735" y="295115"/>
                    <a:pt x="163065" y="277258"/>
                    <a:pt x="141518" y="253742"/>
                  </a:cubicBezTo>
                  <a:cubicBezTo>
                    <a:pt x="110747" y="220155"/>
                    <a:pt x="87793" y="182628"/>
                    <a:pt x="56208" y="119646"/>
                  </a:cubicBezTo>
                  <a:cubicBezTo>
                    <a:pt x="53925" y="115143"/>
                    <a:pt x="28845" y="64763"/>
                    <a:pt x="27687" y="62387"/>
                  </a:cubicBezTo>
                  <a:cubicBezTo>
                    <a:pt x="20276" y="47501"/>
                    <a:pt x="14928" y="36056"/>
                    <a:pt x="10300" y="24954"/>
                  </a:cubicBezTo>
                  <a:cubicBezTo>
                    <a:pt x="6672" y="16260"/>
                    <a:pt x="3702" y="8129"/>
                    <a:pt x="1294" y="436"/>
                  </a:cubicBezTo>
                  <a:cubicBezTo>
                    <a:pt x="1200" y="61"/>
                    <a:pt x="793" y="-64"/>
                    <a:pt x="418" y="3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8"/>
            <p:cNvSpPr/>
            <p:nvPr/>
          </p:nvSpPr>
          <p:spPr>
            <a:xfrm>
              <a:off x="2260824" y="2357820"/>
              <a:ext cx="528648" cy="337106"/>
            </a:xfrm>
            <a:custGeom>
              <a:avLst/>
              <a:gdLst/>
              <a:ahLst/>
              <a:cxnLst/>
              <a:rect l="l" t="t" r="r" b="b"/>
              <a:pathLst>
                <a:path w="528648" h="337106" extrusionOk="0">
                  <a:moveTo>
                    <a:pt x="918" y="43"/>
                  </a:moveTo>
                  <a:cubicBezTo>
                    <a:pt x="574" y="-82"/>
                    <a:pt x="168" y="74"/>
                    <a:pt x="43" y="418"/>
                  </a:cubicBezTo>
                  <a:cubicBezTo>
                    <a:pt x="-82" y="762"/>
                    <a:pt x="74" y="1169"/>
                    <a:pt x="418" y="1294"/>
                  </a:cubicBezTo>
                  <a:cubicBezTo>
                    <a:pt x="13427" y="6360"/>
                    <a:pt x="24498" y="9049"/>
                    <a:pt x="49265" y="13990"/>
                  </a:cubicBezTo>
                  <a:cubicBezTo>
                    <a:pt x="52330" y="14616"/>
                    <a:pt x="53237" y="14772"/>
                    <a:pt x="54738" y="15054"/>
                  </a:cubicBezTo>
                  <a:cubicBezTo>
                    <a:pt x="71906" y="18493"/>
                    <a:pt x="82289" y="21026"/>
                    <a:pt x="92953" y="24623"/>
                  </a:cubicBezTo>
                  <a:cubicBezTo>
                    <a:pt x="190022" y="57365"/>
                    <a:pt x="259696" y="89544"/>
                    <a:pt x="318707" y="133482"/>
                  </a:cubicBezTo>
                  <a:cubicBezTo>
                    <a:pt x="350385" y="157061"/>
                    <a:pt x="375622" y="179952"/>
                    <a:pt x="421624" y="224859"/>
                  </a:cubicBezTo>
                  <a:cubicBezTo>
                    <a:pt x="422499" y="225703"/>
                    <a:pt x="432225" y="235241"/>
                    <a:pt x="435102" y="238056"/>
                  </a:cubicBezTo>
                  <a:cubicBezTo>
                    <a:pt x="449644" y="252253"/>
                    <a:pt x="459776" y="261979"/>
                    <a:pt x="470189" y="271674"/>
                  </a:cubicBezTo>
                  <a:cubicBezTo>
                    <a:pt x="473723" y="274957"/>
                    <a:pt x="477320" y="279304"/>
                    <a:pt x="481510" y="285058"/>
                  </a:cubicBezTo>
                  <a:cubicBezTo>
                    <a:pt x="483199" y="287372"/>
                    <a:pt x="484950" y="289843"/>
                    <a:pt x="487076" y="292970"/>
                  </a:cubicBezTo>
                  <a:cubicBezTo>
                    <a:pt x="488234" y="294659"/>
                    <a:pt x="492174" y="300538"/>
                    <a:pt x="492737" y="301382"/>
                  </a:cubicBezTo>
                  <a:cubicBezTo>
                    <a:pt x="507216" y="322679"/>
                    <a:pt x="516160" y="332560"/>
                    <a:pt x="527730" y="337064"/>
                  </a:cubicBezTo>
                  <a:cubicBezTo>
                    <a:pt x="528074" y="337189"/>
                    <a:pt x="528481" y="337032"/>
                    <a:pt x="528606" y="336688"/>
                  </a:cubicBezTo>
                  <a:cubicBezTo>
                    <a:pt x="528731" y="336344"/>
                    <a:pt x="528575" y="335938"/>
                    <a:pt x="528231" y="335813"/>
                  </a:cubicBezTo>
                  <a:cubicBezTo>
                    <a:pt x="517035" y="331466"/>
                    <a:pt x="508154" y="321709"/>
                    <a:pt x="493831" y="300631"/>
                  </a:cubicBezTo>
                  <a:cubicBezTo>
                    <a:pt x="493268" y="299819"/>
                    <a:pt x="489391" y="294002"/>
                    <a:pt x="488265" y="292313"/>
                  </a:cubicBezTo>
                  <a:cubicBezTo>
                    <a:pt x="486107" y="289155"/>
                    <a:pt x="484293" y="286622"/>
                    <a:pt x="482605" y="284307"/>
                  </a:cubicBezTo>
                  <a:cubicBezTo>
                    <a:pt x="478352" y="278460"/>
                    <a:pt x="474661" y="274081"/>
                    <a:pt x="471065" y="270735"/>
                  </a:cubicBezTo>
                  <a:cubicBezTo>
                    <a:pt x="460683" y="261041"/>
                    <a:pt x="450613" y="251315"/>
                    <a:pt x="436071" y="237118"/>
                  </a:cubicBezTo>
                  <a:cubicBezTo>
                    <a:pt x="433194" y="234303"/>
                    <a:pt x="423438" y="224765"/>
                    <a:pt x="422593" y="223921"/>
                  </a:cubicBezTo>
                  <a:cubicBezTo>
                    <a:pt x="376561" y="178951"/>
                    <a:pt x="351324" y="156091"/>
                    <a:pt x="319582" y="132449"/>
                  </a:cubicBezTo>
                  <a:cubicBezTo>
                    <a:pt x="260447" y="88418"/>
                    <a:pt x="190553" y="56176"/>
                    <a:pt x="93359" y="23372"/>
                  </a:cubicBezTo>
                  <a:cubicBezTo>
                    <a:pt x="82633" y="19744"/>
                    <a:pt x="72157" y="17274"/>
                    <a:pt x="54957" y="13803"/>
                  </a:cubicBezTo>
                  <a:cubicBezTo>
                    <a:pt x="53456" y="13490"/>
                    <a:pt x="52549" y="13333"/>
                    <a:pt x="49484" y="12739"/>
                  </a:cubicBezTo>
                  <a:cubicBezTo>
                    <a:pt x="24810" y="7798"/>
                    <a:pt x="13834" y="5046"/>
                    <a:pt x="918" y="4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8"/>
            <p:cNvSpPr/>
            <p:nvPr/>
          </p:nvSpPr>
          <p:spPr>
            <a:xfrm>
              <a:off x="2393560" y="2545579"/>
              <a:ext cx="347241" cy="186969"/>
            </a:xfrm>
            <a:custGeom>
              <a:avLst/>
              <a:gdLst/>
              <a:ahLst/>
              <a:cxnLst/>
              <a:rect l="l" t="t" r="r" b="b"/>
              <a:pathLst>
                <a:path w="347241" h="186969" extrusionOk="0">
                  <a:moveTo>
                    <a:pt x="995" y="106"/>
                  </a:moveTo>
                  <a:cubicBezTo>
                    <a:pt x="682" y="-82"/>
                    <a:pt x="307" y="-19"/>
                    <a:pt x="119" y="293"/>
                  </a:cubicBezTo>
                  <a:cubicBezTo>
                    <a:pt x="-100" y="606"/>
                    <a:pt x="-6" y="981"/>
                    <a:pt x="307" y="1169"/>
                  </a:cubicBezTo>
                  <a:cubicBezTo>
                    <a:pt x="4497" y="3921"/>
                    <a:pt x="8750" y="6047"/>
                    <a:pt x="13410" y="7611"/>
                  </a:cubicBezTo>
                  <a:cubicBezTo>
                    <a:pt x="19008" y="9518"/>
                    <a:pt x="23792" y="10488"/>
                    <a:pt x="33643" y="11927"/>
                  </a:cubicBezTo>
                  <a:cubicBezTo>
                    <a:pt x="43056" y="13303"/>
                    <a:pt x="46746" y="13865"/>
                    <a:pt x="52031" y="15241"/>
                  </a:cubicBezTo>
                  <a:cubicBezTo>
                    <a:pt x="78300" y="22121"/>
                    <a:pt x="105694" y="32160"/>
                    <a:pt x="136091" y="45544"/>
                  </a:cubicBezTo>
                  <a:cubicBezTo>
                    <a:pt x="203013" y="74971"/>
                    <a:pt x="256739" y="112623"/>
                    <a:pt x="346115" y="186769"/>
                  </a:cubicBezTo>
                  <a:cubicBezTo>
                    <a:pt x="346397" y="187020"/>
                    <a:pt x="346866" y="187051"/>
                    <a:pt x="347085" y="186769"/>
                  </a:cubicBezTo>
                  <a:cubicBezTo>
                    <a:pt x="347335" y="186488"/>
                    <a:pt x="347272" y="186019"/>
                    <a:pt x="346991" y="185800"/>
                  </a:cubicBezTo>
                  <a:cubicBezTo>
                    <a:pt x="257552" y="111591"/>
                    <a:pt x="203639" y="73783"/>
                    <a:pt x="136591" y="44293"/>
                  </a:cubicBezTo>
                  <a:cubicBezTo>
                    <a:pt x="106132" y="30909"/>
                    <a:pt x="78800" y="20902"/>
                    <a:pt x="52438" y="13990"/>
                  </a:cubicBezTo>
                  <a:cubicBezTo>
                    <a:pt x="47090" y="12583"/>
                    <a:pt x="43337" y="11958"/>
                    <a:pt x="33862" y="10582"/>
                  </a:cubicBezTo>
                  <a:cubicBezTo>
                    <a:pt x="24074" y="9175"/>
                    <a:pt x="19446" y="8236"/>
                    <a:pt x="13910" y="6391"/>
                  </a:cubicBezTo>
                  <a:cubicBezTo>
                    <a:pt x="9376" y="4828"/>
                    <a:pt x="5123" y="2795"/>
                    <a:pt x="995" y="10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8"/>
            <p:cNvSpPr/>
            <p:nvPr/>
          </p:nvSpPr>
          <p:spPr>
            <a:xfrm>
              <a:off x="2881985" y="2622602"/>
              <a:ext cx="629773" cy="46917"/>
            </a:xfrm>
            <a:custGeom>
              <a:avLst/>
              <a:gdLst/>
              <a:ahLst/>
              <a:cxnLst/>
              <a:rect l="l" t="t" r="r" b="b"/>
              <a:pathLst>
                <a:path w="629773" h="46917" extrusionOk="0">
                  <a:moveTo>
                    <a:pt x="629208" y="75"/>
                  </a:moveTo>
                  <a:cubicBezTo>
                    <a:pt x="619013" y="-582"/>
                    <a:pt x="604003" y="3108"/>
                    <a:pt x="582581" y="10739"/>
                  </a:cubicBezTo>
                  <a:cubicBezTo>
                    <a:pt x="579141" y="11958"/>
                    <a:pt x="575545" y="13303"/>
                    <a:pt x="571448" y="14835"/>
                  </a:cubicBezTo>
                  <a:cubicBezTo>
                    <a:pt x="568259" y="16024"/>
                    <a:pt x="555468" y="20902"/>
                    <a:pt x="552404" y="22059"/>
                  </a:cubicBezTo>
                  <a:cubicBezTo>
                    <a:pt x="545586" y="24623"/>
                    <a:pt x="540614" y="26312"/>
                    <a:pt x="536580" y="27532"/>
                  </a:cubicBezTo>
                  <a:cubicBezTo>
                    <a:pt x="493455" y="40572"/>
                    <a:pt x="438916" y="46232"/>
                    <a:pt x="381094" y="45513"/>
                  </a:cubicBezTo>
                  <a:cubicBezTo>
                    <a:pt x="354794" y="45201"/>
                    <a:pt x="327150" y="43262"/>
                    <a:pt x="296471" y="39947"/>
                  </a:cubicBezTo>
                  <a:cubicBezTo>
                    <a:pt x="268358" y="36913"/>
                    <a:pt x="244685" y="33724"/>
                    <a:pt x="196025" y="26468"/>
                  </a:cubicBezTo>
                  <a:cubicBezTo>
                    <a:pt x="160688" y="21215"/>
                    <a:pt x="147491" y="19307"/>
                    <a:pt x="129290" y="16899"/>
                  </a:cubicBezTo>
                  <a:cubicBezTo>
                    <a:pt x="124318" y="16242"/>
                    <a:pt x="118595" y="15179"/>
                    <a:pt x="111215" y="13678"/>
                  </a:cubicBezTo>
                  <a:cubicBezTo>
                    <a:pt x="108307" y="13084"/>
                    <a:pt x="92889" y="9800"/>
                    <a:pt x="90388" y="9269"/>
                  </a:cubicBezTo>
                  <a:cubicBezTo>
                    <a:pt x="80443" y="7173"/>
                    <a:pt x="73031" y="5735"/>
                    <a:pt x="65745" y="4484"/>
                  </a:cubicBezTo>
                  <a:cubicBezTo>
                    <a:pt x="36568" y="-520"/>
                    <a:pt x="15553" y="-738"/>
                    <a:pt x="355" y="5672"/>
                  </a:cubicBezTo>
                  <a:cubicBezTo>
                    <a:pt x="11" y="5829"/>
                    <a:pt x="-83" y="6204"/>
                    <a:pt x="73" y="6548"/>
                  </a:cubicBezTo>
                  <a:cubicBezTo>
                    <a:pt x="230" y="6892"/>
                    <a:pt x="605" y="7080"/>
                    <a:pt x="949" y="6923"/>
                  </a:cubicBezTo>
                  <a:cubicBezTo>
                    <a:pt x="15803" y="669"/>
                    <a:pt x="36599" y="794"/>
                    <a:pt x="65557" y="5735"/>
                  </a:cubicBezTo>
                  <a:cubicBezTo>
                    <a:pt x="72813" y="6986"/>
                    <a:pt x="80162" y="8424"/>
                    <a:pt x="90075" y="10520"/>
                  </a:cubicBezTo>
                  <a:cubicBezTo>
                    <a:pt x="92577" y="11051"/>
                    <a:pt x="108056" y="14429"/>
                    <a:pt x="110996" y="15023"/>
                  </a:cubicBezTo>
                  <a:cubicBezTo>
                    <a:pt x="118407" y="16524"/>
                    <a:pt x="124162" y="17493"/>
                    <a:pt x="129165" y="18150"/>
                  </a:cubicBezTo>
                  <a:cubicBezTo>
                    <a:pt x="147366" y="20558"/>
                    <a:pt x="160500" y="22466"/>
                    <a:pt x="195806" y="27719"/>
                  </a:cubicBezTo>
                  <a:cubicBezTo>
                    <a:pt x="244497" y="34974"/>
                    <a:pt x="268108" y="38258"/>
                    <a:pt x="296253" y="41292"/>
                  </a:cubicBezTo>
                  <a:cubicBezTo>
                    <a:pt x="326962" y="44606"/>
                    <a:pt x="354607" y="46545"/>
                    <a:pt x="380969" y="46858"/>
                  </a:cubicBezTo>
                  <a:cubicBezTo>
                    <a:pt x="438916" y="47577"/>
                    <a:pt x="493674" y="41854"/>
                    <a:pt x="536955" y="28783"/>
                  </a:cubicBezTo>
                  <a:cubicBezTo>
                    <a:pt x="541020" y="27563"/>
                    <a:pt x="545930" y="25874"/>
                    <a:pt x="552779" y="23310"/>
                  </a:cubicBezTo>
                  <a:cubicBezTo>
                    <a:pt x="555875" y="22153"/>
                    <a:pt x="568759" y="17274"/>
                    <a:pt x="571917" y="16086"/>
                  </a:cubicBezTo>
                  <a:cubicBezTo>
                    <a:pt x="576014" y="14554"/>
                    <a:pt x="579610" y="13209"/>
                    <a:pt x="583050" y="11989"/>
                  </a:cubicBezTo>
                  <a:cubicBezTo>
                    <a:pt x="604284" y="4421"/>
                    <a:pt x="619138" y="794"/>
                    <a:pt x="629083" y="1419"/>
                  </a:cubicBezTo>
                  <a:cubicBezTo>
                    <a:pt x="629458" y="1451"/>
                    <a:pt x="629740" y="1107"/>
                    <a:pt x="629771" y="731"/>
                  </a:cubicBezTo>
                  <a:cubicBezTo>
                    <a:pt x="629802" y="387"/>
                    <a:pt x="629552" y="106"/>
                    <a:pt x="629208" y="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8"/>
            <p:cNvSpPr/>
            <p:nvPr/>
          </p:nvSpPr>
          <p:spPr>
            <a:xfrm>
              <a:off x="2839212" y="2720545"/>
              <a:ext cx="589332" cy="152623"/>
            </a:xfrm>
            <a:custGeom>
              <a:avLst/>
              <a:gdLst/>
              <a:ahLst/>
              <a:cxnLst/>
              <a:rect l="l" t="t" r="r" b="b"/>
              <a:pathLst>
                <a:path w="589332" h="152623" extrusionOk="0">
                  <a:moveTo>
                    <a:pt x="109174" y="451"/>
                  </a:moveTo>
                  <a:cubicBezTo>
                    <a:pt x="91568" y="1139"/>
                    <a:pt x="72773" y="2672"/>
                    <a:pt x="52102" y="4954"/>
                  </a:cubicBezTo>
                  <a:cubicBezTo>
                    <a:pt x="46629" y="5549"/>
                    <a:pt x="42314" y="6330"/>
                    <a:pt x="32150" y="8582"/>
                  </a:cubicBezTo>
                  <a:cubicBezTo>
                    <a:pt x="29367" y="9208"/>
                    <a:pt x="27991" y="9520"/>
                    <a:pt x="26396" y="9864"/>
                  </a:cubicBezTo>
                  <a:cubicBezTo>
                    <a:pt x="15451" y="12178"/>
                    <a:pt x="8008" y="13085"/>
                    <a:pt x="691" y="12616"/>
                  </a:cubicBezTo>
                  <a:cubicBezTo>
                    <a:pt x="315" y="12585"/>
                    <a:pt x="34" y="12835"/>
                    <a:pt x="3" y="13210"/>
                  </a:cubicBezTo>
                  <a:cubicBezTo>
                    <a:pt x="-29" y="13586"/>
                    <a:pt x="222" y="13961"/>
                    <a:pt x="597" y="13992"/>
                  </a:cubicBezTo>
                  <a:cubicBezTo>
                    <a:pt x="8071" y="14493"/>
                    <a:pt x="15639" y="13586"/>
                    <a:pt x="26678" y="11240"/>
                  </a:cubicBezTo>
                  <a:cubicBezTo>
                    <a:pt x="28304" y="10896"/>
                    <a:pt x="29680" y="10584"/>
                    <a:pt x="32432" y="9958"/>
                  </a:cubicBezTo>
                  <a:cubicBezTo>
                    <a:pt x="42533" y="7738"/>
                    <a:pt x="46786" y="6831"/>
                    <a:pt x="52165" y="6237"/>
                  </a:cubicBezTo>
                  <a:cubicBezTo>
                    <a:pt x="93413" y="1702"/>
                    <a:pt x="127468" y="201"/>
                    <a:pt x="158772" y="2234"/>
                  </a:cubicBezTo>
                  <a:cubicBezTo>
                    <a:pt x="262846" y="9020"/>
                    <a:pt x="356256" y="33788"/>
                    <a:pt x="458985" y="80133"/>
                  </a:cubicBezTo>
                  <a:cubicBezTo>
                    <a:pt x="462175" y="81571"/>
                    <a:pt x="471557" y="85762"/>
                    <a:pt x="473151" y="86481"/>
                  </a:cubicBezTo>
                  <a:cubicBezTo>
                    <a:pt x="517527" y="106183"/>
                    <a:pt x="537072" y="116346"/>
                    <a:pt x="558556" y="133390"/>
                  </a:cubicBezTo>
                  <a:cubicBezTo>
                    <a:pt x="559525" y="134171"/>
                    <a:pt x="561308" y="135203"/>
                    <a:pt x="564310" y="136798"/>
                  </a:cubicBezTo>
                  <a:cubicBezTo>
                    <a:pt x="565686" y="137517"/>
                    <a:pt x="575631" y="142834"/>
                    <a:pt x="576725" y="143428"/>
                  </a:cubicBezTo>
                  <a:cubicBezTo>
                    <a:pt x="584105" y="147525"/>
                    <a:pt x="588140" y="150402"/>
                    <a:pt x="588046" y="151840"/>
                  </a:cubicBezTo>
                  <a:cubicBezTo>
                    <a:pt x="588014" y="152215"/>
                    <a:pt x="588265" y="152591"/>
                    <a:pt x="588640" y="152622"/>
                  </a:cubicBezTo>
                  <a:cubicBezTo>
                    <a:pt x="589015" y="152653"/>
                    <a:pt x="589297" y="152309"/>
                    <a:pt x="589328" y="151934"/>
                  </a:cubicBezTo>
                  <a:cubicBezTo>
                    <a:pt x="589484" y="149651"/>
                    <a:pt x="585481" y="146680"/>
                    <a:pt x="577319" y="142177"/>
                  </a:cubicBezTo>
                  <a:cubicBezTo>
                    <a:pt x="576225" y="141583"/>
                    <a:pt x="566374" y="136360"/>
                    <a:pt x="564998" y="135641"/>
                  </a:cubicBezTo>
                  <a:cubicBezTo>
                    <a:pt x="562058" y="134078"/>
                    <a:pt x="560213" y="133014"/>
                    <a:pt x="559338" y="132326"/>
                  </a:cubicBezTo>
                  <a:cubicBezTo>
                    <a:pt x="537729" y="115189"/>
                    <a:pt x="518184" y="104994"/>
                    <a:pt x="473714" y="85230"/>
                  </a:cubicBezTo>
                  <a:cubicBezTo>
                    <a:pt x="472119" y="84511"/>
                    <a:pt x="462738" y="80321"/>
                    <a:pt x="459548" y="78882"/>
                  </a:cubicBezTo>
                  <a:cubicBezTo>
                    <a:pt x="356694" y="32474"/>
                    <a:pt x="263096" y="7675"/>
                    <a:pt x="158834" y="889"/>
                  </a:cubicBezTo>
                  <a:cubicBezTo>
                    <a:pt x="143198" y="-174"/>
                    <a:pt x="126780" y="-237"/>
                    <a:pt x="109174" y="4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8"/>
            <p:cNvSpPr/>
            <p:nvPr/>
          </p:nvSpPr>
          <p:spPr>
            <a:xfrm>
              <a:off x="2797232" y="2809720"/>
              <a:ext cx="374199" cy="130694"/>
            </a:xfrm>
            <a:custGeom>
              <a:avLst/>
              <a:gdLst/>
              <a:ahLst/>
              <a:cxnLst/>
              <a:rect l="l" t="t" r="r" b="b"/>
              <a:pathLst>
                <a:path w="374199" h="130694" extrusionOk="0">
                  <a:moveTo>
                    <a:pt x="109312" y="308"/>
                  </a:moveTo>
                  <a:cubicBezTo>
                    <a:pt x="102151" y="-161"/>
                    <a:pt x="94552" y="-67"/>
                    <a:pt x="86358" y="402"/>
                  </a:cubicBezTo>
                  <a:cubicBezTo>
                    <a:pt x="77758" y="903"/>
                    <a:pt x="70660" y="1559"/>
                    <a:pt x="55586" y="3342"/>
                  </a:cubicBezTo>
                  <a:cubicBezTo>
                    <a:pt x="49613" y="4061"/>
                    <a:pt x="47362" y="4374"/>
                    <a:pt x="44266" y="4718"/>
                  </a:cubicBezTo>
                  <a:cubicBezTo>
                    <a:pt x="35791" y="5656"/>
                    <a:pt x="26691" y="6219"/>
                    <a:pt x="16809" y="6563"/>
                  </a:cubicBezTo>
                  <a:cubicBezTo>
                    <a:pt x="16809" y="6563"/>
                    <a:pt x="10961" y="6719"/>
                    <a:pt x="9085" y="6751"/>
                  </a:cubicBezTo>
                  <a:cubicBezTo>
                    <a:pt x="6364" y="6813"/>
                    <a:pt x="4175" y="6938"/>
                    <a:pt x="2736" y="7032"/>
                  </a:cubicBezTo>
                  <a:cubicBezTo>
                    <a:pt x="1861" y="7094"/>
                    <a:pt x="1267" y="7126"/>
                    <a:pt x="891" y="7220"/>
                  </a:cubicBezTo>
                  <a:cubicBezTo>
                    <a:pt x="516" y="7313"/>
                    <a:pt x="266" y="7438"/>
                    <a:pt x="109" y="7720"/>
                  </a:cubicBezTo>
                  <a:cubicBezTo>
                    <a:pt x="-203" y="8314"/>
                    <a:pt x="203" y="8595"/>
                    <a:pt x="704" y="8783"/>
                  </a:cubicBezTo>
                  <a:cubicBezTo>
                    <a:pt x="891" y="8877"/>
                    <a:pt x="1016" y="8689"/>
                    <a:pt x="1204" y="8595"/>
                  </a:cubicBezTo>
                  <a:cubicBezTo>
                    <a:pt x="1329" y="8533"/>
                    <a:pt x="1548" y="8658"/>
                    <a:pt x="1579" y="8502"/>
                  </a:cubicBezTo>
                  <a:cubicBezTo>
                    <a:pt x="1892" y="8439"/>
                    <a:pt x="2236" y="8345"/>
                    <a:pt x="2861" y="8314"/>
                  </a:cubicBezTo>
                  <a:cubicBezTo>
                    <a:pt x="4300" y="8189"/>
                    <a:pt x="6395" y="8189"/>
                    <a:pt x="9116" y="8126"/>
                  </a:cubicBezTo>
                  <a:cubicBezTo>
                    <a:pt x="10992" y="8064"/>
                    <a:pt x="16934" y="7939"/>
                    <a:pt x="16934" y="7939"/>
                  </a:cubicBezTo>
                  <a:cubicBezTo>
                    <a:pt x="26847" y="7595"/>
                    <a:pt x="35885" y="6907"/>
                    <a:pt x="44391" y="6000"/>
                  </a:cubicBezTo>
                  <a:cubicBezTo>
                    <a:pt x="47518" y="5656"/>
                    <a:pt x="49739" y="5437"/>
                    <a:pt x="55712" y="4718"/>
                  </a:cubicBezTo>
                  <a:cubicBezTo>
                    <a:pt x="70785" y="2935"/>
                    <a:pt x="77852" y="2185"/>
                    <a:pt x="86390" y="1684"/>
                  </a:cubicBezTo>
                  <a:cubicBezTo>
                    <a:pt x="102714" y="746"/>
                    <a:pt x="116474" y="1559"/>
                    <a:pt x="129483" y="4624"/>
                  </a:cubicBezTo>
                  <a:cubicBezTo>
                    <a:pt x="203035" y="21855"/>
                    <a:pt x="266424" y="50751"/>
                    <a:pt x="326123" y="94438"/>
                  </a:cubicBezTo>
                  <a:cubicBezTo>
                    <a:pt x="328437" y="96127"/>
                    <a:pt x="330907" y="97940"/>
                    <a:pt x="333941" y="100004"/>
                  </a:cubicBezTo>
                  <a:cubicBezTo>
                    <a:pt x="336005" y="101412"/>
                    <a:pt x="343479" y="106478"/>
                    <a:pt x="343322" y="106352"/>
                  </a:cubicBezTo>
                  <a:cubicBezTo>
                    <a:pt x="358114" y="116360"/>
                    <a:pt x="366214" y="122739"/>
                    <a:pt x="373031" y="130495"/>
                  </a:cubicBezTo>
                  <a:cubicBezTo>
                    <a:pt x="373281" y="130776"/>
                    <a:pt x="373719" y="130745"/>
                    <a:pt x="374000" y="130495"/>
                  </a:cubicBezTo>
                  <a:cubicBezTo>
                    <a:pt x="374282" y="130245"/>
                    <a:pt x="374251" y="129807"/>
                    <a:pt x="374000" y="129525"/>
                  </a:cubicBezTo>
                  <a:cubicBezTo>
                    <a:pt x="367089" y="121676"/>
                    <a:pt x="358958" y="115265"/>
                    <a:pt x="344104" y="105195"/>
                  </a:cubicBezTo>
                  <a:cubicBezTo>
                    <a:pt x="344260" y="105321"/>
                    <a:pt x="336786" y="100255"/>
                    <a:pt x="334722" y="98847"/>
                  </a:cubicBezTo>
                  <a:cubicBezTo>
                    <a:pt x="331720" y="96783"/>
                    <a:pt x="329218" y="95063"/>
                    <a:pt x="326904" y="93375"/>
                  </a:cubicBezTo>
                  <a:cubicBezTo>
                    <a:pt x="267081" y="49594"/>
                    <a:pt x="203535" y="20667"/>
                    <a:pt x="129796" y="3373"/>
                  </a:cubicBezTo>
                  <a:cubicBezTo>
                    <a:pt x="123166" y="1809"/>
                    <a:pt x="116474" y="777"/>
                    <a:pt x="109312" y="30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8"/>
            <p:cNvSpPr/>
            <p:nvPr/>
          </p:nvSpPr>
          <p:spPr>
            <a:xfrm>
              <a:off x="2894148" y="2432630"/>
              <a:ext cx="524346" cy="140980"/>
            </a:xfrm>
            <a:custGeom>
              <a:avLst/>
              <a:gdLst/>
              <a:ahLst/>
              <a:cxnLst/>
              <a:rect l="l" t="t" r="r" b="b"/>
              <a:pathLst>
                <a:path w="524346" h="140980" extrusionOk="0">
                  <a:moveTo>
                    <a:pt x="523415" y="67"/>
                  </a:moveTo>
                  <a:cubicBezTo>
                    <a:pt x="514002" y="4915"/>
                    <a:pt x="506778" y="9824"/>
                    <a:pt x="491549" y="21082"/>
                  </a:cubicBezTo>
                  <a:cubicBezTo>
                    <a:pt x="491330" y="21239"/>
                    <a:pt x="491267" y="21207"/>
                    <a:pt x="491048" y="21364"/>
                  </a:cubicBezTo>
                  <a:cubicBezTo>
                    <a:pt x="478133" y="30902"/>
                    <a:pt x="472191" y="35092"/>
                    <a:pt x="464467" y="39533"/>
                  </a:cubicBezTo>
                  <a:cubicBezTo>
                    <a:pt x="407051" y="72619"/>
                    <a:pt x="353545" y="92227"/>
                    <a:pt x="299506" y="97199"/>
                  </a:cubicBezTo>
                  <a:cubicBezTo>
                    <a:pt x="277991" y="99169"/>
                    <a:pt x="260385" y="99826"/>
                    <a:pt x="220544" y="100608"/>
                  </a:cubicBezTo>
                  <a:cubicBezTo>
                    <a:pt x="211787" y="100795"/>
                    <a:pt x="207972" y="100889"/>
                    <a:pt x="203156" y="100983"/>
                  </a:cubicBezTo>
                  <a:cubicBezTo>
                    <a:pt x="141050" y="102453"/>
                    <a:pt x="103992" y="106237"/>
                    <a:pt x="66747" y="117495"/>
                  </a:cubicBezTo>
                  <a:cubicBezTo>
                    <a:pt x="63463" y="118495"/>
                    <a:pt x="59679" y="119434"/>
                    <a:pt x="54519" y="120622"/>
                  </a:cubicBezTo>
                  <a:cubicBezTo>
                    <a:pt x="54301" y="120684"/>
                    <a:pt x="41135" y="123686"/>
                    <a:pt x="37226" y="124625"/>
                  </a:cubicBezTo>
                  <a:cubicBezTo>
                    <a:pt x="19057" y="129003"/>
                    <a:pt x="7548" y="133287"/>
                    <a:pt x="200" y="139760"/>
                  </a:cubicBezTo>
                  <a:cubicBezTo>
                    <a:pt x="-82" y="140011"/>
                    <a:pt x="-51" y="140448"/>
                    <a:pt x="200" y="140730"/>
                  </a:cubicBezTo>
                  <a:cubicBezTo>
                    <a:pt x="450" y="141011"/>
                    <a:pt x="794" y="141074"/>
                    <a:pt x="1075" y="140824"/>
                  </a:cubicBezTo>
                  <a:cubicBezTo>
                    <a:pt x="8237" y="134538"/>
                    <a:pt x="19557" y="130191"/>
                    <a:pt x="37539" y="125876"/>
                  </a:cubicBezTo>
                  <a:cubicBezTo>
                    <a:pt x="41448" y="124937"/>
                    <a:pt x="54707" y="121935"/>
                    <a:pt x="54926" y="121873"/>
                  </a:cubicBezTo>
                  <a:cubicBezTo>
                    <a:pt x="60086" y="120684"/>
                    <a:pt x="63839" y="119746"/>
                    <a:pt x="67153" y="118745"/>
                  </a:cubicBezTo>
                  <a:cubicBezTo>
                    <a:pt x="104273" y="107519"/>
                    <a:pt x="141206" y="103672"/>
                    <a:pt x="203188" y="102234"/>
                  </a:cubicBezTo>
                  <a:cubicBezTo>
                    <a:pt x="208004" y="102109"/>
                    <a:pt x="211850" y="102109"/>
                    <a:pt x="220575" y="101952"/>
                  </a:cubicBezTo>
                  <a:cubicBezTo>
                    <a:pt x="260447" y="101139"/>
                    <a:pt x="278053" y="100420"/>
                    <a:pt x="299631" y="98450"/>
                  </a:cubicBezTo>
                  <a:cubicBezTo>
                    <a:pt x="353888" y="93478"/>
                    <a:pt x="407614" y="73870"/>
                    <a:pt x="465186" y="40690"/>
                  </a:cubicBezTo>
                  <a:cubicBezTo>
                    <a:pt x="472973" y="36218"/>
                    <a:pt x="479009" y="31996"/>
                    <a:pt x="491955" y="22427"/>
                  </a:cubicBezTo>
                  <a:cubicBezTo>
                    <a:pt x="492174" y="22271"/>
                    <a:pt x="492112" y="22302"/>
                    <a:pt x="492331" y="22145"/>
                  </a:cubicBezTo>
                  <a:cubicBezTo>
                    <a:pt x="507498" y="10950"/>
                    <a:pt x="514659" y="6134"/>
                    <a:pt x="523978" y="1318"/>
                  </a:cubicBezTo>
                  <a:cubicBezTo>
                    <a:pt x="524322" y="1162"/>
                    <a:pt x="524447" y="661"/>
                    <a:pt x="524260" y="349"/>
                  </a:cubicBezTo>
                  <a:cubicBezTo>
                    <a:pt x="524103" y="36"/>
                    <a:pt x="523728" y="-89"/>
                    <a:pt x="523415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8"/>
            <p:cNvSpPr/>
            <p:nvPr/>
          </p:nvSpPr>
          <p:spPr>
            <a:xfrm>
              <a:off x="2931988" y="2256739"/>
              <a:ext cx="455864" cy="225675"/>
            </a:xfrm>
            <a:custGeom>
              <a:avLst/>
              <a:gdLst/>
              <a:ahLst/>
              <a:cxnLst/>
              <a:rect l="l" t="t" r="r" b="b"/>
              <a:pathLst>
                <a:path w="455864" h="225675" extrusionOk="0">
                  <a:moveTo>
                    <a:pt x="454772" y="146"/>
                  </a:moveTo>
                  <a:cubicBezTo>
                    <a:pt x="447455" y="5682"/>
                    <a:pt x="440669" y="10998"/>
                    <a:pt x="429379" y="19879"/>
                  </a:cubicBezTo>
                  <a:cubicBezTo>
                    <a:pt x="429004" y="20192"/>
                    <a:pt x="423844" y="24257"/>
                    <a:pt x="422343" y="25446"/>
                  </a:cubicBezTo>
                  <a:cubicBezTo>
                    <a:pt x="372777" y="64442"/>
                    <a:pt x="346164" y="82173"/>
                    <a:pt x="310545" y="96590"/>
                  </a:cubicBezTo>
                  <a:cubicBezTo>
                    <a:pt x="296847" y="102125"/>
                    <a:pt x="285214" y="105690"/>
                    <a:pt x="259821" y="112507"/>
                  </a:cubicBezTo>
                  <a:cubicBezTo>
                    <a:pt x="259540" y="112601"/>
                    <a:pt x="232051" y="120075"/>
                    <a:pt x="221794" y="123547"/>
                  </a:cubicBezTo>
                  <a:cubicBezTo>
                    <a:pt x="199122" y="131208"/>
                    <a:pt x="179108" y="140058"/>
                    <a:pt x="145771" y="156383"/>
                  </a:cubicBezTo>
                  <a:cubicBezTo>
                    <a:pt x="143082" y="157696"/>
                    <a:pt x="124725" y="166765"/>
                    <a:pt x="120566" y="168798"/>
                  </a:cubicBezTo>
                  <a:cubicBezTo>
                    <a:pt x="108745" y="174520"/>
                    <a:pt x="97831" y="179117"/>
                    <a:pt x="77973" y="187186"/>
                  </a:cubicBezTo>
                  <a:cubicBezTo>
                    <a:pt x="77035" y="187561"/>
                    <a:pt x="76222" y="187936"/>
                    <a:pt x="74471" y="188655"/>
                  </a:cubicBezTo>
                  <a:cubicBezTo>
                    <a:pt x="52142" y="197724"/>
                    <a:pt x="41885" y="202071"/>
                    <a:pt x="29626" y="208013"/>
                  </a:cubicBezTo>
                  <a:cubicBezTo>
                    <a:pt x="28344" y="208638"/>
                    <a:pt x="28282" y="208701"/>
                    <a:pt x="15366" y="216206"/>
                  </a:cubicBezTo>
                  <a:cubicBezTo>
                    <a:pt x="15272" y="216269"/>
                    <a:pt x="918" y="224431"/>
                    <a:pt x="918" y="224400"/>
                  </a:cubicBezTo>
                  <a:cubicBezTo>
                    <a:pt x="574" y="224274"/>
                    <a:pt x="168" y="224431"/>
                    <a:pt x="43" y="224775"/>
                  </a:cubicBezTo>
                  <a:cubicBezTo>
                    <a:pt x="-82" y="225119"/>
                    <a:pt x="74" y="225525"/>
                    <a:pt x="418" y="225650"/>
                  </a:cubicBezTo>
                  <a:cubicBezTo>
                    <a:pt x="1106" y="225901"/>
                    <a:pt x="4014" y="224337"/>
                    <a:pt x="15866" y="217457"/>
                  </a:cubicBezTo>
                  <a:cubicBezTo>
                    <a:pt x="15960" y="217394"/>
                    <a:pt x="29001" y="209764"/>
                    <a:pt x="30221" y="209139"/>
                  </a:cubicBezTo>
                  <a:cubicBezTo>
                    <a:pt x="42448" y="203228"/>
                    <a:pt x="52768" y="198913"/>
                    <a:pt x="75065" y="189875"/>
                  </a:cubicBezTo>
                  <a:cubicBezTo>
                    <a:pt x="76816" y="189156"/>
                    <a:pt x="77567" y="188781"/>
                    <a:pt x="78474" y="188405"/>
                  </a:cubicBezTo>
                  <a:cubicBezTo>
                    <a:pt x="98394" y="180337"/>
                    <a:pt x="109308" y="175677"/>
                    <a:pt x="121191" y="169923"/>
                  </a:cubicBezTo>
                  <a:cubicBezTo>
                    <a:pt x="125382" y="167891"/>
                    <a:pt x="143707" y="158947"/>
                    <a:pt x="146397" y="157602"/>
                  </a:cubicBezTo>
                  <a:cubicBezTo>
                    <a:pt x="179670" y="141309"/>
                    <a:pt x="199747" y="132428"/>
                    <a:pt x="222326" y="124766"/>
                  </a:cubicBezTo>
                  <a:cubicBezTo>
                    <a:pt x="232521" y="121326"/>
                    <a:pt x="240870" y="118981"/>
                    <a:pt x="259665" y="113915"/>
                  </a:cubicBezTo>
                  <a:cubicBezTo>
                    <a:pt x="259946" y="113852"/>
                    <a:pt x="259853" y="113790"/>
                    <a:pt x="260165" y="113727"/>
                  </a:cubicBezTo>
                  <a:cubicBezTo>
                    <a:pt x="285621" y="106879"/>
                    <a:pt x="297317" y="103376"/>
                    <a:pt x="311076" y="97810"/>
                  </a:cubicBezTo>
                  <a:cubicBezTo>
                    <a:pt x="346852" y="83330"/>
                    <a:pt x="373527" y="65474"/>
                    <a:pt x="423156" y="26384"/>
                  </a:cubicBezTo>
                  <a:cubicBezTo>
                    <a:pt x="424657" y="25195"/>
                    <a:pt x="448299" y="6713"/>
                    <a:pt x="455617" y="1178"/>
                  </a:cubicBezTo>
                  <a:cubicBezTo>
                    <a:pt x="455929" y="959"/>
                    <a:pt x="455929" y="490"/>
                    <a:pt x="455711" y="209"/>
                  </a:cubicBezTo>
                  <a:cubicBezTo>
                    <a:pt x="455429" y="-41"/>
                    <a:pt x="455085" y="-73"/>
                    <a:pt x="454772" y="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8"/>
            <p:cNvSpPr/>
            <p:nvPr/>
          </p:nvSpPr>
          <p:spPr>
            <a:xfrm>
              <a:off x="2935491" y="2111508"/>
              <a:ext cx="420084" cy="333991"/>
            </a:xfrm>
            <a:custGeom>
              <a:avLst/>
              <a:gdLst/>
              <a:ahLst/>
              <a:cxnLst/>
              <a:rect l="l" t="t" r="r" b="b"/>
              <a:pathLst>
                <a:path w="420084" h="333991" extrusionOk="0">
                  <a:moveTo>
                    <a:pt x="419028" y="86"/>
                  </a:moveTo>
                  <a:cubicBezTo>
                    <a:pt x="408489" y="5184"/>
                    <a:pt x="401391" y="11594"/>
                    <a:pt x="387756" y="26574"/>
                  </a:cubicBezTo>
                  <a:cubicBezTo>
                    <a:pt x="387162" y="27230"/>
                    <a:pt x="387162" y="27199"/>
                    <a:pt x="386567" y="27856"/>
                  </a:cubicBezTo>
                  <a:cubicBezTo>
                    <a:pt x="381720" y="33172"/>
                    <a:pt x="379094" y="36018"/>
                    <a:pt x="375998" y="38989"/>
                  </a:cubicBezTo>
                  <a:cubicBezTo>
                    <a:pt x="350198" y="64132"/>
                    <a:pt x="320833" y="89869"/>
                    <a:pt x="287654" y="116982"/>
                  </a:cubicBezTo>
                  <a:cubicBezTo>
                    <a:pt x="273706" y="128365"/>
                    <a:pt x="260540" y="136371"/>
                    <a:pt x="232740" y="151288"/>
                  </a:cubicBezTo>
                  <a:cubicBezTo>
                    <a:pt x="231520" y="151944"/>
                    <a:pt x="231426" y="151913"/>
                    <a:pt x="230206" y="152570"/>
                  </a:cubicBezTo>
                  <a:cubicBezTo>
                    <a:pt x="213288" y="161670"/>
                    <a:pt x="205314" y="166236"/>
                    <a:pt x="196088" y="172021"/>
                  </a:cubicBezTo>
                  <a:cubicBezTo>
                    <a:pt x="172822" y="186656"/>
                    <a:pt x="154246" y="201260"/>
                    <a:pt x="119378" y="231157"/>
                  </a:cubicBezTo>
                  <a:cubicBezTo>
                    <a:pt x="118158" y="232189"/>
                    <a:pt x="105899" y="242759"/>
                    <a:pt x="102866" y="245323"/>
                  </a:cubicBezTo>
                  <a:cubicBezTo>
                    <a:pt x="67341" y="275532"/>
                    <a:pt x="48202" y="292138"/>
                    <a:pt x="27218" y="311370"/>
                  </a:cubicBezTo>
                  <a:cubicBezTo>
                    <a:pt x="25967" y="312496"/>
                    <a:pt x="24247" y="313809"/>
                    <a:pt x="21840" y="315373"/>
                  </a:cubicBezTo>
                  <a:cubicBezTo>
                    <a:pt x="20870" y="315998"/>
                    <a:pt x="15616" y="319251"/>
                    <a:pt x="14803" y="319782"/>
                  </a:cubicBezTo>
                  <a:cubicBezTo>
                    <a:pt x="5766" y="325474"/>
                    <a:pt x="1419" y="329101"/>
                    <a:pt x="43" y="333073"/>
                  </a:cubicBezTo>
                  <a:cubicBezTo>
                    <a:pt x="-82" y="333417"/>
                    <a:pt x="74" y="333824"/>
                    <a:pt x="418" y="333949"/>
                  </a:cubicBezTo>
                  <a:cubicBezTo>
                    <a:pt x="762" y="334074"/>
                    <a:pt x="1169" y="333917"/>
                    <a:pt x="1294" y="333573"/>
                  </a:cubicBezTo>
                  <a:cubicBezTo>
                    <a:pt x="2544" y="330008"/>
                    <a:pt x="6829" y="326474"/>
                    <a:pt x="15554" y="320971"/>
                  </a:cubicBezTo>
                  <a:cubicBezTo>
                    <a:pt x="16367" y="320470"/>
                    <a:pt x="21527" y="317218"/>
                    <a:pt x="22496" y="316561"/>
                  </a:cubicBezTo>
                  <a:cubicBezTo>
                    <a:pt x="24967" y="314935"/>
                    <a:pt x="26749" y="313653"/>
                    <a:pt x="28063" y="312465"/>
                  </a:cubicBezTo>
                  <a:cubicBezTo>
                    <a:pt x="49015" y="293232"/>
                    <a:pt x="68185" y="276595"/>
                    <a:pt x="103710" y="246418"/>
                  </a:cubicBezTo>
                  <a:cubicBezTo>
                    <a:pt x="106744" y="243853"/>
                    <a:pt x="119002" y="233283"/>
                    <a:pt x="120222" y="232251"/>
                  </a:cubicBezTo>
                  <a:cubicBezTo>
                    <a:pt x="155028" y="202418"/>
                    <a:pt x="173541" y="187720"/>
                    <a:pt x="196745" y="173115"/>
                  </a:cubicBezTo>
                  <a:cubicBezTo>
                    <a:pt x="205908" y="167361"/>
                    <a:pt x="213945" y="162952"/>
                    <a:pt x="230863" y="153852"/>
                  </a:cubicBezTo>
                  <a:cubicBezTo>
                    <a:pt x="232083" y="153195"/>
                    <a:pt x="232083" y="153132"/>
                    <a:pt x="233302" y="152476"/>
                  </a:cubicBezTo>
                  <a:cubicBezTo>
                    <a:pt x="261166" y="137496"/>
                    <a:pt x="274488" y="129553"/>
                    <a:pt x="288529" y="118076"/>
                  </a:cubicBezTo>
                  <a:cubicBezTo>
                    <a:pt x="321740" y="90963"/>
                    <a:pt x="351042" y="65164"/>
                    <a:pt x="376873" y="39990"/>
                  </a:cubicBezTo>
                  <a:cubicBezTo>
                    <a:pt x="379969" y="36988"/>
                    <a:pt x="382658" y="34110"/>
                    <a:pt x="387537" y="28763"/>
                  </a:cubicBezTo>
                  <a:cubicBezTo>
                    <a:pt x="388131" y="28106"/>
                    <a:pt x="388131" y="28137"/>
                    <a:pt x="388725" y="27481"/>
                  </a:cubicBezTo>
                  <a:cubicBezTo>
                    <a:pt x="402266" y="12658"/>
                    <a:pt x="409365" y="6309"/>
                    <a:pt x="419716" y="1275"/>
                  </a:cubicBezTo>
                  <a:cubicBezTo>
                    <a:pt x="420060" y="1118"/>
                    <a:pt x="420185" y="743"/>
                    <a:pt x="419997" y="399"/>
                  </a:cubicBezTo>
                  <a:cubicBezTo>
                    <a:pt x="419841" y="24"/>
                    <a:pt x="419372" y="-101"/>
                    <a:pt x="419028" y="8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2" name="Google Shape;1932;p28"/>
          <p:cNvGrpSpPr/>
          <p:nvPr/>
        </p:nvGrpSpPr>
        <p:grpSpPr>
          <a:xfrm flipH="1">
            <a:off x="-85770" y="4545928"/>
            <a:ext cx="1780115" cy="2559663"/>
            <a:chOff x="6125229" y="3093891"/>
            <a:chExt cx="668864" cy="961773"/>
          </a:xfrm>
        </p:grpSpPr>
        <p:sp>
          <p:nvSpPr>
            <p:cNvPr id="1933" name="Google Shape;1933;p28"/>
            <p:cNvSpPr/>
            <p:nvPr/>
          </p:nvSpPr>
          <p:spPr>
            <a:xfrm>
              <a:off x="6581701" y="3337829"/>
              <a:ext cx="169526" cy="717835"/>
            </a:xfrm>
            <a:custGeom>
              <a:avLst/>
              <a:gdLst/>
              <a:ahLst/>
              <a:cxnLst/>
              <a:rect l="l" t="t" r="r" b="b"/>
              <a:pathLst>
                <a:path w="169526" h="717835" extrusionOk="0">
                  <a:moveTo>
                    <a:pt x="4278" y="505"/>
                  </a:moveTo>
                  <a:cubicBezTo>
                    <a:pt x="963" y="2131"/>
                    <a:pt x="-819" y="7416"/>
                    <a:pt x="369" y="11981"/>
                  </a:cubicBezTo>
                  <a:cubicBezTo>
                    <a:pt x="1119" y="14921"/>
                    <a:pt x="51499" y="215345"/>
                    <a:pt x="52750" y="220411"/>
                  </a:cubicBezTo>
                  <a:cubicBezTo>
                    <a:pt x="68793" y="285926"/>
                    <a:pt x="81270" y="339183"/>
                    <a:pt x="88995" y="375552"/>
                  </a:cubicBezTo>
                  <a:cubicBezTo>
                    <a:pt x="95906" y="408107"/>
                    <a:pt x="135528" y="602589"/>
                    <a:pt x="144816" y="649403"/>
                  </a:cubicBezTo>
                  <a:cubicBezTo>
                    <a:pt x="148068" y="665790"/>
                    <a:pt x="156449" y="708351"/>
                    <a:pt x="157043" y="711447"/>
                  </a:cubicBezTo>
                  <a:cubicBezTo>
                    <a:pt x="157981" y="716138"/>
                    <a:pt x="161484" y="718796"/>
                    <a:pt x="164892" y="717514"/>
                  </a:cubicBezTo>
                  <a:cubicBezTo>
                    <a:pt x="168301" y="716232"/>
                    <a:pt x="170209" y="711416"/>
                    <a:pt x="169302" y="706725"/>
                  </a:cubicBezTo>
                  <a:cubicBezTo>
                    <a:pt x="168676" y="703598"/>
                    <a:pt x="128492" y="502924"/>
                    <a:pt x="127678" y="498984"/>
                  </a:cubicBezTo>
                  <a:cubicBezTo>
                    <a:pt x="117108" y="446697"/>
                    <a:pt x="108165" y="403479"/>
                    <a:pt x="101222" y="370830"/>
                  </a:cubicBezTo>
                  <a:cubicBezTo>
                    <a:pt x="93435" y="334179"/>
                    <a:pt x="81083" y="280735"/>
                    <a:pt x="64977" y="215001"/>
                  </a:cubicBezTo>
                  <a:cubicBezTo>
                    <a:pt x="63726" y="209935"/>
                    <a:pt x="12847" y="8854"/>
                    <a:pt x="12096" y="5883"/>
                  </a:cubicBezTo>
                  <a:cubicBezTo>
                    <a:pt x="10939" y="1318"/>
                    <a:pt x="7593" y="-1122"/>
                    <a:pt x="4278" y="505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28"/>
            <p:cNvSpPr/>
            <p:nvPr/>
          </p:nvSpPr>
          <p:spPr>
            <a:xfrm>
              <a:off x="6369371" y="3093891"/>
              <a:ext cx="424722" cy="412936"/>
            </a:xfrm>
            <a:custGeom>
              <a:avLst/>
              <a:gdLst/>
              <a:ahLst/>
              <a:cxnLst/>
              <a:rect l="l" t="t" r="r" b="b"/>
              <a:pathLst>
                <a:path w="424722" h="412936" extrusionOk="0">
                  <a:moveTo>
                    <a:pt x="222581" y="118634"/>
                  </a:moveTo>
                  <a:cubicBezTo>
                    <a:pt x="222581" y="118634"/>
                    <a:pt x="269333" y="9619"/>
                    <a:pt x="301169" y="25661"/>
                  </a:cubicBezTo>
                  <a:cubicBezTo>
                    <a:pt x="322684" y="36513"/>
                    <a:pt x="295352" y="77980"/>
                    <a:pt x="295352" y="77980"/>
                  </a:cubicBezTo>
                  <a:cubicBezTo>
                    <a:pt x="295352" y="77980"/>
                    <a:pt x="330596" y="32729"/>
                    <a:pt x="352486" y="54807"/>
                  </a:cubicBezTo>
                  <a:cubicBezTo>
                    <a:pt x="380319" y="82890"/>
                    <a:pt x="282562" y="161665"/>
                    <a:pt x="282562" y="161665"/>
                  </a:cubicBezTo>
                  <a:cubicBezTo>
                    <a:pt x="282562" y="161665"/>
                    <a:pt x="383383" y="87080"/>
                    <a:pt x="397519" y="131080"/>
                  </a:cubicBezTo>
                  <a:cubicBezTo>
                    <a:pt x="410778" y="172391"/>
                    <a:pt x="297697" y="201286"/>
                    <a:pt x="297697" y="201286"/>
                  </a:cubicBezTo>
                  <a:cubicBezTo>
                    <a:pt x="297697" y="201286"/>
                    <a:pt x="426945" y="169670"/>
                    <a:pt x="424694" y="218079"/>
                  </a:cubicBezTo>
                  <a:cubicBezTo>
                    <a:pt x="422442" y="266489"/>
                    <a:pt x="303702" y="241378"/>
                    <a:pt x="303702" y="241378"/>
                  </a:cubicBezTo>
                  <a:cubicBezTo>
                    <a:pt x="303702" y="241378"/>
                    <a:pt x="413061" y="299950"/>
                    <a:pt x="393891" y="326719"/>
                  </a:cubicBezTo>
                  <a:cubicBezTo>
                    <a:pt x="376378" y="351206"/>
                    <a:pt x="344356" y="321028"/>
                    <a:pt x="344356" y="321028"/>
                  </a:cubicBezTo>
                  <a:cubicBezTo>
                    <a:pt x="344356" y="321028"/>
                    <a:pt x="363432" y="368561"/>
                    <a:pt x="339852" y="379475"/>
                  </a:cubicBezTo>
                  <a:cubicBezTo>
                    <a:pt x="317712" y="389733"/>
                    <a:pt x="261547" y="297355"/>
                    <a:pt x="261547" y="297355"/>
                  </a:cubicBezTo>
                  <a:cubicBezTo>
                    <a:pt x="261547" y="297355"/>
                    <a:pt x="318838" y="383197"/>
                    <a:pt x="291724" y="398771"/>
                  </a:cubicBezTo>
                  <a:cubicBezTo>
                    <a:pt x="264612" y="414313"/>
                    <a:pt x="237279" y="345170"/>
                    <a:pt x="237279" y="345170"/>
                  </a:cubicBezTo>
                  <a:cubicBezTo>
                    <a:pt x="237279" y="345170"/>
                    <a:pt x="255949" y="412906"/>
                    <a:pt x="217421" y="412937"/>
                  </a:cubicBezTo>
                  <a:cubicBezTo>
                    <a:pt x="182647" y="412968"/>
                    <a:pt x="191278" y="312741"/>
                    <a:pt x="191278" y="312741"/>
                  </a:cubicBezTo>
                  <a:cubicBezTo>
                    <a:pt x="191278" y="312741"/>
                    <a:pt x="173390" y="405369"/>
                    <a:pt x="144370" y="395143"/>
                  </a:cubicBezTo>
                  <a:cubicBezTo>
                    <a:pt x="115349" y="384948"/>
                    <a:pt x="148404" y="291726"/>
                    <a:pt x="148404" y="291726"/>
                  </a:cubicBezTo>
                  <a:cubicBezTo>
                    <a:pt x="148404" y="291726"/>
                    <a:pt x="107093" y="380038"/>
                    <a:pt x="75883" y="357679"/>
                  </a:cubicBezTo>
                  <a:cubicBezTo>
                    <a:pt x="44142" y="334912"/>
                    <a:pt x="120634" y="264363"/>
                    <a:pt x="120634" y="264363"/>
                  </a:cubicBezTo>
                  <a:cubicBezTo>
                    <a:pt x="120634" y="264363"/>
                    <a:pt x="50678" y="334412"/>
                    <a:pt x="32603" y="306361"/>
                  </a:cubicBezTo>
                  <a:cubicBezTo>
                    <a:pt x="16247" y="280968"/>
                    <a:pt x="103247" y="236499"/>
                    <a:pt x="103247" y="236499"/>
                  </a:cubicBezTo>
                  <a:cubicBezTo>
                    <a:pt x="103247" y="236499"/>
                    <a:pt x="11244" y="280093"/>
                    <a:pt x="799" y="240158"/>
                  </a:cubicBezTo>
                  <a:cubicBezTo>
                    <a:pt x="-10397" y="197409"/>
                    <a:pt x="99807" y="190967"/>
                    <a:pt x="99807" y="190967"/>
                  </a:cubicBezTo>
                  <a:cubicBezTo>
                    <a:pt x="99807" y="190967"/>
                    <a:pt x="1862" y="196908"/>
                    <a:pt x="3395" y="162133"/>
                  </a:cubicBezTo>
                  <a:cubicBezTo>
                    <a:pt x="5740" y="108595"/>
                    <a:pt x="120102" y="151751"/>
                    <a:pt x="120102" y="151751"/>
                  </a:cubicBezTo>
                  <a:cubicBezTo>
                    <a:pt x="120102" y="151751"/>
                    <a:pt x="28631" y="105187"/>
                    <a:pt x="65626" y="64533"/>
                  </a:cubicBezTo>
                  <a:cubicBezTo>
                    <a:pt x="93896" y="33448"/>
                    <a:pt x="142024" y="110597"/>
                    <a:pt x="142024" y="110597"/>
                  </a:cubicBezTo>
                  <a:cubicBezTo>
                    <a:pt x="142024" y="110597"/>
                    <a:pt x="93552" y="39359"/>
                    <a:pt x="129828" y="23097"/>
                  </a:cubicBezTo>
                  <a:cubicBezTo>
                    <a:pt x="164415" y="7618"/>
                    <a:pt x="191122" y="117008"/>
                    <a:pt x="191122" y="117008"/>
                  </a:cubicBezTo>
                  <a:cubicBezTo>
                    <a:pt x="191122" y="117008"/>
                    <a:pt x="157066" y="1738"/>
                    <a:pt x="213450" y="18"/>
                  </a:cubicBezTo>
                  <a:cubicBezTo>
                    <a:pt x="269834" y="-1702"/>
                    <a:pt x="222581" y="118634"/>
                    <a:pt x="222581" y="1186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28"/>
            <p:cNvSpPr/>
            <p:nvPr/>
          </p:nvSpPr>
          <p:spPr>
            <a:xfrm>
              <a:off x="6548859" y="3267501"/>
              <a:ext cx="65671" cy="65671"/>
            </a:xfrm>
            <a:custGeom>
              <a:avLst/>
              <a:gdLst/>
              <a:ahLst/>
              <a:cxnLst/>
              <a:rect l="l" t="t" r="r" b="b"/>
              <a:pathLst>
                <a:path w="65671" h="65671" extrusionOk="0">
                  <a:moveTo>
                    <a:pt x="65672" y="32836"/>
                  </a:moveTo>
                  <a:cubicBezTo>
                    <a:pt x="65672" y="50970"/>
                    <a:pt x="50970" y="65672"/>
                    <a:pt x="32836" y="65672"/>
                  </a:cubicBezTo>
                  <a:cubicBezTo>
                    <a:pt x="14701" y="65672"/>
                    <a:pt x="0" y="50970"/>
                    <a:pt x="0" y="32836"/>
                  </a:cubicBezTo>
                  <a:cubicBezTo>
                    <a:pt x="0" y="14701"/>
                    <a:pt x="14701" y="0"/>
                    <a:pt x="32836" y="0"/>
                  </a:cubicBezTo>
                  <a:cubicBezTo>
                    <a:pt x="50970" y="0"/>
                    <a:pt x="65672" y="14701"/>
                    <a:pt x="65672" y="328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8"/>
            <p:cNvSpPr/>
            <p:nvPr/>
          </p:nvSpPr>
          <p:spPr>
            <a:xfrm>
              <a:off x="6370961" y="3639859"/>
              <a:ext cx="360799" cy="415756"/>
            </a:xfrm>
            <a:custGeom>
              <a:avLst/>
              <a:gdLst/>
              <a:ahLst/>
              <a:cxnLst/>
              <a:rect l="l" t="t" r="r" b="b"/>
              <a:pathLst>
                <a:path w="360799" h="415756" extrusionOk="0">
                  <a:moveTo>
                    <a:pt x="1992" y="1659"/>
                  </a:moveTo>
                  <a:cubicBezTo>
                    <a:pt x="-572" y="4067"/>
                    <a:pt x="-666" y="8288"/>
                    <a:pt x="1742" y="10853"/>
                  </a:cubicBezTo>
                  <a:cubicBezTo>
                    <a:pt x="3305" y="12510"/>
                    <a:pt x="107973" y="125653"/>
                    <a:pt x="110600" y="128530"/>
                  </a:cubicBezTo>
                  <a:cubicBezTo>
                    <a:pt x="144437" y="165682"/>
                    <a:pt x="171425" y="196109"/>
                    <a:pt x="189094" y="217218"/>
                  </a:cubicBezTo>
                  <a:cubicBezTo>
                    <a:pt x="204917" y="236106"/>
                    <a:pt x="298015" y="349625"/>
                    <a:pt x="320187" y="377051"/>
                  </a:cubicBezTo>
                  <a:cubicBezTo>
                    <a:pt x="327942" y="386651"/>
                    <a:pt x="348050" y="411606"/>
                    <a:pt x="349520" y="413420"/>
                  </a:cubicBezTo>
                  <a:cubicBezTo>
                    <a:pt x="351741" y="416172"/>
                    <a:pt x="355743" y="416516"/>
                    <a:pt x="358464" y="414327"/>
                  </a:cubicBezTo>
                  <a:cubicBezTo>
                    <a:pt x="361216" y="412107"/>
                    <a:pt x="361560" y="408104"/>
                    <a:pt x="359371" y="405383"/>
                  </a:cubicBezTo>
                  <a:cubicBezTo>
                    <a:pt x="357901" y="403538"/>
                    <a:pt x="262458" y="286142"/>
                    <a:pt x="260582" y="283828"/>
                  </a:cubicBezTo>
                  <a:cubicBezTo>
                    <a:pt x="235627" y="253275"/>
                    <a:pt x="214800" y="228101"/>
                    <a:pt x="198944" y="209150"/>
                  </a:cubicBezTo>
                  <a:cubicBezTo>
                    <a:pt x="181119" y="187885"/>
                    <a:pt x="154194" y="157269"/>
                    <a:pt x="120232" y="119993"/>
                  </a:cubicBezTo>
                  <a:cubicBezTo>
                    <a:pt x="117606" y="117116"/>
                    <a:pt x="12281" y="3723"/>
                    <a:pt x="10717" y="2065"/>
                  </a:cubicBezTo>
                  <a:cubicBezTo>
                    <a:pt x="8340" y="-468"/>
                    <a:pt x="4556" y="-750"/>
                    <a:pt x="1992" y="165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8"/>
            <p:cNvSpPr/>
            <p:nvPr/>
          </p:nvSpPr>
          <p:spPr>
            <a:xfrm>
              <a:off x="6125229" y="3446356"/>
              <a:ext cx="426151" cy="401379"/>
            </a:xfrm>
            <a:custGeom>
              <a:avLst/>
              <a:gdLst/>
              <a:ahLst/>
              <a:cxnLst/>
              <a:rect l="l" t="t" r="r" b="b"/>
              <a:pathLst>
                <a:path w="426151" h="401379" extrusionOk="0">
                  <a:moveTo>
                    <a:pt x="185461" y="116731"/>
                  </a:moveTo>
                  <a:cubicBezTo>
                    <a:pt x="185461" y="116731"/>
                    <a:pt x="184491" y="-1885"/>
                    <a:pt x="220079" y="23"/>
                  </a:cubicBezTo>
                  <a:cubicBezTo>
                    <a:pt x="244159" y="1305"/>
                    <a:pt x="235778" y="50277"/>
                    <a:pt x="235778" y="50277"/>
                  </a:cubicBezTo>
                  <a:cubicBezTo>
                    <a:pt x="235778" y="50277"/>
                    <a:pt x="249882" y="-5325"/>
                    <a:pt x="278809" y="6121"/>
                  </a:cubicBezTo>
                  <a:cubicBezTo>
                    <a:pt x="315585" y="20663"/>
                    <a:pt x="257669" y="132054"/>
                    <a:pt x="257669" y="132054"/>
                  </a:cubicBezTo>
                  <a:cubicBezTo>
                    <a:pt x="257669" y="132054"/>
                    <a:pt x="320057" y="23258"/>
                    <a:pt x="350672" y="57876"/>
                  </a:cubicBezTo>
                  <a:cubicBezTo>
                    <a:pt x="379411" y="90400"/>
                    <a:pt x="287440" y="162263"/>
                    <a:pt x="287440" y="162263"/>
                  </a:cubicBezTo>
                  <a:cubicBezTo>
                    <a:pt x="287440" y="162263"/>
                    <a:pt x="393108" y="81393"/>
                    <a:pt x="410465" y="126644"/>
                  </a:cubicBezTo>
                  <a:cubicBezTo>
                    <a:pt x="427821" y="171895"/>
                    <a:pt x="309017" y="196569"/>
                    <a:pt x="309017" y="196569"/>
                  </a:cubicBezTo>
                  <a:cubicBezTo>
                    <a:pt x="309017" y="196569"/>
                    <a:pt x="432668" y="206295"/>
                    <a:pt x="425882" y="238536"/>
                  </a:cubicBezTo>
                  <a:cubicBezTo>
                    <a:pt x="419658" y="267995"/>
                    <a:pt x="378223" y="253203"/>
                    <a:pt x="378223" y="253203"/>
                  </a:cubicBezTo>
                  <a:cubicBezTo>
                    <a:pt x="378223" y="253203"/>
                    <a:pt x="414780" y="289072"/>
                    <a:pt x="397549" y="308523"/>
                  </a:cubicBezTo>
                  <a:cubicBezTo>
                    <a:pt x="381381" y="326786"/>
                    <a:pt x="292850" y="264742"/>
                    <a:pt x="292850" y="264742"/>
                  </a:cubicBezTo>
                  <a:cubicBezTo>
                    <a:pt x="292850" y="264742"/>
                    <a:pt x="379786" y="320376"/>
                    <a:pt x="361211" y="345487"/>
                  </a:cubicBezTo>
                  <a:cubicBezTo>
                    <a:pt x="342635" y="370630"/>
                    <a:pt x="289848" y="318249"/>
                    <a:pt x="289848" y="318249"/>
                  </a:cubicBezTo>
                  <a:cubicBezTo>
                    <a:pt x="289848" y="318249"/>
                    <a:pt x="334129" y="372819"/>
                    <a:pt x="298854" y="388299"/>
                  </a:cubicBezTo>
                  <a:cubicBezTo>
                    <a:pt x="267019" y="402277"/>
                    <a:pt x="234684" y="307022"/>
                    <a:pt x="234684" y="307022"/>
                  </a:cubicBezTo>
                  <a:cubicBezTo>
                    <a:pt x="234684" y="307022"/>
                    <a:pt x="255479" y="399025"/>
                    <a:pt x="224801" y="401340"/>
                  </a:cubicBezTo>
                  <a:cubicBezTo>
                    <a:pt x="194123" y="403654"/>
                    <a:pt x="186962" y="304990"/>
                    <a:pt x="186962" y="304990"/>
                  </a:cubicBezTo>
                  <a:cubicBezTo>
                    <a:pt x="186962" y="304990"/>
                    <a:pt x="184585" y="402465"/>
                    <a:pt x="147027" y="394491"/>
                  </a:cubicBezTo>
                  <a:cubicBezTo>
                    <a:pt x="108813" y="386391"/>
                    <a:pt x="150530" y="291074"/>
                    <a:pt x="150530" y="291074"/>
                  </a:cubicBezTo>
                  <a:cubicBezTo>
                    <a:pt x="150530" y="291074"/>
                    <a:pt x="114598" y="383295"/>
                    <a:pt x="86797" y="364876"/>
                  </a:cubicBezTo>
                  <a:cubicBezTo>
                    <a:pt x="61623" y="348208"/>
                    <a:pt x="123448" y="272529"/>
                    <a:pt x="123448" y="272529"/>
                  </a:cubicBezTo>
                  <a:cubicBezTo>
                    <a:pt x="123448" y="272529"/>
                    <a:pt x="56682" y="349396"/>
                    <a:pt x="31070" y="317029"/>
                  </a:cubicBezTo>
                  <a:cubicBezTo>
                    <a:pt x="3676" y="282380"/>
                    <a:pt x="101964" y="232219"/>
                    <a:pt x="101964" y="232219"/>
                  </a:cubicBezTo>
                  <a:cubicBezTo>
                    <a:pt x="101964" y="232219"/>
                    <a:pt x="14652" y="277001"/>
                    <a:pt x="2081" y="244541"/>
                  </a:cubicBezTo>
                  <a:cubicBezTo>
                    <a:pt x="-17277" y="194568"/>
                    <a:pt x="104810" y="188188"/>
                    <a:pt x="104810" y="188188"/>
                  </a:cubicBezTo>
                  <a:cubicBezTo>
                    <a:pt x="104810" y="188188"/>
                    <a:pt x="2331" y="182277"/>
                    <a:pt x="19874" y="130178"/>
                  </a:cubicBezTo>
                  <a:cubicBezTo>
                    <a:pt x="33290" y="90368"/>
                    <a:pt x="108344" y="141655"/>
                    <a:pt x="108344" y="141655"/>
                  </a:cubicBezTo>
                  <a:cubicBezTo>
                    <a:pt x="108344" y="141655"/>
                    <a:pt x="35323" y="95872"/>
                    <a:pt x="62029" y="66414"/>
                  </a:cubicBezTo>
                  <a:cubicBezTo>
                    <a:pt x="87485" y="38331"/>
                    <a:pt x="155877" y="127801"/>
                    <a:pt x="155877" y="127801"/>
                  </a:cubicBezTo>
                  <a:cubicBezTo>
                    <a:pt x="155877" y="127801"/>
                    <a:pt x="78416" y="35892"/>
                    <a:pt x="129327" y="11688"/>
                  </a:cubicBezTo>
                  <a:cubicBezTo>
                    <a:pt x="180332" y="-12486"/>
                    <a:pt x="185461" y="116731"/>
                    <a:pt x="185461" y="116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28"/>
            <p:cNvSpPr/>
            <p:nvPr/>
          </p:nvSpPr>
          <p:spPr>
            <a:xfrm>
              <a:off x="6303726" y="3614789"/>
              <a:ext cx="65683" cy="65683"/>
            </a:xfrm>
            <a:custGeom>
              <a:avLst/>
              <a:gdLst/>
              <a:ahLst/>
              <a:cxnLst/>
              <a:rect l="l" t="t" r="r" b="b"/>
              <a:pathLst>
                <a:path w="65683" h="65683" extrusionOk="0">
                  <a:moveTo>
                    <a:pt x="2773" y="46023"/>
                  </a:moveTo>
                  <a:cubicBezTo>
                    <a:pt x="-4513" y="29417"/>
                    <a:pt x="3055" y="10029"/>
                    <a:pt x="19660" y="2773"/>
                  </a:cubicBezTo>
                  <a:cubicBezTo>
                    <a:pt x="36266" y="-4513"/>
                    <a:pt x="55623" y="3055"/>
                    <a:pt x="62910" y="19660"/>
                  </a:cubicBezTo>
                  <a:cubicBezTo>
                    <a:pt x="70196" y="36266"/>
                    <a:pt x="62628" y="55655"/>
                    <a:pt x="46023" y="62910"/>
                  </a:cubicBezTo>
                  <a:cubicBezTo>
                    <a:pt x="29417" y="70196"/>
                    <a:pt x="10060" y="62628"/>
                    <a:pt x="2773" y="460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2" name="Picture 4" descr="Cybersecurity services">
            <a:extLst>
              <a:ext uri="{FF2B5EF4-FFF2-40B4-BE49-F238E27FC236}">
                <a16:creationId xmlns:a16="http://schemas.microsoft.com/office/drawing/2014/main" id="{EEBEA8BB-4041-9F47-EE7C-A6B1DFA94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312" y="636628"/>
            <a:ext cx="5039459" cy="620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75" name="Google Shape;1875;p28"/>
          <p:cNvGrpSpPr/>
          <p:nvPr/>
        </p:nvGrpSpPr>
        <p:grpSpPr>
          <a:xfrm rot="-200005" flipH="1">
            <a:off x="10073658" y="4204297"/>
            <a:ext cx="2331504" cy="2955157"/>
            <a:chOff x="1155112" y="3602342"/>
            <a:chExt cx="618752" cy="784241"/>
          </a:xfrm>
        </p:grpSpPr>
        <p:sp>
          <p:nvSpPr>
            <p:cNvPr id="1876" name="Google Shape;1876;p28"/>
            <p:cNvSpPr/>
            <p:nvPr/>
          </p:nvSpPr>
          <p:spPr>
            <a:xfrm>
              <a:off x="1546960" y="3621011"/>
              <a:ext cx="219805" cy="271817"/>
            </a:xfrm>
            <a:custGeom>
              <a:avLst/>
              <a:gdLst/>
              <a:ahLst/>
              <a:cxnLst/>
              <a:rect l="l" t="t" r="r" b="b"/>
              <a:pathLst>
                <a:path w="219805" h="271817" extrusionOk="0">
                  <a:moveTo>
                    <a:pt x="24" y="271818"/>
                  </a:moveTo>
                  <a:cubicBezTo>
                    <a:pt x="24" y="271818"/>
                    <a:pt x="-2728" y="162740"/>
                    <a:pt x="50341" y="104387"/>
                  </a:cubicBezTo>
                  <a:cubicBezTo>
                    <a:pt x="129804" y="16981"/>
                    <a:pt x="219806" y="0"/>
                    <a:pt x="219806" y="0"/>
                  </a:cubicBezTo>
                  <a:cubicBezTo>
                    <a:pt x="219806" y="0"/>
                    <a:pt x="211894" y="101916"/>
                    <a:pt x="177588" y="159144"/>
                  </a:cubicBezTo>
                  <a:cubicBezTo>
                    <a:pt x="119547" y="255963"/>
                    <a:pt x="24" y="271818"/>
                    <a:pt x="24" y="27181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8"/>
            <p:cNvSpPr/>
            <p:nvPr/>
          </p:nvSpPr>
          <p:spPr>
            <a:xfrm>
              <a:off x="1264139" y="3762424"/>
              <a:ext cx="167686" cy="274288"/>
            </a:xfrm>
            <a:custGeom>
              <a:avLst/>
              <a:gdLst/>
              <a:ahLst/>
              <a:cxnLst/>
              <a:rect l="l" t="t" r="r" b="b"/>
              <a:pathLst>
                <a:path w="167686" h="274288" extrusionOk="0">
                  <a:moveTo>
                    <a:pt x="164729" y="274289"/>
                  </a:moveTo>
                  <a:cubicBezTo>
                    <a:pt x="164729" y="274289"/>
                    <a:pt x="73884" y="250710"/>
                    <a:pt x="40360" y="186226"/>
                  </a:cubicBezTo>
                  <a:cubicBezTo>
                    <a:pt x="-9863" y="89658"/>
                    <a:pt x="988" y="0"/>
                    <a:pt x="988" y="0"/>
                  </a:cubicBezTo>
                  <a:cubicBezTo>
                    <a:pt x="988" y="0"/>
                    <a:pt x="83015" y="31991"/>
                    <a:pt x="120792" y="78368"/>
                  </a:cubicBezTo>
                  <a:cubicBezTo>
                    <a:pt x="184712" y="156799"/>
                    <a:pt x="164729" y="274289"/>
                    <a:pt x="164729" y="274289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8"/>
            <p:cNvSpPr/>
            <p:nvPr/>
          </p:nvSpPr>
          <p:spPr>
            <a:xfrm>
              <a:off x="1479061" y="3887445"/>
              <a:ext cx="294803" cy="155550"/>
            </a:xfrm>
            <a:custGeom>
              <a:avLst/>
              <a:gdLst/>
              <a:ahLst/>
              <a:cxnLst/>
              <a:rect l="l" t="t" r="r" b="b"/>
              <a:pathLst>
                <a:path w="294803" h="155550" extrusionOk="0">
                  <a:moveTo>
                    <a:pt x="0" y="149268"/>
                  </a:moveTo>
                  <a:cubicBezTo>
                    <a:pt x="0" y="149268"/>
                    <a:pt x="8099" y="58516"/>
                    <a:pt x="89908" y="26524"/>
                  </a:cubicBezTo>
                  <a:cubicBezTo>
                    <a:pt x="195921" y="-14943"/>
                    <a:pt x="294803" y="4602"/>
                    <a:pt x="294803" y="4602"/>
                  </a:cubicBezTo>
                  <a:cubicBezTo>
                    <a:pt x="294803" y="4602"/>
                    <a:pt x="273163" y="71931"/>
                    <a:pt x="175468" y="128909"/>
                  </a:cubicBezTo>
                  <a:cubicBezTo>
                    <a:pt x="100259" y="172753"/>
                    <a:pt x="0" y="149268"/>
                    <a:pt x="0" y="14926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8"/>
            <p:cNvSpPr/>
            <p:nvPr/>
          </p:nvSpPr>
          <p:spPr>
            <a:xfrm>
              <a:off x="1336073" y="3602342"/>
              <a:ext cx="185021" cy="285108"/>
            </a:xfrm>
            <a:custGeom>
              <a:avLst/>
              <a:gdLst/>
              <a:ahLst/>
              <a:cxnLst/>
              <a:rect l="l" t="t" r="r" b="b"/>
              <a:pathLst>
                <a:path w="185021" h="285108" extrusionOk="0">
                  <a:moveTo>
                    <a:pt x="166942" y="285109"/>
                  </a:moveTo>
                  <a:cubicBezTo>
                    <a:pt x="166942" y="285109"/>
                    <a:pt x="211130" y="205458"/>
                    <a:pt x="161344" y="133063"/>
                  </a:cubicBezTo>
                  <a:cubicBezTo>
                    <a:pt x="96829" y="39278"/>
                    <a:pt x="3982" y="0"/>
                    <a:pt x="3982" y="0"/>
                  </a:cubicBezTo>
                  <a:cubicBezTo>
                    <a:pt x="3982" y="0"/>
                    <a:pt x="-15876" y="67861"/>
                    <a:pt x="33097" y="169839"/>
                  </a:cubicBezTo>
                  <a:cubicBezTo>
                    <a:pt x="70780" y="248333"/>
                    <a:pt x="166942" y="285109"/>
                    <a:pt x="166942" y="285109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8"/>
            <p:cNvSpPr/>
            <p:nvPr/>
          </p:nvSpPr>
          <p:spPr>
            <a:xfrm>
              <a:off x="1428619" y="4078706"/>
              <a:ext cx="310064" cy="136976"/>
            </a:xfrm>
            <a:custGeom>
              <a:avLst/>
              <a:gdLst/>
              <a:ahLst/>
              <a:cxnLst/>
              <a:rect l="l" t="t" r="r" b="b"/>
              <a:pathLst>
                <a:path w="310064" h="136976" extrusionOk="0">
                  <a:moveTo>
                    <a:pt x="0" y="102391"/>
                  </a:moveTo>
                  <a:cubicBezTo>
                    <a:pt x="0" y="102391"/>
                    <a:pt x="13603" y="4165"/>
                    <a:pt x="103449" y="350"/>
                  </a:cubicBezTo>
                  <a:cubicBezTo>
                    <a:pt x="176219" y="-2715"/>
                    <a:pt x="224128" y="15048"/>
                    <a:pt x="251741" y="26744"/>
                  </a:cubicBezTo>
                  <a:cubicBezTo>
                    <a:pt x="279355" y="38440"/>
                    <a:pt x="310064" y="37595"/>
                    <a:pt x="310064" y="37595"/>
                  </a:cubicBezTo>
                  <a:cubicBezTo>
                    <a:pt x="310064" y="37595"/>
                    <a:pt x="226255" y="112242"/>
                    <a:pt x="108077" y="134664"/>
                  </a:cubicBezTo>
                  <a:cubicBezTo>
                    <a:pt x="40060" y="147548"/>
                    <a:pt x="0" y="102391"/>
                    <a:pt x="0" y="102391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28"/>
            <p:cNvSpPr/>
            <p:nvPr/>
          </p:nvSpPr>
          <p:spPr>
            <a:xfrm>
              <a:off x="1368419" y="4249577"/>
              <a:ext cx="310064" cy="136985"/>
            </a:xfrm>
            <a:custGeom>
              <a:avLst/>
              <a:gdLst/>
              <a:ahLst/>
              <a:cxnLst/>
              <a:rect l="l" t="t" r="r" b="b"/>
              <a:pathLst>
                <a:path w="310064" h="136985" extrusionOk="0">
                  <a:moveTo>
                    <a:pt x="0" y="102391"/>
                  </a:moveTo>
                  <a:cubicBezTo>
                    <a:pt x="0" y="102391"/>
                    <a:pt x="13603" y="4165"/>
                    <a:pt x="103449" y="350"/>
                  </a:cubicBezTo>
                  <a:cubicBezTo>
                    <a:pt x="176219" y="-2715"/>
                    <a:pt x="224128" y="15048"/>
                    <a:pt x="251741" y="26743"/>
                  </a:cubicBezTo>
                  <a:cubicBezTo>
                    <a:pt x="279355" y="38439"/>
                    <a:pt x="310064" y="37595"/>
                    <a:pt x="310064" y="37595"/>
                  </a:cubicBezTo>
                  <a:cubicBezTo>
                    <a:pt x="310064" y="37595"/>
                    <a:pt x="226255" y="112242"/>
                    <a:pt x="108077" y="134664"/>
                  </a:cubicBezTo>
                  <a:cubicBezTo>
                    <a:pt x="40060" y="147579"/>
                    <a:pt x="0" y="102391"/>
                    <a:pt x="0" y="102391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28"/>
            <p:cNvSpPr/>
            <p:nvPr/>
          </p:nvSpPr>
          <p:spPr>
            <a:xfrm>
              <a:off x="1155112" y="3981392"/>
              <a:ext cx="218038" cy="247103"/>
            </a:xfrm>
            <a:custGeom>
              <a:avLst/>
              <a:gdLst/>
              <a:ahLst/>
              <a:cxnLst/>
              <a:rect l="l" t="t" r="r" b="b"/>
              <a:pathLst>
                <a:path w="218038" h="247103" extrusionOk="0">
                  <a:moveTo>
                    <a:pt x="199079" y="246425"/>
                  </a:moveTo>
                  <a:cubicBezTo>
                    <a:pt x="199079" y="246425"/>
                    <a:pt x="250709" y="161740"/>
                    <a:pt x="183568" y="101947"/>
                  </a:cubicBezTo>
                  <a:cubicBezTo>
                    <a:pt x="129186" y="53507"/>
                    <a:pt x="80839" y="36964"/>
                    <a:pt x="52037" y="28520"/>
                  </a:cubicBezTo>
                  <a:cubicBezTo>
                    <a:pt x="23235" y="20077"/>
                    <a:pt x="0" y="0"/>
                    <a:pt x="0" y="0"/>
                  </a:cubicBezTo>
                  <a:cubicBezTo>
                    <a:pt x="0" y="0"/>
                    <a:pt x="17638" y="110860"/>
                    <a:pt x="94942" y="202988"/>
                  </a:cubicBezTo>
                  <a:cubicBezTo>
                    <a:pt x="139474" y="256026"/>
                    <a:pt x="199079" y="246425"/>
                    <a:pt x="199079" y="246425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28"/>
            <p:cNvSpPr/>
            <p:nvPr/>
          </p:nvSpPr>
          <p:spPr>
            <a:xfrm>
              <a:off x="1331459" y="3890978"/>
              <a:ext cx="217532" cy="495605"/>
            </a:xfrm>
            <a:custGeom>
              <a:avLst/>
              <a:gdLst/>
              <a:ahLst/>
              <a:cxnLst/>
              <a:rect l="l" t="t" r="r" b="b"/>
              <a:pathLst>
                <a:path w="217532" h="495605" extrusionOk="0">
                  <a:moveTo>
                    <a:pt x="216807" y="444"/>
                  </a:moveTo>
                  <a:cubicBezTo>
                    <a:pt x="215963" y="-244"/>
                    <a:pt x="214681" y="-119"/>
                    <a:pt x="213993" y="725"/>
                  </a:cubicBezTo>
                  <a:cubicBezTo>
                    <a:pt x="213711" y="1069"/>
                    <a:pt x="209740" y="6167"/>
                    <a:pt x="208051" y="8356"/>
                  </a:cubicBezTo>
                  <a:cubicBezTo>
                    <a:pt x="203298" y="14610"/>
                    <a:pt x="197919" y="21865"/>
                    <a:pt x="192227" y="30090"/>
                  </a:cubicBezTo>
                  <a:cubicBezTo>
                    <a:pt x="175966" y="53607"/>
                    <a:pt x="159673" y="79969"/>
                    <a:pt x="144506" y="108865"/>
                  </a:cubicBezTo>
                  <a:cubicBezTo>
                    <a:pt x="128182" y="139981"/>
                    <a:pt x="114203" y="172129"/>
                    <a:pt x="103008" y="204871"/>
                  </a:cubicBezTo>
                  <a:cubicBezTo>
                    <a:pt x="91093" y="239739"/>
                    <a:pt x="53504" y="354539"/>
                    <a:pt x="47374" y="372584"/>
                  </a:cubicBezTo>
                  <a:cubicBezTo>
                    <a:pt x="27673" y="430844"/>
                    <a:pt x="13350" y="467933"/>
                    <a:pt x="216" y="492856"/>
                  </a:cubicBezTo>
                  <a:cubicBezTo>
                    <a:pt x="-285" y="493795"/>
                    <a:pt x="122" y="494889"/>
                    <a:pt x="1060" y="495390"/>
                  </a:cubicBezTo>
                  <a:cubicBezTo>
                    <a:pt x="1998" y="495890"/>
                    <a:pt x="3093" y="495484"/>
                    <a:pt x="3593" y="494545"/>
                  </a:cubicBezTo>
                  <a:cubicBezTo>
                    <a:pt x="16853" y="469371"/>
                    <a:pt x="31238" y="432157"/>
                    <a:pt x="51033" y="373709"/>
                  </a:cubicBezTo>
                  <a:cubicBezTo>
                    <a:pt x="57162" y="355634"/>
                    <a:pt x="94752" y="241146"/>
                    <a:pt x="106666" y="206278"/>
                  </a:cubicBezTo>
                  <a:cubicBezTo>
                    <a:pt x="117799" y="173724"/>
                    <a:pt x="131934" y="141826"/>
                    <a:pt x="148165" y="110835"/>
                  </a:cubicBezTo>
                  <a:cubicBezTo>
                    <a:pt x="163238" y="82096"/>
                    <a:pt x="179437" y="55733"/>
                    <a:pt x="195605" y="32342"/>
                  </a:cubicBezTo>
                  <a:cubicBezTo>
                    <a:pt x="201265" y="24148"/>
                    <a:pt x="206425" y="16799"/>
                    <a:pt x="211147" y="10607"/>
                  </a:cubicBezTo>
                  <a:cubicBezTo>
                    <a:pt x="213961" y="6886"/>
                    <a:pt x="216025" y="4290"/>
                    <a:pt x="217089" y="2977"/>
                  </a:cubicBezTo>
                  <a:cubicBezTo>
                    <a:pt x="217777" y="2133"/>
                    <a:pt x="217652" y="1101"/>
                    <a:pt x="216807" y="44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28"/>
            <p:cNvSpPr/>
            <p:nvPr/>
          </p:nvSpPr>
          <p:spPr>
            <a:xfrm>
              <a:off x="1448464" y="4034699"/>
              <a:ext cx="32453" cy="26512"/>
            </a:xfrm>
            <a:custGeom>
              <a:avLst/>
              <a:gdLst/>
              <a:ahLst/>
              <a:cxnLst/>
              <a:rect l="l" t="t" r="r" b="b"/>
              <a:pathLst>
                <a:path w="32453" h="26512" extrusionOk="0">
                  <a:moveTo>
                    <a:pt x="29783" y="138"/>
                  </a:moveTo>
                  <a:cubicBezTo>
                    <a:pt x="29314" y="326"/>
                    <a:pt x="21840" y="3671"/>
                    <a:pt x="18494" y="5204"/>
                  </a:cubicBezTo>
                  <a:cubicBezTo>
                    <a:pt x="14397" y="7080"/>
                    <a:pt x="10864" y="9645"/>
                    <a:pt x="7768" y="12834"/>
                  </a:cubicBezTo>
                  <a:cubicBezTo>
                    <a:pt x="5485" y="15180"/>
                    <a:pt x="3640" y="17650"/>
                    <a:pt x="2107" y="20183"/>
                  </a:cubicBezTo>
                  <a:cubicBezTo>
                    <a:pt x="1169" y="21716"/>
                    <a:pt x="450" y="23123"/>
                    <a:pt x="137" y="23842"/>
                  </a:cubicBezTo>
                  <a:cubicBezTo>
                    <a:pt x="-269" y="24843"/>
                    <a:pt x="262" y="25969"/>
                    <a:pt x="1263" y="26375"/>
                  </a:cubicBezTo>
                  <a:cubicBezTo>
                    <a:pt x="2264" y="26782"/>
                    <a:pt x="3390" y="26250"/>
                    <a:pt x="3796" y="25249"/>
                  </a:cubicBezTo>
                  <a:cubicBezTo>
                    <a:pt x="4046" y="24686"/>
                    <a:pt x="4390" y="23780"/>
                    <a:pt x="5203" y="22435"/>
                  </a:cubicBezTo>
                  <a:cubicBezTo>
                    <a:pt x="6579" y="20152"/>
                    <a:pt x="8487" y="17775"/>
                    <a:pt x="10582" y="15649"/>
                  </a:cubicBezTo>
                  <a:cubicBezTo>
                    <a:pt x="13365" y="12803"/>
                    <a:pt x="16555" y="10552"/>
                    <a:pt x="20183" y="8863"/>
                  </a:cubicBezTo>
                  <a:cubicBezTo>
                    <a:pt x="23498" y="7330"/>
                    <a:pt x="30753" y="3953"/>
                    <a:pt x="31191" y="3765"/>
                  </a:cubicBezTo>
                  <a:cubicBezTo>
                    <a:pt x="32191" y="3359"/>
                    <a:pt x="32723" y="2233"/>
                    <a:pt x="32316" y="1232"/>
                  </a:cubicBezTo>
                  <a:cubicBezTo>
                    <a:pt x="31910" y="263"/>
                    <a:pt x="30784" y="-269"/>
                    <a:pt x="29783" y="13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28"/>
            <p:cNvSpPr/>
            <p:nvPr/>
          </p:nvSpPr>
          <p:spPr>
            <a:xfrm>
              <a:off x="1397598" y="4179021"/>
              <a:ext cx="33014" cy="30170"/>
            </a:xfrm>
            <a:custGeom>
              <a:avLst/>
              <a:gdLst/>
              <a:ahLst/>
              <a:cxnLst/>
              <a:rect l="l" t="t" r="r" b="b"/>
              <a:pathLst>
                <a:path w="33014" h="30170" extrusionOk="0">
                  <a:moveTo>
                    <a:pt x="30395" y="74"/>
                  </a:moveTo>
                  <a:cubicBezTo>
                    <a:pt x="29770" y="262"/>
                    <a:pt x="28675" y="668"/>
                    <a:pt x="27299" y="1200"/>
                  </a:cubicBezTo>
                  <a:cubicBezTo>
                    <a:pt x="25016" y="2075"/>
                    <a:pt x="22671" y="3201"/>
                    <a:pt x="20513" y="4295"/>
                  </a:cubicBezTo>
                  <a:cubicBezTo>
                    <a:pt x="17355" y="5922"/>
                    <a:pt x="15009" y="7548"/>
                    <a:pt x="13164" y="9362"/>
                  </a:cubicBezTo>
                  <a:cubicBezTo>
                    <a:pt x="9130" y="13396"/>
                    <a:pt x="5596" y="17586"/>
                    <a:pt x="3001" y="21777"/>
                  </a:cubicBezTo>
                  <a:cubicBezTo>
                    <a:pt x="1437" y="24310"/>
                    <a:pt x="655" y="26280"/>
                    <a:pt x="186" y="27437"/>
                  </a:cubicBezTo>
                  <a:cubicBezTo>
                    <a:pt x="-220" y="28438"/>
                    <a:pt x="30" y="29564"/>
                    <a:pt x="1030" y="29970"/>
                  </a:cubicBezTo>
                  <a:cubicBezTo>
                    <a:pt x="2031" y="30408"/>
                    <a:pt x="3157" y="30126"/>
                    <a:pt x="3563" y="29126"/>
                  </a:cubicBezTo>
                  <a:cubicBezTo>
                    <a:pt x="3970" y="28156"/>
                    <a:pt x="4908" y="26405"/>
                    <a:pt x="6378" y="24060"/>
                  </a:cubicBezTo>
                  <a:cubicBezTo>
                    <a:pt x="8848" y="20119"/>
                    <a:pt x="11882" y="16023"/>
                    <a:pt x="15697" y="12207"/>
                  </a:cubicBezTo>
                  <a:cubicBezTo>
                    <a:pt x="17198" y="10706"/>
                    <a:pt x="19637" y="9143"/>
                    <a:pt x="22483" y="7704"/>
                  </a:cubicBezTo>
                  <a:cubicBezTo>
                    <a:pt x="24485" y="6672"/>
                    <a:pt x="26549" y="5703"/>
                    <a:pt x="28706" y="4890"/>
                  </a:cubicBezTo>
                  <a:cubicBezTo>
                    <a:pt x="29989" y="4389"/>
                    <a:pt x="30958" y="4233"/>
                    <a:pt x="31521" y="4045"/>
                  </a:cubicBezTo>
                  <a:cubicBezTo>
                    <a:pt x="32553" y="3733"/>
                    <a:pt x="33272" y="2544"/>
                    <a:pt x="32928" y="1512"/>
                  </a:cubicBezTo>
                  <a:cubicBezTo>
                    <a:pt x="32615" y="480"/>
                    <a:pt x="31427" y="-239"/>
                    <a:pt x="30395" y="7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28"/>
            <p:cNvSpPr/>
            <p:nvPr/>
          </p:nvSpPr>
          <p:spPr>
            <a:xfrm>
              <a:off x="1337385" y="4349911"/>
              <a:ext cx="33028" cy="30214"/>
            </a:xfrm>
            <a:custGeom>
              <a:avLst/>
              <a:gdLst/>
              <a:ahLst/>
              <a:cxnLst/>
              <a:rect l="l" t="t" r="r" b="b"/>
              <a:pathLst>
                <a:path w="33028" h="30214" extrusionOk="0">
                  <a:moveTo>
                    <a:pt x="30409" y="87"/>
                  </a:moveTo>
                  <a:cubicBezTo>
                    <a:pt x="29783" y="274"/>
                    <a:pt x="28689" y="681"/>
                    <a:pt x="27313" y="1213"/>
                  </a:cubicBezTo>
                  <a:cubicBezTo>
                    <a:pt x="25030" y="2088"/>
                    <a:pt x="22685" y="3214"/>
                    <a:pt x="20527" y="4308"/>
                  </a:cubicBezTo>
                  <a:cubicBezTo>
                    <a:pt x="17368" y="5935"/>
                    <a:pt x="15023" y="7561"/>
                    <a:pt x="13178" y="9406"/>
                  </a:cubicBezTo>
                  <a:cubicBezTo>
                    <a:pt x="9144" y="13440"/>
                    <a:pt x="5610" y="17630"/>
                    <a:pt x="3014" y="21821"/>
                  </a:cubicBezTo>
                  <a:cubicBezTo>
                    <a:pt x="1451" y="24354"/>
                    <a:pt x="669" y="26324"/>
                    <a:pt x="200" y="27481"/>
                  </a:cubicBezTo>
                  <a:cubicBezTo>
                    <a:pt x="-238" y="28482"/>
                    <a:pt x="43" y="29608"/>
                    <a:pt x="1044" y="30014"/>
                  </a:cubicBezTo>
                  <a:cubicBezTo>
                    <a:pt x="2045" y="30452"/>
                    <a:pt x="3171" y="30171"/>
                    <a:pt x="3577" y="29170"/>
                  </a:cubicBezTo>
                  <a:cubicBezTo>
                    <a:pt x="3984" y="28200"/>
                    <a:pt x="4922" y="26449"/>
                    <a:pt x="6392" y="24073"/>
                  </a:cubicBezTo>
                  <a:cubicBezTo>
                    <a:pt x="8862" y="20132"/>
                    <a:pt x="11896" y="16036"/>
                    <a:pt x="15711" y="12220"/>
                  </a:cubicBezTo>
                  <a:cubicBezTo>
                    <a:pt x="17212" y="10719"/>
                    <a:pt x="19651" y="9156"/>
                    <a:pt x="22497" y="7717"/>
                  </a:cubicBezTo>
                  <a:cubicBezTo>
                    <a:pt x="24498" y="6685"/>
                    <a:pt x="26562" y="5716"/>
                    <a:pt x="28720" y="4903"/>
                  </a:cubicBezTo>
                  <a:cubicBezTo>
                    <a:pt x="30002" y="4402"/>
                    <a:pt x="30972" y="4246"/>
                    <a:pt x="31535" y="4058"/>
                  </a:cubicBezTo>
                  <a:cubicBezTo>
                    <a:pt x="32567" y="3746"/>
                    <a:pt x="33286" y="2557"/>
                    <a:pt x="32942" y="1525"/>
                  </a:cubicBezTo>
                  <a:cubicBezTo>
                    <a:pt x="32629" y="462"/>
                    <a:pt x="31441" y="-257"/>
                    <a:pt x="30409" y="87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28"/>
            <p:cNvSpPr/>
            <p:nvPr/>
          </p:nvSpPr>
          <p:spPr>
            <a:xfrm>
              <a:off x="1501104" y="3885445"/>
              <a:ext cx="15514" cy="54792"/>
            </a:xfrm>
            <a:custGeom>
              <a:avLst/>
              <a:gdLst/>
              <a:ahLst/>
              <a:cxnLst/>
              <a:rect l="l" t="t" r="r" b="b"/>
              <a:pathLst>
                <a:path w="15514" h="54792" extrusionOk="0">
                  <a:moveTo>
                    <a:pt x="879" y="317"/>
                  </a:moveTo>
                  <a:cubicBezTo>
                    <a:pt x="-59" y="879"/>
                    <a:pt x="-246" y="2224"/>
                    <a:pt x="317" y="3131"/>
                  </a:cubicBezTo>
                  <a:cubicBezTo>
                    <a:pt x="598" y="3631"/>
                    <a:pt x="1067" y="4413"/>
                    <a:pt x="1724" y="5664"/>
                  </a:cubicBezTo>
                  <a:cubicBezTo>
                    <a:pt x="2850" y="7759"/>
                    <a:pt x="4069" y="10105"/>
                    <a:pt x="5101" y="12450"/>
                  </a:cubicBezTo>
                  <a:cubicBezTo>
                    <a:pt x="6383" y="15296"/>
                    <a:pt x="7415" y="18048"/>
                    <a:pt x="8197" y="20644"/>
                  </a:cubicBezTo>
                  <a:cubicBezTo>
                    <a:pt x="8510" y="21644"/>
                    <a:pt x="8823" y="22520"/>
                    <a:pt x="9042" y="23458"/>
                  </a:cubicBezTo>
                  <a:cubicBezTo>
                    <a:pt x="9730" y="26335"/>
                    <a:pt x="10324" y="30150"/>
                    <a:pt x="10730" y="34466"/>
                  </a:cubicBezTo>
                  <a:cubicBezTo>
                    <a:pt x="11106" y="38469"/>
                    <a:pt x="11168" y="42597"/>
                    <a:pt x="11293" y="46881"/>
                  </a:cubicBezTo>
                  <a:cubicBezTo>
                    <a:pt x="11387" y="49445"/>
                    <a:pt x="11575" y="51666"/>
                    <a:pt x="11575" y="52823"/>
                  </a:cubicBezTo>
                  <a:cubicBezTo>
                    <a:pt x="11575" y="53886"/>
                    <a:pt x="12482" y="54793"/>
                    <a:pt x="13545" y="54793"/>
                  </a:cubicBezTo>
                  <a:cubicBezTo>
                    <a:pt x="14608" y="54793"/>
                    <a:pt x="15515" y="53886"/>
                    <a:pt x="15515" y="52823"/>
                  </a:cubicBezTo>
                  <a:cubicBezTo>
                    <a:pt x="15515" y="51634"/>
                    <a:pt x="15327" y="49508"/>
                    <a:pt x="15233" y="46881"/>
                  </a:cubicBezTo>
                  <a:cubicBezTo>
                    <a:pt x="15077" y="42503"/>
                    <a:pt x="14764" y="38250"/>
                    <a:pt x="14389" y="34185"/>
                  </a:cubicBezTo>
                  <a:cubicBezTo>
                    <a:pt x="13951" y="29712"/>
                    <a:pt x="13420" y="25710"/>
                    <a:pt x="12700" y="22614"/>
                  </a:cubicBezTo>
                  <a:cubicBezTo>
                    <a:pt x="12450" y="21582"/>
                    <a:pt x="12200" y="20612"/>
                    <a:pt x="11856" y="19518"/>
                  </a:cubicBezTo>
                  <a:cubicBezTo>
                    <a:pt x="11012" y="16766"/>
                    <a:pt x="9792" y="13764"/>
                    <a:pt x="8479" y="10762"/>
                  </a:cubicBezTo>
                  <a:cubicBezTo>
                    <a:pt x="7384" y="8322"/>
                    <a:pt x="6258" y="5883"/>
                    <a:pt x="5101" y="3694"/>
                  </a:cubicBezTo>
                  <a:cubicBezTo>
                    <a:pt x="4413" y="2381"/>
                    <a:pt x="4007" y="1411"/>
                    <a:pt x="3694" y="879"/>
                  </a:cubicBezTo>
                  <a:cubicBezTo>
                    <a:pt x="3131" y="-59"/>
                    <a:pt x="1786" y="-246"/>
                    <a:pt x="879" y="317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8"/>
            <p:cNvSpPr/>
            <p:nvPr/>
          </p:nvSpPr>
          <p:spPr>
            <a:xfrm>
              <a:off x="1426996" y="4034684"/>
              <a:ext cx="15989" cy="51822"/>
            </a:xfrm>
            <a:custGeom>
              <a:avLst/>
              <a:gdLst/>
              <a:ahLst/>
              <a:cxnLst/>
              <a:rect l="l" t="t" r="r" b="b"/>
              <a:pathLst>
                <a:path w="15989" h="51822" extrusionOk="0">
                  <a:moveTo>
                    <a:pt x="3249" y="434"/>
                  </a:moveTo>
                  <a:cubicBezTo>
                    <a:pt x="2436" y="-254"/>
                    <a:pt x="1122" y="-97"/>
                    <a:pt x="434" y="716"/>
                  </a:cubicBezTo>
                  <a:cubicBezTo>
                    <a:pt x="-254" y="1529"/>
                    <a:pt x="-98" y="2842"/>
                    <a:pt x="715" y="3530"/>
                  </a:cubicBezTo>
                  <a:cubicBezTo>
                    <a:pt x="2060" y="4656"/>
                    <a:pt x="3999" y="6970"/>
                    <a:pt x="6094" y="10035"/>
                  </a:cubicBezTo>
                  <a:cubicBezTo>
                    <a:pt x="8752" y="13975"/>
                    <a:pt x="10504" y="18165"/>
                    <a:pt x="11192" y="22731"/>
                  </a:cubicBezTo>
                  <a:cubicBezTo>
                    <a:pt x="11442" y="24514"/>
                    <a:pt x="11880" y="26359"/>
                    <a:pt x="12036" y="28392"/>
                  </a:cubicBezTo>
                  <a:cubicBezTo>
                    <a:pt x="12443" y="34052"/>
                    <a:pt x="12380" y="40119"/>
                    <a:pt x="12036" y="45904"/>
                  </a:cubicBezTo>
                  <a:cubicBezTo>
                    <a:pt x="11942" y="47593"/>
                    <a:pt x="11817" y="48906"/>
                    <a:pt x="11755" y="49563"/>
                  </a:cubicBezTo>
                  <a:cubicBezTo>
                    <a:pt x="11661" y="50626"/>
                    <a:pt x="12380" y="51720"/>
                    <a:pt x="13443" y="51814"/>
                  </a:cubicBezTo>
                  <a:cubicBezTo>
                    <a:pt x="14507" y="51908"/>
                    <a:pt x="15320" y="51189"/>
                    <a:pt x="15413" y="50126"/>
                  </a:cubicBezTo>
                  <a:cubicBezTo>
                    <a:pt x="15476" y="49406"/>
                    <a:pt x="15601" y="47937"/>
                    <a:pt x="15695" y="46185"/>
                  </a:cubicBezTo>
                  <a:cubicBezTo>
                    <a:pt x="16039" y="40244"/>
                    <a:pt x="16133" y="33989"/>
                    <a:pt x="15695" y="28110"/>
                  </a:cubicBezTo>
                  <a:cubicBezTo>
                    <a:pt x="15539" y="26015"/>
                    <a:pt x="15413" y="24045"/>
                    <a:pt x="15132" y="22168"/>
                  </a:cubicBezTo>
                  <a:cubicBezTo>
                    <a:pt x="14350" y="16977"/>
                    <a:pt x="12161" y="12161"/>
                    <a:pt x="9190" y="7783"/>
                  </a:cubicBezTo>
                  <a:cubicBezTo>
                    <a:pt x="7846" y="5813"/>
                    <a:pt x="6657" y="3936"/>
                    <a:pt x="5250" y="2404"/>
                  </a:cubicBezTo>
                  <a:cubicBezTo>
                    <a:pt x="4374" y="1497"/>
                    <a:pt x="3686" y="778"/>
                    <a:pt x="3249" y="43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8"/>
            <p:cNvSpPr/>
            <p:nvPr/>
          </p:nvSpPr>
          <p:spPr>
            <a:xfrm>
              <a:off x="1352319" y="4225945"/>
              <a:ext cx="22043" cy="64417"/>
            </a:xfrm>
            <a:custGeom>
              <a:avLst/>
              <a:gdLst/>
              <a:ahLst/>
              <a:cxnLst/>
              <a:rect l="l" t="t" r="r" b="b"/>
              <a:pathLst>
                <a:path w="22043" h="64417" extrusionOk="0">
                  <a:moveTo>
                    <a:pt x="871" y="308"/>
                  </a:moveTo>
                  <a:cubicBezTo>
                    <a:pt x="-36" y="871"/>
                    <a:pt x="-254" y="1935"/>
                    <a:pt x="309" y="2842"/>
                  </a:cubicBezTo>
                  <a:cubicBezTo>
                    <a:pt x="1059" y="4030"/>
                    <a:pt x="2247" y="6375"/>
                    <a:pt x="3967" y="9346"/>
                  </a:cubicBezTo>
                  <a:cubicBezTo>
                    <a:pt x="6844" y="14287"/>
                    <a:pt x="9878" y="19478"/>
                    <a:pt x="12724" y="24889"/>
                  </a:cubicBezTo>
                  <a:cubicBezTo>
                    <a:pt x="14662" y="28547"/>
                    <a:pt x="16070" y="33676"/>
                    <a:pt x="16945" y="40150"/>
                  </a:cubicBezTo>
                  <a:cubicBezTo>
                    <a:pt x="17946" y="47342"/>
                    <a:pt x="18196" y="54973"/>
                    <a:pt x="18071" y="61321"/>
                  </a:cubicBezTo>
                  <a:cubicBezTo>
                    <a:pt x="18040" y="62102"/>
                    <a:pt x="18071" y="62290"/>
                    <a:pt x="18071" y="62447"/>
                  </a:cubicBezTo>
                  <a:cubicBezTo>
                    <a:pt x="18040" y="63510"/>
                    <a:pt x="18697" y="64386"/>
                    <a:pt x="19760" y="64416"/>
                  </a:cubicBezTo>
                  <a:cubicBezTo>
                    <a:pt x="20823" y="64448"/>
                    <a:pt x="21980" y="63510"/>
                    <a:pt x="22011" y="62447"/>
                  </a:cubicBezTo>
                  <a:cubicBezTo>
                    <a:pt x="22011" y="62259"/>
                    <a:pt x="21980" y="62134"/>
                    <a:pt x="22011" y="61321"/>
                  </a:cubicBezTo>
                  <a:cubicBezTo>
                    <a:pt x="22136" y="54785"/>
                    <a:pt x="21918" y="47029"/>
                    <a:pt x="20886" y="39586"/>
                  </a:cubicBezTo>
                  <a:cubicBezTo>
                    <a:pt x="19947" y="32707"/>
                    <a:pt x="18290" y="27078"/>
                    <a:pt x="16101" y="22919"/>
                  </a:cubicBezTo>
                  <a:cubicBezTo>
                    <a:pt x="13224" y="17477"/>
                    <a:pt x="10253" y="12380"/>
                    <a:pt x="7345" y="7376"/>
                  </a:cubicBezTo>
                  <a:cubicBezTo>
                    <a:pt x="5594" y="4374"/>
                    <a:pt x="4155" y="2091"/>
                    <a:pt x="3404" y="871"/>
                  </a:cubicBezTo>
                  <a:cubicBezTo>
                    <a:pt x="2842" y="-36"/>
                    <a:pt x="1778" y="-254"/>
                    <a:pt x="871" y="30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8"/>
            <p:cNvSpPr/>
            <p:nvPr/>
          </p:nvSpPr>
          <p:spPr>
            <a:xfrm>
              <a:off x="1556076" y="3639837"/>
              <a:ext cx="188423" cy="247183"/>
            </a:xfrm>
            <a:custGeom>
              <a:avLst/>
              <a:gdLst/>
              <a:ahLst/>
              <a:cxnLst/>
              <a:rect l="l" t="t" r="r" b="b"/>
              <a:pathLst>
                <a:path w="188423" h="247183" extrusionOk="0">
                  <a:moveTo>
                    <a:pt x="188423" y="0"/>
                  </a:moveTo>
                  <a:cubicBezTo>
                    <a:pt x="179386" y="16668"/>
                    <a:pt x="169160" y="32492"/>
                    <a:pt x="157526" y="47502"/>
                  </a:cubicBezTo>
                  <a:cubicBezTo>
                    <a:pt x="130194" y="82840"/>
                    <a:pt x="97327" y="113455"/>
                    <a:pt x="65867" y="145041"/>
                  </a:cubicBezTo>
                  <a:cubicBezTo>
                    <a:pt x="47135" y="163835"/>
                    <a:pt x="30217" y="184975"/>
                    <a:pt x="16426" y="207679"/>
                  </a:cubicBezTo>
                  <a:cubicBezTo>
                    <a:pt x="9233" y="219531"/>
                    <a:pt x="2135" y="232572"/>
                    <a:pt x="8" y="246488"/>
                  </a:cubicBezTo>
                  <a:cubicBezTo>
                    <a:pt x="-55" y="246832"/>
                    <a:pt x="258" y="247113"/>
                    <a:pt x="602" y="247175"/>
                  </a:cubicBezTo>
                  <a:cubicBezTo>
                    <a:pt x="946" y="247238"/>
                    <a:pt x="1228" y="246925"/>
                    <a:pt x="1290" y="246581"/>
                  </a:cubicBezTo>
                  <a:cubicBezTo>
                    <a:pt x="3667" y="231101"/>
                    <a:pt x="12110" y="216685"/>
                    <a:pt x="20335" y="203676"/>
                  </a:cubicBezTo>
                  <a:cubicBezTo>
                    <a:pt x="34345" y="181598"/>
                    <a:pt x="50950" y="161396"/>
                    <a:pt x="69307" y="142789"/>
                  </a:cubicBezTo>
                  <a:cubicBezTo>
                    <a:pt x="99704" y="111986"/>
                    <a:pt x="131351" y="82121"/>
                    <a:pt x="157745" y="47690"/>
                  </a:cubicBezTo>
                  <a:cubicBezTo>
                    <a:pt x="169285" y="32617"/>
                    <a:pt x="179448" y="16699"/>
                    <a:pt x="18842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8"/>
            <p:cNvSpPr/>
            <p:nvPr/>
          </p:nvSpPr>
          <p:spPr>
            <a:xfrm>
              <a:off x="1598452" y="3731684"/>
              <a:ext cx="13422" cy="77628"/>
            </a:xfrm>
            <a:custGeom>
              <a:avLst/>
              <a:gdLst/>
              <a:ahLst/>
              <a:cxnLst/>
              <a:rect l="l" t="t" r="r" b="b"/>
              <a:pathLst>
                <a:path w="13422" h="77628" extrusionOk="0">
                  <a:moveTo>
                    <a:pt x="4040" y="23266"/>
                  </a:moveTo>
                  <a:cubicBezTo>
                    <a:pt x="-869" y="40560"/>
                    <a:pt x="-1276" y="58479"/>
                    <a:pt x="2664" y="77117"/>
                  </a:cubicBezTo>
                  <a:cubicBezTo>
                    <a:pt x="2727" y="77461"/>
                    <a:pt x="3008" y="77680"/>
                    <a:pt x="3352" y="77618"/>
                  </a:cubicBezTo>
                  <a:cubicBezTo>
                    <a:pt x="3696" y="77555"/>
                    <a:pt x="3915" y="77180"/>
                    <a:pt x="3853" y="76836"/>
                  </a:cubicBezTo>
                  <a:cubicBezTo>
                    <a:pt x="131" y="59042"/>
                    <a:pt x="-619" y="40904"/>
                    <a:pt x="4040" y="23266"/>
                  </a:cubicBezTo>
                  <a:close/>
                  <a:moveTo>
                    <a:pt x="13422" y="0"/>
                  </a:moveTo>
                  <a:cubicBezTo>
                    <a:pt x="9388" y="7005"/>
                    <a:pt x="6636" y="14229"/>
                    <a:pt x="4416" y="21515"/>
                  </a:cubicBezTo>
                  <a:cubicBezTo>
                    <a:pt x="6605" y="13979"/>
                    <a:pt x="9669" y="6848"/>
                    <a:pt x="1342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8"/>
            <p:cNvSpPr/>
            <p:nvPr/>
          </p:nvSpPr>
          <p:spPr>
            <a:xfrm>
              <a:off x="1655711" y="3691311"/>
              <a:ext cx="5876" cy="55155"/>
            </a:xfrm>
            <a:custGeom>
              <a:avLst/>
              <a:gdLst/>
              <a:ahLst/>
              <a:cxnLst/>
              <a:rect l="l" t="t" r="r" b="b"/>
              <a:pathLst>
                <a:path w="5876" h="55155" extrusionOk="0">
                  <a:moveTo>
                    <a:pt x="5823" y="0"/>
                  </a:moveTo>
                  <a:cubicBezTo>
                    <a:pt x="-1276" y="17825"/>
                    <a:pt x="-2183" y="36776"/>
                    <a:pt x="4760" y="54820"/>
                  </a:cubicBezTo>
                  <a:cubicBezTo>
                    <a:pt x="4885" y="55133"/>
                    <a:pt x="5229" y="55227"/>
                    <a:pt x="5542" y="55102"/>
                  </a:cubicBezTo>
                  <a:cubicBezTo>
                    <a:pt x="5854" y="54976"/>
                    <a:pt x="5948" y="54632"/>
                    <a:pt x="5823" y="54320"/>
                  </a:cubicBezTo>
                  <a:cubicBezTo>
                    <a:pt x="-1182" y="35963"/>
                    <a:pt x="-1026" y="18419"/>
                    <a:pt x="582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8"/>
            <p:cNvSpPr/>
            <p:nvPr/>
          </p:nvSpPr>
          <p:spPr>
            <a:xfrm>
              <a:off x="1674211" y="3731156"/>
              <a:ext cx="59937" cy="4684"/>
            </a:xfrm>
            <a:custGeom>
              <a:avLst/>
              <a:gdLst/>
              <a:ahLst/>
              <a:cxnLst/>
              <a:rect l="l" t="t" r="r" b="b"/>
              <a:pathLst>
                <a:path w="59937" h="4684" extrusionOk="0">
                  <a:moveTo>
                    <a:pt x="802" y="27"/>
                  </a:moveTo>
                  <a:cubicBezTo>
                    <a:pt x="489" y="-67"/>
                    <a:pt x="114" y="90"/>
                    <a:pt x="20" y="402"/>
                  </a:cubicBezTo>
                  <a:cubicBezTo>
                    <a:pt x="-74" y="715"/>
                    <a:pt x="176" y="1090"/>
                    <a:pt x="520" y="1184"/>
                  </a:cubicBezTo>
                  <a:cubicBezTo>
                    <a:pt x="20003" y="7001"/>
                    <a:pt x="39986" y="4124"/>
                    <a:pt x="59937" y="2748"/>
                  </a:cubicBezTo>
                  <a:cubicBezTo>
                    <a:pt x="46834" y="3373"/>
                    <a:pt x="33575" y="4905"/>
                    <a:pt x="20472" y="3811"/>
                  </a:cubicBezTo>
                  <a:cubicBezTo>
                    <a:pt x="13748" y="3311"/>
                    <a:pt x="7244" y="1935"/>
                    <a:pt x="802" y="2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8"/>
            <p:cNvSpPr/>
            <p:nvPr/>
          </p:nvSpPr>
          <p:spPr>
            <a:xfrm>
              <a:off x="1634305" y="3772659"/>
              <a:ext cx="67945" cy="7249"/>
            </a:xfrm>
            <a:custGeom>
              <a:avLst/>
              <a:gdLst/>
              <a:ahLst/>
              <a:cxnLst/>
              <a:rect l="l" t="t" r="r" b="b"/>
              <a:pathLst>
                <a:path w="67945" h="7249" extrusionOk="0">
                  <a:moveTo>
                    <a:pt x="835" y="54"/>
                  </a:moveTo>
                  <a:cubicBezTo>
                    <a:pt x="523" y="-72"/>
                    <a:pt x="179" y="22"/>
                    <a:pt x="54" y="335"/>
                  </a:cubicBezTo>
                  <a:cubicBezTo>
                    <a:pt x="-71" y="648"/>
                    <a:pt x="22" y="1086"/>
                    <a:pt x="335" y="1211"/>
                  </a:cubicBezTo>
                  <a:cubicBezTo>
                    <a:pt x="21475" y="10248"/>
                    <a:pt x="45774" y="6965"/>
                    <a:pt x="67946" y="5120"/>
                  </a:cubicBezTo>
                  <a:cubicBezTo>
                    <a:pt x="45742" y="6589"/>
                    <a:pt x="21913" y="9060"/>
                    <a:pt x="835" y="5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28"/>
            <p:cNvSpPr/>
            <p:nvPr/>
          </p:nvSpPr>
          <p:spPr>
            <a:xfrm>
              <a:off x="1586059" y="3826647"/>
              <a:ext cx="64717" cy="3026"/>
            </a:xfrm>
            <a:custGeom>
              <a:avLst/>
              <a:gdLst/>
              <a:ahLst/>
              <a:cxnLst/>
              <a:rect l="l" t="t" r="r" b="b"/>
              <a:pathLst>
                <a:path w="64717" h="3026" extrusionOk="0">
                  <a:moveTo>
                    <a:pt x="704" y="11"/>
                  </a:moveTo>
                  <a:cubicBezTo>
                    <a:pt x="360" y="-52"/>
                    <a:pt x="78" y="167"/>
                    <a:pt x="16" y="511"/>
                  </a:cubicBezTo>
                  <a:cubicBezTo>
                    <a:pt x="-47" y="855"/>
                    <a:pt x="78" y="1136"/>
                    <a:pt x="391" y="1199"/>
                  </a:cubicBezTo>
                  <a:cubicBezTo>
                    <a:pt x="14745" y="4420"/>
                    <a:pt x="28942" y="2512"/>
                    <a:pt x="43484" y="1981"/>
                  </a:cubicBezTo>
                  <a:cubicBezTo>
                    <a:pt x="47018" y="1856"/>
                    <a:pt x="50614" y="1606"/>
                    <a:pt x="54148" y="1793"/>
                  </a:cubicBezTo>
                  <a:cubicBezTo>
                    <a:pt x="57682" y="1950"/>
                    <a:pt x="61184" y="2575"/>
                    <a:pt x="64718" y="2981"/>
                  </a:cubicBezTo>
                  <a:cubicBezTo>
                    <a:pt x="61215" y="2544"/>
                    <a:pt x="57713" y="1856"/>
                    <a:pt x="54148" y="1606"/>
                  </a:cubicBezTo>
                  <a:cubicBezTo>
                    <a:pt x="45298" y="1011"/>
                    <a:pt x="36291" y="1950"/>
                    <a:pt x="27473" y="2200"/>
                  </a:cubicBezTo>
                  <a:cubicBezTo>
                    <a:pt x="18435" y="2450"/>
                    <a:pt x="9585" y="2012"/>
                    <a:pt x="704" y="1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28"/>
            <p:cNvSpPr/>
            <p:nvPr/>
          </p:nvSpPr>
          <p:spPr>
            <a:xfrm>
              <a:off x="1481822" y="3902711"/>
              <a:ext cx="278407" cy="132727"/>
            </a:xfrm>
            <a:custGeom>
              <a:avLst/>
              <a:gdLst/>
              <a:ahLst/>
              <a:cxnLst/>
              <a:rect l="l" t="t" r="r" b="b"/>
              <a:pathLst>
                <a:path w="278407" h="132727" extrusionOk="0">
                  <a:moveTo>
                    <a:pt x="278408" y="0"/>
                  </a:moveTo>
                  <a:cubicBezTo>
                    <a:pt x="250138" y="24049"/>
                    <a:pt x="217708" y="45126"/>
                    <a:pt x="181464" y="54632"/>
                  </a:cubicBezTo>
                  <a:cubicBezTo>
                    <a:pt x="144938" y="64202"/>
                    <a:pt x="105723" y="62670"/>
                    <a:pt x="70823" y="78462"/>
                  </a:cubicBezTo>
                  <a:cubicBezTo>
                    <a:pt x="52372" y="86812"/>
                    <a:pt x="34234" y="97194"/>
                    <a:pt x="18442" y="109922"/>
                  </a:cubicBezTo>
                  <a:cubicBezTo>
                    <a:pt x="11187" y="115770"/>
                    <a:pt x="3212" y="122837"/>
                    <a:pt x="54" y="131906"/>
                  </a:cubicBezTo>
                  <a:cubicBezTo>
                    <a:pt x="-71" y="132219"/>
                    <a:pt x="22" y="132563"/>
                    <a:pt x="335" y="132688"/>
                  </a:cubicBezTo>
                  <a:cubicBezTo>
                    <a:pt x="648" y="132813"/>
                    <a:pt x="992" y="132626"/>
                    <a:pt x="1117" y="132313"/>
                  </a:cubicBezTo>
                  <a:cubicBezTo>
                    <a:pt x="4651" y="122150"/>
                    <a:pt x="14501" y="114394"/>
                    <a:pt x="22726" y="108171"/>
                  </a:cubicBezTo>
                  <a:cubicBezTo>
                    <a:pt x="38049" y="96537"/>
                    <a:pt x="55124" y="86624"/>
                    <a:pt x="72668" y="78744"/>
                  </a:cubicBezTo>
                  <a:cubicBezTo>
                    <a:pt x="107005" y="63326"/>
                    <a:pt x="145626" y="64577"/>
                    <a:pt x="181526" y="55008"/>
                  </a:cubicBezTo>
                  <a:cubicBezTo>
                    <a:pt x="217802" y="45345"/>
                    <a:pt x="250231" y="24173"/>
                    <a:pt x="278408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28"/>
            <p:cNvSpPr/>
            <p:nvPr/>
          </p:nvSpPr>
          <p:spPr>
            <a:xfrm>
              <a:off x="1538063" y="3921068"/>
              <a:ext cx="63646" cy="67601"/>
            </a:xfrm>
            <a:custGeom>
              <a:avLst/>
              <a:gdLst/>
              <a:ahLst/>
              <a:cxnLst/>
              <a:rect l="l" t="t" r="r" b="b"/>
              <a:pathLst>
                <a:path w="63646" h="67601" extrusionOk="0">
                  <a:moveTo>
                    <a:pt x="63647" y="0"/>
                  </a:moveTo>
                  <a:cubicBezTo>
                    <a:pt x="48105" y="7255"/>
                    <a:pt x="34595" y="18294"/>
                    <a:pt x="22993" y="30897"/>
                  </a:cubicBezTo>
                  <a:cubicBezTo>
                    <a:pt x="13267" y="41467"/>
                    <a:pt x="4886" y="53257"/>
                    <a:pt x="39" y="66860"/>
                  </a:cubicBezTo>
                  <a:cubicBezTo>
                    <a:pt x="-86" y="67173"/>
                    <a:pt x="102" y="67423"/>
                    <a:pt x="414" y="67548"/>
                  </a:cubicBezTo>
                  <a:cubicBezTo>
                    <a:pt x="727" y="67673"/>
                    <a:pt x="1071" y="67579"/>
                    <a:pt x="1196" y="67267"/>
                  </a:cubicBezTo>
                  <a:cubicBezTo>
                    <a:pt x="6450" y="52538"/>
                    <a:pt x="15644" y="39591"/>
                    <a:pt x="26308" y="28270"/>
                  </a:cubicBezTo>
                  <a:cubicBezTo>
                    <a:pt x="37097" y="16824"/>
                    <a:pt x="49481" y="6849"/>
                    <a:pt x="63647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28"/>
            <p:cNvSpPr/>
            <p:nvPr/>
          </p:nvSpPr>
          <p:spPr>
            <a:xfrm>
              <a:off x="1618777" y="3916471"/>
              <a:ext cx="46666" cy="49668"/>
            </a:xfrm>
            <a:custGeom>
              <a:avLst/>
              <a:gdLst/>
              <a:ahLst/>
              <a:cxnLst/>
              <a:rect l="l" t="t" r="r" b="b"/>
              <a:pathLst>
                <a:path w="46666" h="49668" extrusionOk="0">
                  <a:moveTo>
                    <a:pt x="46666" y="0"/>
                  </a:moveTo>
                  <a:cubicBezTo>
                    <a:pt x="38785" y="4660"/>
                    <a:pt x="31155" y="9757"/>
                    <a:pt x="24181" y="15730"/>
                  </a:cubicBezTo>
                  <a:cubicBezTo>
                    <a:pt x="13580" y="24830"/>
                    <a:pt x="4636" y="35525"/>
                    <a:pt x="39" y="48847"/>
                  </a:cubicBezTo>
                  <a:cubicBezTo>
                    <a:pt x="-86" y="49160"/>
                    <a:pt x="102" y="49504"/>
                    <a:pt x="414" y="49629"/>
                  </a:cubicBezTo>
                  <a:cubicBezTo>
                    <a:pt x="727" y="49754"/>
                    <a:pt x="1071" y="49566"/>
                    <a:pt x="1196" y="49254"/>
                  </a:cubicBezTo>
                  <a:cubicBezTo>
                    <a:pt x="8545" y="28082"/>
                    <a:pt x="26965" y="11884"/>
                    <a:pt x="46666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28"/>
            <p:cNvSpPr/>
            <p:nvPr/>
          </p:nvSpPr>
          <p:spPr>
            <a:xfrm>
              <a:off x="1668227" y="3956093"/>
              <a:ext cx="45594" cy="5847"/>
            </a:xfrm>
            <a:custGeom>
              <a:avLst/>
              <a:gdLst/>
              <a:ahLst/>
              <a:cxnLst/>
              <a:rect l="l" t="t" r="r" b="b"/>
              <a:pathLst>
                <a:path w="45594" h="5847" extrusionOk="0">
                  <a:moveTo>
                    <a:pt x="938" y="62"/>
                  </a:moveTo>
                  <a:cubicBezTo>
                    <a:pt x="625" y="-94"/>
                    <a:pt x="218" y="62"/>
                    <a:pt x="62" y="344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3408" y="2720"/>
                    <a:pt x="6504" y="4002"/>
                    <a:pt x="9913" y="4753"/>
                  </a:cubicBezTo>
                  <a:cubicBezTo>
                    <a:pt x="17887" y="6442"/>
                    <a:pt x="25987" y="5441"/>
                    <a:pt x="34055" y="5253"/>
                  </a:cubicBezTo>
                  <a:cubicBezTo>
                    <a:pt x="37964" y="5159"/>
                    <a:pt x="41717" y="5378"/>
                    <a:pt x="45594" y="5848"/>
                  </a:cubicBezTo>
                  <a:cubicBezTo>
                    <a:pt x="41717" y="5284"/>
                    <a:pt x="37964" y="4972"/>
                    <a:pt x="34055" y="4972"/>
                  </a:cubicBezTo>
                  <a:cubicBezTo>
                    <a:pt x="27300" y="4941"/>
                    <a:pt x="20545" y="5534"/>
                    <a:pt x="13822" y="4471"/>
                  </a:cubicBezTo>
                  <a:cubicBezTo>
                    <a:pt x="9256" y="3752"/>
                    <a:pt x="5034" y="2189"/>
                    <a:pt x="938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28"/>
            <p:cNvSpPr/>
            <p:nvPr/>
          </p:nvSpPr>
          <p:spPr>
            <a:xfrm>
              <a:off x="1568996" y="3975228"/>
              <a:ext cx="65175" cy="27648"/>
            </a:xfrm>
            <a:custGeom>
              <a:avLst/>
              <a:gdLst/>
              <a:ahLst/>
              <a:cxnLst/>
              <a:rect l="l" t="t" r="r" b="b"/>
              <a:pathLst>
                <a:path w="65175" h="27648" extrusionOk="0">
                  <a:moveTo>
                    <a:pt x="973" y="97"/>
                  </a:moveTo>
                  <a:cubicBezTo>
                    <a:pt x="692" y="-90"/>
                    <a:pt x="285" y="4"/>
                    <a:pt x="98" y="285"/>
                  </a:cubicBezTo>
                  <a:cubicBezTo>
                    <a:pt x="-90" y="567"/>
                    <a:pt x="4" y="879"/>
                    <a:pt x="285" y="1067"/>
                  </a:cubicBezTo>
                  <a:cubicBezTo>
                    <a:pt x="19830" y="14420"/>
                    <a:pt x="43722" y="18361"/>
                    <a:pt x="65175" y="27648"/>
                  </a:cubicBezTo>
                  <a:cubicBezTo>
                    <a:pt x="43941" y="17985"/>
                    <a:pt x="20456" y="13388"/>
                    <a:pt x="973" y="9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28"/>
            <p:cNvSpPr/>
            <p:nvPr/>
          </p:nvSpPr>
          <p:spPr>
            <a:xfrm>
              <a:off x="1439873" y="4131186"/>
              <a:ext cx="263378" cy="47068"/>
            </a:xfrm>
            <a:custGeom>
              <a:avLst/>
              <a:gdLst/>
              <a:ahLst/>
              <a:cxnLst/>
              <a:rect l="l" t="t" r="r" b="b"/>
              <a:pathLst>
                <a:path w="263378" h="47068" extrusionOk="0">
                  <a:moveTo>
                    <a:pt x="263379" y="0"/>
                  </a:moveTo>
                  <a:cubicBezTo>
                    <a:pt x="244584" y="2689"/>
                    <a:pt x="225758" y="7036"/>
                    <a:pt x="206713" y="7036"/>
                  </a:cubicBezTo>
                  <a:cubicBezTo>
                    <a:pt x="197394" y="7036"/>
                    <a:pt x="187950" y="6098"/>
                    <a:pt x="178662" y="5379"/>
                  </a:cubicBezTo>
                  <a:cubicBezTo>
                    <a:pt x="165966" y="4409"/>
                    <a:pt x="153363" y="3346"/>
                    <a:pt x="140635" y="2627"/>
                  </a:cubicBezTo>
                  <a:cubicBezTo>
                    <a:pt x="100919" y="438"/>
                    <a:pt x="61485" y="3127"/>
                    <a:pt x="27086" y="25205"/>
                  </a:cubicBezTo>
                  <a:cubicBezTo>
                    <a:pt x="24521" y="26863"/>
                    <a:pt x="22051" y="28552"/>
                    <a:pt x="19455" y="30177"/>
                  </a:cubicBezTo>
                  <a:cubicBezTo>
                    <a:pt x="12200" y="34712"/>
                    <a:pt x="5101" y="38965"/>
                    <a:pt x="98" y="46095"/>
                  </a:cubicBezTo>
                  <a:cubicBezTo>
                    <a:pt x="-90" y="46377"/>
                    <a:pt x="4" y="46783"/>
                    <a:pt x="285" y="46971"/>
                  </a:cubicBezTo>
                  <a:cubicBezTo>
                    <a:pt x="567" y="47158"/>
                    <a:pt x="973" y="47064"/>
                    <a:pt x="1161" y="46783"/>
                  </a:cubicBezTo>
                  <a:cubicBezTo>
                    <a:pt x="6039" y="39778"/>
                    <a:pt x="12919" y="35681"/>
                    <a:pt x="20018" y="31241"/>
                  </a:cubicBezTo>
                  <a:cubicBezTo>
                    <a:pt x="24896" y="28176"/>
                    <a:pt x="29650" y="24893"/>
                    <a:pt x="34685" y="22047"/>
                  </a:cubicBezTo>
                  <a:cubicBezTo>
                    <a:pt x="69772" y="2220"/>
                    <a:pt x="108956" y="1157"/>
                    <a:pt x="148140" y="3565"/>
                  </a:cubicBezTo>
                  <a:cubicBezTo>
                    <a:pt x="162150" y="4440"/>
                    <a:pt x="176160" y="5754"/>
                    <a:pt x="190170" y="6504"/>
                  </a:cubicBezTo>
                  <a:cubicBezTo>
                    <a:pt x="195674" y="6817"/>
                    <a:pt x="201178" y="7318"/>
                    <a:pt x="206682" y="7286"/>
                  </a:cubicBezTo>
                  <a:cubicBezTo>
                    <a:pt x="225789" y="7224"/>
                    <a:pt x="244584" y="2752"/>
                    <a:pt x="263379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28"/>
            <p:cNvSpPr/>
            <p:nvPr/>
          </p:nvSpPr>
          <p:spPr>
            <a:xfrm>
              <a:off x="1379705" y="4302058"/>
              <a:ext cx="263378" cy="47068"/>
            </a:xfrm>
            <a:custGeom>
              <a:avLst/>
              <a:gdLst/>
              <a:ahLst/>
              <a:cxnLst/>
              <a:rect l="l" t="t" r="r" b="b"/>
              <a:pathLst>
                <a:path w="263378" h="47068" extrusionOk="0">
                  <a:moveTo>
                    <a:pt x="263379" y="0"/>
                  </a:moveTo>
                  <a:cubicBezTo>
                    <a:pt x="244584" y="2689"/>
                    <a:pt x="225758" y="7036"/>
                    <a:pt x="206713" y="7036"/>
                  </a:cubicBezTo>
                  <a:cubicBezTo>
                    <a:pt x="197394" y="7036"/>
                    <a:pt x="187950" y="6098"/>
                    <a:pt x="178662" y="5379"/>
                  </a:cubicBezTo>
                  <a:cubicBezTo>
                    <a:pt x="165966" y="4409"/>
                    <a:pt x="153363" y="3346"/>
                    <a:pt x="140635" y="2627"/>
                  </a:cubicBezTo>
                  <a:cubicBezTo>
                    <a:pt x="100919" y="437"/>
                    <a:pt x="61485" y="3127"/>
                    <a:pt x="27086" y="25205"/>
                  </a:cubicBezTo>
                  <a:cubicBezTo>
                    <a:pt x="24521" y="26863"/>
                    <a:pt x="22051" y="28552"/>
                    <a:pt x="19455" y="30177"/>
                  </a:cubicBezTo>
                  <a:cubicBezTo>
                    <a:pt x="12200" y="34712"/>
                    <a:pt x="5101" y="38965"/>
                    <a:pt x="98" y="46095"/>
                  </a:cubicBezTo>
                  <a:cubicBezTo>
                    <a:pt x="-90" y="46377"/>
                    <a:pt x="4" y="46783"/>
                    <a:pt x="285" y="46971"/>
                  </a:cubicBezTo>
                  <a:cubicBezTo>
                    <a:pt x="567" y="47158"/>
                    <a:pt x="973" y="47064"/>
                    <a:pt x="1161" y="46783"/>
                  </a:cubicBezTo>
                  <a:cubicBezTo>
                    <a:pt x="6039" y="39778"/>
                    <a:pt x="12919" y="35681"/>
                    <a:pt x="20018" y="31241"/>
                  </a:cubicBezTo>
                  <a:cubicBezTo>
                    <a:pt x="24897" y="28176"/>
                    <a:pt x="29650" y="24893"/>
                    <a:pt x="34685" y="22047"/>
                  </a:cubicBezTo>
                  <a:cubicBezTo>
                    <a:pt x="69772" y="2220"/>
                    <a:pt x="108956" y="1157"/>
                    <a:pt x="148140" y="3565"/>
                  </a:cubicBezTo>
                  <a:cubicBezTo>
                    <a:pt x="162150" y="4440"/>
                    <a:pt x="176160" y="5754"/>
                    <a:pt x="190170" y="6504"/>
                  </a:cubicBezTo>
                  <a:cubicBezTo>
                    <a:pt x="195674" y="6817"/>
                    <a:pt x="201178" y="7318"/>
                    <a:pt x="206682" y="7286"/>
                  </a:cubicBezTo>
                  <a:cubicBezTo>
                    <a:pt x="225758" y="7224"/>
                    <a:pt x="244584" y="2783"/>
                    <a:pt x="263379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28"/>
            <p:cNvSpPr/>
            <p:nvPr/>
          </p:nvSpPr>
          <p:spPr>
            <a:xfrm>
              <a:off x="1488534" y="4100414"/>
              <a:ext cx="38811" cy="44096"/>
            </a:xfrm>
            <a:custGeom>
              <a:avLst/>
              <a:gdLst/>
              <a:ahLst/>
              <a:cxnLst/>
              <a:rect l="l" t="t" r="r" b="b"/>
              <a:pathLst>
                <a:path w="38811" h="44096" extrusionOk="0">
                  <a:moveTo>
                    <a:pt x="38811" y="0"/>
                  </a:moveTo>
                  <a:cubicBezTo>
                    <a:pt x="27115" y="5066"/>
                    <a:pt x="16201" y="13197"/>
                    <a:pt x="8321" y="23267"/>
                  </a:cubicBezTo>
                  <a:cubicBezTo>
                    <a:pt x="3661" y="29209"/>
                    <a:pt x="378" y="35776"/>
                    <a:pt x="2" y="43406"/>
                  </a:cubicBezTo>
                  <a:cubicBezTo>
                    <a:pt x="-29" y="43750"/>
                    <a:pt x="253" y="44063"/>
                    <a:pt x="597" y="44094"/>
                  </a:cubicBezTo>
                  <a:cubicBezTo>
                    <a:pt x="941" y="44125"/>
                    <a:pt x="1253" y="43844"/>
                    <a:pt x="1285" y="43500"/>
                  </a:cubicBezTo>
                  <a:cubicBezTo>
                    <a:pt x="1691" y="35275"/>
                    <a:pt x="5538" y="28020"/>
                    <a:pt x="10666" y="21703"/>
                  </a:cubicBezTo>
                  <a:cubicBezTo>
                    <a:pt x="18140" y="12478"/>
                    <a:pt x="28054" y="4910"/>
                    <a:pt x="3881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28"/>
            <p:cNvSpPr/>
            <p:nvPr/>
          </p:nvSpPr>
          <p:spPr>
            <a:xfrm>
              <a:off x="1428366" y="4271286"/>
              <a:ext cx="38811" cy="44096"/>
            </a:xfrm>
            <a:custGeom>
              <a:avLst/>
              <a:gdLst/>
              <a:ahLst/>
              <a:cxnLst/>
              <a:rect l="l" t="t" r="r" b="b"/>
              <a:pathLst>
                <a:path w="38811" h="44096" extrusionOk="0">
                  <a:moveTo>
                    <a:pt x="38811" y="0"/>
                  </a:moveTo>
                  <a:cubicBezTo>
                    <a:pt x="27115" y="5066"/>
                    <a:pt x="16201" y="13197"/>
                    <a:pt x="8321" y="23267"/>
                  </a:cubicBezTo>
                  <a:cubicBezTo>
                    <a:pt x="3661" y="29209"/>
                    <a:pt x="378" y="35776"/>
                    <a:pt x="2" y="43406"/>
                  </a:cubicBezTo>
                  <a:cubicBezTo>
                    <a:pt x="-29" y="43750"/>
                    <a:pt x="253" y="44063"/>
                    <a:pt x="596" y="44094"/>
                  </a:cubicBezTo>
                  <a:cubicBezTo>
                    <a:pt x="941" y="44125"/>
                    <a:pt x="1253" y="43844"/>
                    <a:pt x="1284" y="43500"/>
                  </a:cubicBezTo>
                  <a:cubicBezTo>
                    <a:pt x="1691" y="35275"/>
                    <a:pt x="5538" y="28020"/>
                    <a:pt x="10666" y="21703"/>
                  </a:cubicBezTo>
                  <a:cubicBezTo>
                    <a:pt x="18140" y="12478"/>
                    <a:pt x="28022" y="4941"/>
                    <a:pt x="3881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28"/>
            <p:cNvSpPr/>
            <p:nvPr/>
          </p:nvSpPr>
          <p:spPr>
            <a:xfrm>
              <a:off x="1571263" y="4095035"/>
              <a:ext cx="79232" cy="38942"/>
            </a:xfrm>
            <a:custGeom>
              <a:avLst/>
              <a:gdLst/>
              <a:ahLst/>
              <a:cxnLst/>
              <a:rect l="l" t="t" r="r" b="b"/>
              <a:pathLst>
                <a:path w="79232" h="38942" extrusionOk="0">
                  <a:moveTo>
                    <a:pt x="79232" y="0"/>
                  </a:moveTo>
                  <a:cubicBezTo>
                    <a:pt x="50399" y="3315"/>
                    <a:pt x="19096" y="15136"/>
                    <a:pt x="176" y="38027"/>
                  </a:cubicBezTo>
                  <a:cubicBezTo>
                    <a:pt x="-43" y="38277"/>
                    <a:pt x="-74" y="38590"/>
                    <a:pt x="176" y="38809"/>
                  </a:cubicBezTo>
                  <a:cubicBezTo>
                    <a:pt x="426" y="39028"/>
                    <a:pt x="833" y="38965"/>
                    <a:pt x="1052" y="38715"/>
                  </a:cubicBezTo>
                  <a:cubicBezTo>
                    <a:pt x="20065" y="15730"/>
                    <a:pt x="50243" y="3753"/>
                    <a:pt x="7923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28"/>
            <p:cNvSpPr/>
            <p:nvPr/>
          </p:nvSpPr>
          <p:spPr>
            <a:xfrm>
              <a:off x="1511064" y="4265907"/>
              <a:ext cx="79232" cy="38942"/>
            </a:xfrm>
            <a:custGeom>
              <a:avLst/>
              <a:gdLst/>
              <a:ahLst/>
              <a:cxnLst/>
              <a:rect l="l" t="t" r="r" b="b"/>
              <a:pathLst>
                <a:path w="79232" h="38942" extrusionOk="0">
                  <a:moveTo>
                    <a:pt x="79232" y="0"/>
                  </a:moveTo>
                  <a:cubicBezTo>
                    <a:pt x="50399" y="3315"/>
                    <a:pt x="19096" y="15136"/>
                    <a:pt x="176" y="38027"/>
                  </a:cubicBezTo>
                  <a:cubicBezTo>
                    <a:pt x="-43" y="38277"/>
                    <a:pt x="-74" y="38590"/>
                    <a:pt x="176" y="38809"/>
                  </a:cubicBezTo>
                  <a:cubicBezTo>
                    <a:pt x="426" y="39028"/>
                    <a:pt x="833" y="38965"/>
                    <a:pt x="1052" y="38715"/>
                  </a:cubicBezTo>
                  <a:cubicBezTo>
                    <a:pt x="20097" y="15730"/>
                    <a:pt x="50274" y="3753"/>
                    <a:pt x="7923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28"/>
            <p:cNvSpPr/>
            <p:nvPr/>
          </p:nvSpPr>
          <p:spPr>
            <a:xfrm>
              <a:off x="1588670" y="4135221"/>
              <a:ext cx="45688" cy="26236"/>
            </a:xfrm>
            <a:custGeom>
              <a:avLst/>
              <a:gdLst/>
              <a:ahLst/>
              <a:cxnLst/>
              <a:rect l="l" t="t" r="r" b="b"/>
              <a:pathLst>
                <a:path w="45688" h="26236" extrusionOk="0">
                  <a:moveTo>
                    <a:pt x="844" y="62"/>
                  </a:moveTo>
                  <a:cubicBezTo>
                    <a:pt x="531" y="-94"/>
                    <a:pt x="218" y="62"/>
                    <a:pt x="62" y="343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10663" y="6285"/>
                    <a:pt x="19920" y="12946"/>
                    <a:pt x="29864" y="18700"/>
                  </a:cubicBezTo>
                  <a:cubicBezTo>
                    <a:pt x="34962" y="21671"/>
                    <a:pt x="40247" y="23954"/>
                    <a:pt x="45688" y="26237"/>
                  </a:cubicBezTo>
                  <a:cubicBezTo>
                    <a:pt x="40309" y="23860"/>
                    <a:pt x="35087" y="21421"/>
                    <a:pt x="30052" y="18325"/>
                  </a:cubicBezTo>
                  <a:cubicBezTo>
                    <a:pt x="20233" y="12289"/>
                    <a:pt x="11195" y="5253"/>
                    <a:pt x="844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28"/>
            <p:cNvSpPr/>
            <p:nvPr/>
          </p:nvSpPr>
          <p:spPr>
            <a:xfrm>
              <a:off x="1528471" y="4306092"/>
              <a:ext cx="45688" cy="26236"/>
            </a:xfrm>
            <a:custGeom>
              <a:avLst/>
              <a:gdLst/>
              <a:ahLst/>
              <a:cxnLst/>
              <a:rect l="l" t="t" r="r" b="b"/>
              <a:pathLst>
                <a:path w="45688" h="26236" extrusionOk="0">
                  <a:moveTo>
                    <a:pt x="844" y="62"/>
                  </a:moveTo>
                  <a:cubicBezTo>
                    <a:pt x="531" y="-94"/>
                    <a:pt x="218" y="62"/>
                    <a:pt x="62" y="343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10663" y="6285"/>
                    <a:pt x="19920" y="12946"/>
                    <a:pt x="29864" y="18700"/>
                  </a:cubicBezTo>
                  <a:cubicBezTo>
                    <a:pt x="34962" y="21671"/>
                    <a:pt x="40247" y="23954"/>
                    <a:pt x="45688" y="26237"/>
                  </a:cubicBezTo>
                  <a:cubicBezTo>
                    <a:pt x="40309" y="23860"/>
                    <a:pt x="35087" y="21421"/>
                    <a:pt x="30052" y="18325"/>
                  </a:cubicBezTo>
                  <a:cubicBezTo>
                    <a:pt x="20233" y="12321"/>
                    <a:pt x="11226" y="5253"/>
                    <a:pt x="844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28"/>
            <p:cNvSpPr/>
            <p:nvPr/>
          </p:nvSpPr>
          <p:spPr>
            <a:xfrm>
              <a:off x="1522729" y="4136913"/>
              <a:ext cx="60248" cy="43307"/>
            </a:xfrm>
            <a:custGeom>
              <a:avLst/>
              <a:gdLst/>
              <a:ahLst/>
              <a:cxnLst/>
              <a:rect l="l" t="t" r="r" b="b"/>
              <a:pathLst>
                <a:path w="60248" h="43307" extrusionOk="0">
                  <a:moveTo>
                    <a:pt x="238" y="121"/>
                  </a:moveTo>
                  <a:cubicBezTo>
                    <a:pt x="-44" y="340"/>
                    <a:pt x="-75" y="746"/>
                    <a:pt x="144" y="996"/>
                  </a:cubicBezTo>
                  <a:cubicBezTo>
                    <a:pt x="14935" y="20323"/>
                    <a:pt x="38671" y="33144"/>
                    <a:pt x="60249" y="43308"/>
                  </a:cubicBezTo>
                  <a:cubicBezTo>
                    <a:pt x="38577" y="32613"/>
                    <a:pt x="16092" y="19729"/>
                    <a:pt x="1113" y="214"/>
                  </a:cubicBezTo>
                  <a:cubicBezTo>
                    <a:pt x="894" y="-36"/>
                    <a:pt x="488" y="-67"/>
                    <a:pt x="238" y="12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28"/>
            <p:cNvSpPr/>
            <p:nvPr/>
          </p:nvSpPr>
          <p:spPr>
            <a:xfrm>
              <a:off x="1462530" y="4307793"/>
              <a:ext cx="60248" cy="43330"/>
            </a:xfrm>
            <a:custGeom>
              <a:avLst/>
              <a:gdLst/>
              <a:ahLst/>
              <a:cxnLst/>
              <a:rect l="l" t="t" r="r" b="b"/>
              <a:pathLst>
                <a:path w="60248" h="43330" extrusionOk="0">
                  <a:moveTo>
                    <a:pt x="238" y="144"/>
                  </a:moveTo>
                  <a:cubicBezTo>
                    <a:pt x="-44" y="363"/>
                    <a:pt x="-75" y="769"/>
                    <a:pt x="144" y="1019"/>
                  </a:cubicBezTo>
                  <a:cubicBezTo>
                    <a:pt x="14935" y="20346"/>
                    <a:pt x="38671" y="33167"/>
                    <a:pt x="60249" y="43331"/>
                  </a:cubicBezTo>
                  <a:cubicBezTo>
                    <a:pt x="38577" y="32635"/>
                    <a:pt x="16092" y="19751"/>
                    <a:pt x="1113" y="237"/>
                  </a:cubicBezTo>
                  <a:cubicBezTo>
                    <a:pt x="926" y="-44"/>
                    <a:pt x="519" y="-75"/>
                    <a:pt x="238" y="14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28"/>
            <p:cNvSpPr/>
            <p:nvPr/>
          </p:nvSpPr>
          <p:spPr>
            <a:xfrm>
              <a:off x="1461855" y="4159741"/>
              <a:ext cx="57202" cy="30768"/>
            </a:xfrm>
            <a:custGeom>
              <a:avLst/>
              <a:gdLst/>
              <a:ahLst/>
              <a:cxnLst/>
              <a:rect l="l" t="t" r="r" b="b"/>
              <a:pathLst>
                <a:path w="57202" h="30768" extrusionOk="0">
                  <a:moveTo>
                    <a:pt x="1006" y="90"/>
                  </a:moveTo>
                  <a:cubicBezTo>
                    <a:pt x="725" y="-97"/>
                    <a:pt x="318" y="28"/>
                    <a:pt x="131" y="278"/>
                  </a:cubicBezTo>
                  <a:cubicBezTo>
                    <a:pt x="-57" y="559"/>
                    <a:pt x="-57" y="966"/>
                    <a:pt x="225" y="1154"/>
                  </a:cubicBezTo>
                  <a:cubicBezTo>
                    <a:pt x="10326" y="8534"/>
                    <a:pt x="20802" y="15226"/>
                    <a:pt x="32091" y="20699"/>
                  </a:cubicBezTo>
                  <a:cubicBezTo>
                    <a:pt x="40222" y="24670"/>
                    <a:pt x="48634" y="27829"/>
                    <a:pt x="57203" y="30768"/>
                  </a:cubicBezTo>
                  <a:cubicBezTo>
                    <a:pt x="47102" y="27078"/>
                    <a:pt x="37220" y="22950"/>
                    <a:pt x="27775" y="17759"/>
                  </a:cubicBezTo>
                  <a:cubicBezTo>
                    <a:pt x="18363" y="12568"/>
                    <a:pt x="9700" y="6376"/>
                    <a:pt x="1006" y="9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28"/>
            <p:cNvSpPr/>
            <p:nvPr/>
          </p:nvSpPr>
          <p:spPr>
            <a:xfrm>
              <a:off x="1401656" y="4330613"/>
              <a:ext cx="57202" cy="30768"/>
            </a:xfrm>
            <a:custGeom>
              <a:avLst/>
              <a:gdLst/>
              <a:ahLst/>
              <a:cxnLst/>
              <a:rect l="l" t="t" r="r" b="b"/>
              <a:pathLst>
                <a:path w="57202" h="30768" extrusionOk="0">
                  <a:moveTo>
                    <a:pt x="1006" y="90"/>
                  </a:moveTo>
                  <a:cubicBezTo>
                    <a:pt x="725" y="-97"/>
                    <a:pt x="318" y="28"/>
                    <a:pt x="131" y="278"/>
                  </a:cubicBezTo>
                  <a:cubicBezTo>
                    <a:pt x="-57" y="559"/>
                    <a:pt x="-57" y="966"/>
                    <a:pt x="225" y="1154"/>
                  </a:cubicBezTo>
                  <a:cubicBezTo>
                    <a:pt x="10326" y="8503"/>
                    <a:pt x="20802" y="15226"/>
                    <a:pt x="32091" y="20699"/>
                  </a:cubicBezTo>
                  <a:cubicBezTo>
                    <a:pt x="40253" y="24670"/>
                    <a:pt x="48634" y="27829"/>
                    <a:pt x="57203" y="30769"/>
                  </a:cubicBezTo>
                  <a:cubicBezTo>
                    <a:pt x="47102" y="27078"/>
                    <a:pt x="37220" y="22950"/>
                    <a:pt x="27775" y="17759"/>
                  </a:cubicBezTo>
                  <a:cubicBezTo>
                    <a:pt x="18363" y="12599"/>
                    <a:pt x="9700" y="6407"/>
                    <a:pt x="1006" y="9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28"/>
            <p:cNvSpPr/>
            <p:nvPr/>
          </p:nvSpPr>
          <p:spPr>
            <a:xfrm>
              <a:off x="1364001" y="3630549"/>
              <a:ext cx="136469" cy="245652"/>
            </a:xfrm>
            <a:custGeom>
              <a:avLst/>
              <a:gdLst/>
              <a:ahLst/>
              <a:cxnLst/>
              <a:rect l="l" t="t" r="r" b="b"/>
              <a:pathLst>
                <a:path w="136469" h="245652" extrusionOk="0">
                  <a:moveTo>
                    <a:pt x="5044" y="36526"/>
                  </a:moveTo>
                  <a:cubicBezTo>
                    <a:pt x="9234" y="49879"/>
                    <a:pt x="15395" y="62795"/>
                    <a:pt x="21649" y="74428"/>
                  </a:cubicBezTo>
                  <a:cubicBezTo>
                    <a:pt x="44259" y="116489"/>
                    <a:pt x="73718" y="154141"/>
                    <a:pt x="102582" y="191980"/>
                  </a:cubicBezTo>
                  <a:cubicBezTo>
                    <a:pt x="107304" y="198172"/>
                    <a:pt x="111276" y="204740"/>
                    <a:pt x="114903" y="211619"/>
                  </a:cubicBezTo>
                  <a:cubicBezTo>
                    <a:pt x="121095" y="223346"/>
                    <a:pt x="126411" y="235543"/>
                    <a:pt x="135418" y="245425"/>
                  </a:cubicBezTo>
                  <a:cubicBezTo>
                    <a:pt x="135637" y="245675"/>
                    <a:pt x="136043" y="245737"/>
                    <a:pt x="136293" y="245518"/>
                  </a:cubicBezTo>
                  <a:cubicBezTo>
                    <a:pt x="136544" y="245300"/>
                    <a:pt x="136512" y="244893"/>
                    <a:pt x="136293" y="244643"/>
                  </a:cubicBezTo>
                  <a:cubicBezTo>
                    <a:pt x="127350" y="234823"/>
                    <a:pt x="122127" y="222627"/>
                    <a:pt x="115966" y="211025"/>
                  </a:cubicBezTo>
                  <a:cubicBezTo>
                    <a:pt x="112308" y="204114"/>
                    <a:pt x="108242" y="197484"/>
                    <a:pt x="103458" y="191292"/>
                  </a:cubicBezTo>
                  <a:cubicBezTo>
                    <a:pt x="73436" y="152327"/>
                    <a:pt x="42289" y="113456"/>
                    <a:pt x="19523" y="69612"/>
                  </a:cubicBezTo>
                  <a:cubicBezTo>
                    <a:pt x="14081" y="59230"/>
                    <a:pt x="8765" y="48097"/>
                    <a:pt x="5044" y="36526"/>
                  </a:cubicBezTo>
                  <a:close/>
                  <a:moveTo>
                    <a:pt x="3762" y="31460"/>
                  </a:moveTo>
                  <a:cubicBezTo>
                    <a:pt x="4231" y="33149"/>
                    <a:pt x="4481" y="34869"/>
                    <a:pt x="5044" y="36526"/>
                  </a:cubicBezTo>
                  <a:cubicBezTo>
                    <a:pt x="4512" y="34869"/>
                    <a:pt x="4231" y="33149"/>
                    <a:pt x="3762" y="31460"/>
                  </a:cubicBezTo>
                  <a:close/>
                  <a:moveTo>
                    <a:pt x="822" y="18451"/>
                  </a:moveTo>
                  <a:cubicBezTo>
                    <a:pt x="1416" y="22798"/>
                    <a:pt x="2605" y="27144"/>
                    <a:pt x="3762" y="31460"/>
                  </a:cubicBezTo>
                  <a:cubicBezTo>
                    <a:pt x="2573" y="27176"/>
                    <a:pt x="1447" y="22829"/>
                    <a:pt x="822" y="18451"/>
                  </a:cubicBezTo>
                  <a:close/>
                  <a:moveTo>
                    <a:pt x="353" y="0"/>
                  </a:moveTo>
                  <a:cubicBezTo>
                    <a:pt x="-272" y="6192"/>
                    <a:pt x="-22" y="12353"/>
                    <a:pt x="853" y="18482"/>
                  </a:cubicBezTo>
                  <a:cubicBezTo>
                    <a:pt x="9" y="12290"/>
                    <a:pt x="-304" y="6130"/>
                    <a:pt x="35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28"/>
            <p:cNvSpPr/>
            <p:nvPr/>
          </p:nvSpPr>
          <p:spPr>
            <a:xfrm>
              <a:off x="1386714" y="3762361"/>
              <a:ext cx="71929" cy="49127"/>
            </a:xfrm>
            <a:custGeom>
              <a:avLst/>
              <a:gdLst/>
              <a:ahLst/>
              <a:cxnLst/>
              <a:rect l="l" t="t" r="r" b="b"/>
              <a:pathLst>
                <a:path w="71929" h="49127" extrusionOk="0">
                  <a:moveTo>
                    <a:pt x="0" y="0"/>
                  </a:moveTo>
                  <a:cubicBezTo>
                    <a:pt x="11508" y="15136"/>
                    <a:pt x="24549" y="30021"/>
                    <a:pt x="40748" y="40279"/>
                  </a:cubicBezTo>
                  <a:cubicBezTo>
                    <a:pt x="50036" y="46158"/>
                    <a:pt x="60324" y="50192"/>
                    <a:pt x="71426" y="48879"/>
                  </a:cubicBezTo>
                  <a:cubicBezTo>
                    <a:pt x="71770" y="48847"/>
                    <a:pt x="71957" y="48535"/>
                    <a:pt x="71926" y="48191"/>
                  </a:cubicBezTo>
                  <a:cubicBezTo>
                    <a:pt x="71895" y="47847"/>
                    <a:pt x="71582" y="47565"/>
                    <a:pt x="71238" y="47596"/>
                  </a:cubicBezTo>
                  <a:cubicBezTo>
                    <a:pt x="59167" y="49035"/>
                    <a:pt x="47784" y="44032"/>
                    <a:pt x="37902" y="37433"/>
                  </a:cubicBezTo>
                  <a:cubicBezTo>
                    <a:pt x="23110" y="27520"/>
                    <a:pt x="10945" y="1394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1364167" y="3708636"/>
              <a:ext cx="44214" cy="31987"/>
            </a:xfrm>
            <a:custGeom>
              <a:avLst/>
              <a:gdLst/>
              <a:ahLst/>
              <a:cxnLst/>
              <a:rect l="l" t="t" r="r" b="b"/>
              <a:pathLst>
                <a:path w="44214" h="31987" extrusionOk="0">
                  <a:moveTo>
                    <a:pt x="0" y="0"/>
                  </a:moveTo>
                  <a:cubicBezTo>
                    <a:pt x="5629" y="18795"/>
                    <a:pt x="26081" y="27113"/>
                    <a:pt x="43406" y="31960"/>
                  </a:cubicBezTo>
                  <a:cubicBezTo>
                    <a:pt x="43719" y="32054"/>
                    <a:pt x="44094" y="31898"/>
                    <a:pt x="44188" y="31585"/>
                  </a:cubicBezTo>
                  <a:cubicBezTo>
                    <a:pt x="44281" y="31272"/>
                    <a:pt x="44125" y="30897"/>
                    <a:pt x="43812" y="30803"/>
                  </a:cubicBezTo>
                  <a:cubicBezTo>
                    <a:pt x="26519" y="25893"/>
                    <a:pt x="6036" y="18669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1346373" y="3654472"/>
              <a:ext cx="27165" cy="23703"/>
            </a:xfrm>
            <a:custGeom>
              <a:avLst/>
              <a:gdLst/>
              <a:ahLst/>
              <a:cxnLst/>
              <a:rect l="l" t="t" r="r" b="b"/>
              <a:pathLst>
                <a:path w="27165" h="23703" extrusionOk="0">
                  <a:moveTo>
                    <a:pt x="7630" y="9288"/>
                  </a:moveTo>
                  <a:cubicBezTo>
                    <a:pt x="12978" y="15073"/>
                    <a:pt x="19013" y="20108"/>
                    <a:pt x="26300" y="23642"/>
                  </a:cubicBezTo>
                  <a:cubicBezTo>
                    <a:pt x="26613" y="23798"/>
                    <a:pt x="26925" y="23642"/>
                    <a:pt x="27082" y="23360"/>
                  </a:cubicBezTo>
                  <a:cubicBezTo>
                    <a:pt x="27238" y="23048"/>
                    <a:pt x="27176" y="22735"/>
                    <a:pt x="26894" y="22578"/>
                  </a:cubicBezTo>
                  <a:cubicBezTo>
                    <a:pt x="19608" y="19045"/>
                    <a:pt x="13103" y="14729"/>
                    <a:pt x="7630" y="9288"/>
                  </a:cubicBezTo>
                  <a:close/>
                  <a:moveTo>
                    <a:pt x="0" y="0"/>
                  </a:moveTo>
                  <a:cubicBezTo>
                    <a:pt x="2220" y="3565"/>
                    <a:pt x="4816" y="6505"/>
                    <a:pt x="7630" y="9288"/>
                  </a:cubicBezTo>
                  <a:cubicBezTo>
                    <a:pt x="4910" y="6348"/>
                    <a:pt x="2033" y="359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1391714" y="3657693"/>
              <a:ext cx="8165" cy="59514"/>
            </a:xfrm>
            <a:custGeom>
              <a:avLst/>
              <a:gdLst/>
              <a:ahLst/>
              <a:cxnLst/>
              <a:rect l="l" t="t" r="r" b="b"/>
              <a:pathLst>
                <a:path w="8165" h="59514" extrusionOk="0">
                  <a:moveTo>
                    <a:pt x="5852" y="0"/>
                  </a:moveTo>
                  <a:cubicBezTo>
                    <a:pt x="6602" y="19733"/>
                    <a:pt x="11105" y="40841"/>
                    <a:pt x="98" y="58635"/>
                  </a:cubicBezTo>
                  <a:cubicBezTo>
                    <a:pt x="-90" y="58917"/>
                    <a:pt x="4" y="59229"/>
                    <a:pt x="285" y="59417"/>
                  </a:cubicBezTo>
                  <a:cubicBezTo>
                    <a:pt x="567" y="59605"/>
                    <a:pt x="973" y="59511"/>
                    <a:pt x="1161" y="59229"/>
                  </a:cubicBezTo>
                  <a:cubicBezTo>
                    <a:pt x="12388" y="41217"/>
                    <a:pt x="7040" y="19889"/>
                    <a:pt x="585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1431456" y="3695720"/>
              <a:ext cx="13505" cy="80253"/>
            </a:xfrm>
            <a:custGeom>
              <a:avLst/>
              <a:gdLst/>
              <a:ahLst/>
              <a:cxnLst/>
              <a:rect l="l" t="t" r="r" b="b"/>
              <a:pathLst>
                <a:path w="13505" h="80253" extrusionOk="0">
                  <a:moveTo>
                    <a:pt x="9891" y="0"/>
                  </a:moveTo>
                  <a:cubicBezTo>
                    <a:pt x="12987" y="17012"/>
                    <a:pt x="14300" y="34837"/>
                    <a:pt x="11454" y="51974"/>
                  </a:cubicBezTo>
                  <a:cubicBezTo>
                    <a:pt x="9828" y="61763"/>
                    <a:pt x="6576" y="71551"/>
                    <a:pt x="134" y="79244"/>
                  </a:cubicBezTo>
                  <a:cubicBezTo>
                    <a:pt x="-85" y="79494"/>
                    <a:pt x="-23" y="79900"/>
                    <a:pt x="228" y="80119"/>
                  </a:cubicBezTo>
                  <a:cubicBezTo>
                    <a:pt x="478" y="80338"/>
                    <a:pt x="884" y="80276"/>
                    <a:pt x="1103" y="80026"/>
                  </a:cubicBezTo>
                  <a:cubicBezTo>
                    <a:pt x="8546" y="71207"/>
                    <a:pt x="11486" y="59761"/>
                    <a:pt x="12737" y="48472"/>
                  </a:cubicBezTo>
                  <a:cubicBezTo>
                    <a:pt x="14519" y="32335"/>
                    <a:pt x="13049" y="15855"/>
                    <a:pt x="989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1471565" y="3740659"/>
              <a:ext cx="10359" cy="88093"/>
            </a:xfrm>
            <a:custGeom>
              <a:avLst/>
              <a:gdLst/>
              <a:ahLst/>
              <a:cxnLst/>
              <a:rect l="l" t="t" r="r" b="b"/>
              <a:pathLst>
                <a:path w="10359" h="88093" extrusionOk="0">
                  <a:moveTo>
                    <a:pt x="9872" y="0"/>
                  </a:moveTo>
                  <a:cubicBezTo>
                    <a:pt x="9184" y="7443"/>
                    <a:pt x="8934" y="14792"/>
                    <a:pt x="9090" y="22266"/>
                  </a:cubicBezTo>
                  <a:cubicBezTo>
                    <a:pt x="9403" y="36932"/>
                    <a:pt x="10810" y="51818"/>
                    <a:pt x="7902" y="66328"/>
                  </a:cubicBezTo>
                  <a:cubicBezTo>
                    <a:pt x="6432" y="73740"/>
                    <a:pt x="3743" y="80526"/>
                    <a:pt x="84" y="87156"/>
                  </a:cubicBezTo>
                  <a:cubicBezTo>
                    <a:pt x="-73" y="87437"/>
                    <a:pt x="-10" y="87875"/>
                    <a:pt x="271" y="88031"/>
                  </a:cubicBezTo>
                  <a:cubicBezTo>
                    <a:pt x="553" y="88188"/>
                    <a:pt x="991" y="88031"/>
                    <a:pt x="1147" y="87750"/>
                  </a:cubicBezTo>
                  <a:cubicBezTo>
                    <a:pt x="4274" y="82121"/>
                    <a:pt x="6745" y="76460"/>
                    <a:pt x="8183" y="70175"/>
                  </a:cubicBezTo>
                  <a:cubicBezTo>
                    <a:pt x="11811" y="54445"/>
                    <a:pt x="9935" y="38215"/>
                    <a:pt x="9372" y="22297"/>
                  </a:cubicBezTo>
                  <a:cubicBezTo>
                    <a:pt x="9090" y="14823"/>
                    <a:pt x="9278" y="7474"/>
                    <a:pt x="987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1277761" y="3783376"/>
              <a:ext cx="141139" cy="233205"/>
            </a:xfrm>
            <a:custGeom>
              <a:avLst/>
              <a:gdLst/>
              <a:ahLst/>
              <a:cxnLst/>
              <a:rect l="l" t="t" r="r" b="b"/>
              <a:pathLst>
                <a:path w="141139" h="233205" extrusionOk="0">
                  <a:moveTo>
                    <a:pt x="0" y="0"/>
                  </a:moveTo>
                  <a:cubicBezTo>
                    <a:pt x="33055" y="55540"/>
                    <a:pt x="63295" y="112549"/>
                    <a:pt x="92941" y="169934"/>
                  </a:cubicBezTo>
                  <a:cubicBezTo>
                    <a:pt x="101572" y="186664"/>
                    <a:pt x="110923" y="203489"/>
                    <a:pt x="122744" y="218218"/>
                  </a:cubicBezTo>
                  <a:cubicBezTo>
                    <a:pt x="127403" y="224034"/>
                    <a:pt x="133032" y="230633"/>
                    <a:pt x="140319" y="233166"/>
                  </a:cubicBezTo>
                  <a:cubicBezTo>
                    <a:pt x="140631" y="233291"/>
                    <a:pt x="140975" y="233103"/>
                    <a:pt x="141100" y="232791"/>
                  </a:cubicBezTo>
                  <a:cubicBezTo>
                    <a:pt x="141225" y="232478"/>
                    <a:pt x="141038" y="232134"/>
                    <a:pt x="140725" y="232009"/>
                  </a:cubicBezTo>
                  <a:cubicBezTo>
                    <a:pt x="131812" y="228913"/>
                    <a:pt x="124338" y="218624"/>
                    <a:pt x="119116" y="211494"/>
                  </a:cubicBezTo>
                  <a:cubicBezTo>
                    <a:pt x="108702" y="197140"/>
                    <a:pt x="100165" y="181535"/>
                    <a:pt x="91940" y="165868"/>
                  </a:cubicBezTo>
                  <a:cubicBezTo>
                    <a:pt x="62576" y="109797"/>
                    <a:pt x="32617" y="5422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1319197" y="3801076"/>
              <a:ext cx="4607" cy="55622"/>
            </a:xfrm>
            <a:custGeom>
              <a:avLst/>
              <a:gdLst/>
              <a:ahLst/>
              <a:cxnLst/>
              <a:rect l="l" t="t" r="r" b="b"/>
              <a:pathLst>
                <a:path w="4607" h="55622" extrusionOk="0">
                  <a:moveTo>
                    <a:pt x="0" y="0"/>
                  </a:moveTo>
                  <a:cubicBezTo>
                    <a:pt x="4535" y="18638"/>
                    <a:pt x="5129" y="36182"/>
                    <a:pt x="782" y="54914"/>
                  </a:cubicBezTo>
                  <a:cubicBezTo>
                    <a:pt x="719" y="55227"/>
                    <a:pt x="938" y="55508"/>
                    <a:pt x="1282" y="55602"/>
                  </a:cubicBezTo>
                  <a:cubicBezTo>
                    <a:pt x="1626" y="55696"/>
                    <a:pt x="2001" y="55446"/>
                    <a:pt x="2064" y="55102"/>
                  </a:cubicBezTo>
                  <a:cubicBezTo>
                    <a:pt x="6380" y="36651"/>
                    <a:pt x="4879" y="18201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1352868" y="3849830"/>
              <a:ext cx="16270" cy="67621"/>
            </a:xfrm>
            <a:custGeom>
              <a:avLst/>
              <a:gdLst/>
              <a:ahLst/>
              <a:cxnLst/>
              <a:rect l="l" t="t" r="r" b="b"/>
              <a:pathLst>
                <a:path w="16270" h="67621" extrusionOk="0">
                  <a:moveTo>
                    <a:pt x="16270" y="0"/>
                  </a:moveTo>
                  <a:cubicBezTo>
                    <a:pt x="14894" y="10727"/>
                    <a:pt x="14050" y="21547"/>
                    <a:pt x="12361" y="32242"/>
                  </a:cubicBezTo>
                  <a:cubicBezTo>
                    <a:pt x="10454" y="44313"/>
                    <a:pt x="7639" y="56728"/>
                    <a:pt x="134" y="66641"/>
                  </a:cubicBezTo>
                  <a:cubicBezTo>
                    <a:pt x="-85" y="66923"/>
                    <a:pt x="-23" y="67329"/>
                    <a:pt x="228" y="67517"/>
                  </a:cubicBezTo>
                  <a:cubicBezTo>
                    <a:pt x="509" y="67736"/>
                    <a:pt x="916" y="67580"/>
                    <a:pt x="1103" y="67329"/>
                  </a:cubicBezTo>
                  <a:cubicBezTo>
                    <a:pt x="7483" y="58886"/>
                    <a:pt x="10266" y="48785"/>
                    <a:pt x="12049" y="38496"/>
                  </a:cubicBezTo>
                  <a:cubicBezTo>
                    <a:pt x="14269" y="25769"/>
                    <a:pt x="14863" y="12822"/>
                    <a:pt x="1627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1394526" y="3924696"/>
              <a:ext cx="13796" cy="68889"/>
            </a:xfrm>
            <a:custGeom>
              <a:avLst/>
              <a:gdLst/>
              <a:ahLst/>
              <a:cxnLst/>
              <a:rect l="l" t="t" r="r" b="b"/>
              <a:pathLst>
                <a:path w="13796" h="68889" extrusionOk="0">
                  <a:moveTo>
                    <a:pt x="11451" y="35181"/>
                  </a:moveTo>
                  <a:cubicBezTo>
                    <a:pt x="10075" y="46971"/>
                    <a:pt x="7198" y="58354"/>
                    <a:pt x="131" y="67923"/>
                  </a:cubicBezTo>
                  <a:cubicBezTo>
                    <a:pt x="-57" y="68205"/>
                    <a:pt x="-57" y="68611"/>
                    <a:pt x="225" y="68799"/>
                  </a:cubicBezTo>
                  <a:cubicBezTo>
                    <a:pt x="506" y="68986"/>
                    <a:pt x="913" y="68862"/>
                    <a:pt x="1100" y="68611"/>
                  </a:cubicBezTo>
                  <a:cubicBezTo>
                    <a:pt x="8387" y="58792"/>
                    <a:pt x="10388" y="47065"/>
                    <a:pt x="11451" y="35181"/>
                  </a:cubicBezTo>
                  <a:close/>
                  <a:moveTo>
                    <a:pt x="13797" y="0"/>
                  </a:moveTo>
                  <a:cubicBezTo>
                    <a:pt x="12734" y="11195"/>
                    <a:pt x="12827" y="23392"/>
                    <a:pt x="11451" y="35181"/>
                  </a:cubicBezTo>
                  <a:cubicBezTo>
                    <a:pt x="11795" y="31241"/>
                    <a:pt x="12546" y="27363"/>
                    <a:pt x="12734" y="23454"/>
                  </a:cubicBezTo>
                  <a:cubicBezTo>
                    <a:pt x="13046" y="15605"/>
                    <a:pt x="13203" y="7818"/>
                    <a:pt x="13797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1285298" y="3853145"/>
              <a:ext cx="53088" cy="37734"/>
            </a:xfrm>
            <a:custGeom>
              <a:avLst/>
              <a:gdLst/>
              <a:ahLst/>
              <a:cxnLst/>
              <a:rect l="l" t="t" r="r" b="b"/>
              <a:pathLst>
                <a:path w="53088" h="37734" extrusionOk="0">
                  <a:moveTo>
                    <a:pt x="0" y="0"/>
                  </a:moveTo>
                  <a:cubicBezTo>
                    <a:pt x="11195" y="19514"/>
                    <a:pt x="30772" y="32398"/>
                    <a:pt x="52381" y="37714"/>
                  </a:cubicBezTo>
                  <a:cubicBezTo>
                    <a:pt x="52694" y="37808"/>
                    <a:pt x="52975" y="37558"/>
                    <a:pt x="53069" y="37214"/>
                  </a:cubicBezTo>
                  <a:cubicBezTo>
                    <a:pt x="53163" y="36901"/>
                    <a:pt x="52913" y="36526"/>
                    <a:pt x="52569" y="36432"/>
                  </a:cubicBezTo>
                  <a:cubicBezTo>
                    <a:pt x="31022" y="31116"/>
                    <a:pt x="11602" y="1932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1297807" y="3910217"/>
              <a:ext cx="70776" cy="40901"/>
            </a:xfrm>
            <a:custGeom>
              <a:avLst/>
              <a:gdLst/>
              <a:ahLst/>
              <a:cxnLst/>
              <a:rect l="l" t="t" r="r" b="b"/>
              <a:pathLst>
                <a:path w="70776" h="40901" extrusionOk="0">
                  <a:moveTo>
                    <a:pt x="0" y="0"/>
                  </a:moveTo>
                  <a:cubicBezTo>
                    <a:pt x="3690" y="4660"/>
                    <a:pt x="7693" y="9038"/>
                    <a:pt x="11915" y="13103"/>
                  </a:cubicBezTo>
                  <a:cubicBezTo>
                    <a:pt x="20765" y="21609"/>
                    <a:pt x="30647" y="29490"/>
                    <a:pt x="41623" y="35087"/>
                  </a:cubicBezTo>
                  <a:cubicBezTo>
                    <a:pt x="50442" y="39591"/>
                    <a:pt x="60606" y="42905"/>
                    <a:pt x="70363" y="39497"/>
                  </a:cubicBezTo>
                  <a:cubicBezTo>
                    <a:pt x="70675" y="39372"/>
                    <a:pt x="70863" y="39028"/>
                    <a:pt x="70738" y="38715"/>
                  </a:cubicBezTo>
                  <a:cubicBezTo>
                    <a:pt x="70613" y="38402"/>
                    <a:pt x="70269" y="38215"/>
                    <a:pt x="69956" y="38340"/>
                  </a:cubicBezTo>
                  <a:cubicBezTo>
                    <a:pt x="59918" y="41874"/>
                    <a:pt x="49035" y="37933"/>
                    <a:pt x="40060" y="33274"/>
                  </a:cubicBezTo>
                  <a:cubicBezTo>
                    <a:pt x="28520" y="27238"/>
                    <a:pt x="18075" y="18889"/>
                    <a:pt x="8881" y="9726"/>
                  </a:cubicBezTo>
                  <a:cubicBezTo>
                    <a:pt x="5785" y="6598"/>
                    <a:pt x="2783" y="3409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1195953" y="4027394"/>
              <a:ext cx="148114" cy="188591"/>
            </a:xfrm>
            <a:custGeom>
              <a:avLst/>
              <a:gdLst/>
              <a:ahLst/>
              <a:cxnLst/>
              <a:rect l="l" t="t" r="r" b="b"/>
              <a:pathLst>
                <a:path w="148114" h="188591" extrusionOk="0">
                  <a:moveTo>
                    <a:pt x="0" y="0"/>
                  </a:moveTo>
                  <a:cubicBezTo>
                    <a:pt x="4597" y="12321"/>
                    <a:pt x="10726" y="23798"/>
                    <a:pt x="18670" y="34306"/>
                  </a:cubicBezTo>
                  <a:cubicBezTo>
                    <a:pt x="44469" y="68392"/>
                    <a:pt x="83340" y="89188"/>
                    <a:pt x="110829" y="121680"/>
                  </a:cubicBezTo>
                  <a:cubicBezTo>
                    <a:pt x="120617" y="133220"/>
                    <a:pt x="129874" y="145916"/>
                    <a:pt x="135659" y="159989"/>
                  </a:cubicBezTo>
                  <a:cubicBezTo>
                    <a:pt x="139349" y="168964"/>
                    <a:pt x="139787" y="181410"/>
                    <a:pt x="147105" y="188415"/>
                  </a:cubicBezTo>
                  <a:cubicBezTo>
                    <a:pt x="147355" y="188634"/>
                    <a:pt x="147761" y="188666"/>
                    <a:pt x="147980" y="188415"/>
                  </a:cubicBezTo>
                  <a:cubicBezTo>
                    <a:pt x="148199" y="188165"/>
                    <a:pt x="148137" y="187759"/>
                    <a:pt x="147886" y="187539"/>
                  </a:cubicBezTo>
                  <a:cubicBezTo>
                    <a:pt x="145009" y="184788"/>
                    <a:pt x="143508" y="181004"/>
                    <a:pt x="142226" y="177282"/>
                  </a:cubicBezTo>
                  <a:cubicBezTo>
                    <a:pt x="140225" y="171435"/>
                    <a:pt x="139224" y="165242"/>
                    <a:pt x="136847" y="159488"/>
                  </a:cubicBezTo>
                  <a:cubicBezTo>
                    <a:pt x="130999" y="145291"/>
                    <a:pt x="121461" y="132657"/>
                    <a:pt x="111548" y="121086"/>
                  </a:cubicBezTo>
                  <a:cubicBezTo>
                    <a:pt x="83810" y="88782"/>
                    <a:pt x="44876" y="68174"/>
                    <a:pt x="18920" y="34212"/>
                  </a:cubicBezTo>
                  <a:cubicBezTo>
                    <a:pt x="10883" y="23767"/>
                    <a:pt x="4660" y="12290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1205335" y="4075865"/>
              <a:ext cx="37620" cy="15730"/>
            </a:xfrm>
            <a:custGeom>
              <a:avLst/>
              <a:gdLst/>
              <a:ahLst/>
              <a:cxnLst/>
              <a:rect l="l" t="t" r="r" b="b"/>
              <a:pathLst>
                <a:path w="37620" h="15730" extrusionOk="0">
                  <a:moveTo>
                    <a:pt x="0" y="0"/>
                  </a:moveTo>
                  <a:cubicBezTo>
                    <a:pt x="8381" y="11008"/>
                    <a:pt x="23736" y="15230"/>
                    <a:pt x="37026" y="15730"/>
                  </a:cubicBezTo>
                  <a:cubicBezTo>
                    <a:pt x="37370" y="15730"/>
                    <a:pt x="37589" y="15386"/>
                    <a:pt x="37620" y="15042"/>
                  </a:cubicBezTo>
                  <a:cubicBezTo>
                    <a:pt x="37620" y="14698"/>
                    <a:pt x="37370" y="14479"/>
                    <a:pt x="37026" y="14448"/>
                  </a:cubicBezTo>
                  <a:cubicBezTo>
                    <a:pt x="23798" y="13948"/>
                    <a:pt x="8756" y="1075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1239953" y="4121304"/>
              <a:ext cx="54454" cy="15862"/>
            </a:xfrm>
            <a:custGeom>
              <a:avLst/>
              <a:gdLst/>
              <a:ahLst/>
              <a:cxnLst/>
              <a:rect l="l" t="t" r="r" b="b"/>
              <a:pathLst>
                <a:path w="54454" h="15862" extrusionOk="0">
                  <a:moveTo>
                    <a:pt x="0" y="0"/>
                  </a:moveTo>
                  <a:cubicBezTo>
                    <a:pt x="14354" y="12321"/>
                    <a:pt x="35275" y="18951"/>
                    <a:pt x="53945" y="14448"/>
                  </a:cubicBezTo>
                  <a:cubicBezTo>
                    <a:pt x="54257" y="14354"/>
                    <a:pt x="54508" y="13979"/>
                    <a:pt x="54445" y="13666"/>
                  </a:cubicBezTo>
                  <a:cubicBezTo>
                    <a:pt x="54351" y="13353"/>
                    <a:pt x="53976" y="13197"/>
                    <a:pt x="53663" y="13291"/>
                  </a:cubicBezTo>
                  <a:cubicBezTo>
                    <a:pt x="35087" y="17731"/>
                    <a:pt x="14573" y="11977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1263970" y="4165679"/>
              <a:ext cx="66283" cy="21254"/>
            </a:xfrm>
            <a:custGeom>
              <a:avLst/>
              <a:gdLst/>
              <a:ahLst/>
              <a:cxnLst/>
              <a:rect l="l" t="t" r="r" b="b"/>
              <a:pathLst>
                <a:path w="66283" h="21254" extrusionOk="0">
                  <a:moveTo>
                    <a:pt x="0" y="0"/>
                  </a:moveTo>
                  <a:cubicBezTo>
                    <a:pt x="6786" y="5379"/>
                    <a:pt x="14479" y="9569"/>
                    <a:pt x="22391" y="13103"/>
                  </a:cubicBezTo>
                  <a:cubicBezTo>
                    <a:pt x="29615" y="16324"/>
                    <a:pt x="37183" y="19045"/>
                    <a:pt x="44969" y="20421"/>
                  </a:cubicBezTo>
                  <a:cubicBezTo>
                    <a:pt x="52037" y="21703"/>
                    <a:pt x="59918" y="22016"/>
                    <a:pt x="65984" y="17575"/>
                  </a:cubicBezTo>
                  <a:cubicBezTo>
                    <a:pt x="66266" y="17388"/>
                    <a:pt x="66391" y="16981"/>
                    <a:pt x="66172" y="16700"/>
                  </a:cubicBezTo>
                  <a:cubicBezTo>
                    <a:pt x="65984" y="16418"/>
                    <a:pt x="65578" y="16418"/>
                    <a:pt x="65296" y="16606"/>
                  </a:cubicBezTo>
                  <a:cubicBezTo>
                    <a:pt x="58698" y="21422"/>
                    <a:pt x="49535" y="20483"/>
                    <a:pt x="42030" y="18951"/>
                  </a:cubicBezTo>
                  <a:cubicBezTo>
                    <a:pt x="27488" y="15980"/>
                    <a:pt x="11821" y="903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1252556" y="4035618"/>
              <a:ext cx="15939" cy="73948"/>
            </a:xfrm>
            <a:custGeom>
              <a:avLst/>
              <a:gdLst/>
              <a:ahLst/>
              <a:cxnLst/>
              <a:rect l="l" t="t" r="r" b="b"/>
              <a:pathLst>
                <a:path w="15939" h="73948" extrusionOk="0">
                  <a:moveTo>
                    <a:pt x="0" y="0"/>
                  </a:moveTo>
                  <a:cubicBezTo>
                    <a:pt x="344" y="7036"/>
                    <a:pt x="2252" y="13729"/>
                    <a:pt x="4316" y="20421"/>
                  </a:cubicBezTo>
                  <a:cubicBezTo>
                    <a:pt x="7130" y="29552"/>
                    <a:pt x="10414" y="38559"/>
                    <a:pt x="12634" y="47878"/>
                  </a:cubicBezTo>
                  <a:cubicBezTo>
                    <a:pt x="14510" y="55821"/>
                    <a:pt x="16387" y="65390"/>
                    <a:pt x="12540" y="73083"/>
                  </a:cubicBezTo>
                  <a:cubicBezTo>
                    <a:pt x="12384" y="73396"/>
                    <a:pt x="12540" y="73709"/>
                    <a:pt x="12822" y="73865"/>
                  </a:cubicBezTo>
                  <a:cubicBezTo>
                    <a:pt x="13134" y="74022"/>
                    <a:pt x="13447" y="73959"/>
                    <a:pt x="13603" y="73678"/>
                  </a:cubicBezTo>
                  <a:cubicBezTo>
                    <a:pt x="17638" y="65609"/>
                    <a:pt x="15667" y="55977"/>
                    <a:pt x="13510" y="47690"/>
                  </a:cubicBezTo>
                  <a:cubicBezTo>
                    <a:pt x="11102" y="38402"/>
                    <a:pt x="7693" y="29427"/>
                    <a:pt x="4722" y="20327"/>
                  </a:cubicBezTo>
                  <a:cubicBezTo>
                    <a:pt x="2533" y="13666"/>
                    <a:pt x="469" y="7005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1307282" y="4066015"/>
              <a:ext cx="10852" cy="88304"/>
            </a:xfrm>
            <a:custGeom>
              <a:avLst/>
              <a:gdLst/>
              <a:ahLst/>
              <a:cxnLst/>
              <a:rect l="l" t="t" r="r" b="b"/>
              <a:pathLst>
                <a:path w="10852" h="88304" extrusionOk="0">
                  <a:moveTo>
                    <a:pt x="0" y="0"/>
                  </a:moveTo>
                  <a:cubicBezTo>
                    <a:pt x="3972" y="17075"/>
                    <a:pt x="8318" y="34243"/>
                    <a:pt x="9569" y="51787"/>
                  </a:cubicBezTo>
                  <a:cubicBezTo>
                    <a:pt x="10445" y="63921"/>
                    <a:pt x="9757" y="76117"/>
                    <a:pt x="5066" y="87469"/>
                  </a:cubicBezTo>
                  <a:cubicBezTo>
                    <a:pt x="4941" y="87781"/>
                    <a:pt x="5035" y="88125"/>
                    <a:pt x="5348" y="88251"/>
                  </a:cubicBezTo>
                  <a:cubicBezTo>
                    <a:pt x="5660" y="88375"/>
                    <a:pt x="6098" y="88282"/>
                    <a:pt x="6223" y="87969"/>
                  </a:cubicBezTo>
                  <a:cubicBezTo>
                    <a:pt x="11508" y="75147"/>
                    <a:pt x="11508" y="61387"/>
                    <a:pt x="9945" y="47815"/>
                  </a:cubicBezTo>
                  <a:cubicBezTo>
                    <a:pt x="8099" y="31585"/>
                    <a:pt x="3909" y="15761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87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23"/>
          <p:cNvSpPr txBox="1">
            <a:spLocks noGrp="1"/>
          </p:cNvSpPr>
          <p:nvPr>
            <p:ph type="body" idx="1"/>
          </p:nvPr>
        </p:nvSpPr>
        <p:spPr>
          <a:xfrm>
            <a:off x="3370600" y="4105325"/>
            <a:ext cx="6083100" cy="7634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data breach is an incident where information is stolen or taken from a system without the knowledge or authorization of the system's owner.</a:t>
            </a:r>
            <a:endParaRPr dirty="0"/>
          </a:p>
        </p:txBody>
      </p:sp>
      <p:sp>
        <p:nvSpPr>
          <p:cNvPr id="1703" name="Google Shape;1703;p23"/>
          <p:cNvSpPr/>
          <p:nvPr/>
        </p:nvSpPr>
        <p:spPr>
          <a:xfrm>
            <a:off x="5535729" y="2989574"/>
            <a:ext cx="2118041" cy="846193"/>
          </a:xfrm>
          <a:custGeom>
            <a:avLst/>
            <a:gdLst/>
            <a:ahLst/>
            <a:cxnLst/>
            <a:rect l="l" t="t" r="r" b="b"/>
            <a:pathLst>
              <a:path w="1018289" h="341551" extrusionOk="0">
                <a:moveTo>
                  <a:pt x="971409" y="80"/>
                </a:moveTo>
                <a:cubicBezTo>
                  <a:pt x="959057" y="-233"/>
                  <a:pt x="946704" y="424"/>
                  <a:pt x="934383" y="1143"/>
                </a:cubicBezTo>
                <a:cubicBezTo>
                  <a:pt x="877937" y="4458"/>
                  <a:pt x="821459" y="8023"/>
                  <a:pt x="764919" y="9149"/>
                </a:cubicBezTo>
                <a:cubicBezTo>
                  <a:pt x="649993" y="11432"/>
                  <a:pt x="535037" y="10337"/>
                  <a:pt x="420142" y="13746"/>
                </a:cubicBezTo>
                <a:cubicBezTo>
                  <a:pt x="293990" y="17467"/>
                  <a:pt x="168182" y="26630"/>
                  <a:pt x="44594" y="53211"/>
                </a:cubicBezTo>
                <a:cubicBezTo>
                  <a:pt x="42030" y="53274"/>
                  <a:pt x="40185" y="66064"/>
                  <a:pt x="40497" y="81857"/>
                </a:cubicBezTo>
                <a:cubicBezTo>
                  <a:pt x="40810" y="97618"/>
                  <a:pt x="43093" y="110346"/>
                  <a:pt x="45689" y="110283"/>
                </a:cubicBezTo>
                <a:cubicBezTo>
                  <a:pt x="60699" y="107062"/>
                  <a:pt x="75866" y="104811"/>
                  <a:pt x="90940" y="102090"/>
                </a:cubicBezTo>
                <a:cubicBezTo>
                  <a:pt x="90877" y="102684"/>
                  <a:pt x="90783" y="103247"/>
                  <a:pt x="90752" y="103841"/>
                </a:cubicBezTo>
                <a:cubicBezTo>
                  <a:pt x="90471" y="109220"/>
                  <a:pt x="90314" y="114568"/>
                  <a:pt x="90471" y="119978"/>
                </a:cubicBezTo>
                <a:cubicBezTo>
                  <a:pt x="90596" y="124543"/>
                  <a:pt x="90971" y="129109"/>
                  <a:pt x="91440" y="133675"/>
                </a:cubicBezTo>
                <a:cubicBezTo>
                  <a:pt x="91659" y="135739"/>
                  <a:pt x="92097" y="137709"/>
                  <a:pt x="92503" y="139742"/>
                </a:cubicBezTo>
                <a:cubicBezTo>
                  <a:pt x="93504" y="144777"/>
                  <a:pt x="94505" y="146309"/>
                  <a:pt x="99727" y="147654"/>
                </a:cubicBezTo>
                <a:cubicBezTo>
                  <a:pt x="101041" y="147998"/>
                  <a:pt x="102667" y="148342"/>
                  <a:pt x="104043" y="148529"/>
                </a:cubicBezTo>
                <a:cubicBezTo>
                  <a:pt x="105168" y="148686"/>
                  <a:pt x="106263" y="148811"/>
                  <a:pt x="107357" y="148905"/>
                </a:cubicBezTo>
                <a:cubicBezTo>
                  <a:pt x="85686" y="151531"/>
                  <a:pt x="64108" y="154659"/>
                  <a:pt x="42561" y="158005"/>
                </a:cubicBezTo>
                <a:cubicBezTo>
                  <a:pt x="31460" y="159725"/>
                  <a:pt x="20296" y="161194"/>
                  <a:pt x="9350" y="163665"/>
                </a:cubicBezTo>
                <a:cubicBezTo>
                  <a:pt x="8756" y="163790"/>
                  <a:pt x="8162" y="163915"/>
                  <a:pt x="7599" y="164040"/>
                </a:cubicBezTo>
                <a:cubicBezTo>
                  <a:pt x="7474" y="164072"/>
                  <a:pt x="7349" y="164103"/>
                  <a:pt x="7224" y="164134"/>
                </a:cubicBezTo>
                <a:cubicBezTo>
                  <a:pt x="5316" y="164572"/>
                  <a:pt x="3377" y="165041"/>
                  <a:pt x="1470" y="165510"/>
                </a:cubicBezTo>
                <a:cubicBezTo>
                  <a:pt x="844" y="165635"/>
                  <a:pt x="0" y="165854"/>
                  <a:pt x="0" y="165885"/>
                </a:cubicBezTo>
                <a:cubicBezTo>
                  <a:pt x="375" y="184899"/>
                  <a:pt x="782" y="203944"/>
                  <a:pt x="1188" y="222957"/>
                </a:cubicBezTo>
                <a:cubicBezTo>
                  <a:pt x="1188" y="223145"/>
                  <a:pt x="1595" y="222895"/>
                  <a:pt x="1782" y="222863"/>
                </a:cubicBezTo>
                <a:cubicBezTo>
                  <a:pt x="1970" y="222801"/>
                  <a:pt x="2064" y="222707"/>
                  <a:pt x="2158" y="222676"/>
                </a:cubicBezTo>
                <a:cubicBezTo>
                  <a:pt x="2314" y="222644"/>
                  <a:pt x="2470" y="222613"/>
                  <a:pt x="2658" y="222582"/>
                </a:cubicBezTo>
                <a:cubicBezTo>
                  <a:pt x="2877" y="222519"/>
                  <a:pt x="3127" y="222519"/>
                  <a:pt x="3346" y="222488"/>
                </a:cubicBezTo>
                <a:cubicBezTo>
                  <a:pt x="3815" y="222363"/>
                  <a:pt x="4253" y="222207"/>
                  <a:pt x="4722" y="222113"/>
                </a:cubicBezTo>
                <a:cubicBezTo>
                  <a:pt x="5316" y="221957"/>
                  <a:pt x="5910" y="221863"/>
                  <a:pt x="6473" y="221738"/>
                </a:cubicBezTo>
                <a:cubicBezTo>
                  <a:pt x="8256" y="221300"/>
                  <a:pt x="10070" y="220956"/>
                  <a:pt x="11852" y="220549"/>
                </a:cubicBezTo>
                <a:cubicBezTo>
                  <a:pt x="16949" y="219423"/>
                  <a:pt x="22016" y="218548"/>
                  <a:pt x="27207" y="217797"/>
                </a:cubicBezTo>
                <a:cubicBezTo>
                  <a:pt x="30303" y="217359"/>
                  <a:pt x="33461" y="217172"/>
                  <a:pt x="36588" y="216828"/>
                </a:cubicBezTo>
                <a:cubicBezTo>
                  <a:pt x="36463" y="233246"/>
                  <a:pt x="36682" y="249664"/>
                  <a:pt x="37183" y="266082"/>
                </a:cubicBezTo>
                <a:cubicBezTo>
                  <a:pt x="37214" y="266895"/>
                  <a:pt x="37871" y="267520"/>
                  <a:pt x="38246" y="268239"/>
                </a:cubicBezTo>
                <a:cubicBezTo>
                  <a:pt x="39434" y="270428"/>
                  <a:pt x="41561" y="271867"/>
                  <a:pt x="43812" y="272743"/>
                </a:cubicBezTo>
                <a:cubicBezTo>
                  <a:pt x="51318" y="275651"/>
                  <a:pt x="60387" y="275244"/>
                  <a:pt x="68236" y="274994"/>
                </a:cubicBezTo>
                <a:cubicBezTo>
                  <a:pt x="81277" y="274588"/>
                  <a:pt x="94161" y="272649"/>
                  <a:pt x="107139" y="271492"/>
                </a:cubicBezTo>
                <a:cubicBezTo>
                  <a:pt x="119522" y="270366"/>
                  <a:pt x="131969" y="269615"/>
                  <a:pt x="144384" y="268740"/>
                </a:cubicBezTo>
                <a:cubicBezTo>
                  <a:pt x="137066" y="269834"/>
                  <a:pt x="129686" y="270710"/>
                  <a:pt x="122399" y="271961"/>
                </a:cubicBezTo>
                <a:cubicBezTo>
                  <a:pt x="114894" y="273243"/>
                  <a:pt x="107420" y="274681"/>
                  <a:pt x="99915" y="276057"/>
                </a:cubicBezTo>
                <a:cubicBezTo>
                  <a:pt x="95943" y="276777"/>
                  <a:pt x="91909" y="277746"/>
                  <a:pt x="87906" y="278215"/>
                </a:cubicBezTo>
                <a:cubicBezTo>
                  <a:pt x="85373" y="278497"/>
                  <a:pt x="82809" y="278278"/>
                  <a:pt x="80276" y="278215"/>
                </a:cubicBezTo>
                <a:cubicBezTo>
                  <a:pt x="77399" y="278121"/>
                  <a:pt x="74459" y="277840"/>
                  <a:pt x="71582" y="278215"/>
                </a:cubicBezTo>
                <a:cubicBezTo>
                  <a:pt x="70925" y="278309"/>
                  <a:pt x="68924" y="278653"/>
                  <a:pt x="68642" y="279591"/>
                </a:cubicBezTo>
                <a:cubicBezTo>
                  <a:pt x="67548" y="283187"/>
                  <a:pt x="66016" y="286690"/>
                  <a:pt x="66016" y="290443"/>
                </a:cubicBezTo>
                <a:cubicBezTo>
                  <a:pt x="65953" y="305047"/>
                  <a:pt x="67298" y="319651"/>
                  <a:pt x="68455" y="334224"/>
                </a:cubicBezTo>
                <a:cubicBezTo>
                  <a:pt x="68549" y="335506"/>
                  <a:pt x="70144" y="337163"/>
                  <a:pt x="71207" y="337945"/>
                </a:cubicBezTo>
                <a:cubicBezTo>
                  <a:pt x="76648" y="342011"/>
                  <a:pt x="86843" y="341635"/>
                  <a:pt x="93097" y="341448"/>
                </a:cubicBezTo>
                <a:cubicBezTo>
                  <a:pt x="106638" y="341072"/>
                  <a:pt x="119960" y="338852"/>
                  <a:pt x="133376" y="337257"/>
                </a:cubicBezTo>
                <a:cubicBezTo>
                  <a:pt x="139849" y="336475"/>
                  <a:pt x="146416" y="336256"/>
                  <a:pt x="152921" y="335787"/>
                </a:cubicBezTo>
                <a:cubicBezTo>
                  <a:pt x="163647" y="335037"/>
                  <a:pt x="174436" y="334349"/>
                  <a:pt x="185163" y="333630"/>
                </a:cubicBezTo>
                <a:cubicBezTo>
                  <a:pt x="215997" y="331628"/>
                  <a:pt x="246863" y="329721"/>
                  <a:pt x="277697" y="327750"/>
                </a:cubicBezTo>
                <a:cubicBezTo>
                  <a:pt x="313817" y="325436"/>
                  <a:pt x="349842" y="322872"/>
                  <a:pt x="385962" y="320527"/>
                </a:cubicBezTo>
                <a:cubicBezTo>
                  <a:pt x="442346" y="316868"/>
                  <a:pt x="498855" y="313647"/>
                  <a:pt x="555332" y="311145"/>
                </a:cubicBezTo>
                <a:cubicBezTo>
                  <a:pt x="706127" y="304484"/>
                  <a:pt x="856984" y="303045"/>
                  <a:pt x="1007810" y="309394"/>
                </a:cubicBezTo>
                <a:cubicBezTo>
                  <a:pt x="1010374" y="309362"/>
                  <a:pt x="1012313" y="296509"/>
                  <a:pt x="1012126" y="280748"/>
                </a:cubicBezTo>
                <a:cubicBezTo>
                  <a:pt x="1011938" y="264987"/>
                  <a:pt x="1009718" y="252291"/>
                  <a:pt x="1007153" y="252322"/>
                </a:cubicBezTo>
                <a:cubicBezTo>
                  <a:pt x="969439" y="250727"/>
                  <a:pt x="931725" y="249664"/>
                  <a:pt x="893979" y="249007"/>
                </a:cubicBezTo>
                <a:cubicBezTo>
                  <a:pt x="895011" y="248976"/>
                  <a:pt x="896074" y="248851"/>
                  <a:pt x="897107" y="248819"/>
                </a:cubicBezTo>
                <a:cubicBezTo>
                  <a:pt x="915401" y="248069"/>
                  <a:pt x="933757" y="247725"/>
                  <a:pt x="952021" y="246380"/>
                </a:cubicBezTo>
                <a:cubicBezTo>
                  <a:pt x="960714" y="245755"/>
                  <a:pt x="969314" y="244316"/>
                  <a:pt x="978008" y="243753"/>
                </a:cubicBezTo>
                <a:cubicBezTo>
                  <a:pt x="982042" y="243472"/>
                  <a:pt x="986107" y="243472"/>
                  <a:pt x="990141" y="243472"/>
                </a:cubicBezTo>
                <a:cubicBezTo>
                  <a:pt x="992768" y="243472"/>
                  <a:pt x="995426" y="243472"/>
                  <a:pt x="998053" y="243472"/>
                </a:cubicBezTo>
                <a:cubicBezTo>
                  <a:pt x="999804" y="243472"/>
                  <a:pt x="1001399" y="243409"/>
                  <a:pt x="1003119" y="243378"/>
                </a:cubicBezTo>
                <a:cubicBezTo>
                  <a:pt x="1004620" y="243347"/>
                  <a:pt x="1006121" y="243347"/>
                  <a:pt x="1007622" y="243284"/>
                </a:cubicBezTo>
                <a:cubicBezTo>
                  <a:pt x="1009123" y="243222"/>
                  <a:pt x="1015284" y="243222"/>
                  <a:pt x="1016222" y="241627"/>
                </a:cubicBezTo>
                <a:cubicBezTo>
                  <a:pt x="1016723" y="240751"/>
                  <a:pt x="1017442" y="239907"/>
                  <a:pt x="1017505" y="238875"/>
                </a:cubicBezTo>
                <a:cubicBezTo>
                  <a:pt x="1018099" y="223583"/>
                  <a:pt x="1018568" y="208259"/>
                  <a:pt x="1018099" y="192936"/>
                </a:cubicBezTo>
                <a:cubicBezTo>
                  <a:pt x="1018005" y="190309"/>
                  <a:pt x="1016723" y="187807"/>
                  <a:pt x="1015847" y="185305"/>
                </a:cubicBezTo>
                <a:cubicBezTo>
                  <a:pt x="1015722" y="184961"/>
                  <a:pt x="1015409" y="184711"/>
                  <a:pt x="1015159" y="184430"/>
                </a:cubicBezTo>
                <a:cubicBezTo>
                  <a:pt x="1014096" y="183241"/>
                  <a:pt x="1011938" y="182491"/>
                  <a:pt x="1010562" y="181990"/>
                </a:cubicBezTo>
                <a:cubicBezTo>
                  <a:pt x="1009155" y="181459"/>
                  <a:pt x="1007622" y="181240"/>
                  <a:pt x="1006153" y="180802"/>
                </a:cubicBezTo>
                <a:cubicBezTo>
                  <a:pt x="1007247" y="179958"/>
                  <a:pt x="1008373" y="179207"/>
                  <a:pt x="1009186" y="177956"/>
                </a:cubicBezTo>
                <a:cubicBezTo>
                  <a:pt x="1009280" y="177800"/>
                  <a:pt x="1010437" y="175986"/>
                  <a:pt x="1010468" y="175705"/>
                </a:cubicBezTo>
                <a:cubicBezTo>
                  <a:pt x="1011313" y="161914"/>
                  <a:pt x="1011844" y="148060"/>
                  <a:pt x="1012532" y="134269"/>
                </a:cubicBezTo>
                <a:cubicBezTo>
                  <a:pt x="1012657" y="132018"/>
                  <a:pt x="1012063" y="129828"/>
                  <a:pt x="1011657" y="127639"/>
                </a:cubicBezTo>
                <a:cubicBezTo>
                  <a:pt x="1011344" y="125982"/>
                  <a:pt x="1010844" y="124387"/>
                  <a:pt x="1010374" y="122761"/>
                </a:cubicBezTo>
                <a:cubicBezTo>
                  <a:pt x="1009217" y="118789"/>
                  <a:pt x="1006935" y="119258"/>
                  <a:pt x="1003151" y="119133"/>
                </a:cubicBezTo>
                <a:cubicBezTo>
                  <a:pt x="1001650" y="119102"/>
                  <a:pt x="1000148" y="119133"/>
                  <a:pt x="998647" y="119133"/>
                </a:cubicBezTo>
                <a:cubicBezTo>
                  <a:pt x="995489" y="119133"/>
                  <a:pt x="992330" y="119165"/>
                  <a:pt x="989172" y="119227"/>
                </a:cubicBezTo>
                <a:cubicBezTo>
                  <a:pt x="978258" y="119509"/>
                  <a:pt x="967344" y="120072"/>
                  <a:pt x="956430" y="120603"/>
                </a:cubicBezTo>
                <a:cubicBezTo>
                  <a:pt x="928129" y="122010"/>
                  <a:pt x="899921" y="124387"/>
                  <a:pt x="871620" y="125669"/>
                </a:cubicBezTo>
                <a:cubicBezTo>
                  <a:pt x="850823" y="126639"/>
                  <a:pt x="829996" y="126701"/>
                  <a:pt x="809169" y="127045"/>
                </a:cubicBezTo>
                <a:cubicBezTo>
                  <a:pt x="835438" y="124856"/>
                  <a:pt x="861706" y="122636"/>
                  <a:pt x="888037" y="120885"/>
                </a:cubicBezTo>
                <a:cubicBezTo>
                  <a:pt x="908083" y="120416"/>
                  <a:pt x="928129" y="119728"/>
                  <a:pt x="948143" y="118445"/>
                </a:cubicBezTo>
                <a:cubicBezTo>
                  <a:pt x="958619" y="117789"/>
                  <a:pt x="969126" y="117195"/>
                  <a:pt x="979603" y="116381"/>
                </a:cubicBezTo>
                <a:cubicBezTo>
                  <a:pt x="981510" y="116225"/>
                  <a:pt x="983449" y="116100"/>
                  <a:pt x="985357" y="115881"/>
                </a:cubicBezTo>
                <a:cubicBezTo>
                  <a:pt x="985419" y="115881"/>
                  <a:pt x="985482" y="115787"/>
                  <a:pt x="985544" y="115787"/>
                </a:cubicBezTo>
                <a:cubicBezTo>
                  <a:pt x="985638" y="115787"/>
                  <a:pt x="985763" y="115787"/>
                  <a:pt x="985826" y="115787"/>
                </a:cubicBezTo>
                <a:cubicBezTo>
                  <a:pt x="985857" y="115787"/>
                  <a:pt x="985732" y="115693"/>
                  <a:pt x="985732" y="115693"/>
                </a:cubicBezTo>
                <a:cubicBezTo>
                  <a:pt x="986201" y="115600"/>
                  <a:pt x="986764" y="115537"/>
                  <a:pt x="986920" y="115099"/>
                </a:cubicBezTo>
                <a:cubicBezTo>
                  <a:pt x="987608" y="113067"/>
                  <a:pt x="988890" y="111096"/>
                  <a:pt x="988859" y="108939"/>
                </a:cubicBezTo>
                <a:cubicBezTo>
                  <a:pt x="988859" y="92833"/>
                  <a:pt x="987858" y="76728"/>
                  <a:pt x="986920" y="60654"/>
                </a:cubicBezTo>
                <a:cubicBezTo>
                  <a:pt x="986889" y="59998"/>
                  <a:pt x="986232" y="59529"/>
                  <a:pt x="985857" y="58997"/>
                </a:cubicBezTo>
                <a:cubicBezTo>
                  <a:pt x="985669" y="58747"/>
                  <a:pt x="985294" y="58934"/>
                  <a:pt x="984887" y="58903"/>
                </a:cubicBezTo>
                <a:cubicBezTo>
                  <a:pt x="984950" y="58841"/>
                  <a:pt x="984919" y="58747"/>
                  <a:pt x="984981" y="58715"/>
                </a:cubicBezTo>
                <a:cubicBezTo>
                  <a:pt x="985357" y="58340"/>
                  <a:pt x="985857" y="58027"/>
                  <a:pt x="985857" y="57527"/>
                </a:cubicBezTo>
                <a:cubicBezTo>
                  <a:pt x="986295" y="40452"/>
                  <a:pt x="986451" y="23284"/>
                  <a:pt x="985951" y="6209"/>
                </a:cubicBezTo>
                <a:cubicBezTo>
                  <a:pt x="985920" y="4708"/>
                  <a:pt x="984887" y="3457"/>
                  <a:pt x="984200" y="2113"/>
                </a:cubicBezTo>
                <a:cubicBezTo>
                  <a:pt x="983512" y="830"/>
                  <a:pt x="979134" y="455"/>
                  <a:pt x="978133" y="361"/>
                </a:cubicBezTo>
                <a:cubicBezTo>
                  <a:pt x="977476" y="299"/>
                  <a:pt x="976851" y="299"/>
                  <a:pt x="976194" y="268"/>
                </a:cubicBezTo>
                <a:cubicBezTo>
                  <a:pt x="974474" y="205"/>
                  <a:pt x="972910" y="111"/>
                  <a:pt x="971409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23"/>
          <p:cNvSpPr txBox="1">
            <a:spLocks noGrp="1"/>
          </p:cNvSpPr>
          <p:nvPr>
            <p:ph type="title"/>
          </p:nvPr>
        </p:nvSpPr>
        <p:spPr>
          <a:xfrm>
            <a:off x="3222910" y="1981418"/>
            <a:ext cx="60831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that, we will talk about this.</a:t>
            </a:r>
            <a:endParaRPr dirty="0"/>
          </a:p>
        </p:txBody>
      </p:sp>
      <p:sp>
        <p:nvSpPr>
          <p:cNvPr id="1705" name="Google Shape;1705;p23"/>
          <p:cNvSpPr/>
          <p:nvPr/>
        </p:nvSpPr>
        <p:spPr>
          <a:xfrm>
            <a:off x="1693500" y="1165951"/>
            <a:ext cx="1217049" cy="10914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5"/>
                </a:solidFill>
                <a:latin typeface="Caveat Brush"/>
              </a:rPr>
              <a:t>0</a:t>
            </a:r>
            <a:r>
              <a:rPr lang="en-AU" dirty="0">
                <a:solidFill>
                  <a:schemeClr val="accent5"/>
                </a:solidFill>
                <a:latin typeface="Caveat Brush"/>
              </a:rPr>
              <a:t>4</a:t>
            </a:r>
            <a:endParaRPr b="0" i="0" dirty="0">
              <a:ln>
                <a:noFill/>
              </a:ln>
              <a:solidFill>
                <a:schemeClr val="accent5"/>
              </a:solidFill>
              <a:latin typeface="Caveat Brush"/>
            </a:endParaRPr>
          </a:p>
        </p:txBody>
      </p:sp>
      <p:sp>
        <p:nvSpPr>
          <p:cNvPr id="1706" name="Google Shape;1706;p23"/>
          <p:cNvSpPr/>
          <p:nvPr/>
        </p:nvSpPr>
        <p:spPr>
          <a:xfrm rot="4233760">
            <a:off x="9286020" y="5168205"/>
            <a:ext cx="1211452" cy="814765"/>
          </a:xfrm>
          <a:custGeom>
            <a:avLst/>
            <a:gdLst/>
            <a:ahLst/>
            <a:cxnLst/>
            <a:rect l="l" t="t" r="r" b="b"/>
            <a:pathLst>
              <a:path w="412421" h="277375" extrusionOk="0">
                <a:moveTo>
                  <a:pt x="13536" y="208952"/>
                </a:moveTo>
                <a:cubicBezTo>
                  <a:pt x="15381" y="209546"/>
                  <a:pt x="17883" y="211642"/>
                  <a:pt x="21072" y="215801"/>
                </a:cubicBezTo>
                <a:cubicBezTo>
                  <a:pt x="23606" y="219116"/>
                  <a:pt x="25169" y="229091"/>
                  <a:pt x="25857" y="239849"/>
                </a:cubicBezTo>
                <a:cubicBezTo>
                  <a:pt x="24607" y="238880"/>
                  <a:pt x="23293" y="238348"/>
                  <a:pt x="22042" y="237316"/>
                </a:cubicBezTo>
                <a:cubicBezTo>
                  <a:pt x="11847" y="228810"/>
                  <a:pt x="7719" y="217927"/>
                  <a:pt x="9814" y="211329"/>
                </a:cubicBezTo>
                <a:cubicBezTo>
                  <a:pt x="10472" y="209296"/>
                  <a:pt x="11691" y="208389"/>
                  <a:pt x="13536" y="208952"/>
                </a:cubicBezTo>
                <a:close/>
                <a:moveTo>
                  <a:pt x="188191" y="115354"/>
                </a:moveTo>
                <a:cubicBezTo>
                  <a:pt x="190349" y="115605"/>
                  <a:pt x="192225" y="116543"/>
                  <a:pt x="193477" y="118106"/>
                </a:cubicBezTo>
                <a:cubicBezTo>
                  <a:pt x="200982" y="127488"/>
                  <a:pt x="201201" y="142030"/>
                  <a:pt x="197104" y="157791"/>
                </a:cubicBezTo>
                <a:cubicBezTo>
                  <a:pt x="183719" y="148253"/>
                  <a:pt x="174682" y="136526"/>
                  <a:pt x="173744" y="126018"/>
                </a:cubicBezTo>
                <a:cubicBezTo>
                  <a:pt x="173087" y="119076"/>
                  <a:pt x="181750" y="114541"/>
                  <a:pt x="188191" y="115354"/>
                </a:cubicBezTo>
                <a:close/>
                <a:moveTo>
                  <a:pt x="406597" y="22"/>
                </a:moveTo>
                <a:cubicBezTo>
                  <a:pt x="404032" y="273"/>
                  <a:pt x="402125" y="2618"/>
                  <a:pt x="402406" y="5214"/>
                </a:cubicBezTo>
                <a:cubicBezTo>
                  <a:pt x="408629" y="67195"/>
                  <a:pt x="367162" y="136213"/>
                  <a:pt x="311216" y="163326"/>
                </a:cubicBezTo>
                <a:cubicBezTo>
                  <a:pt x="278287" y="179275"/>
                  <a:pt x="244575" y="180119"/>
                  <a:pt x="216024" y="168517"/>
                </a:cubicBezTo>
                <a:cubicBezTo>
                  <a:pt x="212084" y="166922"/>
                  <a:pt x="208706" y="164827"/>
                  <a:pt x="205172" y="162857"/>
                </a:cubicBezTo>
                <a:cubicBezTo>
                  <a:pt x="210801" y="143531"/>
                  <a:pt x="210957" y="124986"/>
                  <a:pt x="200763" y="112227"/>
                </a:cubicBezTo>
                <a:cubicBezTo>
                  <a:pt x="190256" y="99093"/>
                  <a:pt x="162705" y="107818"/>
                  <a:pt x="164425" y="126800"/>
                </a:cubicBezTo>
                <a:cubicBezTo>
                  <a:pt x="165707" y="141029"/>
                  <a:pt x="176902" y="156102"/>
                  <a:pt x="193852" y="167360"/>
                </a:cubicBezTo>
                <a:cubicBezTo>
                  <a:pt x="190130" y="177430"/>
                  <a:pt x="185377" y="187531"/>
                  <a:pt x="178716" y="197069"/>
                </a:cubicBezTo>
                <a:cubicBezTo>
                  <a:pt x="137718" y="255642"/>
                  <a:pt x="83617" y="275937"/>
                  <a:pt x="35458" y="246322"/>
                </a:cubicBezTo>
                <a:cubicBezTo>
                  <a:pt x="35020" y="231343"/>
                  <a:pt x="32925" y="215801"/>
                  <a:pt x="28516" y="210078"/>
                </a:cubicBezTo>
                <a:cubicBezTo>
                  <a:pt x="18133" y="196537"/>
                  <a:pt x="4999" y="195912"/>
                  <a:pt x="965" y="208514"/>
                </a:cubicBezTo>
                <a:cubicBezTo>
                  <a:pt x="-2413" y="219084"/>
                  <a:pt x="3185" y="233782"/>
                  <a:pt x="16100" y="244571"/>
                </a:cubicBezTo>
                <a:cubicBezTo>
                  <a:pt x="19384" y="247323"/>
                  <a:pt x="22824" y="249043"/>
                  <a:pt x="26170" y="251326"/>
                </a:cubicBezTo>
                <a:cubicBezTo>
                  <a:pt x="26170" y="259457"/>
                  <a:pt x="25763" y="267118"/>
                  <a:pt x="24607" y="271465"/>
                </a:cubicBezTo>
                <a:cubicBezTo>
                  <a:pt x="23949" y="273967"/>
                  <a:pt x="25419" y="276563"/>
                  <a:pt x="27921" y="277219"/>
                </a:cubicBezTo>
                <a:cubicBezTo>
                  <a:pt x="30423" y="277876"/>
                  <a:pt x="33019" y="276406"/>
                  <a:pt x="33675" y="273905"/>
                </a:cubicBezTo>
                <a:cubicBezTo>
                  <a:pt x="34708" y="269964"/>
                  <a:pt x="35270" y="264148"/>
                  <a:pt x="35521" y="257674"/>
                </a:cubicBezTo>
                <a:cubicBezTo>
                  <a:pt x="87057" y="285882"/>
                  <a:pt x="144066" y="262834"/>
                  <a:pt x="186315" y="202448"/>
                </a:cubicBezTo>
                <a:cubicBezTo>
                  <a:pt x="193195" y="192628"/>
                  <a:pt x="198323" y="182246"/>
                  <a:pt x="202326" y="171769"/>
                </a:cubicBezTo>
                <a:cubicBezTo>
                  <a:pt x="205704" y="173583"/>
                  <a:pt x="208800" y="175647"/>
                  <a:pt x="212490" y="177148"/>
                </a:cubicBezTo>
                <a:cubicBezTo>
                  <a:pt x="243481" y="189751"/>
                  <a:pt x="279944" y="188907"/>
                  <a:pt x="315313" y="171769"/>
                </a:cubicBezTo>
                <a:cubicBezTo>
                  <a:pt x="374699" y="142968"/>
                  <a:pt x="418386" y="70291"/>
                  <a:pt x="411756" y="4275"/>
                </a:cubicBezTo>
                <a:cubicBezTo>
                  <a:pt x="411507" y="1649"/>
                  <a:pt x="409161" y="-228"/>
                  <a:pt x="40659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58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27"/>
          <p:cNvSpPr/>
          <p:nvPr/>
        </p:nvSpPr>
        <p:spPr>
          <a:xfrm>
            <a:off x="2158625" y="2133274"/>
            <a:ext cx="2908302" cy="152330"/>
          </a:xfrm>
          <a:custGeom>
            <a:avLst/>
            <a:gdLst/>
            <a:ahLst/>
            <a:cxnLst/>
            <a:rect l="l" t="t" r="r" b="b"/>
            <a:pathLst>
              <a:path w="42235" h="4816" extrusionOk="0">
                <a:moveTo>
                  <a:pt x="22900" y="1"/>
                </a:moveTo>
                <a:lnTo>
                  <a:pt x="19715" y="138"/>
                </a:lnTo>
                <a:lnTo>
                  <a:pt x="19289" y="168"/>
                </a:lnTo>
                <a:lnTo>
                  <a:pt x="17186" y="351"/>
                </a:lnTo>
                <a:lnTo>
                  <a:pt x="13042" y="595"/>
                </a:lnTo>
                <a:lnTo>
                  <a:pt x="12265" y="626"/>
                </a:lnTo>
                <a:lnTo>
                  <a:pt x="5698" y="1159"/>
                </a:lnTo>
                <a:lnTo>
                  <a:pt x="1828" y="1296"/>
                </a:lnTo>
                <a:lnTo>
                  <a:pt x="274" y="1387"/>
                </a:lnTo>
                <a:lnTo>
                  <a:pt x="0" y="1524"/>
                </a:lnTo>
                <a:lnTo>
                  <a:pt x="0" y="4328"/>
                </a:lnTo>
                <a:lnTo>
                  <a:pt x="274" y="4358"/>
                </a:lnTo>
                <a:lnTo>
                  <a:pt x="351" y="4404"/>
                </a:lnTo>
                <a:lnTo>
                  <a:pt x="533" y="4404"/>
                </a:lnTo>
                <a:lnTo>
                  <a:pt x="1828" y="4648"/>
                </a:lnTo>
                <a:lnTo>
                  <a:pt x="5698" y="4815"/>
                </a:lnTo>
                <a:lnTo>
                  <a:pt x="9355" y="4815"/>
                </a:lnTo>
                <a:lnTo>
                  <a:pt x="16165" y="4511"/>
                </a:lnTo>
                <a:lnTo>
                  <a:pt x="16943" y="4495"/>
                </a:lnTo>
                <a:lnTo>
                  <a:pt x="21087" y="4267"/>
                </a:lnTo>
                <a:lnTo>
                  <a:pt x="23204" y="4084"/>
                </a:lnTo>
                <a:lnTo>
                  <a:pt x="23646" y="4054"/>
                </a:lnTo>
                <a:lnTo>
                  <a:pt x="26191" y="3977"/>
                </a:lnTo>
                <a:lnTo>
                  <a:pt x="29375" y="3993"/>
                </a:lnTo>
                <a:lnTo>
                  <a:pt x="29710" y="4008"/>
                </a:lnTo>
                <a:lnTo>
                  <a:pt x="32895" y="4176"/>
                </a:lnTo>
                <a:lnTo>
                  <a:pt x="33184" y="4221"/>
                </a:lnTo>
                <a:lnTo>
                  <a:pt x="33458" y="4267"/>
                </a:lnTo>
                <a:lnTo>
                  <a:pt x="33717" y="4297"/>
                </a:lnTo>
                <a:lnTo>
                  <a:pt x="35576" y="4419"/>
                </a:lnTo>
                <a:lnTo>
                  <a:pt x="36841" y="4419"/>
                </a:lnTo>
                <a:lnTo>
                  <a:pt x="38060" y="4739"/>
                </a:lnTo>
                <a:lnTo>
                  <a:pt x="42234" y="4739"/>
                </a:lnTo>
                <a:lnTo>
                  <a:pt x="42234" y="565"/>
                </a:lnTo>
                <a:lnTo>
                  <a:pt x="40848" y="412"/>
                </a:lnTo>
                <a:lnTo>
                  <a:pt x="38882" y="412"/>
                </a:lnTo>
                <a:lnTo>
                  <a:pt x="37679" y="336"/>
                </a:lnTo>
                <a:lnTo>
                  <a:pt x="37420" y="306"/>
                </a:lnTo>
                <a:lnTo>
                  <a:pt x="37145" y="260"/>
                </a:lnTo>
                <a:lnTo>
                  <a:pt x="36856" y="214"/>
                </a:lnTo>
                <a:lnTo>
                  <a:pt x="33687" y="31"/>
                </a:lnTo>
                <a:lnTo>
                  <a:pt x="33336" y="31"/>
                </a:lnTo>
                <a:lnTo>
                  <a:pt x="27212" y="16"/>
                </a:lnTo>
                <a:lnTo>
                  <a:pt x="2684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56575" tIns="56575" rIns="56575" bIns="5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27"/>
          <p:cNvSpPr txBox="1">
            <a:spLocks noGrp="1"/>
          </p:cNvSpPr>
          <p:nvPr>
            <p:ph type="title"/>
          </p:nvPr>
        </p:nvSpPr>
        <p:spPr>
          <a:xfrm>
            <a:off x="2069175" y="1522100"/>
            <a:ext cx="78921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Did you know?</a:t>
            </a:r>
            <a:endParaRPr dirty="0"/>
          </a:p>
        </p:txBody>
      </p:sp>
      <p:sp>
        <p:nvSpPr>
          <p:cNvPr id="1829" name="Google Shape;1829;p27"/>
          <p:cNvSpPr txBox="1">
            <a:spLocks noGrp="1"/>
          </p:cNvSpPr>
          <p:nvPr>
            <p:ph type="body" idx="2"/>
          </p:nvPr>
        </p:nvSpPr>
        <p:spPr>
          <a:xfrm>
            <a:off x="6250732" y="2417995"/>
            <a:ext cx="3710400" cy="29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breach legislation differs in every country or region. Many countries still do not require organizations to notify authorities in cases of a data breach.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Organizations are obliged to notify affected individuals of a data breach under certain conditions.</a:t>
            </a:r>
            <a:endParaRPr dirty="0"/>
          </a:p>
        </p:txBody>
      </p:sp>
      <p:sp>
        <p:nvSpPr>
          <p:cNvPr id="1830" name="Google Shape;1830;p27"/>
          <p:cNvSpPr txBox="1">
            <a:spLocks noGrp="1"/>
          </p:cNvSpPr>
          <p:nvPr>
            <p:ph type="body" idx="1"/>
          </p:nvPr>
        </p:nvSpPr>
        <p:spPr>
          <a:xfrm>
            <a:off x="2069175" y="2429031"/>
            <a:ext cx="3710400" cy="29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data breaches are attributed to hacking or malware attacks.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 data breach consists of Research, Attack and Exfiltrate.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1" name="Google Shape;1831;p27"/>
          <p:cNvSpPr/>
          <p:nvPr/>
        </p:nvSpPr>
        <p:spPr>
          <a:xfrm>
            <a:off x="9563496" y="1252527"/>
            <a:ext cx="370263" cy="398916"/>
          </a:xfrm>
          <a:custGeom>
            <a:avLst/>
            <a:gdLst/>
            <a:ahLst/>
            <a:cxnLst/>
            <a:rect l="l" t="t" r="r" b="b"/>
            <a:pathLst>
              <a:path w="67016" h="72202" extrusionOk="0">
                <a:moveTo>
                  <a:pt x="22766" y="22793"/>
                </a:moveTo>
                <a:cubicBezTo>
                  <a:pt x="23986" y="18258"/>
                  <a:pt x="26112" y="8783"/>
                  <a:pt x="26894" y="3122"/>
                </a:cubicBezTo>
                <a:cubicBezTo>
                  <a:pt x="28551" y="-8480"/>
                  <a:pt x="37714" y="15756"/>
                  <a:pt x="40873" y="18915"/>
                </a:cubicBezTo>
                <a:cubicBezTo>
                  <a:pt x="42655" y="20697"/>
                  <a:pt x="62325" y="13943"/>
                  <a:pt x="64171" y="16069"/>
                </a:cubicBezTo>
                <a:cubicBezTo>
                  <a:pt x="68705" y="21292"/>
                  <a:pt x="51099" y="31674"/>
                  <a:pt x="52256" y="37553"/>
                </a:cubicBezTo>
                <a:cubicBezTo>
                  <a:pt x="53601" y="44277"/>
                  <a:pt x="67016" y="49249"/>
                  <a:pt x="67016" y="56973"/>
                </a:cubicBezTo>
                <a:cubicBezTo>
                  <a:pt x="67016" y="59756"/>
                  <a:pt x="43468" y="53346"/>
                  <a:pt x="41905" y="54909"/>
                </a:cubicBezTo>
                <a:cubicBezTo>
                  <a:pt x="38778" y="58036"/>
                  <a:pt x="32304" y="72203"/>
                  <a:pt x="25956" y="72203"/>
                </a:cubicBezTo>
                <a:cubicBezTo>
                  <a:pt x="22203" y="72203"/>
                  <a:pt x="26550" y="41963"/>
                  <a:pt x="24299" y="41963"/>
                </a:cubicBezTo>
                <a:cubicBezTo>
                  <a:pt x="18419" y="41963"/>
                  <a:pt x="9788" y="39492"/>
                  <a:pt x="3346" y="36271"/>
                </a:cubicBezTo>
                <a:cubicBezTo>
                  <a:pt x="-9976" y="29579"/>
                  <a:pt x="20640" y="30642"/>
                  <a:pt x="22766" y="227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2" name="Google Shape;1832;p27"/>
          <p:cNvSpPr/>
          <p:nvPr/>
        </p:nvSpPr>
        <p:spPr>
          <a:xfrm rot="1482802">
            <a:off x="9912464" y="1572903"/>
            <a:ext cx="271299" cy="292294"/>
          </a:xfrm>
          <a:custGeom>
            <a:avLst/>
            <a:gdLst/>
            <a:ahLst/>
            <a:cxnLst/>
            <a:rect l="l" t="t" r="r" b="b"/>
            <a:pathLst>
              <a:path w="67016" h="72202" extrusionOk="0">
                <a:moveTo>
                  <a:pt x="22766" y="22793"/>
                </a:moveTo>
                <a:cubicBezTo>
                  <a:pt x="23986" y="18258"/>
                  <a:pt x="26112" y="8783"/>
                  <a:pt x="26894" y="3122"/>
                </a:cubicBezTo>
                <a:cubicBezTo>
                  <a:pt x="28551" y="-8480"/>
                  <a:pt x="37714" y="15756"/>
                  <a:pt x="40873" y="18915"/>
                </a:cubicBezTo>
                <a:cubicBezTo>
                  <a:pt x="42655" y="20697"/>
                  <a:pt x="62325" y="13943"/>
                  <a:pt x="64171" y="16069"/>
                </a:cubicBezTo>
                <a:cubicBezTo>
                  <a:pt x="68705" y="21292"/>
                  <a:pt x="51099" y="31674"/>
                  <a:pt x="52256" y="37553"/>
                </a:cubicBezTo>
                <a:cubicBezTo>
                  <a:pt x="53601" y="44277"/>
                  <a:pt x="67016" y="49249"/>
                  <a:pt x="67016" y="56973"/>
                </a:cubicBezTo>
                <a:cubicBezTo>
                  <a:pt x="67016" y="59756"/>
                  <a:pt x="43468" y="53346"/>
                  <a:pt x="41905" y="54909"/>
                </a:cubicBezTo>
                <a:cubicBezTo>
                  <a:pt x="38778" y="58036"/>
                  <a:pt x="32304" y="72203"/>
                  <a:pt x="25956" y="72203"/>
                </a:cubicBezTo>
                <a:cubicBezTo>
                  <a:pt x="22203" y="72203"/>
                  <a:pt x="26550" y="41963"/>
                  <a:pt x="24299" y="41963"/>
                </a:cubicBezTo>
                <a:cubicBezTo>
                  <a:pt x="18419" y="41963"/>
                  <a:pt x="9788" y="39492"/>
                  <a:pt x="3346" y="36271"/>
                </a:cubicBezTo>
                <a:cubicBezTo>
                  <a:pt x="-9976" y="29579"/>
                  <a:pt x="20640" y="30642"/>
                  <a:pt x="22766" y="227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3" name="Google Shape;1833;p27"/>
          <p:cNvSpPr/>
          <p:nvPr/>
        </p:nvSpPr>
        <p:spPr>
          <a:xfrm rot="4233760">
            <a:off x="1024695" y="1121530"/>
            <a:ext cx="1211452" cy="814765"/>
          </a:xfrm>
          <a:custGeom>
            <a:avLst/>
            <a:gdLst/>
            <a:ahLst/>
            <a:cxnLst/>
            <a:rect l="l" t="t" r="r" b="b"/>
            <a:pathLst>
              <a:path w="412421" h="277375" extrusionOk="0">
                <a:moveTo>
                  <a:pt x="13536" y="208952"/>
                </a:moveTo>
                <a:cubicBezTo>
                  <a:pt x="15381" y="209546"/>
                  <a:pt x="17883" y="211642"/>
                  <a:pt x="21072" y="215801"/>
                </a:cubicBezTo>
                <a:cubicBezTo>
                  <a:pt x="23606" y="219116"/>
                  <a:pt x="25169" y="229091"/>
                  <a:pt x="25857" y="239849"/>
                </a:cubicBezTo>
                <a:cubicBezTo>
                  <a:pt x="24607" y="238880"/>
                  <a:pt x="23293" y="238348"/>
                  <a:pt x="22042" y="237316"/>
                </a:cubicBezTo>
                <a:cubicBezTo>
                  <a:pt x="11847" y="228810"/>
                  <a:pt x="7719" y="217927"/>
                  <a:pt x="9814" y="211329"/>
                </a:cubicBezTo>
                <a:cubicBezTo>
                  <a:pt x="10472" y="209296"/>
                  <a:pt x="11691" y="208389"/>
                  <a:pt x="13536" y="208952"/>
                </a:cubicBezTo>
                <a:close/>
                <a:moveTo>
                  <a:pt x="188191" y="115354"/>
                </a:moveTo>
                <a:cubicBezTo>
                  <a:pt x="190349" y="115605"/>
                  <a:pt x="192225" y="116543"/>
                  <a:pt x="193477" y="118106"/>
                </a:cubicBezTo>
                <a:cubicBezTo>
                  <a:pt x="200982" y="127488"/>
                  <a:pt x="201201" y="142030"/>
                  <a:pt x="197104" y="157791"/>
                </a:cubicBezTo>
                <a:cubicBezTo>
                  <a:pt x="183719" y="148253"/>
                  <a:pt x="174682" y="136526"/>
                  <a:pt x="173744" y="126018"/>
                </a:cubicBezTo>
                <a:cubicBezTo>
                  <a:pt x="173087" y="119076"/>
                  <a:pt x="181750" y="114541"/>
                  <a:pt x="188191" y="115354"/>
                </a:cubicBezTo>
                <a:close/>
                <a:moveTo>
                  <a:pt x="406597" y="22"/>
                </a:moveTo>
                <a:cubicBezTo>
                  <a:pt x="404032" y="273"/>
                  <a:pt x="402125" y="2618"/>
                  <a:pt x="402406" y="5214"/>
                </a:cubicBezTo>
                <a:cubicBezTo>
                  <a:pt x="408629" y="67195"/>
                  <a:pt x="367162" y="136213"/>
                  <a:pt x="311216" y="163326"/>
                </a:cubicBezTo>
                <a:cubicBezTo>
                  <a:pt x="278287" y="179275"/>
                  <a:pt x="244575" y="180119"/>
                  <a:pt x="216024" y="168517"/>
                </a:cubicBezTo>
                <a:cubicBezTo>
                  <a:pt x="212084" y="166922"/>
                  <a:pt x="208706" y="164827"/>
                  <a:pt x="205172" y="162857"/>
                </a:cubicBezTo>
                <a:cubicBezTo>
                  <a:pt x="210801" y="143531"/>
                  <a:pt x="210957" y="124986"/>
                  <a:pt x="200763" y="112227"/>
                </a:cubicBezTo>
                <a:cubicBezTo>
                  <a:pt x="190256" y="99093"/>
                  <a:pt x="162705" y="107818"/>
                  <a:pt x="164425" y="126800"/>
                </a:cubicBezTo>
                <a:cubicBezTo>
                  <a:pt x="165707" y="141029"/>
                  <a:pt x="176902" y="156102"/>
                  <a:pt x="193852" y="167360"/>
                </a:cubicBezTo>
                <a:cubicBezTo>
                  <a:pt x="190130" y="177430"/>
                  <a:pt x="185377" y="187531"/>
                  <a:pt x="178716" y="197069"/>
                </a:cubicBezTo>
                <a:cubicBezTo>
                  <a:pt x="137718" y="255642"/>
                  <a:pt x="83617" y="275937"/>
                  <a:pt x="35458" y="246322"/>
                </a:cubicBezTo>
                <a:cubicBezTo>
                  <a:pt x="35020" y="231343"/>
                  <a:pt x="32925" y="215801"/>
                  <a:pt x="28516" y="210078"/>
                </a:cubicBezTo>
                <a:cubicBezTo>
                  <a:pt x="18133" y="196537"/>
                  <a:pt x="4999" y="195912"/>
                  <a:pt x="965" y="208514"/>
                </a:cubicBezTo>
                <a:cubicBezTo>
                  <a:pt x="-2413" y="219084"/>
                  <a:pt x="3185" y="233782"/>
                  <a:pt x="16100" y="244571"/>
                </a:cubicBezTo>
                <a:cubicBezTo>
                  <a:pt x="19384" y="247323"/>
                  <a:pt x="22824" y="249043"/>
                  <a:pt x="26170" y="251326"/>
                </a:cubicBezTo>
                <a:cubicBezTo>
                  <a:pt x="26170" y="259457"/>
                  <a:pt x="25763" y="267118"/>
                  <a:pt x="24607" y="271465"/>
                </a:cubicBezTo>
                <a:cubicBezTo>
                  <a:pt x="23949" y="273967"/>
                  <a:pt x="25419" y="276563"/>
                  <a:pt x="27921" y="277219"/>
                </a:cubicBezTo>
                <a:cubicBezTo>
                  <a:pt x="30423" y="277876"/>
                  <a:pt x="33019" y="276406"/>
                  <a:pt x="33675" y="273905"/>
                </a:cubicBezTo>
                <a:cubicBezTo>
                  <a:pt x="34708" y="269964"/>
                  <a:pt x="35270" y="264148"/>
                  <a:pt x="35521" y="257674"/>
                </a:cubicBezTo>
                <a:cubicBezTo>
                  <a:pt x="87057" y="285882"/>
                  <a:pt x="144066" y="262834"/>
                  <a:pt x="186315" y="202448"/>
                </a:cubicBezTo>
                <a:cubicBezTo>
                  <a:pt x="193195" y="192628"/>
                  <a:pt x="198323" y="182246"/>
                  <a:pt x="202326" y="171769"/>
                </a:cubicBezTo>
                <a:cubicBezTo>
                  <a:pt x="205704" y="173583"/>
                  <a:pt x="208800" y="175647"/>
                  <a:pt x="212490" y="177148"/>
                </a:cubicBezTo>
                <a:cubicBezTo>
                  <a:pt x="243481" y="189751"/>
                  <a:pt x="279944" y="188907"/>
                  <a:pt x="315313" y="171769"/>
                </a:cubicBezTo>
                <a:cubicBezTo>
                  <a:pt x="374699" y="142968"/>
                  <a:pt x="418386" y="70291"/>
                  <a:pt x="411756" y="4275"/>
                </a:cubicBezTo>
                <a:cubicBezTo>
                  <a:pt x="411507" y="1649"/>
                  <a:pt x="409161" y="-228"/>
                  <a:pt x="40659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4" name="Google Shape;1834;p27"/>
          <p:cNvSpPr/>
          <p:nvPr/>
        </p:nvSpPr>
        <p:spPr>
          <a:xfrm rot="5255399">
            <a:off x="9751247" y="5111414"/>
            <a:ext cx="334106" cy="472812"/>
          </a:xfrm>
          <a:custGeom>
            <a:avLst/>
            <a:gdLst/>
            <a:ahLst/>
            <a:cxnLst/>
            <a:rect l="l" t="t" r="r" b="b"/>
            <a:pathLst>
              <a:path w="112394" h="159055" extrusionOk="0">
                <a:moveTo>
                  <a:pt x="68345" y="765"/>
                </a:moveTo>
                <a:cubicBezTo>
                  <a:pt x="69877" y="-4677"/>
                  <a:pt x="112032" y="20623"/>
                  <a:pt x="112344" y="22937"/>
                </a:cubicBezTo>
                <a:cubicBezTo>
                  <a:pt x="113627" y="31974"/>
                  <a:pt x="89672" y="55929"/>
                  <a:pt x="84293" y="64466"/>
                </a:cubicBezTo>
                <a:cubicBezTo>
                  <a:pt x="83512" y="65717"/>
                  <a:pt x="64217" y="92705"/>
                  <a:pt x="64842" y="91955"/>
                </a:cubicBezTo>
                <a:cubicBezTo>
                  <a:pt x="65499" y="91173"/>
                  <a:pt x="99961" y="109404"/>
                  <a:pt x="99242" y="113189"/>
                </a:cubicBezTo>
                <a:cubicBezTo>
                  <a:pt x="99022" y="114314"/>
                  <a:pt x="91486" y="118192"/>
                  <a:pt x="90454" y="118849"/>
                </a:cubicBezTo>
                <a:cubicBezTo>
                  <a:pt x="83605" y="123196"/>
                  <a:pt x="9428" y="158690"/>
                  <a:pt x="3580" y="158690"/>
                </a:cubicBezTo>
                <a:cubicBezTo>
                  <a:pt x="2860" y="158690"/>
                  <a:pt x="2110" y="159221"/>
                  <a:pt x="1422" y="159002"/>
                </a:cubicBezTo>
                <a:cubicBezTo>
                  <a:pt x="422" y="158658"/>
                  <a:pt x="46" y="144774"/>
                  <a:pt x="15" y="143710"/>
                </a:cubicBezTo>
                <a:cubicBezTo>
                  <a:pt x="-267" y="136830"/>
                  <a:pt x="3518" y="54709"/>
                  <a:pt x="5988" y="53021"/>
                </a:cubicBezTo>
                <a:cubicBezTo>
                  <a:pt x="11179" y="49425"/>
                  <a:pt x="31193" y="72566"/>
                  <a:pt x="37229" y="72910"/>
                </a:cubicBezTo>
                <a:cubicBezTo>
                  <a:pt x="39293" y="73035"/>
                  <a:pt x="41138" y="65905"/>
                  <a:pt x="41576" y="64560"/>
                </a:cubicBezTo>
                <a:cubicBezTo>
                  <a:pt x="49018" y="42420"/>
                  <a:pt x="62278" y="22280"/>
                  <a:pt x="68345" y="7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23"/>
          <p:cNvSpPr txBox="1">
            <a:spLocks noGrp="1"/>
          </p:cNvSpPr>
          <p:nvPr>
            <p:ph type="body" idx="1"/>
          </p:nvPr>
        </p:nvSpPr>
        <p:spPr>
          <a:xfrm>
            <a:off x="3370600" y="4105325"/>
            <a:ext cx="6083100" cy="7634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project team will be responsible for translating the company's vision into an executed design, maximizing the outcome and minimizing risk.</a:t>
            </a:r>
            <a:endParaRPr dirty="0"/>
          </a:p>
        </p:txBody>
      </p:sp>
      <p:sp>
        <p:nvSpPr>
          <p:cNvPr id="1703" name="Google Shape;1703;p23"/>
          <p:cNvSpPr/>
          <p:nvPr/>
        </p:nvSpPr>
        <p:spPr>
          <a:xfrm>
            <a:off x="4906464" y="3005903"/>
            <a:ext cx="2118041" cy="846193"/>
          </a:xfrm>
          <a:custGeom>
            <a:avLst/>
            <a:gdLst/>
            <a:ahLst/>
            <a:cxnLst/>
            <a:rect l="l" t="t" r="r" b="b"/>
            <a:pathLst>
              <a:path w="1018289" h="341551" extrusionOk="0">
                <a:moveTo>
                  <a:pt x="971409" y="80"/>
                </a:moveTo>
                <a:cubicBezTo>
                  <a:pt x="959057" y="-233"/>
                  <a:pt x="946704" y="424"/>
                  <a:pt x="934383" y="1143"/>
                </a:cubicBezTo>
                <a:cubicBezTo>
                  <a:pt x="877937" y="4458"/>
                  <a:pt x="821459" y="8023"/>
                  <a:pt x="764919" y="9149"/>
                </a:cubicBezTo>
                <a:cubicBezTo>
                  <a:pt x="649993" y="11432"/>
                  <a:pt x="535037" y="10337"/>
                  <a:pt x="420142" y="13746"/>
                </a:cubicBezTo>
                <a:cubicBezTo>
                  <a:pt x="293990" y="17467"/>
                  <a:pt x="168182" y="26630"/>
                  <a:pt x="44594" y="53211"/>
                </a:cubicBezTo>
                <a:cubicBezTo>
                  <a:pt x="42030" y="53274"/>
                  <a:pt x="40185" y="66064"/>
                  <a:pt x="40497" y="81857"/>
                </a:cubicBezTo>
                <a:cubicBezTo>
                  <a:pt x="40810" y="97618"/>
                  <a:pt x="43093" y="110346"/>
                  <a:pt x="45689" y="110283"/>
                </a:cubicBezTo>
                <a:cubicBezTo>
                  <a:pt x="60699" y="107062"/>
                  <a:pt x="75866" y="104811"/>
                  <a:pt x="90940" y="102090"/>
                </a:cubicBezTo>
                <a:cubicBezTo>
                  <a:pt x="90877" y="102684"/>
                  <a:pt x="90783" y="103247"/>
                  <a:pt x="90752" y="103841"/>
                </a:cubicBezTo>
                <a:cubicBezTo>
                  <a:pt x="90471" y="109220"/>
                  <a:pt x="90314" y="114568"/>
                  <a:pt x="90471" y="119978"/>
                </a:cubicBezTo>
                <a:cubicBezTo>
                  <a:pt x="90596" y="124543"/>
                  <a:pt x="90971" y="129109"/>
                  <a:pt x="91440" y="133675"/>
                </a:cubicBezTo>
                <a:cubicBezTo>
                  <a:pt x="91659" y="135739"/>
                  <a:pt x="92097" y="137709"/>
                  <a:pt x="92503" y="139742"/>
                </a:cubicBezTo>
                <a:cubicBezTo>
                  <a:pt x="93504" y="144777"/>
                  <a:pt x="94505" y="146309"/>
                  <a:pt x="99727" y="147654"/>
                </a:cubicBezTo>
                <a:cubicBezTo>
                  <a:pt x="101041" y="147998"/>
                  <a:pt x="102667" y="148342"/>
                  <a:pt x="104043" y="148529"/>
                </a:cubicBezTo>
                <a:cubicBezTo>
                  <a:pt x="105168" y="148686"/>
                  <a:pt x="106263" y="148811"/>
                  <a:pt x="107357" y="148905"/>
                </a:cubicBezTo>
                <a:cubicBezTo>
                  <a:pt x="85686" y="151531"/>
                  <a:pt x="64108" y="154659"/>
                  <a:pt x="42561" y="158005"/>
                </a:cubicBezTo>
                <a:cubicBezTo>
                  <a:pt x="31460" y="159725"/>
                  <a:pt x="20296" y="161194"/>
                  <a:pt x="9350" y="163665"/>
                </a:cubicBezTo>
                <a:cubicBezTo>
                  <a:pt x="8756" y="163790"/>
                  <a:pt x="8162" y="163915"/>
                  <a:pt x="7599" y="164040"/>
                </a:cubicBezTo>
                <a:cubicBezTo>
                  <a:pt x="7474" y="164072"/>
                  <a:pt x="7349" y="164103"/>
                  <a:pt x="7224" y="164134"/>
                </a:cubicBezTo>
                <a:cubicBezTo>
                  <a:pt x="5316" y="164572"/>
                  <a:pt x="3377" y="165041"/>
                  <a:pt x="1470" y="165510"/>
                </a:cubicBezTo>
                <a:cubicBezTo>
                  <a:pt x="844" y="165635"/>
                  <a:pt x="0" y="165854"/>
                  <a:pt x="0" y="165885"/>
                </a:cubicBezTo>
                <a:cubicBezTo>
                  <a:pt x="375" y="184899"/>
                  <a:pt x="782" y="203944"/>
                  <a:pt x="1188" y="222957"/>
                </a:cubicBezTo>
                <a:cubicBezTo>
                  <a:pt x="1188" y="223145"/>
                  <a:pt x="1595" y="222895"/>
                  <a:pt x="1782" y="222863"/>
                </a:cubicBezTo>
                <a:cubicBezTo>
                  <a:pt x="1970" y="222801"/>
                  <a:pt x="2064" y="222707"/>
                  <a:pt x="2158" y="222676"/>
                </a:cubicBezTo>
                <a:cubicBezTo>
                  <a:pt x="2314" y="222644"/>
                  <a:pt x="2470" y="222613"/>
                  <a:pt x="2658" y="222582"/>
                </a:cubicBezTo>
                <a:cubicBezTo>
                  <a:pt x="2877" y="222519"/>
                  <a:pt x="3127" y="222519"/>
                  <a:pt x="3346" y="222488"/>
                </a:cubicBezTo>
                <a:cubicBezTo>
                  <a:pt x="3815" y="222363"/>
                  <a:pt x="4253" y="222207"/>
                  <a:pt x="4722" y="222113"/>
                </a:cubicBezTo>
                <a:cubicBezTo>
                  <a:pt x="5316" y="221957"/>
                  <a:pt x="5910" y="221863"/>
                  <a:pt x="6473" y="221738"/>
                </a:cubicBezTo>
                <a:cubicBezTo>
                  <a:pt x="8256" y="221300"/>
                  <a:pt x="10070" y="220956"/>
                  <a:pt x="11852" y="220549"/>
                </a:cubicBezTo>
                <a:cubicBezTo>
                  <a:pt x="16949" y="219423"/>
                  <a:pt x="22016" y="218548"/>
                  <a:pt x="27207" y="217797"/>
                </a:cubicBezTo>
                <a:cubicBezTo>
                  <a:pt x="30303" y="217359"/>
                  <a:pt x="33461" y="217172"/>
                  <a:pt x="36588" y="216828"/>
                </a:cubicBezTo>
                <a:cubicBezTo>
                  <a:pt x="36463" y="233246"/>
                  <a:pt x="36682" y="249664"/>
                  <a:pt x="37183" y="266082"/>
                </a:cubicBezTo>
                <a:cubicBezTo>
                  <a:pt x="37214" y="266895"/>
                  <a:pt x="37871" y="267520"/>
                  <a:pt x="38246" y="268239"/>
                </a:cubicBezTo>
                <a:cubicBezTo>
                  <a:pt x="39434" y="270428"/>
                  <a:pt x="41561" y="271867"/>
                  <a:pt x="43812" y="272743"/>
                </a:cubicBezTo>
                <a:cubicBezTo>
                  <a:pt x="51318" y="275651"/>
                  <a:pt x="60387" y="275244"/>
                  <a:pt x="68236" y="274994"/>
                </a:cubicBezTo>
                <a:cubicBezTo>
                  <a:pt x="81277" y="274588"/>
                  <a:pt x="94161" y="272649"/>
                  <a:pt x="107139" y="271492"/>
                </a:cubicBezTo>
                <a:cubicBezTo>
                  <a:pt x="119522" y="270366"/>
                  <a:pt x="131969" y="269615"/>
                  <a:pt x="144384" y="268740"/>
                </a:cubicBezTo>
                <a:cubicBezTo>
                  <a:pt x="137066" y="269834"/>
                  <a:pt x="129686" y="270710"/>
                  <a:pt x="122399" y="271961"/>
                </a:cubicBezTo>
                <a:cubicBezTo>
                  <a:pt x="114894" y="273243"/>
                  <a:pt x="107420" y="274681"/>
                  <a:pt x="99915" y="276057"/>
                </a:cubicBezTo>
                <a:cubicBezTo>
                  <a:pt x="95943" y="276777"/>
                  <a:pt x="91909" y="277746"/>
                  <a:pt x="87906" y="278215"/>
                </a:cubicBezTo>
                <a:cubicBezTo>
                  <a:pt x="85373" y="278497"/>
                  <a:pt x="82809" y="278278"/>
                  <a:pt x="80276" y="278215"/>
                </a:cubicBezTo>
                <a:cubicBezTo>
                  <a:pt x="77399" y="278121"/>
                  <a:pt x="74459" y="277840"/>
                  <a:pt x="71582" y="278215"/>
                </a:cubicBezTo>
                <a:cubicBezTo>
                  <a:pt x="70925" y="278309"/>
                  <a:pt x="68924" y="278653"/>
                  <a:pt x="68642" y="279591"/>
                </a:cubicBezTo>
                <a:cubicBezTo>
                  <a:pt x="67548" y="283187"/>
                  <a:pt x="66016" y="286690"/>
                  <a:pt x="66016" y="290443"/>
                </a:cubicBezTo>
                <a:cubicBezTo>
                  <a:pt x="65953" y="305047"/>
                  <a:pt x="67298" y="319651"/>
                  <a:pt x="68455" y="334224"/>
                </a:cubicBezTo>
                <a:cubicBezTo>
                  <a:pt x="68549" y="335506"/>
                  <a:pt x="70144" y="337163"/>
                  <a:pt x="71207" y="337945"/>
                </a:cubicBezTo>
                <a:cubicBezTo>
                  <a:pt x="76648" y="342011"/>
                  <a:pt x="86843" y="341635"/>
                  <a:pt x="93097" y="341448"/>
                </a:cubicBezTo>
                <a:cubicBezTo>
                  <a:pt x="106638" y="341072"/>
                  <a:pt x="119960" y="338852"/>
                  <a:pt x="133376" y="337257"/>
                </a:cubicBezTo>
                <a:cubicBezTo>
                  <a:pt x="139849" y="336475"/>
                  <a:pt x="146416" y="336256"/>
                  <a:pt x="152921" y="335787"/>
                </a:cubicBezTo>
                <a:cubicBezTo>
                  <a:pt x="163647" y="335037"/>
                  <a:pt x="174436" y="334349"/>
                  <a:pt x="185163" y="333630"/>
                </a:cubicBezTo>
                <a:cubicBezTo>
                  <a:pt x="215997" y="331628"/>
                  <a:pt x="246863" y="329721"/>
                  <a:pt x="277697" y="327750"/>
                </a:cubicBezTo>
                <a:cubicBezTo>
                  <a:pt x="313817" y="325436"/>
                  <a:pt x="349842" y="322872"/>
                  <a:pt x="385962" y="320527"/>
                </a:cubicBezTo>
                <a:cubicBezTo>
                  <a:pt x="442346" y="316868"/>
                  <a:pt x="498855" y="313647"/>
                  <a:pt x="555332" y="311145"/>
                </a:cubicBezTo>
                <a:cubicBezTo>
                  <a:pt x="706127" y="304484"/>
                  <a:pt x="856984" y="303045"/>
                  <a:pt x="1007810" y="309394"/>
                </a:cubicBezTo>
                <a:cubicBezTo>
                  <a:pt x="1010374" y="309362"/>
                  <a:pt x="1012313" y="296509"/>
                  <a:pt x="1012126" y="280748"/>
                </a:cubicBezTo>
                <a:cubicBezTo>
                  <a:pt x="1011938" y="264987"/>
                  <a:pt x="1009718" y="252291"/>
                  <a:pt x="1007153" y="252322"/>
                </a:cubicBezTo>
                <a:cubicBezTo>
                  <a:pt x="969439" y="250727"/>
                  <a:pt x="931725" y="249664"/>
                  <a:pt x="893979" y="249007"/>
                </a:cubicBezTo>
                <a:cubicBezTo>
                  <a:pt x="895011" y="248976"/>
                  <a:pt x="896074" y="248851"/>
                  <a:pt x="897107" y="248819"/>
                </a:cubicBezTo>
                <a:cubicBezTo>
                  <a:pt x="915401" y="248069"/>
                  <a:pt x="933757" y="247725"/>
                  <a:pt x="952021" y="246380"/>
                </a:cubicBezTo>
                <a:cubicBezTo>
                  <a:pt x="960714" y="245755"/>
                  <a:pt x="969314" y="244316"/>
                  <a:pt x="978008" y="243753"/>
                </a:cubicBezTo>
                <a:cubicBezTo>
                  <a:pt x="982042" y="243472"/>
                  <a:pt x="986107" y="243472"/>
                  <a:pt x="990141" y="243472"/>
                </a:cubicBezTo>
                <a:cubicBezTo>
                  <a:pt x="992768" y="243472"/>
                  <a:pt x="995426" y="243472"/>
                  <a:pt x="998053" y="243472"/>
                </a:cubicBezTo>
                <a:cubicBezTo>
                  <a:pt x="999804" y="243472"/>
                  <a:pt x="1001399" y="243409"/>
                  <a:pt x="1003119" y="243378"/>
                </a:cubicBezTo>
                <a:cubicBezTo>
                  <a:pt x="1004620" y="243347"/>
                  <a:pt x="1006121" y="243347"/>
                  <a:pt x="1007622" y="243284"/>
                </a:cubicBezTo>
                <a:cubicBezTo>
                  <a:pt x="1009123" y="243222"/>
                  <a:pt x="1015284" y="243222"/>
                  <a:pt x="1016222" y="241627"/>
                </a:cubicBezTo>
                <a:cubicBezTo>
                  <a:pt x="1016723" y="240751"/>
                  <a:pt x="1017442" y="239907"/>
                  <a:pt x="1017505" y="238875"/>
                </a:cubicBezTo>
                <a:cubicBezTo>
                  <a:pt x="1018099" y="223583"/>
                  <a:pt x="1018568" y="208259"/>
                  <a:pt x="1018099" y="192936"/>
                </a:cubicBezTo>
                <a:cubicBezTo>
                  <a:pt x="1018005" y="190309"/>
                  <a:pt x="1016723" y="187807"/>
                  <a:pt x="1015847" y="185305"/>
                </a:cubicBezTo>
                <a:cubicBezTo>
                  <a:pt x="1015722" y="184961"/>
                  <a:pt x="1015409" y="184711"/>
                  <a:pt x="1015159" y="184430"/>
                </a:cubicBezTo>
                <a:cubicBezTo>
                  <a:pt x="1014096" y="183241"/>
                  <a:pt x="1011938" y="182491"/>
                  <a:pt x="1010562" y="181990"/>
                </a:cubicBezTo>
                <a:cubicBezTo>
                  <a:pt x="1009155" y="181459"/>
                  <a:pt x="1007622" y="181240"/>
                  <a:pt x="1006153" y="180802"/>
                </a:cubicBezTo>
                <a:cubicBezTo>
                  <a:pt x="1007247" y="179958"/>
                  <a:pt x="1008373" y="179207"/>
                  <a:pt x="1009186" y="177956"/>
                </a:cubicBezTo>
                <a:cubicBezTo>
                  <a:pt x="1009280" y="177800"/>
                  <a:pt x="1010437" y="175986"/>
                  <a:pt x="1010468" y="175705"/>
                </a:cubicBezTo>
                <a:cubicBezTo>
                  <a:pt x="1011313" y="161914"/>
                  <a:pt x="1011844" y="148060"/>
                  <a:pt x="1012532" y="134269"/>
                </a:cubicBezTo>
                <a:cubicBezTo>
                  <a:pt x="1012657" y="132018"/>
                  <a:pt x="1012063" y="129828"/>
                  <a:pt x="1011657" y="127639"/>
                </a:cubicBezTo>
                <a:cubicBezTo>
                  <a:pt x="1011344" y="125982"/>
                  <a:pt x="1010844" y="124387"/>
                  <a:pt x="1010374" y="122761"/>
                </a:cubicBezTo>
                <a:cubicBezTo>
                  <a:pt x="1009217" y="118789"/>
                  <a:pt x="1006935" y="119258"/>
                  <a:pt x="1003151" y="119133"/>
                </a:cubicBezTo>
                <a:cubicBezTo>
                  <a:pt x="1001650" y="119102"/>
                  <a:pt x="1000148" y="119133"/>
                  <a:pt x="998647" y="119133"/>
                </a:cubicBezTo>
                <a:cubicBezTo>
                  <a:pt x="995489" y="119133"/>
                  <a:pt x="992330" y="119165"/>
                  <a:pt x="989172" y="119227"/>
                </a:cubicBezTo>
                <a:cubicBezTo>
                  <a:pt x="978258" y="119509"/>
                  <a:pt x="967344" y="120072"/>
                  <a:pt x="956430" y="120603"/>
                </a:cubicBezTo>
                <a:cubicBezTo>
                  <a:pt x="928129" y="122010"/>
                  <a:pt x="899921" y="124387"/>
                  <a:pt x="871620" y="125669"/>
                </a:cubicBezTo>
                <a:cubicBezTo>
                  <a:pt x="850823" y="126639"/>
                  <a:pt x="829996" y="126701"/>
                  <a:pt x="809169" y="127045"/>
                </a:cubicBezTo>
                <a:cubicBezTo>
                  <a:pt x="835438" y="124856"/>
                  <a:pt x="861706" y="122636"/>
                  <a:pt x="888037" y="120885"/>
                </a:cubicBezTo>
                <a:cubicBezTo>
                  <a:pt x="908083" y="120416"/>
                  <a:pt x="928129" y="119728"/>
                  <a:pt x="948143" y="118445"/>
                </a:cubicBezTo>
                <a:cubicBezTo>
                  <a:pt x="958619" y="117789"/>
                  <a:pt x="969126" y="117195"/>
                  <a:pt x="979603" y="116381"/>
                </a:cubicBezTo>
                <a:cubicBezTo>
                  <a:pt x="981510" y="116225"/>
                  <a:pt x="983449" y="116100"/>
                  <a:pt x="985357" y="115881"/>
                </a:cubicBezTo>
                <a:cubicBezTo>
                  <a:pt x="985419" y="115881"/>
                  <a:pt x="985482" y="115787"/>
                  <a:pt x="985544" y="115787"/>
                </a:cubicBezTo>
                <a:cubicBezTo>
                  <a:pt x="985638" y="115787"/>
                  <a:pt x="985763" y="115787"/>
                  <a:pt x="985826" y="115787"/>
                </a:cubicBezTo>
                <a:cubicBezTo>
                  <a:pt x="985857" y="115787"/>
                  <a:pt x="985732" y="115693"/>
                  <a:pt x="985732" y="115693"/>
                </a:cubicBezTo>
                <a:cubicBezTo>
                  <a:pt x="986201" y="115600"/>
                  <a:pt x="986764" y="115537"/>
                  <a:pt x="986920" y="115099"/>
                </a:cubicBezTo>
                <a:cubicBezTo>
                  <a:pt x="987608" y="113067"/>
                  <a:pt x="988890" y="111096"/>
                  <a:pt x="988859" y="108939"/>
                </a:cubicBezTo>
                <a:cubicBezTo>
                  <a:pt x="988859" y="92833"/>
                  <a:pt x="987858" y="76728"/>
                  <a:pt x="986920" y="60654"/>
                </a:cubicBezTo>
                <a:cubicBezTo>
                  <a:pt x="986889" y="59998"/>
                  <a:pt x="986232" y="59529"/>
                  <a:pt x="985857" y="58997"/>
                </a:cubicBezTo>
                <a:cubicBezTo>
                  <a:pt x="985669" y="58747"/>
                  <a:pt x="985294" y="58934"/>
                  <a:pt x="984887" y="58903"/>
                </a:cubicBezTo>
                <a:cubicBezTo>
                  <a:pt x="984950" y="58841"/>
                  <a:pt x="984919" y="58747"/>
                  <a:pt x="984981" y="58715"/>
                </a:cubicBezTo>
                <a:cubicBezTo>
                  <a:pt x="985357" y="58340"/>
                  <a:pt x="985857" y="58027"/>
                  <a:pt x="985857" y="57527"/>
                </a:cubicBezTo>
                <a:cubicBezTo>
                  <a:pt x="986295" y="40452"/>
                  <a:pt x="986451" y="23284"/>
                  <a:pt x="985951" y="6209"/>
                </a:cubicBezTo>
                <a:cubicBezTo>
                  <a:pt x="985920" y="4708"/>
                  <a:pt x="984887" y="3457"/>
                  <a:pt x="984200" y="2113"/>
                </a:cubicBezTo>
                <a:cubicBezTo>
                  <a:pt x="983512" y="830"/>
                  <a:pt x="979134" y="455"/>
                  <a:pt x="978133" y="361"/>
                </a:cubicBezTo>
                <a:cubicBezTo>
                  <a:pt x="977476" y="299"/>
                  <a:pt x="976851" y="299"/>
                  <a:pt x="976194" y="268"/>
                </a:cubicBezTo>
                <a:cubicBezTo>
                  <a:pt x="974474" y="205"/>
                  <a:pt x="972910" y="111"/>
                  <a:pt x="971409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23"/>
          <p:cNvSpPr txBox="1">
            <a:spLocks noGrp="1"/>
          </p:cNvSpPr>
          <p:nvPr>
            <p:ph type="title"/>
          </p:nvPr>
        </p:nvSpPr>
        <p:spPr>
          <a:xfrm>
            <a:off x="3370600" y="1912611"/>
            <a:ext cx="60831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also talk about this.</a:t>
            </a:r>
            <a:endParaRPr dirty="0"/>
          </a:p>
        </p:txBody>
      </p:sp>
      <p:sp>
        <p:nvSpPr>
          <p:cNvPr id="1705" name="Google Shape;1705;p23"/>
          <p:cNvSpPr/>
          <p:nvPr/>
        </p:nvSpPr>
        <p:spPr>
          <a:xfrm>
            <a:off x="1693500" y="1165951"/>
            <a:ext cx="1217049" cy="10914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5"/>
                </a:solidFill>
                <a:latin typeface="Caveat Brush"/>
              </a:rPr>
              <a:t>0</a:t>
            </a:r>
            <a:r>
              <a:rPr lang="en-AU" b="0" i="0" dirty="0">
                <a:ln>
                  <a:noFill/>
                </a:ln>
                <a:solidFill>
                  <a:schemeClr val="accent5"/>
                </a:solidFill>
                <a:latin typeface="Caveat Brush"/>
              </a:rPr>
              <a:t>5</a:t>
            </a:r>
            <a:endParaRPr b="0" i="0" dirty="0">
              <a:ln>
                <a:noFill/>
              </a:ln>
              <a:solidFill>
                <a:schemeClr val="accent5"/>
              </a:solidFill>
              <a:latin typeface="Caveat Brush"/>
            </a:endParaRPr>
          </a:p>
        </p:txBody>
      </p:sp>
      <p:sp>
        <p:nvSpPr>
          <p:cNvPr id="1706" name="Google Shape;1706;p23"/>
          <p:cNvSpPr/>
          <p:nvPr/>
        </p:nvSpPr>
        <p:spPr>
          <a:xfrm rot="4233760">
            <a:off x="9286020" y="5168205"/>
            <a:ext cx="1211452" cy="814765"/>
          </a:xfrm>
          <a:custGeom>
            <a:avLst/>
            <a:gdLst/>
            <a:ahLst/>
            <a:cxnLst/>
            <a:rect l="l" t="t" r="r" b="b"/>
            <a:pathLst>
              <a:path w="412421" h="277375" extrusionOk="0">
                <a:moveTo>
                  <a:pt x="13536" y="208952"/>
                </a:moveTo>
                <a:cubicBezTo>
                  <a:pt x="15381" y="209546"/>
                  <a:pt x="17883" y="211642"/>
                  <a:pt x="21072" y="215801"/>
                </a:cubicBezTo>
                <a:cubicBezTo>
                  <a:pt x="23606" y="219116"/>
                  <a:pt x="25169" y="229091"/>
                  <a:pt x="25857" y="239849"/>
                </a:cubicBezTo>
                <a:cubicBezTo>
                  <a:pt x="24607" y="238880"/>
                  <a:pt x="23293" y="238348"/>
                  <a:pt x="22042" y="237316"/>
                </a:cubicBezTo>
                <a:cubicBezTo>
                  <a:pt x="11847" y="228810"/>
                  <a:pt x="7719" y="217927"/>
                  <a:pt x="9814" y="211329"/>
                </a:cubicBezTo>
                <a:cubicBezTo>
                  <a:pt x="10472" y="209296"/>
                  <a:pt x="11691" y="208389"/>
                  <a:pt x="13536" y="208952"/>
                </a:cubicBezTo>
                <a:close/>
                <a:moveTo>
                  <a:pt x="188191" y="115354"/>
                </a:moveTo>
                <a:cubicBezTo>
                  <a:pt x="190349" y="115605"/>
                  <a:pt x="192225" y="116543"/>
                  <a:pt x="193477" y="118106"/>
                </a:cubicBezTo>
                <a:cubicBezTo>
                  <a:pt x="200982" y="127488"/>
                  <a:pt x="201201" y="142030"/>
                  <a:pt x="197104" y="157791"/>
                </a:cubicBezTo>
                <a:cubicBezTo>
                  <a:pt x="183719" y="148253"/>
                  <a:pt x="174682" y="136526"/>
                  <a:pt x="173744" y="126018"/>
                </a:cubicBezTo>
                <a:cubicBezTo>
                  <a:pt x="173087" y="119076"/>
                  <a:pt x="181750" y="114541"/>
                  <a:pt x="188191" y="115354"/>
                </a:cubicBezTo>
                <a:close/>
                <a:moveTo>
                  <a:pt x="406597" y="22"/>
                </a:moveTo>
                <a:cubicBezTo>
                  <a:pt x="404032" y="273"/>
                  <a:pt x="402125" y="2618"/>
                  <a:pt x="402406" y="5214"/>
                </a:cubicBezTo>
                <a:cubicBezTo>
                  <a:pt x="408629" y="67195"/>
                  <a:pt x="367162" y="136213"/>
                  <a:pt x="311216" y="163326"/>
                </a:cubicBezTo>
                <a:cubicBezTo>
                  <a:pt x="278287" y="179275"/>
                  <a:pt x="244575" y="180119"/>
                  <a:pt x="216024" y="168517"/>
                </a:cubicBezTo>
                <a:cubicBezTo>
                  <a:pt x="212084" y="166922"/>
                  <a:pt x="208706" y="164827"/>
                  <a:pt x="205172" y="162857"/>
                </a:cubicBezTo>
                <a:cubicBezTo>
                  <a:pt x="210801" y="143531"/>
                  <a:pt x="210957" y="124986"/>
                  <a:pt x="200763" y="112227"/>
                </a:cubicBezTo>
                <a:cubicBezTo>
                  <a:pt x="190256" y="99093"/>
                  <a:pt x="162705" y="107818"/>
                  <a:pt x="164425" y="126800"/>
                </a:cubicBezTo>
                <a:cubicBezTo>
                  <a:pt x="165707" y="141029"/>
                  <a:pt x="176902" y="156102"/>
                  <a:pt x="193852" y="167360"/>
                </a:cubicBezTo>
                <a:cubicBezTo>
                  <a:pt x="190130" y="177430"/>
                  <a:pt x="185377" y="187531"/>
                  <a:pt x="178716" y="197069"/>
                </a:cubicBezTo>
                <a:cubicBezTo>
                  <a:pt x="137718" y="255642"/>
                  <a:pt x="83617" y="275937"/>
                  <a:pt x="35458" y="246322"/>
                </a:cubicBezTo>
                <a:cubicBezTo>
                  <a:pt x="35020" y="231343"/>
                  <a:pt x="32925" y="215801"/>
                  <a:pt x="28516" y="210078"/>
                </a:cubicBezTo>
                <a:cubicBezTo>
                  <a:pt x="18133" y="196537"/>
                  <a:pt x="4999" y="195912"/>
                  <a:pt x="965" y="208514"/>
                </a:cubicBezTo>
                <a:cubicBezTo>
                  <a:pt x="-2413" y="219084"/>
                  <a:pt x="3185" y="233782"/>
                  <a:pt x="16100" y="244571"/>
                </a:cubicBezTo>
                <a:cubicBezTo>
                  <a:pt x="19384" y="247323"/>
                  <a:pt x="22824" y="249043"/>
                  <a:pt x="26170" y="251326"/>
                </a:cubicBezTo>
                <a:cubicBezTo>
                  <a:pt x="26170" y="259457"/>
                  <a:pt x="25763" y="267118"/>
                  <a:pt x="24607" y="271465"/>
                </a:cubicBezTo>
                <a:cubicBezTo>
                  <a:pt x="23949" y="273967"/>
                  <a:pt x="25419" y="276563"/>
                  <a:pt x="27921" y="277219"/>
                </a:cubicBezTo>
                <a:cubicBezTo>
                  <a:pt x="30423" y="277876"/>
                  <a:pt x="33019" y="276406"/>
                  <a:pt x="33675" y="273905"/>
                </a:cubicBezTo>
                <a:cubicBezTo>
                  <a:pt x="34708" y="269964"/>
                  <a:pt x="35270" y="264148"/>
                  <a:pt x="35521" y="257674"/>
                </a:cubicBezTo>
                <a:cubicBezTo>
                  <a:pt x="87057" y="285882"/>
                  <a:pt x="144066" y="262834"/>
                  <a:pt x="186315" y="202448"/>
                </a:cubicBezTo>
                <a:cubicBezTo>
                  <a:pt x="193195" y="192628"/>
                  <a:pt x="198323" y="182246"/>
                  <a:pt x="202326" y="171769"/>
                </a:cubicBezTo>
                <a:cubicBezTo>
                  <a:pt x="205704" y="173583"/>
                  <a:pt x="208800" y="175647"/>
                  <a:pt x="212490" y="177148"/>
                </a:cubicBezTo>
                <a:cubicBezTo>
                  <a:pt x="243481" y="189751"/>
                  <a:pt x="279944" y="188907"/>
                  <a:pt x="315313" y="171769"/>
                </a:cubicBezTo>
                <a:cubicBezTo>
                  <a:pt x="374699" y="142968"/>
                  <a:pt x="418386" y="70291"/>
                  <a:pt x="411756" y="4275"/>
                </a:cubicBezTo>
                <a:cubicBezTo>
                  <a:pt x="411507" y="1649"/>
                  <a:pt x="409161" y="-228"/>
                  <a:pt x="40659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2195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30"/>
          <p:cNvSpPr txBox="1">
            <a:spLocks noGrp="1"/>
          </p:cNvSpPr>
          <p:nvPr>
            <p:ph type="title"/>
          </p:nvPr>
        </p:nvSpPr>
        <p:spPr>
          <a:xfrm>
            <a:off x="1189050" y="1050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team.</a:t>
            </a:r>
            <a:endParaRPr/>
          </a:p>
        </p:txBody>
      </p:sp>
      <p:sp>
        <p:nvSpPr>
          <p:cNvPr id="1953" name="Google Shape;1953;p30"/>
          <p:cNvSpPr txBox="1">
            <a:spLocks noGrp="1"/>
          </p:cNvSpPr>
          <p:nvPr>
            <p:ph type="subTitle" idx="1"/>
          </p:nvPr>
        </p:nvSpPr>
        <p:spPr>
          <a:xfrm>
            <a:off x="1189052" y="3334875"/>
            <a:ext cx="2658900" cy="53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Brie - Supervisor</a:t>
            </a:r>
            <a:endParaRPr dirty="0"/>
          </a:p>
        </p:txBody>
      </p:sp>
      <p:sp>
        <p:nvSpPr>
          <p:cNvPr id="1954" name="Google Shape;1954;p30"/>
          <p:cNvSpPr txBox="1">
            <a:spLocks noGrp="1"/>
          </p:cNvSpPr>
          <p:nvPr>
            <p:ph type="subTitle" idx="2"/>
          </p:nvPr>
        </p:nvSpPr>
        <p:spPr>
          <a:xfrm>
            <a:off x="4827602" y="3334875"/>
            <a:ext cx="2658900" cy="53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Mikaela – Manager</a:t>
            </a:r>
            <a:endParaRPr dirty="0"/>
          </a:p>
        </p:txBody>
      </p:sp>
      <p:sp>
        <p:nvSpPr>
          <p:cNvPr id="1955" name="Google Shape;1955;p30"/>
          <p:cNvSpPr txBox="1">
            <a:spLocks noGrp="1"/>
          </p:cNvSpPr>
          <p:nvPr>
            <p:ph type="subTitle" idx="3"/>
          </p:nvPr>
        </p:nvSpPr>
        <p:spPr>
          <a:xfrm>
            <a:off x="8466152" y="3334875"/>
            <a:ext cx="2658600" cy="53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Jamie - Assistant</a:t>
            </a:r>
            <a:endParaRPr dirty="0"/>
          </a:p>
        </p:txBody>
      </p:sp>
      <p:sp>
        <p:nvSpPr>
          <p:cNvPr id="1956" name="Google Shape;1956;p30"/>
          <p:cNvSpPr txBox="1">
            <a:spLocks noGrp="1"/>
          </p:cNvSpPr>
          <p:nvPr>
            <p:ph type="body" idx="4"/>
          </p:nvPr>
        </p:nvSpPr>
        <p:spPr>
          <a:xfrm>
            <a:off x="1189050" y="3830241"/>
            <a:ext cx="2658900" cy="145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Ensure roles are well-defined and the atmosphere is positive.</a:t>
            </a:r>
            <a:endParaRPr dirty="0"/>
          </a:p>
        </p:txBody>
      </p:sp>
      <p:sp>
        <p:nvSpPr>
          <p:cNvPr id="1957" name="Google Shape;1957;p30"/>
          <p:cNvSpPr txBox="1">
            <a:spLocks noGrp="1"/>
          </p:cNvSpPr>
          <p:nvPr>
            <p:ph type="body" idx="5"/>
          </p:nvPr>
        </p:nvSpPr>
        <p:spPr>
          <a:xfrm>
            <a:off x="4827600" y="3830241"/>
            <a:ext cx="2658900" cy="14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Demonstrate leadership and clear goals.</a:t>
            </a:r>
            <a:endParaRPr dirty="0"/>
          </a:p>
        </p:txBody>
      </p:sp>
      <p:sp>
        <p:nvSpPr>
          <p:cNvPr id="1958" name="Google Shape;1958;p30"/>
          <p:cNvSpPr txBox="1">
            <a:spLocks noGrp="1"/>
          </p:cNvSpPr>
          <p:nvPr>
            <p:ph type="body" idx="6"/>
          </p:nvPr>
        </p:nvSpPr>
        <p:spPr>
          <a:xfrm>
            <a:off x="8466150" y="3830241"/>
            <a:ext cx="2658900" cy="14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Ensure open communication and trust.</a:t>
            </a:r>
            <a:endParaRPr dirty="0"/>
          </a:p>
        </p:txBody>
      </p:sp>
      <p:sp>
        <p:nvSpPr>
          <p:cNvPr id="1959" name="Google Shape;1959;p30"/>
          <p:cNvSpPr/>
          <p:nvPr/>
        </p:nvSpPr>
        <p:spPr>
          <a:xfrm>
            <a:off x="1798642" y="1957238"/>
            <a:ext cx="1393200" cy="139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30"/>
          <p:cNvSpPr/>
          <p:nvPr/>
        </p:nvSpPr>
        <p:spPr>
          <a:xfrm>
            <a:off x="5323717" y="1985967"/>
            <a:ext cx="1393200" cy="139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30"/>
          <p:cNvSpPr/>
          <p:nvPr/>
        </p:nvSpPr>
        <p:spPr>
          <a:xfrm>
            <a:off x="8847142" y="1985984"/>
            <a:ext cx="1393200" cy="139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2" name="Google Shape;1962;p30"/>
          <p:cNvPicPr preferRelativeResize="0"/>
          <p:nvPr/>
        </p:nvPicPr>
        <p:blipFill rotWithShape="1">
          <a:blip r:embed="rId3">
            <a:alphaModFix/>
          </a:blip>
          <a:srcRect l="33004" t="8689" r="25212" b="61743"/>
          <a:stretch/>
        </p:blipFill>
        <p:spPr>
          <a:xfrm>
            <a:off x="1800302" y="1978607"/>
            <a:ext cx="1389900" cy="1389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63" name="Google Shape;1963;p30"/>
          <p:cNvPicPr preferRelativeResize="0"/>
          <p:nvPr/>
        </p:nvPicPr>
        <p:blipFill>
          <a:blip r:embed="rId4"/>
          <a:srcRect/>
          <a:stretch/>
        </p:blipFill>
        <p:spPr>
          <a:xfrm>
            <a:off x="5325375" y="1987613"/>
            <a:ext cx="1389900" cy="1389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64" name="Google Shape;1964;p30"/>
          <p:cNvPicPr preferRelativeResize="0"/>
          <p:nvPr/>
        </p:nvPicPr>
        <p:blipFill rotWithShape="1">
          <a:blip r:embed="rId5">
            <a:alphaModFix/>
          </a:blip>
          <a:srcRect l="24173" b="50920"/>
          <a:stretch/>
        </p:blipFill>
        <p:spPr>
          <a:xfrm>
            <a:off x="8848802" y="1967927"/>
            <a:ext cx="1389900" cy="1389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65" name="Google Shape;1965;p30"/>
          <p:cNvSpPr/>
          <p:nvPr/>
        </p:nvSpPr>
        <p:spPr>
          <a:xfrm>
            <a:off x="1919300" y="3778950"/>
            <a:ext cx="1106663" cy="87230"/>
          </a:xfrm>
          <a:custGeom>
            <a:avLst/>
            <a:gdLst/>
            <a:ahLst/>
            <a:cxnLst/>
            <a:rect l="l" t="t" r="r" b="b"/>
            <a:pathLst>
              <a:path w="42235" h="4816" extrusionOk="0">
                <a:moveTo>
                  <a:pt x="22900" y="1"/>
                </a:moveTo>
                <a:lnTo>
                  <a:pt x="19715" y="138"/>
                </a:lnTo>
                <a:lnTo>
                  <a:pt x="19289" y="168"/>
                </a:lnTo>
                <a:lnTo>
                  <a:pt x="17186" y="351"/>
                </a:lnTo>
                <a:lnTo>
                  <a:pt x="13042" y="595"/>
                </a:lnTo>
                <a:lnTo>
                  <a:pt x="12265" y="626"/>
                </a:lnTo>
                <a:lnTo>
                  <a:pt x="5698" y="1159"/>
                </a:lnTo>
                <a:lnTo>
                  <a:pt x="1828" y="1296"/>
                </a:lnTo>
                <a:lnTo>
                  <a:pt x="274" y="1387"/>
                </a:lnTo>
                <a:lnTo>
                  <a:pt x="0" y="1524"/>
                </a:lnTo>
                <a:lnTo>
                  <a:pt x="0" y="4328"/>
                </a:lnTo>
                <a:lnTo>
                  <a:pt x="274" y="4358"/>
                </a:lnTo>
                <a:lnTo>
                  <a:pt x="351" y="4404"/>
                </a:lnTo>
                <a:lnTo>
                  <a:pt x="533" y="4404"/>
                </a:lnTo>
                <a:lnTo>
                  <a:pt x="1828" y="4648"/>
                </a:lnTo>
                <a:lnTo>
                  <a:pt x="5698" y="4815"/>
                </a:lnTo>
                <a:lnTo>
                  <a:pt x="9355" y="4815"/>
                </a:lnTo>
                <a:lnTo>
                  <a:pt x="16165" y="4511"/>
                </a:lnTo>
                <a:lnTo>
                  <a:pt x="16943" y="4495"/>
                </a:lnTo>
                <a:lnTo>
                  <a:pt x="21087" y="4267"/>
                </a:lnTo>
                <a:lnTo>
                  <a:pt x="23204" y="4084"/>
                </a:lnTo>
                <a:lnTo>
                  <a:pt x="23646" y="4054"/>
                </a:lnTo>
                <a:lnTo>
                  <a:pt x="26191" y="3977"/>
                </a:lnTo>
                <a:lnTo>
                  <a:pt x="29375" y="3993"/>
                </a:lnTo>
                <a:lnTo>
                  <a:pt x="29710" y="4008"/>
                </a:lnTo>
                <a:lnTo>
                  <a:pt x="32895" y="4176"/>
                </a:lnTo>
                <a:lnTo>
                  <a:pt x="33184" y="4221"/>
                </a:lnTo>
                <a:lnTo>
                  <a:pt x="33458" y="4267"/>
                </a:lnTo>
                <a:lnTo>
                  <a:pt x="33717" y="4297"/>
                </a:lnTo>
                <a:lnTo>
                  <a:pt x="35576" y="4419"/>
                </a:lnTo>
                <a:lnTo>
                  <a:pt x="36841" y="4419"/>
                </a:lnTo>
                <a:lnTo>
                  <a:pt x="38060" y="4739"/>
                </a:lnTo>
                <a:lnTo>
                  <a:pt x="42234" y="4739"/>
                </a:lnTo>
                <a:lnTo>
                  <a:pt x="42234" y="565"/>
                </a:lnTo>
                <a:lnTo>
                  <a:pt x="40848" y="412"/>
                </a:lnTo>
                <a:lnTo>
                  <a:pt x="38882" y="412"/>
                </a:lnTo>
                <a:lnTo>
                  <a:pt x="37679" y="336"/>
                </a:lnTo>
                <a:lnTo>
                  <a:pt x="37420" y="306"/>
                </a:lnTo>
                <a:lnTo>
                  <a:pt x="37145" y="260"/>
                </a:lnTo>
                <a:lnTo>
                  <a:pt x="36856" y="214"/>
                </a:lnTo>
                <a:lnTo>
                  <a:pt x="33687" y="31"/>
                </a:lnTo>
                <a:lnTo>
                  <a:pt x="33336" y="31"/>
                </a:lnTo>
                <a:lnTo>
                  <a:pt x="27212" y="16"/>
                </a:lnTo>
                <a:lnTo>
                  <a:pt x="2684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56575" tIns="56575" rIns="56575" bIns="5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30"/>
          <p:cNvSpPr/>
          <p:nvPr/>
        </p:nvSpPr>
        <p:spPr>
          <a:xfrm>
            <a:off x="5603713" y="3789975"/>
            <a:ext cx="1106663" cy="87230"/>
          </a:xfrm>
          <a:custGeom>
            <a:avLst/>
            <a:gdLst/>
            <a:ahLst/>
            <a:cxnLst/>
            <a:rect l="l" t="t" r="r" b="b"/>
            <a:pathLst>
              <a:path w="42235" h="4816" extrusionOk="0">
                <a:moveTo>
                  <a:pt x="22900" y="1"/>
                </a:moveTo>
                <a:lnTo>
                  <a:pt x="19715" y="138"/>
                </a:lnTo>
                <a:lnTo>
                  <a:pt x="19289" y="168"/>
                </a:lnTo>
                <a:lnTo>
                  <a:pt x="17186" y="351"/>
                </a:lnTo>
                <a:lnTo>
                  <a:pt x="13042" y="595"/>
                </a:lnTo>
                <a:lnTo>
                  <a:pt x="12265" y="626"/>
                </a:lnTo>
                <a:lnTo>
                  <a:pt x="5698" y="1159"/>
                </a:lnTo>
                <a:lnTo>
                  <a:pt x="1828" y="1296"/>
                </a:lnTo>
                <a:lnTo>
                  <a:pt x="274" y="1387"/>
                </a:lnTo>
                <a:lnTo>
                  <a:pt x="0" y="1524"/>
                </a:lnTo>
                <a:lnTo>
                  <a:pt x="0" y="4328"/>
                </a:lnTo>
                <a:lnTo>
                  <a:pt x="274" y="4358"/>
                </a:lnTo>
                <a:lnTo>
                  <a:pt x="351" y="4404"/>
                </a:lnTo>
                <a:lnTo>
                  <a:pt x="533" y="4404"/>
                </a:lnTo>
                <a:lnTo>
                  <a:pt x="1828" y="4648"/>
                </a:lnTo>
                <a:lnTo>
                  <a:pt x="5698" y="4815"/>
                </a:lnTo>
                <a:lnTo>
                  <a:pt x="9355" y="4815"/>
                </a:lnTo>
                <a:lnTo>
                  <a:pt x="16165" y="4511"/>
                </a:lnTo>
                <a:lnTo>
                  <a:pt x="16943" y="4495"/>
                </a:lnTo>
                <a:lnTo>
                  <a:pt x="21087" y="4267"/>
                </a:lnTo>
                <a:lnTo>
                  <a:pt x="23204" y="4084"/>
                </a:lnTo>
                <a:lnTo>
                  <a:pt x="23646" y="4054"/>
                </a:lnTo>
                <a:lnTo>
                  <a:pt x="26191" y="3977"/>
                </a:lnTo>
                <a:lnTo>
                  <a:pt x="29375" y="3993"/>
                </a:lnTo>
                <a:lnTo>
                  <a:pt x="29710" y="4008"/>
                </a:lnTo>
                <a:lnTo>
                  <a:pt x="32895" y="4176"/>
                </a:lnTo>
                <a:lnTo>
                  <a:pt x="33184" y="4221"/>
                </a:lnTo>
                <a:lnTo>
                  <a:pt x="33458" y="4267"/>
                </a:lnTo>
                <a:lnTo>
                  <a:pt x="33717" y="4297"/>
                </a:lnTo>
                <a:lnTo>
                  <a:pt x="35576" y="4419"/>
                </a:lnTo>
                <a:lnTo>
                  <a:pt x="36841" y="4419"/>
                </a:lnTo>
                <a:lnTo>
                  <a:pt x="38060" y="4739"/>
                </a:lnTo>
                <a:lnTo>
                  <a:pt x="42234" y="4739"/>
                </a:lnTo>
                <a:lnTo>
                  <a:pt x="42234" y="565"/>
                </a:lnTo>
                <a:lnTo>
                  <a:pt x="40848" y="412"/>
                </a:lnTo>
                <a:lnTo>
                  <a:pt x="38882" y="412"/>
                </a:lnTo>
                <a:lnTo>
                  <a:pt x="37679" y="336"/>
                </a:lnTo>
                <a:lnTo>
                  <a:pt x="37420" y="306"/>
                </a:lnTo>
                <a:lnTo>
                  <a:pt x="37145" y="260"/>
                </a:lnTo>
                <a:lnTo>
                  <a:pt x="36856" y="214"/>
                </a:lnTo>
                <a:lnTo>
                  <a:pt x="33687" y="31"/>
                </a:lnTo>
                <a:lnTo>
                  <a:pt x="33336" y="31"/>
                </a:lnTo>
                <a:lnTo>
                  <a:pt x="27212" y="16"/>
                </a:lnTo>
                <a:lnTo>
                  <a:pt x="2684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56575" tIns="56575" rIns="56575" bIns="5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30"/>
          <p:cNvSpPr/>
          <p:nvPr/>
        </p:nvSpPr>
        <p:spPr>
          <a:xfrm>
            <a:off x="9288113" y="3778950"/>
            <a:ext cx="1106663" cy="87230"/>
          </a:xfrm>
          <a:custGeom>
            <a:avLst/>
            <a:gdLst/>
            <a:ahLst/>
            <a:cxnLst/>
            <a:rect l="l" t="t" r="r" b="b"/>
            <a:pathLst>
              <a:path w="42235" h="4816" extrusionOk="0">
                <a:moveTo>
                  <a:pt x="22900" y="1"/>
                </a:moveTo>
                <a:lnTo>
                  <a:pt x="19715" y="138"/>
                </a:lnTo>
                <a:lnTo>
                  <a:pt x="19289" y="168"/>
                </a:lnTo>
                <a:lnTo>
                  <a:pt x="17186" y="351"/>
                </a:lnTo>
                <a:lnTo>
                  <a:pt x="13042" y="595"/>
                </a:lnTo>
                <a:lnTo>
                  <a:pt x="12265" y="626"/>
                </a:lnTo>
                <a:lnTo>
                  <a:pt x="5698" y="1159"/>
                </a:lnTo>
                <a:lnTo>
                  <a:pt x="1828" y="1296"/>
                </a:lnTo>
                <a:lnTo>
                  <a:pt x="274" y="1387"/>
                </a:lnTo>
                <a:lnTo>
                  <a:pt x="0" y="1524"/>
                </a:lnTo>
                <a:lnTo>
                  <a:pt x="0" y="4328"/>
                </a:lnTo>
                <a:lnTo>
                  <a:pt x="274" y="4358"/>
                </a:lnTo>
                <a:lnTo>
                  <a:pt x="351" y="4404"/>
                </a:lnTo>
                <a:lnTo>
                  <a:pt x="533" y="4404"/>
                </a:lnTo>
                <a:lnTo>
                  <a:pt x="1828" y="4648"/>
                </a:lnTo>
                <a:lnTo>
                  <a:pt x="5698" y="4815"/>
                </a:lnTo>
                <a:lnTo>
                  <a:pt x="9355" y="4815"/>
                </a:lnTo>
                <a:lnTo>
                  <a:pt x="16165" y="4511"/>
                </a:lnTo>
                <a:lnTo>
                  <a:pt x="16943" y="4495"/>
                </a:lnTo>
                <a:lnTo>
                  <a:pt x="21087" y="4267"/>
                </a:lnTo>
                <a:lnTo>
                  <a:pt x="23204" y="4084"/>
                </a:lnTo>
                <a:lnTo>
                  <a:pt x="23646" y="4054"/>
                </a:lnTo>
                <a:lnTo>
                  <a:pt x="26191" y="3977"/>
                </a:lnTo>
                <a:lnTo>
                  <a:pt x="29375" y="3993"/>
                </a:lnTo>
                <a:lnTo>
                  <a:pt x="29710" y="4008"/>
                </a:lnTo>
                <a:lnTo>
                  <a:pt x="32895" y="4176"/>
                </a:lnTo>
                <a:lnTo>
                  <a:pt x="33184" y="4221"/>
                </a:lnTo>
                <a:lnTo>
                  <a:pt x="33458" y="4267"/>
                </a:lnTo>
                <a:lnTo>
                  <a:pt x="33717" y="4297"/>
                </a:lnTo>
                <a:lnTo>
                  <a:pt x="35576" y="4419"/>
                </a:lnTo>
                <a:lnTo>
                  <a:pt x="36841" y="4419"/>
                </a:lnTo>
                <a:lnTo>
                  <a:pt x="38060" y="4739"/>
                </a:lnTo>
                <a:lnTo>
                  <a:pt x="42234" y="4739"/>
                </a:lnTo>
                <a:lnTo>
                  <a:pt x="42234" y="565"/>
                </a:lnTo>
                <a:lnTo>
                  <a:pt x="40848" y="412"/>
                </a:lnTo>
                <a:lnTo>
                  <a:pt x="38882" y="412"/>
                </a:lnTo>
                <a:lnTo>
                  <a:pt x="37679" y="336"/>
                </a:lnTo>
                <a:lnTo>
                  <a:pt x="37420" y="306"/>
                </a:lnTo>
                <a:lnTo>
                  <a:pt x="37145" y="260"/>
                </a:lnTo>
                <a:lnTo>
                  <a:pt x="36856" y="214"/>
                </a:lnTo>
                <a:lnTo>
                  <a:pt x="33687" y="31"/>
                </a:lnTo>
                <a:lnTo>
                  <a:pt x="33336" y="31"/>
                </a:lnTo>
                <a:lnTo>
                  <a:pt x="27212" y="16"/>
                </a:lnTo>
                <a:lnTo>
                  <a:pt x="2684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56575" tIns="56575" rIns="56575" bIns="5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8" name="Google Shape;1968;p30"/>
          <p:cNvGrpSpPr/>
          <p:nvPr/>
        </p:nvGrpSpPr>
        <p:grpSpPr>
          <a:xfrm>
            <a:off x="3435790" y="3303426"/>
            <a:ext cx="300244" cy="251159"/>
            <a:chOff x="6294878" y="3041786"/>
            <a:chExt cx="140735" cy="117727"/>
          </a:xfrm>
        </p:grpSpPr>
        <p:sp>
          <p:nvSpPr>
            <p:cNvPr id="1969" name="Google Shape;1969;p30"/>
            <p:cNvSpPr/>
            <p:nvPr/>
          </p:nvSpPr>
          <p:spPr>
            <a:xfrm>
              <a:off x="6294878" y="3064951"/>
              <a:ext cx="26749" cy="73082"/>
            </a:xfrm>
            <a:custGeom>
              <a:avLst/>
              <a:gdLst/>
              <a:ahLst/>
              <a:cxnLst/>
              <a:rect l="l" t="t" r="r" b="b"/>
              <a:pathLst>
                <a:path w="26749" h="73082" extrusionOk="0">
                  <a:moveTo>
                    <a:pt x="25224" y="73083"/>
                  </a:moveTo>
                  <a:cubicBezTo>
                    <a:pt x="25224" y="73083"/>
                    <a:pt x="-17587" y="3753"/>
                    <a:pt x="8338" y="125"/>
                  </a:cubicBezTo>
                  <a:cubicBezTo>
                    <a:pt x="34262" y="-3503"/>
                    <a:pt x="25224" y="73083"/>
                    <a:pt x="25224" y="730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6347747" y="3041786"/>
              <a:ext cx="40816" cy="96248"/>
            </a:xfrm>
            <a:custGeom>
              <a:avLst/>
              <a:gdLst/>
              <a:ahLst/>
              <a:cxnLst/>
              <a:rect l="l" t="t" r="r" b="b"/>
              <a:pathLst>
                <a:path w="40816" h="96248" extrusionOk="0">
                  <a:moveTo>
                    <a:pt x="0" y="96248"/>
                  </a:moveTo>
                  <a:cubicBezTo>
                    <a:pt x="0" y="96248"/>
                    <a:pt x="-282" y="-12767"/>
                    <a:pt x="31804" y="1243"/>
                  </a:cubicBezTo>
                  <a:cubicBezTo>
                    <a:pt x="63889" y="15253"/>
                    <a:pt x="0" y="96248"/>
                    <a:pt x="0" y="962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6366010" y="3124028"/>
              <a:ext cx="69603" cy="35485"/>
            </a:xfrm>
            <a:custGeom>
              <a:avLst/>
              <a:gdLst/>
              <a:ahLst/>
              <a:cxnLst/>
              <a:rect l="l" t="t" r="r" b="b"/>
              <a:pathLst>
                <a:path w="69603" h="35485" extrusionOk="0">
                  <a:moveTo>
                    <a:pt x="0" y="34115"/>
                  </a:moveTo>
                  <a:cubicBezTo>
                    <a:pt x="0" y="34115"/>
                    <a:pt x="65140" y="-22957"/>
                    <a:pt x="69424" y="10535"/>
                  </a:cubicBezTo>
                  <a:cubicBezTo>
                    <a:pt x="73708" y="44028"/>
                    <a:pt x="0" y="34115"/>
                    <a:pt x="0" y="34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2" name="Google Shape;1972;p30"/>
          <p:cNvGrpSpPr/>
          <p:nvPr/>
        </p:nvGrpSpPr>
        <p:grpSpPr>
          <a:xfrm>
            <a:off x="7013515" y="5036201"/>
            <a:ext cx="300244" cy="251159"/>
            <a:chOff x="6294878" y="3041786"/>
            <a:chExt cx="140735" cy="117727"/>
          </a:xfrm>
        </p:grpSpPr>
        <p:sp>
          <p:nvSpPr>
            <p:cNvPr id="1973" name="Google Shape;1973;p30"/>
            <p:cNvSpPr/>
            <p:nvPr/>
          </p:nvSpPr>
          <p:spPr>
            <a:xfrm>
              <a:off x="6294878" y="3064951"/>
              <a:ext cx="26749" cy="73082"/>
            </a:xfrm>
            <a:custGeom>
              <a:avLst/>
              <a:gdLst/>
              <a:ahLst/>
              <a:cxnLst/>
              <a:rect l="l" t="t" r="r" b="b"/>
              <a:pathLst>
                <a:path w="26749" h="73082" extrusionOk="0">
                  <a:moveTo>
                    <a:pt x="25224" y="73083"/>
                  </a:moveTo>
                  <a:cubicBezTo>
                    <a:pt x="25224" y="73083"/>
                    <a:pt x="-17587" y="3753"/>
                    <a:pt x="8338" y="125"/>
                  </a:cubicBezTo>
                  <a:cubicBezTo>
                    <a:pt x="34262" y="-3503"/>
                    <a:pt x="25224" y="73083"/>
                    <a:pt x="25224" y="730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6347747" y="3041786"/>
              <a:ext cx="40816" cy="96248"/>
            </a:xfrm>
            <a:custGeom>
              <a:avLst/>
              <a:gdLst/>
              <a:ahLst/>
              <a:cxnLst/>
              <a:rect l="l" t="t" r="r" b="b"/>
              <a:pathLst>
                <a:path w="40816" h="96248" extrusionOk="0">
                  <a:moveTo>
                    <a:pt x="0" y="96248"/>
                  </a:moveTo>
                  <a:cubicBezTo>
                    <a:pt x="0" y="96248"/>
                    <a:pt x="-282" y="-12767"/>
                    <a:pt x="31804" y="1243"/>
                  </a:cubicBezTo>
                  <a:cubicBezTo>
                    <a:pt x="63889" y="15253"/>
                    <a:pt x="0" y="96248"/>
                    <a:pt x="0" y="962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6366010" y="3124028"/>
              <a:ext cx="69603" cy="35485"/>
            </a:xfrm>
            <a:custGeom>
              <a:avLst/>
              <a:gdLst/>
              <a:ahLst/>
              <a:cxnLst/>
              <a:rect l="l" t="t" r="r" b="b"/>
              <a:pathLst>
                <a:path w="69603" h="35485" extrusionOk="0">
                  <a:moveTo>
                    <a:pt x="0" y="34115"/>
                  </a:moveTo>
                  <a:cubicBezTo>
                    <a:pt x="0" y="34115"/>
                    <a:pt x="65140" y="-22957"/>
                    <a:pt x="69424" y="10535"/>
                  </a:cubicBezTo>
                  <a:cubicBezTo>
                    <a:pt x="73708" y="44028"/>
                    <a:pt x="0" y="34115"/>
                    <a:pt x="0" y="34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6" name="Google Shape;1976;p30"/>
          <p:cNvGrpSpPr/>
          <p:nvPr/>
        </p:nvGrpSpPr>
        <p:grpSpPr>
          <a:xfrm flipH="1">
            <a:off x="8613440" y="3479139"/>
            <a:ext cx="300244" cy="251159"/>
            <a:chOff x="6294878" y="3041786"/>
            <a:chExt cx="140735" cy="117727"/>
          </a:xfrm>
        </p:grpSpPr>
        <p:sp>
          <p:nvSpPr>
            <p:cNvPr id="1977" name="Google Shape;1977;p30"/>
            <p:cNvSpPr/>
            <p:nvPr/>
          </p:nvSpPr>
          <p:spPr>
            <a:xfrm>
              <a:off x="6294878" y="3064951"/>
              <a:ext cx="26749" cy="73082"/>
            </a:xfrm>
            <a:custGeom>
              <a:avLst/>
              <a:gdLst/>
              <a:ahLst/>
              <a:cxnLst/>
              <a:rect l="l" t="t" r="r" b="b"/>
              <a:pathLst>
                <a:path w="26749" h="73082" extrusionOk="0">
                  <a:moveTo>
                    <a:pt x="25224" y="73083"/>
                  </a:moveTo>
                  <a:cubicBezTo>
                    <a:pt x="25224" y="73083"/>
                    <a:pt x="-17587" y="3753"/>
                    <a:pt x="8338" y="125"/>
                  </a:cubicBezTo>
                  <a:cubicBezTo>
                    <a:pt x="34262" y="-3503"/>
                    <a:pt x="25224" y="73083"/>
                    <a:pt x="25224" y="730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6347747" y="3041786"/>
              <a:ext cx="40816" cy="96248"/>
            </a:xfrm>
            <a:custGeom>
              <a:avLst/>
              <a:gdLst/>
              <a:ahLst/>
              <a:cxnLst/>
              <a:rect l="l" t="t" r="r" b="b"/>
              <a:pathLst>
                <a:path w="40816" h="96248" extrusionOk="0">
                  <a:moveTo>
                    <a:pt x="0" y="96248"/>
                  </a:moveTo>
                  <a:cubicBezTo>
                    <a:pt x="0" y="96248"/>
                    <a:pt x="-282" y="-12767"/>
                    <a:pt x="31804" y="1243"/>
                  </a:cubicBezTo>
                  <a:cubicBezTo>
                    <a:pt x="63889" y="15253"/>
                    <a:pt x="0" y="96248"/>
                    <a:pt x="0" y="962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6366010" y="3124028"/>
              <a:ext cx="69603" cy="35485"/>
            </a:xfrm>
            <a:custGeom>
              <a:avLst/>
              <a:gdLst/>
              <a:ahLst/>
              <a:cxnLst/>
              <a:rect l="l" t="t" r="r" b="b"/>
              <a:pathLst>
                <a:path w="69603" h="35485" extrusionOk="0">
                  <a:moveTo>
                    <a:pt x="0" y="34115"/>
                  </a:moveTo>
                  <a:cubicBezTo>
                    <a:pt x="0" y="34115"/>
                    <a:pt x="65140" y="-22957"/>
                    <a:pt x="69424" y="10535"/>
                  </a:cubicBezTo>
                  <a:cubicBezTo>
                    <a:pt x="73708" y="44028"/>
                    <a:pt x="0" y="34115"/>
                    <a:pt x="0" y="34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3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23"/>
          <p:cNvSpPr txBox="1">
            <a:spLocks noGrp="1"/>
          </p:cNvSpPr>
          <p:nvPr>
            <p:ph type="body" idx="1"/>
          </p:nvPr>
        </p:nvSpPr>
        <p:spPr>
          <a:xfrm>
            <a:off x="3370600" y="4105325"/>
            <a:ext cx="6083100" cy="7634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Password security and password protection are practices for establishing and verifying identity and restricting access to devices, files, and accounts.</a:t>
            </a:r>
            <a:endParaRPr dirty="0"/>
          </a:p>
        </p:txBody>
      </p:sp>
      <p:sp>
        <p:nvSpPr>
          <p:cNvPr id="1703" name="Google Shape;1703;p23"/>
          <p:cNvSpPr/>
          <p:nvPr/>
        </p:nvSpPr>
        <p:spPr>
          <a:xfrm>
            <a:off x="4965458" y="2975457"/>
            <a:ext cx="2118041" cy="846193"/>
          </a:xfrm>
          <a:custGeom>
            <a:avLst/>
            <a:gdLst/>
            <a:ahLst/>
            <a:cxnLst/>
            <a:rect l="l" t="t" r="r" b="b"/>
            <a:pathLst>
              <a:path w="1018289" h="341551" extrusionOk="0">
                <a:moveTo>
                  <a:pt x="971409" y="80"/>
                </a:moveTo>
                <a:cubicBezTo>
                  <a:pt x="959057" y="-233"/>
                  <a:pt x="946704" y="424"/>
                  <a:pt x="934383" y="1143"/>
                </a:cubicBezTo>
                <a:cubicBezTo>
                  <a:pt x="877937" y="4458"/>
                  <a:pt x="821459" y="8023"/>
                  <a:pt x="764919" y="9149"/>
                </a:cubicBezTo>
                <a:cubicBezTo>
                  <a:pt x="649993" y="11432"/>
                  <a:pt x="535037" y="10337"/>
                  <a:pt x="420142" y="13746"/>
                </a:cubicBezTo>
                <a:cubicBezTo>
                  <a:pt x="293990" y="17467"/>
                  <a:pt x="168182" y="26630"/>
                  <a:pt x="44594" y="53211"/>
                </a:cubicBezTo>
                <a:cubicBezTo>
                  <a:pt x="42030" y="53274"/>
                  <a:pt x="40185" y="66064"/>
                  <a:pt x="40497" y="81857"/>
                </a:cubicBezTo>
                <a:cubicBezTo>
                  <a:pt x="40810" y="97618"/>
                  <a:pt x="43093" y="110346"/>
                  <a:pt x="45689" y="110283"/>
                </a:cubicBezTo>
                <a:cubicBezTo>
                  <a:pt x="60699" y="107062"/>
                  <a:pt x="75866" y="104811"/>
                  <a:pt x="90940" y="102090"/>
                </a:cubicBezTo>
                <a:cubicBezTo>
                  <a:pt x="90877" y="102684"/>
                  <a:pt x="90783" y="103247"/>
                  <a:pt x="90752" y="103841"/>
                </a:cubicBezTo>
                <a:cubicBezTo>
                  <a:pt x="90471" y="109220"/>
                  <a:pt x="90314" y="114568"/>
                  <a:pt x="90471" y="119978"/>
                </a:cubicBezTo>
                <a:cubicBezTo>
                  <a:pt x="90596" y="124543"/>
                  <a:pt x="90971" y="129109"/>
                  <a:pt x="91440" y="133675"/>
                </a:cubicBezTo>
                <a:cubicBezTo>
                  <a:pt x="91659" y="135739"/>
                  <a:pt x="92097" y="137709"/>
                  <a:pt x="92503" y="139742"/>
                </a:cubicBezTo>
                <a:cubicBezTo>
                  <a:pt x="93504" y="144777"/>
                  <a:pt x="94505" y="146309"/>
                  <a:pt x="99727" y="147654"/>
                </a:cubicBezTo>
                <a:cubicBezTo>
                  <a:pt x="101041" y="147998"/>
                  <a:pt x="102667" y="148342"/>
                  <a:pt x="104043" y="148529"/>
                </a:cubicBezTo>
                <a:cubicBezTo>
                  <a:pt x="105168" y="148686"/>
                  <a:pt x="106263" y="148811"/>
                  <a:pt x="107357" y="148905"/>
                </a:cubicBezTo>
                <a:cubicBezTo>
                  <a:pt x="85686" y="151531"/>
                  <a:pt x="64108" y="154659"/>
                  <a:pt x="42561" y="158005"/>
                </a:cubicBezTo>
                <a:cubicBezTo>
                  <a:pt x="31460" y="159725"/>
                  <a:pt x="20296" y="161194"/>
                  <a:pt x="9350" y="163665"/>
                </a:cubicBezTo>
                <a:cubicBezTo>
                  <a:pt x="8756" y="163790"/>
                  <a:pt x="8162" y="163915"/>
                  <a:pt x="7599" y="164040"/>
                </a:cubicBezTo>
                <a:cubicBezTo>
                  <a:pt x="7474" y="164072"/>
                  <a:pt x="7349" y="164103"/>
                  <a:pt x="7224" y="164134"/>
                </a:cubicBezTo>
                <a:cubicBezTo>
                  <a:pt x="5316" y="164572"/>
                  <a:pt x="3377" y="165041"/>
                  <a:pt x="1470" y="165510"/>
                </a:cubicBezTo>
                <a:cubicBezTo>
                  <a:pt x="844" y="165635"/>
                  <a:pt x="0" y="165854"/>
                  <a:pt x="0" y="165885"/>
                </a:cubicBezTo>
                <a:cubicBezTo>
                  <a:pt x="375" y="184899"/>
                  <a:pt x="782" y="203944"/>
                  <a:pt x="1188" y="222957"/>
                </a:cubicBezTo>
                <a:cubicBezTo>
                  <a:pt x="1188" y="223145"/>
                  <a:pt x="1595" y="222895"/>
                  <a:pt x="1782" y="222863"/>
                </a:cubicBezTo>
                <a:cubicBezTo>
                  <a:pt x="1970" y="222801"/>
                  <a:pt x="2064" y="222707"/>
                  <a:pt x="2158" y="222676"/>
                </a:cubicBezTo>
                <a:cubicBezTo>
                  <a:pt x="2314" y="222644"/>
                  <a:pt x="2470" y="222613"/>
                  <a:pt x="2658" y="222582"/>
                </a:cubicBezTo>
                <a:cubicBezTo>
                  <a:pt x="2877" y="222519"/>
                  <a:pt x="3127" y="222519"/>
                  <a:pt x="3346" y="222488"/>
                </a:cubicBezTo>
                <a:cubicBezTo>
                  <a:pt x="3815" y="222363"/>
                  <a:pt x="4253" y="222207"/>
                  <a:pt x="4722" y="222113"/>
                </a:cubicBezTo>
                <a:cubicBezTo>
                  <a:pt x="5316" y="221957"/>
                  <a:pt x="5910" y="221863"/>
                  <a:pt x="6473" y="221738"/>
                </a:cubicBezTo>
                <a:cubicBezTo>
                  <a:pt x="8256" y="221300"/>
                  <a:pt x="10070" y="220956"/>
                  <a:pt x="11852" y="220549"/>
                </a:cubicBezTo>
                <a:cubicBezTo>
                  <a:pt x="16949" y="219423"/>
                  <a:pt x="22016" y="218548"/>
                  <a:pt x="27207" y="217797"/>
                </a:cubicBezTo>
                <a:cubicBezTo>
                  <a:pt x="30303" y="217359"/>
                  <a:pt x="33461" y="217172"/>
                  <a:pt x="36588" y="216828"/>
                </a:cubicBezTo>
                <a:cubicBezTo>
                  <a:pt x="36463" y="233246"/>
                  <a:pt x="36682" y="249664"/>
                  <a:pt x="37183" y="266082"/>
                </a:cubicBezTo>
                <a:cubicBezTo>
                  <a:pt x="37214" y="266895"/>
                  <a:pt x="37871" y="267520"/>
                  <a:pt x="38246" y="268239"/>
                </a:cubicBezTo>
                <a:cubicBezTo>
                  <a:pt x="39434" y="270428"/>
                  <a:pt x="41561" y="271867"/>
                  <a:pt x="43812" y="272743"/>
                </a:cubicBezTo>
                <a:cubicBezTo>
                  <a:pt x="51318" y="275651"/>
                  <a:pt x="60387" y="275244"/>
                  <a:pt x="68236" y="274994"/>
                </a:cubicBezTo>
                <a:cubicBezTo>
                  <a:pt x="81277" y="274588"/>
                  <a:pt x="94161" y="272649"/>
                  <a:pt x="107139" y="271492"/>
                </a:cubicBezTo>
                <a:cubicBezTo>
                  <a:pt x="119522" y="270366"/>
                  <a:pt x="131969" y="269615"/>
                  <a:pt x="144384" y="268740"/>
                </a:cubicBezTo>
                <a:cubicBezTo>
                  <a:pt x="137066" y="269834"/>
                  <a:pt x="129686" y="270710"/>
                  <a:pt x="122399" y="271961"/>
                </a:cubicBezTo>
                <a:cubicBezTo>
                  <a:pt x="114894" y="273243"/>
                  <a:pt x="107420" y="274681"/>
                  <a:pt x="99915" y="276057"/>
                </a:cubicBezTo>
                <a:cubicBezTo>
                  <a:pt x="95943" y="276777"/>
                  <a:pt x="91909" y="277746"/>
                  <a:pt x="87906" y="278215"/>
                </a:cubicBezTo>
                <a:cubicBezTo>
                  <a:pt x="85373" y="278497"/>
                  <a:pt x="82809" y="278278"/>
                  <a:pt x="80276" y="278215"/>
                </a:cubicBezTo>
                <a:cubicBezTo>
                  <a:pt x="77399" y="278121"/>
                  <a:pt x="74459" y="277840"/>
                  <a:pt x="71582" y="278215"/>
                </a:cubicBezTo>
                <a:cubicBezTo>
                  <a:pt x="70925" y="278309"/>
                  <a:pt x="68924" y="278653"/>
                  <a:pt x="68642" y="279591"/>
                </a:cubicBezTo>
                <a:cubicBezTo>
                  <a:pt x="67548" y="283187"/>
                  <a:pt x="66016" y="286690"/>
                  <a:pt x="66016" y="290443"/>
                </a:cubicBezTo>
                <a:cubicBezTo>
                  <a:pt x="65953" y="305047"/>
                  <a:pt x="67298" y="319651"/>
                  <a:pt x="68455" y="334224"/>
                </a:cubicBezTo>
                <a:cubicBezTo>
                  <a:pt x="68549" y="335506"/>
                  <a:pt x="70144" y="337163"/>
                  <a:pt x="71207" y="337945"/>
                </a:cubicBezTo>
                <a:cubicBezTo>
                  <a:pt x="76648" y="342011"/>
                  <a:pt x="86843" y="341635"/>
                  <a:pt x="93097" y="341448"/>
                </a:cubicBezTo>
                <a:cubicBezTo>
                  <a:pt x="106638" y="341072"/>
                  <a:pt x="119960" y="338852"/>
                  <a:pt x="133376" y="337257"/>
                </a:cubicBezTo>
                <a:cubicBezTo>
                  <a:pt x="139849" y="336475"/>
                  <a:pt x="146416" y="336256"/>
                  <a:pt x="152921" y="335787"/>
                </a:cubicBezTo>
                <a:cubicBezTo>
                  <a:pt x="163647" y="335037"/>
                  <a:pt x="174436" y="334349"/>
                  <a:pt x="185163" y="333630"/>
                </a:cubicBezTo>
                <a:cubicBezTo>
                  <a:pt x="215997" y="331628"/>
                  <a:pt x="246863" y="329721"/>
                  <a:pt x="277697" y="327750"/>
                </a:cubicBezTo>
                <a:cubicBezTo>
                  <a:pt x="313817" y="325436"/>
                  <a:pt x="349842" y="322872"/>
                  <a:pt x="385962" y="320527"/>
                </a:cubicBezTo>
                <a:cubicBezTo>
                  <a:pt x="442346" y="316868"/>
                  <a:pt x="498855" y="313647"/>
                  <a:pt x="555332" y="311145"/>
                </a:cubicBezTo>
                <a:cubicBezTo>
                  <a:pt x="706127" y="304484"/>
                  <a:pt x="856984" y="303045"/>
                  <a:pt x="1007810" y="309394"/>
                </a:cubicBezTo>
                <a:cubicBezTo>
                  <a:pt x="1010374" y="309362"/>
                  <a:pt x="1012313" y="296509"/>
                  <a:pt x="1012126" y="280748"/>
                </a:cubicBezTo>
                <a:cubicBezTo>
                  <a:pt x="1011938" y="264987"/>
                  <a:pt x="1009718" y="252291"/>
                  <a:pt x="1007153" y="252322"/>
                </a:cubicBezTo>
                <a:cubicBezTo>
                  <a:pt x="969439" y="250727"/>
                  <a:pt x="931725" y="249664"/>
                  <a:pt x="893979" y="249007"/>
                </a:cubicBezTo>
                <a:cubicBezTo>
                  <a:pt x="895011" y="248976"/>
                  <a:pt x="896074" y="248851"/>
                  <a:pt x="897107" y="248819"/>
                </a:cubicBezTo>
                <a:cubicBezTo>
                  <a:pt x="915401" y="248069"/>
                  <a:pt x="933757" y="247725"/>
                  <a:pt x="952021" y="246380"/>
                </a:cubicBezTo>
                <a:cubicBezTo>
                  <a:pt x="960714" y="245755"/>
                  <a:pt x="969314" y="244316"/>
                  <a:pt x="978008" y="243753"/>
                </a:cubicBezTo>
                <a:cubicBezTo>
                  <a:pt x="982042" y="243472"/>
                  <a:pt x="986107" y="243472"/>
                  <a:pt x="990141" y="243472"/>
                </a:cubicBezTo>
                <a:cubicBezTo>
                  <a:pt x="992768" y="243472"/>
                  <a:pt x="995426" y="243472"/>
                  <a:pt x="998053" y="243472"/>
                </a:cubicBezTo>
                <a:cubicBezTo>
                  <a:pt x="999804" y="243472"/>
                  <a:pt x="1001399" y="243409"/>
                  <a:pt x="1003119" y="243378"/>
                </a:cubicBezTo>
                <a:cubicBezTo>
                  <a:pt x="1004620" y="243347"/>
                  <a:pt x="1006121" y="243347"/>
                  <a:pt x="1007622" y="243284"/>
                </a:cubicBezTo>
                <a:cubicBezTo>
                  <a:pt x="1009123" y="243222"/>
                  <a:pt x="1015284" y="243222"/>
                  <a:pt x="1016222" y="241627"/>
                </a:cubicBezTo>
                <a:cubicBezTo>
                  <a:pt x="1016723" y="240751"/>
                  <a:pt x="1017442" y="239907"/>
                  <a:pt x="1017505" y="238875"/>
                </a:cubicBezTo>
                <a:cubicBezTo>
                  <a:pt x="1018099" y="223583"/>
                  <a:pt x="1018568" y="208259"/>
                  <a:pt x="1018099" y="192936"/>
                </a:cubicBezTo>
                <a:cubicBezTo>
                  <a:pt x="1018005" y="190309"/>
                  <a:pt x="1016723" y="187807"/>
                  <a:pt x="1015847" y="185305"/>
                </a:cubicBezTo>
                <a:cubicBezTo>
                  <a:pt x="1015722" y="184961"/>
                  <a:pt x="1015409" y="184711"/>
                  <a:pt x="1015159" y="184430"/>
                </a:cubicBezTo>
                <a:cubicBezTo>
                  <a:pt x="1014096" y="183241"/>
                  <a:pt x="1011938" y="182491"/>
                  <a:pt x="1010562" y="181990"/>
                </a:cubicBezTo>
                <a:cubicBezTo>
                  <a:pt x="1009155" y="181459"/>
                  <a:pt x="1007622" y="181240"/>
                  <a:pt x="1006153" y="180802"/>
                </a:cubicBezTo>
                <a:cubicBezTo>
                  <a:pt x="1007247" y="179958"/>
                  <a:pt x="1008373" y="179207"/>
                  <a:pt x="1009186" y="177956"/>
                </a:cubicBezTo>
                <a:cubicBezTo>
                  <a:pt x="1009280" y="177800"/>
                  <a:pt x="1010437" y="175986"/>
                  <a:pt x="1010468" y="175705"/>
                </a:cubicBezTo>
                <a:cubicBezTo>
                  <a:pt x="1011313" y="161914"/>
                  <a:pt x="1011844" y="148060"/>
                  <a:pt x="1012532" y="134269"/>
                </a:cubicBezTo>
                <a:cubicBezTo>
                  <a:pt x="1012657" y="132018"/>
                  <a:pt x="1012063" y="129828"/>
                  <a:pt x="1011657" y="127639"/>
                </a:cubicBezTo>
                <a:cubicBezTo>
                  <a:pt x="1011344" y="125982"/>
                  <a:pt x="1010844" y="124387"/>
                  <a:pt x="1010374" y="122761"/>
                </a:cubicBezTo>
                <a:cubicBezTo>
                  <a:pt x="1009217" y="118789"/>
                  <a:pt x="1006935" y="119258"/>
                  <a:pt x="1003151" y="119133"/>
                </a:cubicBezTo>
                <a:cubicBezTo>
                  <a:pt x="1001650" y="119102"/>
                  <a:pt x="1000148" y="119133"/>
                  <a:pt x="998647" y="119133"/>
                </a:cubicBezTo>
                <a:cubicBezTo>
                  <a:pt x="995489" y="119133"/>
                  <a:pt x="992330" y="119165"/>
                  <a:pt x="989172" y="119227"/>
                </a:cubicBezTo>
                <a:cubicBezTo>
                  <a:pt x="978258" y="119509"/>
                  <a:pt x="967344" y="120072"/>
                  <a:pt x="956430" y="120603"/>
                </a:cubicBezTo>
                <a:cubicBezTo>
                  <a:pt x="928129" y="122010"/>
                  <a:pt x="899921" y="124387"/>
                  <a:pt x="871620" y="125669"/>
                </a:cubicBezTo>
                <a:cubicBezTo>
                  <a:pt x="850823" y="126639"/>
                  <a:pt x="829996" y="126701"/>
                  <a:pt x="809169" y="127045"/>
                </a:cubicBezTo>
                <a:cubicBezTo>
                  <a:pt x="835438" y="124856"/>
                  <a:pt x="861706" y="122636"/>
                  <a:pt x="888037" y="120885"/>
                </a:cubicBezTo>
                <a:cubicBezTo>
                  <a:pt x="908083" y="120416"/>
                  <a:pt x="928129" y="119728"/>
                  <a:pt x="948143" y="118445"/>
                </a:cubicBezTo>
                <a:cubicBezTo>
                  <a:pt x="958619" y="117789"/>
                  <a:pt x="969126" y="117195"/>
                  <a:pt x="979603" y="116381"/>
                </a:cubicBezTo>
                <a:cubicBezTo>
                  <a:pt x="981510" y="116225"/>
                  <a:pt x="983449" y="116100"/>
                  <a:pt x="985357" y="115881"/>
                </a:cubicBezTo>
                <a:cubicBezTo>
                  <a:pt x="985419" y="115881"/>
                  <a:pt x="985482" y="115787"/>
                  <a:pt x="985544" y="115787"/>
                </a:cubicBezTo>
                <a:cubicBezTo>
                  <a:pt x="985638" y="115787"/>
                  <a:pt x="985763" y="115787"/>
                  <a:pt x="985826" y="115787"/>
                </a:cubicBezTo>
                <a:cubicBezTo>
                  <a:pt x="985857" y="115787"/>
                  <a:pt x="985732" y="115693"/>
                  <a:pt x="985732" y="115693"/>
                </a:cubicBezTo>
                <a:cubicBezTo>
                  <a:pt x="986201" y="115600"/>
                  <a:pt x="986764" y="115537"/>
                  <a:pt x="986920" y="115099"/>
                </a:cubicBezTo>
                <a:cubicBezTo>
                  <a:pt x="987608" y="113067"/>
                  <a:pt x="988890" y="111096"/>
                  <a:pt x="988859" y="108939"/>
                </a:cubicBezTo>
                <a:cubicBezTo>
                  <a:pt x="988859" y="92833"/>
                  <a:pt x="987858" y="76728"/>
                  <a:pt x="986920" y="60654"/>
                </a:cubicBezTo>
                <a:cubicBezTo>
                  <a:pt x="986889" y="59998"/>
                  <a:pt x="986232" y="59529"/>
                  <a:pt x="985857" y="58997"/>
                </a:cubicBezTo>
                <a:cubicBezTo>
                  <a:pt x="985669" y="58747"/>
                  <a:pt x="985294" y="58934"/>
                  <a:pt x="984887" y="58903"/>
                </a:cubicBezTo>
                <a:cubicBezTo>
                  <a:pt x="984950" y="58841"/>
                  <a:pt x="984919" y="58747"/>
                  <a:pt x="984981" y="58715"/>
                </a:cubicBezTo>
                <a:cubicBezTo>
                  <a:pt x="985357" y="58340"/>
                  <a:pt x="985857" y="58027"/>
                  <a:pt x="985857" y="57527"/>
                </a:cubicBezTo>
                <a:cubicBezTo>
                  <a:pt x="986295" y="40452"/>
                  <a:pt x="986451" y="23284"/>
                  <a:pt x="985951" y="6209"/>
                </a:cubicBezTo>
                <a:cubicBezTo>
                  <a:pt x="985920" y="4708"/>
                  <a:pt x="984887" y="3457"/>
                  <a:pt x="984200" y="2113"/>
                </a:cubicBezTo>
                <a:cubicBezTo>
                  <a:pt x="983512" y="830"/>
                  <a:pt x="979134" y="455"/>
                  <a:pt x="978133" y="361"/>
                </a:cubicBezTo>
                <a:cubicBezTo>
                  <a:pt x="977476" y="299"/>
                  <a:pt x="976851" y="299"/>
                  <a:pt x="976194" y="268"/>
                </a:cubicBezTo>
                <a:cubicBezTo>
                  <a:pt x="974474" y="205"/>
                  <a:pt x="972910" y="111"/>
                  <a:pt x="971409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23"/>
          <p:cNvSpPr txBox="1">
            <a:spLocks noGrp="1"/>
          </p:cNvSpPr>
          <p:nvPr>
            <p:ph type="title"/>
          </p:nvPr>
        </p:nvSpPr>
        <p:spPr>
          <a:xfrm>
            <a:off x="3616200" y="1897388"/>
            <a:ext cx="60831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we will talk about this last.</a:t>
            </a:r>
            <a:endParaRPr dirty="0"/>
          </a:p>
        </p:txBody>
      </p:sp>
      <p:sp>
        <p:nvSpPr>
          <p:cNvPr id="1705" name="Google Shape;1705;p23"/>
          <p:cNvSpPr/>
          <p:nvPr/>
        </p:nvSpPr>
        <p:spPr>
          <a:xfrm>
            <a:off x="1693500" y="1165951"/>
            <a:ext cx="1217049" cy="10914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5"/>
                </a:solidFill>
                <a:latin typeface="Caveat Brush"/>
              </a:rPr>
              <a:t>0</a:t>
            </a:r>
            <a:r>
              <a:rPr lang="en-AU" dirty="0">
                <a:solidFill>
                  <a:schemeClr val="accent5"/>
                </a:solidFill>
                <a:latin typeface="Caveat Brush"/>
              </a:rPr>
              <a:t>6</a:t>
            </a:r>
            <a:endParaRPr b="0" i="0" dirty="0">
              <a:ln>
                <a:noFill/>
              </a:ln>
              <a:solidFill>
                <a:schemeClr val="accent5"/>
              </a:solidFill>
              <a:latin typeface="Caveat Brush"/>
            </a:endParaRPr>
          </a:p>
        </p:txBody>
      </p:sp>
      <p:sp>
        <p:nvSpPr>
          <p:cNvPr id="1706" name="Google Shape;1706;p23"/>
          <p:cNvSpPr/>
          <p:nvPr/>
        </p:nvSpPr>
        <p:spPr>
          <a:xfrm rot="4233760">
            <a:off x="9286020" y="5168205"/>
            <a:ext cx="1211452" cy="814765"/>
          </a:xfrm>
          <a:custGeom>
            <a:avLst/>
            <a:gdLst/>
            <a:ahLst/>
            <a:cxnLst/>
            <a:rect l="l" t="t" r="r" b="b"/>
            <a:pathLst>
              <a:path w="412421" h="277375" extrusionOk="0">
                <a:moveTo>
                  <a:pt x="13536" y="208952"/>
                </a:moveTo>
                <a:cubicBezTo>
                  <a:pt x="15381" y="209546"/>
                  <a:pt x="17883" y="211642"/>
                  <a:pt x="21072" y="215801"/>
                </a:cubicBezTo>
                <a:cubicBezTo>
                  <a:pt x="23606" y="219116"/>
                  <a:pt x="25169" y="229091"/>
                  <a:pt x="25857" y="239849"/>
                </a:cubicBezTo>
                <a:cubicBezTo>
                  <a:pt x="24607" y="238880"/>
                  <a:pt x="23293" y="238348"/>
                  <a:pt x="22042" y="237316"/>
                </a:cubicBezTo>
                <a:cubicBezTo>
                  <a:pt x="11847" y="228810"/>
                  <a:pt x="7719" y="217927"/>
                  <a:pt x="9814" y="211329"/>
                </a:cubicBezTo>
                <a:cubicBezTo>
                  <a:pt x="10472" y="209296"/>
                  <a:pt x="11691" y="208389"/>
                  <a:pt x="13536" y="208952"/>
                </a:cubicBezTo>
                <a:close/>
                <a:moveTo>
                  <a:pt x="188191" y="115354"/>
                </a:moveTo>
                <a:cubicBezTo>
                  <a:pt x="190349" y="115605"/>
                  <a:pt x="192225" y="116543"/>
                  <a:pt x="193477" y="118106"/>
                </a:cubicBezTo>
                <a:cubicBezTo>
                  <a:pt x="200982" y="127488"/>
                  <a:pt x="201201" y="142030"/>
                  <a:pt x="197104" y="157791"/>
                </a:cubicBezTo>
                <a:cubicBezTo>
                  <a:pt x="183719" y="148253"/>
                  <a:pt x="174682" y="136526"/>
                  <a:pt x="173744" y="126018"/>
                </a:cubicBezTo>
                <a:cubicBezTo>
                  <a:pt x="173087" y="119076"/>
                  <a:pt x="181750" y="114541"/>
                  <a:pt x="188191" y="115354"/>
                </a:cubicBezTo>
                <a:close/>
                <a:moveTo>
                  <a:pt x="406597" y="22"/>
                </a:moveTo>
                <a:cubicBezTo>
                  <a:pt x="404032" y="273"/>
                  <a:pt x="402125" y="2618"/>
                  <a:pt x="402406" y="5214"/>
                </a:cubicBezTo>
                <a:cubicBezTo>
                  <a:pt x="408629" y="67195"/>
                  <a:pt x="367162" y="136213"/>
                  <a:pt x="311216" y="163326"/>
                </a:cubicBezTo>
                <a:cubicBezTo>
                  <a:pt x="278287" y="179275"/>
                  <a:pt x="244575" y="180119"/>
                  <a:pt x="216024" y="168517"/>
                </a:cubicBezTo>
                <a:cubicBezTo>
                  <a:pt x="212084" y="166922"/>
                  <a:pt x="208706" y="164827"/>
                  <a:pt x="205172" y="162857"/>
                </a:cubicBezTo>
                <a:cubicBezTo>
                  <a:pt x="210801" y="143531"/>
                  <a:pt x="210957" y="124986"/>
                  <a:pt x="200763" y="112227"/>
                </a:cubicBezTo>
                <a:cubicBezTo>
                  <a:pt x="190256" y="99093"/>
                  <a:pt x="162705" y="107818"/>
                  <a:pt x="164425" y="126800"/>
                </a:cubicBezTo>
                <a:cubicBezTo>
                  <a:pt x="165707" y="141029"/>
                  <a:pt x="176902" y="156102"/>
                  <a:pt x="193852" y="167360"/>
                </a:cubicBezTo>
                <a:cubicBezTo>
                  <a:pt x="190130" y="177430"/>
                  <a:pt x="185377" y="187531"/>
                  <a:pt x="178716" y="197069"/>
                </a:cubicBezTo>
                <a:cubicBezTo>
                  <a:pt x="137718" y="255642"/>
                  <a:pt x="83617" y="275937"/>
                  <a:pt x="35458" y="246322"/>
                </a:cubicBezTo>
                <a:cubicBezTo>
                  <a:pt x="35020" y="231343"/>
                  <a:pt x="32925" y="215801"/>
                  <a:pt x="28516" y="210078"/>
                </a:cubicBezTo>
                <a:cubicBezTo>
                  <a:pt x="18133" y="196537"/>
                  <a:pt x="4999" y="195912"/>
                  <a:pt x="965" y="208514"/>
                </a:cubicBezTo>
                <a:cubicBezTo>
                  <a:pt x="-2413" y="219084"/>
                  <a:pt x="3185" y="233782"/>
                  <a:pt x="16100" y="244571"/>
                </a:cubicBezTo>
                <a:cubicBezTo>
                  <a:pt x="19384" y="247323"/>
                  <a:pt x="22824" y="249043"/>
                  <a:pt x="26170" y="251326"/>
                </a:cubicBezTo>
                <a:cubicBezTo>
                  <a:pt x="26170" y="259457"/>
                  <a:pt x="25763" y="267118"/>
                  <a:pt x="24607" y="271465"/>
                </a:cubicBezTo>
                <a:cubicBezTo>
                  <a:pt x="23949" y="273967"/>
                  <a:pt x="25419" y="276563"/>
                  <a:pt x="27921" y="277219"/>
                </a:cubicBezTo>
                <a:cubicBezTo>
                  <a:pt x="30423" y="277876"/>
                  <a:pt x="33019" y="276406"/>
                  <a:pt x="33675" y="273905"/>
                </a:cubicBezTo>
                <a:cubicBezTo>
                  <a:pt x="34708" y="269964"/>
                  <a:pt x="35270" y="264148"/>
                  <a:pt x="35521" y="257674"/>
                </a:cubicBezTo>
                <a:cubicBezTo>
                  <a:pt x="87057" y="285882"/>
                  <a:pt x="144066" y="262834"/>
                  <a:pt x="186315" y="202448"/>
                </a:cubicBezTo>
                <a:cubicBezTo>
                  <a:pt x="193195" y="192628"/>
                  <a:pt x="198323" y="182246"/>
                  <a:pt x="202326" y="171769"/>
                </a:cubicBezTo>
                <a:cubicBezTo>
                  <a:pt x="205704" y="173583"/>
                  <a:pt x="208800" y="175647"/>
                  <a:pt x="212490" y="177148"/>
                </a:cubicBezTo>
                <a:cubicBezTo>
                  <a:pt x="243481" y="189751"/>
                  <a:pt x="279944" y="188907"/>
                  <a:pt x="315313" y="171769"/>
                </a:cubicBezTo>
                <a:cubicBezTo>
                  <a:pt x="374699" y="142968"/>
                  <a:pt x="418386" y="70291"/>
                  <a:pt x="411756" y="4275"/>
                </a:cubicBezTo>
                <a:cubicBezTo>
                  <a:pt x="411507" y="1649"/>
                  <a:pt x="409161" y="-228"/>
                  <a:pt x="40659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90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0"/>
          <p:cNvSpPr/>
          <p:nvPr/>
        </p:nvSpPr>
        <p:spPr>
          <a:xfrm>
            <a:off x="6849950" y="3352800"/>
            <a:ext cx="3895880" cy="439009"/>
          </a:xfrm>
          <a:custGeom>
            <a:avLst/>
            <a:gdLst/>
            <a:ahLst/>
            <a:cxnLst/>
            <a:rect l="l" t="t" r="r" b="b"/>
            <a:pathLst>
              <a:path w="902869" h="316403" extrusionOk="0">
                <a:moveTo>
                  <a:pt x="287642" y="211588"/>
                </a:moveTo>
                <a:cubicBezTo>
                  <a:pt x="279511" y="213120"/>
                  <a:pt x="271380" y="214715"/>
                  <a:pt x="263218" y="215904"/>
                </a:cubicBezTo>
                <a:cubicBezTo>
                  <a:pt x="245800" y="218374"/>
                  <a:pt x="228287" y="219687"/>
                  <a:pt x="210744" y="220876"/>
                </a:cubicBezTo>
                <a:cubicBezTo>
                  <a:pt x="181160" y="222877"/>
                  <a:pt x="151451" y="224378"/>
                  <a:pt x="122212" y="229476"/>
                </a:cubicBezTo>
                <a:cubicBezTo>
                  <a:pt x="123588" y="229226"/>
                  <a:pt x="124933" y="228944"/>
                  <a:pt x="126309" y="228694"/>
                </a:cubicBezTo>
                <a:cubicBezTo>
                  <a:pt x="139380" y="226255"/>
                  <a:pt x="152421" y="223659"/>
                  <a:pt x="165587" y="221658"/>
                </a:cubicBezTo>
                <a:cubicBezTo>
                  <a:pt x="184319" y="218812"/>
                  <a:pt x="203207" y="216810"/>
                  <a:pt x="222064" y="215216"/>
                </a:cubicBezTo>
                <a:cubicBezTo>
                  <a:pt x="243892" y="213339"/>
                  <a:pt x="265814" y="212338"/>
                  <a:pt x="287642" y="211588"/>
                </a:cubicBezTo>
                <a:close/>
                <a:moveTo>
                  <a:pt x="675824" y="211088"/>
                </a:moveTo>
                <a:cubicBezTo>
                  <a:pt x="637641" y="215059"/>
                  <a:pt x="599582" y="219406"/>
                  <a:pt x="561305" y="221939"/>
                </a:cubicBezTo>
                <a:cubicBezTo>
                  <a:pt x="556739" y="222252"/>
                  <a:pt x="552174" y="222189"/>
                  <a:pt x="547608" y="222439"/>
                </a:cubicBezTo>
                <a:cubicBezTo>
                  <a:pt x="548484" y="222314"/>
                  <a:pt x="549359" y="222158"/>
                  <a:pt x="550235" y="222064"/>
                </a:cubicBezTo>
                <a:cubicBezTo>
                  <a:pt x="580788" y="217842"/>
                  <a:pt x="611497" y="214152"/>
                  <a:pt x="642300" y="212088"/>
                </a:cubicBezTo>
                <a:cubicBezTo>
                  <a:pt x="653465" y="211338"/>
                  <a:pt x="664660" y="211338"/>
                  <a:pt x="675824" y="211088"/>
                </a:cubicBezTo>
                <a:close/>
                <a:moveTo>
                  <a:pt x="814298" y="0"/>
                </a:moveTo>
                <a:cubicBezTo>
                  <a:pt x="812734" y="31"/>
                  <a:pt x="811264" y="63"/>
                  <a:pt x="809701" y="94"/>
                </a:cubicBezTo>
                <a:cubicBezTo>
                  <a:pt x="808137" y="125"/>
                  <a:pt x="806573" y="125"/>
                  <a:pt x="805010" y="188"/>
                </a:cubicBezTo>
                <a:cubicBezTo>
                  <a:pt x="803196" y="250"/>
                  <a:pt x="801351" y="375"/>
                  <a:pt x="799537" y="469"/>
                </a:cubicBezTo>
                <a:cubicBezTo>
                  <a:pt x="797723" y="563"/>
                  <a:pt x="795972" y="719"/>
                  <a:pt x="794158" y="844"/>
                </a:cubicBezTo>
                <a:cubicBezTo>
                  <a:pt x="792220" y="969"/>
                  <a:pt x="790249" y="1095"/>
                  <a:pt x="788279" y="1220"/>
                </a:cubicBezTo>
                <a:cubicBezTo>
                  <a:pt x="786340" y="1376"/>
                  <a:pt x="784370" y="1532"/>
                  <a:pt x="782400" y="1720"/>
                </a:cubicBezTo>
                <a:cubicBezTo>
                  <a:pt x="765263" y="3159"/>
                  <a:pt x="748282" y="5316"/>
                  <a:pt x="731176" y="7193"/>
                </a:cubicBezTo>
                <a:cubicBezTo>
                  <a:pt x="701530" y="10445"/>
                  <a:pt x="671853" y="13697"/>
                  <a:pt x="642238" y="17262"/>
                </a:cubicBezTo>
                <a:cubicBezTo>
                  <a:pt x="583008" y="24392"/>
                  <a:pt x="523998" y="33493"/>
                  <a:pt x="464768" y="40435"/>
                </a:cubicBezTo>
                <a:cubicBezTo>
                  <a:pt x="435184" y="43906"/>
                  <a:pt x="405476" y="46752"/>
                  <a:pt x="375830" y="49723"/>
                </a:cubicBezTo>
                <a:cubicBezTo>
                  <a:pt x="309064" y="56384"/>
                  <a:pt x="242203" y="62107"/>
                  <a:pt x="175500" y="69362"/>
                </a:cubicBezTo>
                <a:cubicBezTo>
                  <a:pt x="123557" y="75022"/>
                  <a:pt x="71801" y="81714"/>
                  <a:pt x="20202" y="89876"/>
                </a:cubicBezTo>
                <a:cubicBezTo>
                  <a:pt x="17638" y="89939"/>
                  <a:pt x="15730" y="102729"/>
                  <a:pt x="16011" y="118522"/>
                </a:cubicBezTo>
                <a:cubicBezTo>
                  <a:pt x="16293" y="134283"/>
                  <a:pt x="18607" y="147105"/>
                  <a:pt x="21202" y="147042"/>
                </a:cubicBezTo>
                <a:cubicBezTo>
                  <a:pt x="43312" y="143540"/>
                  <a:pt x="65484" y="140444"/>
                  <a:pt x="87656" y="137473"/>
                </a:cubicBezTo>
                <a:cubicBezTo>
                  <a:pt x="87531" y="139756"/>
                  <a:pt x="87281" y="142039"/>
                  <a:pt x="87281" y="144321"/>
                </a:cubicBezTo>
                <a:cubicBezTo>
                  <a:pt x="87250" y="149825"/>
                  <a:pt x="87500" y="155329"/>
                  <a:pt x="87875" y="160833"/>
                </a:cubicBezTo>
                <a:cubicBezTo>
                  <a:pt x="86311" y="161333"/>
                  <a:pt x="84717" y="161677"/>
                  <a:pt x="83184" y="162209"/>
                </a:cubicBezTo>
                <a:cubicBezTo>
                  <a:pt x="65797" y="168151"/>
                  <a:pt x="49191" y="175875"/>
                  <a:pt x="32179" y="182724"/>
                </a:cubicBezTo>
                <a:cubicBezTo>
                  <a:pt x="28708" y="184131"/>
                  <a:pt x="24830" y="185882"/>
                  <a:pt x="21234" y="186914"/>
                </a:cubicBezTo>
                <a:cubicBezTo>
                  <a:pt x="17481" y="188009"/>
                  <a:pt x="13384" y="188009"/>
                  <a:pt x="9507" y="188478"/>
                </a:cubicBezTo>
                <a:cubicBezTo>
                  <a:pt x="8037" y="188634"/>
                  <a:pt x="3252" y="189009"/>
                  <a:pt x="2752" y="191011"/>
                </a:cubicBezTo>
                <a:cubicBezTo>
                  <a:pt x="1626" y="195702"/>
                  <a:pt x="31" y="200455"/>
                  <a:pt x="0" y="205271"/>
                </a:cubicBezTo>
                <a:cubicBezTo>
                  <a:pt x="0" y="218655"/>
                  <a:pt x="1501" y="231915"/>
                  <a:pt x="2752" y="245237"/>
                </a:cubicBezTo>
                <a:cubicBezTo>
                  <a:pt x="2846" y="246144"/>
                  <a:pt x="3440" y="246894"/>
                  <a:pt x="3940" y="247676"/>
                </a:cubicBezTo>
                <a:cubicBezTo>
                  <a:pt x="5504" y="250240"/>
                  <a:pt x="12571" y="248552"/>
                  <a:pt x="14886" y="248270"/>
                </a:cubicBezTo>
                <a:cubicBezTo>
                  <a:pt x="15730" y="248176"/>
                  <a:pt x="16512" y="248083"/>
                  <a:pt x="17325" y="247989"/>
                </a:cubicBezTo>
                <a:cubicBezTo>
                  <a:pt x="30803" y="246112"/>
                  <a:pt x="44281" y="243736"/>
                  <a:pt x="57697" y="241359"/>
                </a:cubicBezTo>
                <a:cubicBezTo>
                  <a:pt x="77899" y="237763"/>
                  <a:pt x="98038" y="233885"/>
                  <a:pt x="118178" y="230132"/>
                </a:cubicBezTo>
                <a:cubicBezTo>
                  <a:pt x="98633" y="233823"/>
                  <a:pt x="79588" y="239639"/>
                  <a:pt x="60512" y="245268"/>
                </a:cubicBezTo>
                <a:cubicBezTo>
                  <a:pt x="53319" y="247395"/>
                  <a:pt x="46064" y="249490"/>
                  <a:pt x="38809" y="251429"/>
                </a:cubicBezTo>
                <a:cubicBezTo>
                  <a:pt x="34931" y="252461"/>
                  <a:pt x="31491" y="253336"/>
                  <a:pt x="27582" y="253774"/>
                </a:cubicBezTo>
                <a:cubicBezTo>
                  <a:pt x="24611" y="254087"/>
                  <a:pt x="21640" y="254243"/>
                  <a:pt x="18701" y="254837"/>
                </a:cubicBezTo>
                <a:cubicBezTo>
                  <a:pt x="17544" y="255056"/>
                  <a:pt x="15761" y="255369"/>
                  <a:pt x="14886" y="256307"/>
                </a:cubicBezTo>
                <a:cubicBezTo>
                  <a:pt x="14542" y="256683"/>
                  <a:pt x="13979" y="257058"/>
                  <a:pt x="13916" y="257589"/>
                </a:cubicBezTo>
                <a:cubicBezTo>
                  <a:pt x="12665" y="265658"/>
                  <a:pt x="10820" y="273757"/>
                  <a:pt x="10883" y="281919"/>
                </a:cubicBezTo>
                <a:cubicBezTo>
                  <a:pt x="10977" y="292145"/>
                  <a:pt x="12947" y="302277"/>
                  <a:pt x="14385" y="312410"/>
                </a:cubicBezTo>
                <a:cubicBezTo>
                  <a:pt x="14479" y="313066"/>
                  <a:pt x="15073" y="313535"/>
                  <a:pt x="15448" y="314067"/>
                </a:cubicBezTo>
                <a:cubicBezTo>
                  <a:pt x="17512" y="316788"/>
                  <a:pt x="24017" y="316444"/>
                  <a:pt x="26988" y="316319"/>
                </a:cubicBezTo>
                <a:cubicBezTo>
                  <a:pt x="27832" y="316287"/>
                  <a:pt x="28677" y="316162"/>
                  <a:pt x="29521" y="316131"/>
                </a:cubicBezTo>
                <a:cubicBezTo>
                  <a:pt x="30428" y="316068"/>
                  <a:pt x="31335" y="316006"/>
                  <a:pt x="32273" y="315943"/>
                </a:cubicBezTo>
                <a:cubicBezTo>
                  <a:pt x="34087" y="315787"/>
                  <a:pt x="36245" y="315568"/>
                  <a:pt x="38027" y="315349"/>
                </a:cubicBezTo>
                <a:cubicBezTo>
                  <a:pt x="39747" y="315162"/>
                  <a:pt x="42374" y="314818"/>
                  <a:pt x="44094" y="314567"/>
                </a:cubicBezTo>
                <a:cubicBezTo>
                  <a:pt x="46064" y="314286"/>
                  <a:pt x="47972" y="314004"/>
                  <a:pt x="49973" y="313692"/>
                </a:cubicBezTo>
                <a:cubicBezTo>
                  <a:pt x="51849" y="313410"/>
                  <a:pt x="53788" y="313129"/>
                  <a:pt x="55633" y="312816"/>
                </a:cubicBezTo>
                <a:cubicBezTo>
                  <a:pt x="58667" y="312316"/>
                  <a:pt x="61700" y="311815"/>
                  <a:pt x="64734" y="311253"/>
                </a:cubicBezTo>
                <a:cubicBezTo>
                  <a:pt x="81839" y="308125"/>
                  <a:pt x="99039" y="305561"/>
                  <a:pt x="116239" y="302840"/>
                </a:cubicBezTo>
                <a:cubicBezTo>
                  <a:pt x="153515" y="296992"/>
                  <a:pt x="190948" y="291770"/>
                  <a:pt x="228538" y="288267"/>
                </a:cubicBezTo>
                <a:cubicBezTo>
                  <a:pt x="293334" y="282232"/>
                  <a:pt x="358411" y="282232"/>
                  <a:pt x="423395" y="282107"/>
                </a:cubicBezTo>
                <a:cubicBezTo>
                  <a:pt x="469646" y="282013"/>
                  <a:pt x="515992" y="281950"/>
                  <a:pt x="562181" y="278886"/>
                </a:cubicBezTo>
                <a:cubicBezTo>
                  <a:pt x="638735" y="273820"/>
                  <a:pt x="714696" y="261717"/>
                  <a:pt x="791438" y="259341"/>
                </a:cubicBezTo>
                <a:cubicBezTo>
                  <a:pt x="827213" y="258246"/>
                  <a:pt x="862926" y="259466"/>
                  <a:pt x="898451" y="264031"/>
                </a:cubicBezTo>
                <a:cubicBezTo>
                  <a:pt x="901016" y="264000"/>
                  <a:pt x="903017" y="251241"/>
                  <a:pt x="902861" y="235511"/>
                </a:cubicBezTo>
                <a:cubicBezTo>
                  <a:pt x="902704" y="219750"/>
                  <a:pt x="900453" y="206960"/>
                  <a:pt x="897888" y="206991"/>
                </a:cubicBezTo>
                <a:cubicBezTo>
                  <a:pt x="890696" y="206053"/>
                  <a:pt x="883503" y="205803"/>
                  <a:pt x="876279" y="205146"/>
                </a:cubicBezTo>
                <a:cubicBezTo>
                  <a:pt x="876561" y="205083"/>
                  <a:pt x="876873" y="205083"/>
                  <a:pt x="877155" y="205052"/>
                </a:cubicBezTo>
                <a:cubicBezTo>
                  <a:pt x="878843" y="204802"/>
                  <a:pt x="880532" y="204520"/>
                  <a:pt x="882221" y="204270"/>
                </a:cubicBezTo>
                <a:cubicBezTo>
                  <a:pt x="884566" y="203895"/>
                  <a:pt x="884973" y="203051"/>
                  <a:pt x="885630" y="200361"/>
                </a:cubicBezTo>
                <a:cubicBezTo>
                  <a:pt x="885974" y="198891"/>
                  <a:pt x="886443" y="197453"/>
                  <a:pt x="886599" y="195952"/>
                </a:cubicBezTo>
                <a:cubicBezTo>
                  <a:pt x="887099" y="191449"/>
                  <a:pt x="887631" y="186914"/>
                  <a:pt x="887662" y="182380"/>
                </a:cubicBezTo>
                <a:cubicBezTo>
                  <a:pt x="887756" y="175500"/>
                  <a:pt x="887475" y="168620"/>
                  <a:pt x="886974" y="161771"/>
                </a:cubicBezTo>
                <a:cubicBezTo>
                  <a:pt x="886755" y="158644"/>
                  <a:pt x="886036" y="155579"/>
                  <a:pt x="885504" y="152483"/>
                </a:cubicBezTo>
                <a:cubicBezTo>
                  <a:pt x="885411" y="151858"/>
                  <a:pt x="885192" y="151233"/>
                  <a:pt x="885004" y="150638"/>
                </a:cubicBezTo>
                <a:cubicBezTo>
                  <a:pt x="885067" y="149982"/>
                  <a:pt x="884598" y="149388"/>
                  <a:pt x="884316" y="148793"/>
                </a:cubicBezTo>
                <a:cubicBezTo>
                  <a:pt x="884035" y="148168"/>
                  <a:pt x="883659" y="147324"/>
                  <a:pt x="883034" y="146948"/>
                </a:cubicBezTo>
                <a:cubicBezTo>
                  <a:pt x="882065" y="146323"/>
                  <a:pt x="880595" y="146417"/>
                  <a:pt x="879532" y="146354"/>
                </a:cubicBezTo>
                <a:cubicBezTo>
                  <a:pt x="877405" y="146229"/>
                  <a:pt x="875310" y="146198"/>
                  <a:pt x="873183" y="146166"/>
                </a:cubicBezTo>
                <a:cubicBezTo>
                  <a:pt x="863145" y="146041"/>
                  <a:pt x="853106" y="146510"/>
                  <a:pt x="843099" y="147136"/>
                </a:cubicBezTo>
                <a:cubicBezTo>
                  <a:pt x="826244" y="148168"/>
                  <a:pt x="809419" y="149794"/>
                  <a:pt x="792563" y="150638"/>
                </a:cubicBezTo>
                <a:cubicBezTo>
                  <a:pt x="776802" y="151451"/>
                  <a:pt x="761041" y="151608"/>
                  <a:pt x="745280" y="151608"/>
                </a:cubicBezTo>
                <a:cubicBezTo>
                  <a:pt x="724171" y="151608"/>
                  <a:pt x="703062" y="151358"/>
                  <a:pt x="681954" y="151107"/>
                </a:cubicBezTo>
                <a:cubicBezTo>
                  <a:pt x="697183" y="149513"/>
                  <a:pt x="712413" y="147667"/>
                  <a:pt x="727580" y="145822"/>
                </a:cubicBezTo>
                <a:cubicBezTo>
                  <a:pt x="741809" y="144102"/>
                  <a:pt x="756006" y="142351"/>
                  <a:pt x="770298" y="141132"/>
                </a:cubicBezTo>
                <a:cubicBezTo>
                  <a:pt x="775301" y="140694"/>
                  <a:pt x="780336" y="140600"/>
                  <a:pt x="785340" y="140444"/>
                </a:cubicBezTo>
                <a:cubicBezTo>
                  <a:pt x="787810" y="140381"/>
                  <a:pt x="790030" y="140287"/>
                  <a:pt x="792470" y="140537"/>
                </a:cubicBezTo>
                <a:cubicBezTo>
                  <a:pt x="797911" y="141069"/>
                  <a:pt x="803352" y="142070"/>
                  <a:pt x="808794" y="142789"/>
                </a:cubicBezTo>
                <a:cubicBezTo>
                  <a:pt x="810107" y="142977"/>
                  <a:pt x="813203" y="144009"/>
                  <a:pt x="814360" y="142601"/>
                </a:cubicBezTo>
                <a:cubicBezTo>
                  <a:pt x="814485" y="142476"/>
                  <a:pt x="814892" y="141976"/>
                  <a:pt x="814954" y="141726"/>
                </a:cubicBezTo>
                <a:cubicBezTo>
                  <a:pt x="814954" y="141694"/>
                  <a:pt x="814954" y="141663"/>
                  <a:pt x="814954" y="141632"/>
                </a:cubicBezTo>
                <a:cubicBezTo>
                  <a:pt x="814986" y="141601"/>
                  <a:pt x="815111" y="141444"/>
                  <a:pt x="815142" y="141351"/>
                </a:cubicBezTo>
                <a:cubicBezTo>
                  <a:pt x="815298" y="140975"/>
                  <a:pt x="815423" y="140569"/>
                  <a:pt x="815517" y="140162"/>
                </a:cubicBezTo>
                <a:cubicBezTo>
                  <a:pt x="815767" y="139380"/>
                  <a:pt x="815955" y="138630"/>
                  <a:pt x="816111" y="137817"/>
                </a:cubicBezTo>
                <a:cubicBezTo>
                  <a:pt x="816455" y="135972"/>
                  <a:pt x="816831" y="134189"/>
                  <a:pt x="816987" y="132344"/>
                </a:cubicBezTo>
                <a:cubicBezTo>
                  <a:pt x="817362" y="128373"/>
                  <a:pt x="817706" y="124307"/>
                  <a:pt x="817769" y="120336"/>
                </a:cubicBezTo>
                <a:cubicBezTo>
                  <a:pt x="817894" y="112048"/>
                  <a:pt x="817519" y="103730"/>
                  <a:pt x="816393" y="95505"/>
                </a:cubicBezTo>
                <a:cubicBezTo>
                  <a:pt x="816018" y="92785"/>
                  <a:pt x="815423" y="89282"/>
                  <a:pt x="813954" y="86812"/>
                </a:cubicBezTo>
                <a:cubicBezTo>
                  <a:pt x="812922" y="85092"/>
                  <a:pt x="810639" y="84560"/>
                  <a:pt x="808981" y="83872"/>
                </a:cubicBezTo>
                <a:cubicBezTo>
                  <a:pt x="806104" y="82684"/>
                  <a:pt x="803071" y="81652"/>
                  <a:pt x="800100" y="80745"/>
                </a:cubicBezTo>
                <a:cubicBezTo>
                  <a:pt x="788561" y="77305"/>
                  <a:pt x="776521" y="75929"/>
                  <a:pt x="764512" y="75554"/>
                </a:cubicBezTo>
                <a:cubicBezTo>
                  <a:pt x="735523" y="74678"/>
                  <a:pt x="706690" y="79619"/>
                  <a:pt x="678138" y="83966"/>
                </a:cubicBezTo>
                <a:cubicBezTo>
                  <a:pt x="656623" y="87218"/>
                  <a:pt x="634951" y="89532"/>
                  <a:pt x="613342" y="91972"/>
                </a:cubicBezTo>
                <a:cubicBezTo>
                  <a:pt x="573126" y="96537"/>
                  <a:pt x="532973" y="101166"/>
                  <a:pt x="492757" y="105669"/>
                </a:cubicBezTo>
                <a:cubicBezTo>
                  <a:pt x="465425" y="107827"/>
                  <a:pt x="438061" y="110109"/>
                  <a:pt x="410761" y="112518"/>
                </a:cubicBezTo>
                <a:cubicBezTo>
                  <a:pt x="465894" y="104668"/>
                  <a:pt x="521058" y="97413"/>
                  <a:pt x="576410" y="91127"/>
                </a:cubicBezTo>
                <a:cubicBezTo>
                  <a:pt x="601302" y="88282"/>
                  <a:pt x="626226" y="85561"/>
                  <a:pt x="651182" y="83028"/>
                </a:cubicBezTo>
                <a:cubicBezTo>
                  <a:pt x="666786" y="81433"/>
                  <a:pt x="682423" y="80151"/>
                  <a:pt x="697996" y="78149"/>
                </a:cubicBezTo>
                <a:cubicBezTo>
                  <a:pt x="719637" y="75335"/>
                  <a:pt x="741277" y="72301"/>
                  <a:pt x="762886" y="69268"/>
                </a:cubicBezTo>
                <a:cubicBezTo>
                  <a:pt x="772205" y="67955"/>
                  <a:pt x="781618" y="66672"/>
                  <a:pt x="790937" y="65359"/>
                </a:cubicBezTo>
                <a:cubicBezTo>
                  <a:pt x="794471" y="64859"/>
                  <a:pt x="797942" y="64296"/>
                  <a:pt x="801507" y="63795"/>
                </a:cubicBezTo>
                <a:cubicBezTo>
                  <a:pt x="804603" y="63358"/>
                  <a:pt x="807699" y="62888"/>
                  <a:pt x="810795" y="62419"/>
                </a:cubicBezTo>
                <a:cubicBezTo>
                  <a:pt x="814673" y="61856"/>
                  <a:pt x="818551" y="61325"/>
                  <a:pt x="822428" y="60762"/>
                </a:cubicBezTo>
                <a:cubicBezTo>
                  <a:pt x="826775" y="60105"/>
                  <a:pt x="828683" y="61137"/>
                  <a:pt x="830059" y="56446"/>
                </a:cubicBezTo>
                <a:cubicBezTo>
                  <a:pt x="830215" y="55884"/>
                  <a:pt x="830465" y="55102"/>
                  <a:pt x="830434" y="54508"/>
                </a:cubicBezTo>
                <a:cubicBezTo>
                  <a:pt x="830028" y="38090"/>
                  <a:pt x="829996" y="21672"/>
                  <a:pt x="829246" y="5254"/>
                </a:cubicBezTo>
                <a:cubicBezTo>
                  <a:pt x="829214" y="4316"/>
                  <a:pt x="828652" y="3503"/>
                  <a:pt x="828183" y="2721"/>
                </a:cubicBezTo>
                <a:cubicBezTo>
                  <a:pt x="826494" y="-156"/>
                  <a:pt x="819145" y="125"/>
                  <a:pt x="816362" y="94"/>
                </a:cubicBezTo>
                <a:cubicBezTo>
                  <a:pt x="815674" y="0"/>
                  <a:pt x="814986" y="0"/>
                  <a:pt x="814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20"/>
          <p:cNvSpPr txBox="1">
            <a:spLocks noGrp="1"/>
          </p:cNvSpPr>
          <p:nvPr>
            <p:ph type="title"/>
          </p:nvPr>
        </p:nvSpPr>
        <p:spPr>
          <a:xfrm>
            <a:off x="6697550" y="2345975"/>
            <a:ext cx="3972900" cy="91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 I’m Ngan</a:t>
            </a:r>
            <a:endParaRPr sz="4800" dirty="0"/>
          </a:p>
        </p:txBody>
      </p:sp>
      <p:sp>
        <p:nvSpPr>
          <p:cNvPr id="1631" name="Google Shape;1631;p20"/>
          <p:cNvSpPr txBox="1">
            <a:spLocks noGrp="1"/>
          </p:cNvSpPr>
          <p:nvPr>
            <p:ph type="body" idx="1"/>
          </p:nvPr>
        </p:nvSpPr>
        <p:spPr>
          <a:xfrm>
            <a:off x="6697550" y="3300350"/>
            <a:ext cx="3972900" cy="201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Hoang Ngan Vu - 18156.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I’m a student at Wells International College undertaking Diploma of Information Technology.</a:t>
            </a:r>
            <a:endParaRPr dirty="0"/>
          </a:p>
        </p:txBody>
      </p:sp>
      <p:pic>
        <p:nvPicPr>
          <p:cNvPr id="1632" name="Google Shape;1632;p20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/>
          <a:stretch/>
        </p:blipFill>
        <p:spPr>
          <a:xfrm>
            <a:off x="1560600" y="1701625"/>
            <a:ext cx="3577800" cy="3577800"/>
          </a:xfrm>
          <a:prstGeom prst="roundRect">
            <a:avLst>
              <a:gd name="adj" fmla="val 27114"/>
            </a:avLst>
          </a:prstGeom>
          <a:noFill/>
          <a:ln>
            <a:noFill/>
          </a:ln>
        </p:spPr>
      </p:pic>
      <p:sp>
        <p:nvSpPr>
          <p:cNvPr id="1633" name="Google Shape;1633;p20"/>
          <p:cNvSpPr/>
          <p:nvPr/>
        </p:nvSpPr>
        <p:spPr>
          <a:xfrm rot="-8408669">
            <a:off x="525064" y="349967"/>
            <a:ext cx="1211481" cy="814786"/>
          </a:xfrm>
          <a:custGeom>
            <a:avLst/>
            <a:gdLst/>
            <a:ahLst/>
            <a:cxnLst/>
            <a:rect l="l" t="t" r="r" b="b"/>
            <a:pathLst>
              <a:path w="412421" h="277375" extrusionOk="0">
                <a:moveTo>
                  <a:pt x="13536" y="208952"/>
                </a:moveTo>
                <a:cubicBezTo>
                  <a:pt x="15381" y="209546"/>
                  <a:pt x="17883" y="211642"/>
                  <a:pt x="21072" y="215801"/>
                </a:cubicBezTo>
                <a:cubicBezTo>
                  <a:pt x="23606" y="219116"/>
                  <a:pt x="25169" y="229091"/>
                  <a:pt x="25857" y="239849"/>
                </a:cubicBezTo>
                <a:cubicBezTo>
                  <a:pt x="24607" y="238880"/>
                  <a:pt x="23293" y="238348"/>
                  <a:pt x="22042" y="237316"/>
                </a:cubicBezTo>
                <a:cubicBezTo>
                  <a:pt x="11847" y="228810"/>
                  <a:pt x="7719" y="217927"/>
                  <a:pt x="9814" y="211329"/>
                </a:cubicBezTo>
                <a:cubicBezTo>
                  <a:pt x="10472" y="209296"/>
                  <a:pt x="11691" y="208389"/>
                  <a:pt x="13536" y="208952"/>
                </a:cubicBezTo>
                <a:close/>
                <a:moveTo>
                  <a:pt x="188191" y="115354"/>
                </a:moveTo>
                <a:cubicBezTo>
                  <a:pt x="190349" y="115605"/>
                  <a:pt x="192225" y="116543"/>
                  <a:pt x="193477" y="118106"/>
                </a:cubicBezTo>
                <a:cubicBezTo>
                  <a:pt x="200982" y="127488"/>
                  <a:pt x="201201" y="142030"/>
                  <a:pt x="197104" y="157791"/>
                </a:cubicBezTo>
                <a:cubicBezTo>
                  <a:pt x="183719" y="148253"/>
                  <a:pt x="174682" y="136526"/>
                  <a:pt x="173744" y="126018"/>
                </a:cubicBezTo>
                <a:cubicBezTo>
                  <a:pt x="173087" y="119076"/>
                  <a:pt x="181750" y="114541"/>
                  <a:pt x="188191" y="115354"/>
                </a:cubicBezTo>
                <a:close/>
                <a:moveTo>
                  <a:pt x="406597" y="22"/>
                </a:moveTo>
                <a:cubicBezTo>
                  <a:pt x="404032" y="273"/>
                  <a:pt x="402125" y="2618"/>
                  <a:pt x="402406" y="5214"/>
                </a:cubicBezTo>
                <a:cubicBezTo>
                  <a:pt x="408629" y="67195"/>
                  <a:pt x="367162" y="136213"/>
                  <a:pt x="311216" y="163326"/>
                </a:cubicBezTo>
                <a:cubicBezTo>
                  <a:pt x="278287" y="179275"/>
                  <a:pt x="244575" y="180119"/>
                  <a:pt x="216024" y="168517"/>
                </a:cubicBezTo>
                <a:cubicBezTo>
                  <a:pt x="212084" y="166922"/>
                  <a:pt x="208706" y="164827"/>
                  <a:pt x="205172" y="162857"/>
                </a:cubicBezTo>
                <a:cubicBezTo>
                  <a:pt x="210801" y="143531"/>
                  <a:pt x="210957" y="124986"/>
                  <a:pt x="200763" y="112227"/>
                </a:cubicBezTo>
                <a:cubicBezTo>
                  <a:pt x="190256" y="99093"/>
                  <a:pt x="162705" y="107818"/>
                  <a:pt x="164425" y="126800"/>
                </a:cubicBezTo>
                <a:cubicBezTo>
                  <a:pt x="165707" y="141029"/>
                  <a:pt x="176902" y="156102"/>
                  <a:pt x="193852" y="167360"/>
                </a:cubicBezTo>
                <a:cubicBezTo>
                  <a:pt x="190130" y="177430"/>
                  <a:pt x="185377" y="187531"/>
                  <a:pt x="178716" y="197069"/>
                </a:cubicBezTo>
                <a:cubicBezTo>
                  <a:pt x="137718" y="255642"/>
                  <a:pt x="83617" y="275937"/>
                  <a:pt x="35458" y="246322"/>
                </a:cubicBezTo>
                <a:cubicBezTo>
                  <a:pt x="35020" y="231343"/>
                  <a:pt x="32925" y="215801"/>
                  <a:pt x="28516" y="210078"/>
                </a:cubicBezTo>
                <a:cubicBezTo>
                  <a:pt x="18133" y="196537"/>
                  <a:pt x="4999" y="195912"/>
                  <a:pt x="965" y="208514"/>
                </a:cubicBezTo>
                <a:cubicBezTo>
                  <a:pt x="-2413" y="219084"/>
                  <a:pt x="3185" y="233782"/>
                  <a:pt x="16100" y="244571"/>
                </a:cubicBezTo>
                <a:cubicBezTo>
                  <a:pt x="19384" y="247323"/>
                  <a:pt x="22824" y="249043"/>
                  <a:pt x="26170" y="251326"/>
                </a:cubicBezTo>
                <a:cubicBezTo>
                  <a:pt x="26170" y="259457"/>
                  <a:pt x="25763" y="267118"/>
                  <a:pt x="24607" y="271465"/>
                </a:cubicBezTo>
                <a:cubicBezTo>
                  <a:pt x="23949" y="273967"/>
                  <a:pt x="25419" y="276563"/>
                  <a:pt x="27921" y="277219"/>
                </a:cubicBezTo>
                <a:cubicBezTo>
                  <a:pt x="30423" y="277876"/>
                  <a:pt x="33019" y="276406"/>
                  <a:pt x="33675" y="273905"/>
                </a:cubicBezTo>
                <a:cubicBezTo>
                  <a:pt x="34708" y="269964"/>
                  <a:pt x="35270" y="264148"/>
                  <a:pt x="35521" y="257674"/>
                </a:cubicBezTo>
                <a:cubicBezTo>
                  <a:pt x="87057" y="285882"/>
                  <a:pt x="144066" y="262834"/>
                  <a:pt x="186315" y="202448"/>
                </a:cubicBezTo>
                <a:cubicBezTo>
                  <a:pt x="193195" y="192628"/>
                  <a:pt x="198323" y="182246"/>
                  <a:pt x="202326" y="171769"/>
                </a:cubicBezTo>
                <a:cubicBezTo>
                  <a:pt x="205704" y="173583"/>
                  <a:pt x="208800" y="175647"/>
                  <a:pt x="212490" y="177148"/>
                </a:cubicBezTo>
                <a:cubicBezTo>
                  <a:pt x="243481" y="189751"/>
                  <a:pt x="279944" y="188907"/>
                  <a:pt x="315313" y="171769"/>
                </a:cubicBezTo>
                <a:cubicBezTo>
                  <a:pt x="374699" y="142968"/>
                  <a:pt x="418386" y="70291"/>
                  <a:pt x="411756" y="4275"/>
                </a:cubicBezTo>
                <a:cubicBezTo>
                  <a:pt x="411507" y="1649"/>
                  <a:pt x="409161" y="-228"/>
                  <a:pt x="406597" y="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4" name="Google Shape;1634;p20"/>
          <p:cNvSpPr/>
          <p:nvPr/>
        </p:nvSpPr>
        <p:spPr>
          <a:xfrm>
            <a:off x="5315942" y="1458298"/>
            <a:ext cx="240523" cy="340378"/>
          </a:xfrm>
          <a:custGeom>
            <a:avLst/>
            <a:gdLst/>
            <a:ahLst/>
            <a:cxnLst/>
            <a:rect l="l" t="t" r="r" b="b"/>
            <a:pathLst>
              <a:path w="112394" h="159055" extrusionOk="0">
                <a:moveTo>
                  <a:pt x="68345" y="765"/>
                </a:moveTo>
                <a:cubicBezTo>
                  <a:pt x="69877" y="-4677"/>
                  <a:pt x="112032" y="20623"/>
                  <a:pt x="112344" y="22937"/>
                </a:cubicBezTo>
                <a:cubicBezTo>
                  <a:pt x="113627" y="31974"/>
                  <a:pt x="89672" y="55929"/>
                  <a:pt x="84293" y="64466"/>
                </a:cubicBezTo>
                <a:cubicBezTo>
                  <a:pt x="83512" y="65717"/>
                  <a:pt x="64217" y="92705"/>
                  <a:pt x="64842" y="91955"/>
                </a:cubicBezTo>
                <a:cubicBezTo>
                  <a:pt x="65499" y="91173"/>
                  <a:pt x="99961" y="109404"/>
                  <a:pt x="99242" y="113189"/>
                </a:cubicBezTo>
                <a:cubicBezTo>
                  <a:pt x="99022" y="114314"/>
                  <a:pt x="91486" y="118192"/>
                  <a:pt x="90454" y="118849"/>
                </a:cubicBezTo>
                <a:cubicBezTo>
                  <a:pt x="83605" y="123196"/>
                  <a:pt x="9428" y="158690"/>
                  <a:pt x="3580" y="158690"/>
                </a:cubicBezTo>
                <a:cubicBezTo>
                  <a:pt x="2860" y="158690"/>
                  <a:pt x="2110" y="159221"/>
                  <a:pt x="1422" y="159002"/>
                </a:cubicBezTo>
                <a:cubicBezTo>
                  <a:pt x="422" y="158658"/>
                  <a:pt x="46" y="144774"/>
                  <a:pt x="15" y="143710"/>
                </a:cubicBezTo>
                <a:cubicBezTo>
                  <a:pt x="-267" y="136830"/>
                  <a:pt x="3518" y="54709"/>
                  <a:pt x="5988" y="53021"/>
                </a:cubicBezTo>
                <a:cubicBezTo>
                  <a:pt x="11179" y="49425"/>
                  <a:pt x="31193" y="72566"/>
                  <a:pt x="37229" y="72910"/>
                </a:cubicBezTo>
                <a:cubicBezTo>
                  <a:pt x="39293" y="73035"/>
                  <a:pt x="41138" y="65905"/>
                  <a:pt x="41576" y="64560"/>
                </a:cubicBezTo>
                <a:cubicBezTo>
                  <a:pt x="49018" y="42420"/>
                  <a:pt x="62278" y="22280"/>
                  <a:pt x="68345" y="7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20"/>
          <p:cNvSpPr/>
          <p:nvPr/>
        </p:nvSpPr>
        <p:spPr>
          <a:xfrm rot="5255338">
            <a:off x="5229960" y="5110618"/>
            <a:ext cx="240455" cy="340281"/>
          </a:xfrm>
          <a:custGeom>
            <a:avLst/>
            <a:gdLst/>
            <a:ahLst/>
            <a:cxnLst/>
            <a:rect l="l" t="t" r="r" b="b"/>
            <a:pathLst>
              <a:path w="112394" h="159055" extrusionOk="0">
                <a:moveTo>
                  <a:pt x="68345" y="765"/>
                </a:moveTo>
                <a:cubicBezTo>
                  <a:pt x="69877" y="-4677"/>
                  <a:pt x="112032" y="20623"/>
                  <a:pt x="112344" y="22937"/>
                </a:cubicBezTo>
                <a:cubicBezTo>
                  <a:pt x="113627" y="31974"/>
                  <a:pt x="89672" y="55929"/>
                  <a:pt x="84293" y="64466"/>
                </a:cubicBezTo>
                <a:cubicBezTo>
                  <a:pt x="83512" y="65717"/>
                  <a:pt x="64217" y="92705"/>
                  <a:pt x="64842" y="91955"/>
                </a:cubicBezTo>
                <a:cubicBezTo>
                  <a:pt x="65499" y="91173"/>
                  <a:pt x="99961" y="109404"/>
                  <a:pt x="99242" y="113189"/>
                </a:cubicBezTo>
                <a:cubicBezTo>
                  <a:pt x="99022" y="114314"/>
                  <a:pt x="91486" y="118192"/>
                  <a:pt x="90454" y="118849"/>
                </a:cubicBezTo>
                <a:cubicBezTo>
                  <a:pt x="83605" y="123196"/>
                  <a:pt x="9428" y="158690"/>
                  <a:pt x="3580" y="158690"/>
                </a:cubicBezTo>
                <a:cubicBezTo>
                  <a:pt x="2860" y="158690"/>
                  <a:pt x="2110" y="159221"/>
                  <a:pt x="1422" y="159002"/>
                </a:cubicBezTo>
                <a:cubicBezTo>
                  <a:pt x="422" y="158658"/>
                  <a:pt x="46" y="144774"/>
                  <a:pt x="15" y="143710"/>
                </a:cubicBezTo>
                <a:cubicBezTo>
                  <a:pt x="-267" y="136830"/>
                  <a:pt x="3518" y="54709"/>
                  <a:pt x="5988" y="53021"/>
                </a:cubicBezTo>
                <a:cubicBezTo>
                  <a:pt x="11179" y="49425"/>
                  <a:pt x="31193" y="72566"/>
                  <a:pt x="37229" y="72910"/>
                </a:cubicBezTo>
                <a:cubicBezTo>
                  <a:pt x="39293" y="73035"/>
                  <a:pt x="41138" y="65905"/>
                  <a:pt x="41576" y="64560"/>
                </a:cubicBezTo>
                <a:cubicBezTo>
                  <a:pt x="49018" y="42420"/>
                  <a:pt x="62278" y="22280"/>
                  <a:pt x="68345" y="7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26"/>
          <p:cNvSpPr txBox="1">
            <a:spLocks noGrp="1"/>
          </p:cNvSpPr>
          <p:nvPr>
            <p:ph type="title"/>
          </p:nvPr>
        </p:nvSpPr>
        <p:spPr>
          <a:xfrm>
            <a:off x="2513650" y="2375775"/>
            <a:ext cx="7083600" cy="2658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Password protection helps ensure that only those who can provide a correct password in response to a prompt are given access.</a:t>
            </a:r>
          </a:p>
        </p:txBody>
      </p:sp>
      <p:sp>
        <p:nvSpPr>
          <p:cNvPr id="1818" name="Google Shape;1818;p26"/>
          <p:cNvSpPr txBox="1">
            <a:spLocks noGrp="1"/>
          </p:cNvSpPr>
          <p:nvPr>
            <p:ph type="subTitle" idx="1"/>
          </p:nvPr>
        </p:nvSpPr>
        <p:spPr>
          <a:xfrm>
            <a:off x="2418950" y="5123200"/>
            <a:ext cx="7262400" cy="418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― Research</a:t>
            </a:r>
            <a:endParaRPr dirty="0"/>
          </a:p>
        </p:txBody>
      </p:sp>
      <p:grpSp>
        <p:nvGrpSpPr>
          <p:cNvPr id="1819" name="Google Shape;1819;p26"/>
          <p:cNvGrpSpPr/>
          <p:nvPr/>
        </p:nvGrpSpPr>
        <p:grpSpPr>
          <a:xfrm rot="10800000">
            <a:off x="5711581" y="1876017"/>
            <a:ext cx="768850" cy="541730"/>
            <a:chOff x="621403" y="597265"/>
            <a:chExt cx="1588204" cy="1118814"/>
          </a:xfrm>
        </p:grpSpPr>
        <p:sp>
          <p:nvSpPr>
            <p:cNvPr id="1820" name="Google Shape;1820;p26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2" name="Google Shape;1822;p26"/>
          <p:cNvSpPr/>
          <p:nvPr/>
        </p:nvSpPr>
        <p:spPr>
          <a:xfrm rot="4233760">
            <a:off x="870845" y="3021618"/>
            <a:ext cx="1211452" cy="814765"/>
          </a:xfrm>
          <a:custGeom>
            <a:avLst/>
            <a:gdLst/>
            <a:ahLst/>
            <a:cxnLst/>
            <a:rect l="l" t="t" r="r" b="b"/>
            <a:pathLst>
              <a:path w="412421" h="277375" extrusionOk="0">
                <a:moveTo>
                  <a:pt x="13536" y="208952"/>
                </a:moveTo>
                <a:cubicBezTo>
                  <a:pt x="15381" y="209546"/>
                  <a:pt x="17883" y="211642"/>
                  <a:pt x="21072" y="215801"/>
                </a:cubicBezTo>
                <a:cubicBezTo>
                  <a:pt x="23606" y="219116"/>
                  <a:pt x="25169" y="229091"/>
                  <a:pt x="25857" y="239849"/>
                </a:cubicBezTo>
                <a:cubicBezTo>
                  <a:pt x="24607" y="238880"/>
                  <a:pt x="23293" y="238348"/>
                  <a:pt x="22042" y="237316"/>
                </a:cubicBezTo>
                <a:cubicBezTo>
                  <a:pt x="11847" y="228810"/>
                  <a:pt x="7719" y="217927"/>
                  <a:pt x="9814" y="211329"/>
                </a:cubicBezTo>
                <a:cubicBezTo>
                  <a:pt x="10472" y="209296"/>
                  <a:pt x="11691" y="208389"/>
                  <a:pt x="13536" y="208952"/>
                </a:cubicBezTo>
                <a:close/>
                <a:moveTo>
                  <a:pt x="188191" y="115354"/>
                </a:moveTo>
                <a:cubicBezTo>
                  <a:pt x="190349" y="115605"/>
                  <a:pt x="192225" y="116543"/>
                  <a:pt x="193477" y="118106"/>
                </a:cubicBezTo>
                <a:cubicBezTo>
                  <a:pt x="200982" y="127488"/>
                  <a:pt x="201201" y="142030"/>
                  <a:pt x="197104" y="157791"/>
                </a:cubicBezTo>
                <a:cubicBezTo>
                  <a:pt x="183719" y="148253"/>
                  <a:pt x="174682" y="136526"/>
                  <a:pt x="173744" y="126018"/>
                </a:cubicBezTo>
                <a:cubicBezTo>
                  <a:pt x="173087" y="119076"/>
                  <a:pt x="181750" y="114541"/>
                  <a:pt x="188191" y="115354"/>
                </a:cubicBezTo>
                <a:close/>
                <a:moveTo>
                  <a:pt x="406597" y="22"/>
                </a:moveTo>
                <a:cubicBezTo>
                  <a:pt x="404032" y="273"/>
                  <a:pt x="402125" y="2618"/>
                  <a:pt x="402406" y="5214"/>
                </a:cubicBezTo>
                <a:cubicBezTo>
                  <a:pt x="408629" y="67195"/>
                  <a:pt x="367162" y="136213"/>
                  <a:pt x="311216" y="163326"/>
                </a:cubicBezTo>
                <a:cubicBezTo>
                  <a:pt x="278287" y="179275"/>
                  <a:pt x="244575" y="180119"/>
                  <a:pt x="216024" y="168517"/>
                </a:cubicBezTo>
                <a:cubicBezTo>
                  <a:pt x="212084" y="166922"/>
                  <a:pt x="208706" y="164827"/>
                  <a:pt x="205172" y="162857"/>
                </a:cubicBezTo>
                <a:cubicBezTo>
                  <a:pt x="210801" y="143531"/>
                  <a:pt x="210957" y="124986"/>
                  <a:pt x="200763" y="112227"/>
                </a:cubicBezTo>
                <a:cubicBezTo>
                  <a:pt x="190256" y="99093"/>
                  <a:pt x="162705" y="107818"/>
                  <a:pt x="164425" y="126800"/>
                </a:cubicBezTo>
                <a:cubicBezTo>
                  <a:pt x="165707" y="141029"/>
                  <a:pt x="176902" y="156102"/>
                  <a:pt x="193852" y="167360"/>
                </a:cubicBezTo>
                <a:cubicBezTo>
                  <a:pt x="190130" y="177430"/>
                  <a:pt x="185377" y="187531"/>
                  <a:pt x="178716" y="197069"/>
                </a:cubicBezTo>
                <a:cubicBezTo>
                  <a:pt x="137718" y="255642"/>
                  <a:pt x="83617" y="275937"/>
                  <a:pt x="35458" y="246322"/>
                </a:cubicBezTo>
                <a:cubicBezTo>
                  <a:pt x="35020" y="231343"/>
                  <a:pt x="32925" y="215801"/>
                  <a:pt x="28516" y="210078"/>
                </a:cubicBezTo>
                <a:cubicBezTo>
                  <a:pt x="18133" y="196537"/>
                  <a:pt x="4999" y="195912"/>
                  <a:pt x="965" y="208514"/>
                </a:cubicBezTo>
                <a:cubicBezTo>
                  <a:pt x="-2413" y="219084"/>
                  <a:pt x="3185" y="233782"/>
                  <a:pt x="16100" y="244571"/>
                </a:cubicBezTo>
                <a:cubicBezTo>
                  <a:pt x="19384" y="247323"/>
                  <a:pt x="22824" y="249043"/>
                  <a:pt x="26170" y="251326"/>
                </a:cubicBezTo>
                <a:cubicBezTo>
                  <a:pt x="26170" y="259457"/>
                  <a:pt x="25763" y="267118"/>
                  <a:pt x="24607" y="271465"/>
                </a:cubicBezTo>
                <a:cubicBezTo>
                  <a:pt x="23949" y="273967"/>
                  <a:pt x="25419" y="276563"/>
                  <a:pt x="27921" y="277219"/>
                </a:cubicBezTo>
                <a:cubicBezTo>
                  <a:pt x="30423" y="277876"/>
                  <a:pt x="33019" y="276406"/>
                  <a:pt x="33675" y="273905"/>
                </a:cubicBezTo>
                <a:cubicBezTo>
                  <a:pt x="34708" y="269964"/>
                  <a:pt x="35270" y="264148"/>
                  <a:pt x="35521" y="257674"/>
                </a:cubicBezTo>
                <a:cubicBezTo>
                  <a:pt x="87057" y="285882"/>
                  <a:pt x="144066" y="262834"/>
                  <a:pt x="186315" y="202448"/>
                </a:cubicBezTo>
                <a:cubicBezTo>
                  <a:pt x="193195" y="192628"/>
                  <a:pt x="198323" y="182246"/>
                  <a:pt x="202326" y="171769"/>
                </a:cubicBezTo>
                <a:cubicBezTo>
                  <a:pt x="205704" y="173583"/>
                  <a:pt x="208800" y="175647"/>
                  <a:pt x="212490" y="177148"/>
                </a:cubicBezTo>
                <a:cubicBezTo>
                  <a:pt x="243481" y="189751"/>
                  <a:pt x="279944" y="188907"/>
                  <a:pt x="315313" y="171769"/>
                </a:cubicBezTo>
                <a:cubicBezTo>
                  <a:pt x="374699" y="142968"/>
                  <a:pt x="418386" y="70291"/>
                  <a:pt x="411756" y="4275"/>
                </a:cubicBezTo>
                <a:cubicBezTo>
                  <a:pt x="411507" y="1649"/>
                  <a:pt x="409161" y="-228"/>
                  <a:pt x="40659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9" name="Google Shape;1839;p28"/>
          <p:cNvGrpSpPr/>
          <p:nvPr/>
        </p:nvGrpSpPr>
        <p:grpSpPr>
          <a:xfrm>
            <a:off x="1555374" y="526639"/>
            <a:ext cx="3833829" cy="5804708"/>
            <a:chOff x="810007" y="2074921"/>
            <a:chExt cx="1766823" cy="2675104"/>
          </a:xfrm>
        </p:grpSpPr>
        <p:grpSp>
          <p:nvGrpSpPr>
            <p:cNvPr id="1840" name="Google Shape;1840;p28"/>
            <p:cNvGrpSpPr/>
            <p:nvPr/>
          </p:nvGrpSpPr>
          <p:grpSpPr>
            <a:xfrm>
              <a:off x="810007" y="2184941"/>
              <a:ext cx="1766823" cy="2565084"/>
              <a:chOff x="6043688" y="2602224"/>
              <a:chExt cx="870356" cy="1451414"/>
            </a:xfrm>
          </p:grpSpPr>
          <p:sp>
            <p:nvSpPr>
              <p:cNvPr id="1841" name="Google Shape;1841;p28"/>
              <p:cNvSpPr/>
              <p:nvPr/>
            </p:nvSpPr>
            <p:spPr>
              <a:xfrm>
                <a:off x="6043688" y="2602224"/>
                <a:ext cx="870356" cy="1451414"/>
              </a:xfrm>
              <a:custGeom>
                <a:avLst/>
                <a:gdLst/>
                <a:ahLst/>
                <a:cxnLst/>
                <a:rect l="l" t="t" r="r" b="b"/>
                <a:pathLst>
                  <a:path w="870356" h="1451414" extrusionOk="0">
                    <a:moveTo>
                      <a:pt x="17974" y="27551"/>
                    </a:moveTo>
                    <a:lnTo>
                      <a:pt x="90838" y="26081"/>
                    </a:lnTo>
                    <a:cubicBezTo>
                      <a:pt x="90838" y="26081"/>
                      <a:pt x="84522" y="95849"/>
                      <a:pt x="123111" y="92566"/>
                    </a:cubicBezTo>
                    <a:cubicBezTo>
                      <a:pt x="162358" y="89220"/>
                      <a:pt x="151163" y="18951"/>
                      <a:pt x="151163" y="18951"/>
                    </a:cubicBezTo>
                    <a:lnTo>
                      <a:pt x="230938" y="12915"/>
                    </a:lnTo>
                    <a:cubicBezTo>
                      <a:pt x="230938" y="12915"/>
                      <a:pt x="225059" y="83810"/>
                      <a:pt x="260741" y="85092"/>
                    </a:cubicBezTo>
                    <a:cubicBezTo>
                      <a:pt x="316843" y="87093"/>
                      <a:pt x="297298" y="12196"/>
                      <a:pt x="297298" y="12196"/>
                    </a:cubicBezTo>
                    <a:lnTo>
                      <a:pt x="365753" y="8131"/>
                    </a:lnTo>
                    <a:cubicBezTo>
                      <a:pt x="365753" y="8131"/>
                      <a:pt x="367879" y="86624"/>
                      <a:pt x="404687" y="83403"/>
                    </a:cubicBezTo>
                    <a:cubicBezTo>
                      <a:pt x="441494" y="80213"/>
                      <a:pt x="443245" y="0"/>
                      <a:pt x="443245" y="0"/>
                    </a:cubicBezTo>
                    <a:lnTo>
                      <a:pt x="506728" y="3252"/>
                    </a:lnTo>
                    <a:cubicBezTo>
                      <a:pt x="506728" y="3252"/>
                      <a:pt x="495845" y="74928"/>
                      <a:pt x="536561" y="71832"/>
                    </a:cubicBezTo>
                    <a:cubicBezTo>
                      <a:pt x="565332" y="69643"/>
                      <a:pt x="559984" y="5285"/>
                      <a:pt x="559984" y="5285"/>
                    </a:cubicBezTo>
                    <a:lnTo>
                      <a:pt x="621778" y="5035"/>
                    </a:lnTo>
                    <a:cubicBezTo>
                      <a:pt x="621778" y="5035"/>
                      <a:pt x="612834" y="84122"/>
                      <a:pt x="653770" y="80245"/>
                    </a:cubicBezTo>
                    <a:cubicBezTo>
                      <a:pt x="693673" y="76461"/>
                      <a:pt x="688982" y="9851"/>
                      <a:pt x="688982" y="9851"/>
                    </a:cubicBezTo>
                    <a:lnTo>
                      <a:pt x="741801" y="6661"/>
                    </a:lnTo>
                    <a:cubicBezTo>
                      <a:pt x="741801" y="6661"/>
                      <a:pt x="737923" y="72802"/>
                      <a:pt x="768570" y="75585"/>
                    </a:cubicBezTo>
                    <a:cubicBezTo>
                      <a:pt x="808036" y="79213"/>
                      <a:pt x="797810" y="5035"/>
                      <a:pt x="797810" y="5035"/>
                    </a:cubicBezTo>
                    <a:lnTo>
                      <a:pt x="853818" y="3440"/>
                    </a:lnTo>
                    <a:cubicBezTo>
                      <a:pt x="853818" y="3440"/>
                      <a:pt x="921054" y="1139091"/>
                      <a:pt x="784394" y="1308837"/>
                    </a:cubicBezTo>
                    <a:cubicBezTo>
                      <a:pt x="598699" y="1539438"/>
                      <a:pt x="16755" y="1437491"/>
                      <a:pt x="1462" y="1367066"/>
                    </a:cubicBezTo>
                    <a:cubicBezTo>
                      <a:pt x="-6074" y="1174272"/>
                      <a:pt x="17974" y="27551"/>
                      <a:pt x="17974" y="275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28"/>
              <p:cNvSpPr/>
              <p:nvPr/>
            </p:nvSpPr>
            <p:spPr>
              <a:xfrm>
                <a:off x="6671377" y="3692656"/>
                <a:ext cx="218092" cy="321446"/>
              </a:xfrm>
              <a:custGeom>
                <a:avLst/>
                <a:gdLst/>
                <a:ahLst/>
                <a:cxnLst/>
                <a:rect l="l" t="t" r="r" b="b"/>
                <a:pathLst>
                  <a:path w="218092" h="321446" extrusionOk="0">
                    <a:moveTo>
                      <a:pt x="218093" y="0"/>
                    </a:moveTo>
                    <a:cubicBezTo>
                      <a:pt x="216967" y="1657"/>
                      <a:pt x="172904" y="67298"/>
                      <a:pt x="130718" y="99789"/>
                    </a:cubicBezTo>
                    <a:cubicBezTo>
                      <a:pt x="88000" y="132688"/>
                      <a:pt x="42092" y="124213"/>
                      <a:pt x="42092" y="124213"/>
                    </a:cubicBezTo>
                    <a:cubicBezTo>
                      <a:pt x="39903" y="128654"/>
                      <a:pt x="58542" y="178283"/>
                      <a:pt x="51974" y="230164"/>
                    </a:cubicBezTo>
                    <a:cubicBezTo>
                      <a:pt x="45783" y="279105"/>
                      <a:pt x="876" y="320603"/>
                      <a:pt x="0" y="321447"/>
                    </a:cubicBezTo>
                    <a:cubicBezTo>
                      <a:pt x="63358" y="298994"/>
                      <a:pt x="118459" y="265783"/>
                      <a:pt x="156643" y="218343"/>
                    </a:cubicBezTo>
                    <a:cubicBezTo>
                      <a:pt x="185476" y="182505"/>
                      <a:pt x="204864" y="102166"/>
                      <a:pt x="2180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3" name="Google Shape;1843;p28"/>
            <p:cNvSpPr/>
            <p:nvPr/>
          </p:nvSpPr>
          <p:spPr>
            <a:xfrm>
              <a:off x="1221797" y="2074921"/>
              <a:ext cx="943229" cy="331764"/>
            </a:xfrm>
            <a:custGeom>
              <a:avLst/>
              <a:gdLst/>
              <a:ahLst/>
              <a:cxnLst/>
              <a:rect l="l" t="t" r="r" b="b"/>
              <a:pathLst>
                <a:path w="388160" h="136388" extrusionOk="0">
                  <a:moveTo>
                    <a:pt x="10337" y="11024"/>
                  </a:moveTo>
                  <a:cubicBezTo>
                    <a:pt x="-3642" y="6489"/>
                    <a:pt x="74039" y="5488"/>
                    <a:pt x="86923" y="3800"/>
                  </a:cubicBezTo>
                  <a:cubicBezTo>
                    <a:pt x="138710" y="-3080"/>
                    <a:pt x="192654" y="1016"/>
                    <a:pt x="245223" y="3424"/>
                  </a:cubicBezTo>
                  <a:cubicBezTo>
                    <a:pt x="279622" y="5019"/>
                    <a:pt x="322590" y="12837"/>
                    <a:pt x="356333" y="9491"/>
                  </a:cubicBezTo>
                  <a:cubicBezTo>
                    <a:pt x="360617" y="9053"/>
                    <a:pt x="384916" y="5739"/>
                    <a:pt x="388106" y="10054"/>
                  </a:cubicBezTo>
                  <a:cubicBezTo>
                    <a:pt x="389231" y="11555"/>
                    <a:pt x="372782" y="19436"/>
                    <a:pt x="373095" y="21218"/>
                  </a:cubicBezTo>
                  <a:cubicBezTo>
                    <a:pt x="373564" y="23814"/>
                    <a:pt x="383759" y="20562"/>
                    <a:pt x="384165" y="22844"/>
                  </a:cubicBezTo>
                  <a:cubicBezTo>
                    <a:pt x="384541" y="24940"/>
                    <a:pt x="380444" y="27129"/>
                    <a:pt x="379255" y="28286"/>
                  </a:cubicBezTo>
                  <a:cubicBezTo>
                    <a:pt x="369468" y="37980"/>
                    <a:pt x="383352" y="29036"/>
                    <a:pt x="386417" y="35510"/>
                  </a:cubicBezTo>
                  <a:cubicBezTo>
                    <a:pt x="387136" y="37011"/>
                    <a:pt x="378192" y="40889"/>
                    <a:pt x="377348" y="41358"/>
                  </a:cubicBezTo>
                  <a:cubicBezTo>
                    <a:pt x="361462" y="49989"/>
                    <a:pt x="381539" y="47831"/>
                    <a:pt x="380913" y="52146"/>
                  </a:cubicBezTo>
                  <a:cubicBezTo>
                    <a:pt x="380600" y="54273"/>
                    <a:pt x="371281" y="57213"/>
                    <a:pt x="369530" y="59714"/>
                  </a:cubicBezTo>
                  <a:cubicBezTo>
                    <a:pt x="369155" y="60277"/>
                    <a:pt x="369155" y="61059"/>
                    <a:pt x="369248" y="61716"/>
                  </a:cubicBezTo>
                  <a:cubicBezTo>
                    <a:pt x="369530" y="64655"/>
                    <a:pt x="377630" y="67626"/>
                    <a:pt x="377410" y="69065"/>
                  </a:cubicBezTo>
                  <a:cubicBezTo>
                    <a:pt x="377286" y="69972"/>
                    <a:pt x="365496" y="82731"/>
                    <a:pt x="367841" y="85139"/>
                  </a:cubicBezTo>
                  <a:cubicBezTo>
                    <a:pt x="370718" y="88016"/>
                    <a:pt x="382227" y="83575"/>
                    <a:pt x="379912" y="86921"/>
                  </a:cubicBezTo>
                  <a:cubicBezTo>
                    <a:pt x="378661" y="88704"/>
                    <a:pt x="368123" y="90361"/>
                    <a:pt x="368686" y="93488"/>
                  </a:cubicBezTo>
                  <a:cubicBezTo>
                    <a:pt x="369311" y="96960"/>
                    <a:pt x="378849" y="93676"/>
                    <a:pt x="379443" y="97116"/>
                  </a:cubicBezTo>
                  <a:cubicBezTo>
                    <a:pt x="379756" y="98899"/>
                    <a:pt x="366497" y="102714"/>
                    <a:pt x="367904" y="105685"/>
                  </a:cubicBezTo>
                  <a:cubicBezTo>
                    <a:pt x="369686" y="109469"/>
                    <a:pt x="386448" y="107248"/>
                    <a:pt x="373189" y="111595"/>
                  </a:cubicBezTo>
                  <a:cubicBezTo>
                    <a:pt x="371875" y="112033"/>
                    <a:pt x="367060" y="113753"/>
                    <a:pt x="367435" y="115879"/>
                  </a:cubicBezTo>
                  <a:cubicBezTo>
                    <a:pt x="367966" y="118819"/>
                    <a:pt x="381101" y="116661"/>
                    <a:pt x="379068" y="120664"/>
                  </a:cubicBezTo>
                  <a:cubicBezTo>
                    <a:pt x="373377" y="131953"/>
                    <a:pt x="318212" y="125011"/>
                    <a:pt x="307455" y="125543"/>
                  </a:cubicBezTo>
                  <a:cubicBezTo>
                    <a:pt x="236029" y="129233"/>
                    <a:pt x="161413" y="121321"/>
                    <a:pt x="90894" y="130702"/>
                  </a:cubicBezTo>
                  <a:cubicBezTo>
                    <a:pt x="66909" y="133892"/>
                    <a:pt x="40202" y="138677"/>
                    <a:pt x="16248" y="135143"/>
                  </a:cubicBezTo>
                  <a:cubicBezTo>
                    <a:pt x="15560" y="135049"/>
                    <a:pt x="8367" y="134486"/>
                    <a:pt x="8211" y="133955"/>
                  </a:cubicBezTo>
                  <a:cubicBezTo>
                    <a:pt x="7585" y="132016"/>
                    <a:pt x="16279" y="129608"/>
                    <a:pt x="17155" y="129108"/>
                  </a:cubicBezTo>
                  <a:cubicBezTo>
                    <a:pt x="29351" y="121977"/>
                    <a:pt x="10806" y="124948"/>
                    <a:pt x="10306" y="119882"/>
                  </a:cubicBezTo>
                  <a:cubicBezTo>
                    <a:pt x="9806" y="114754"/>
                    <a:pt x="28444" y="113190"/>
                    <a:pt x="30320" y="109469"/>
                  </a:cubicBezTo>
                  <a:cubicBezTo>
                    <a:pt x="30789" y="108530"/>
                    <a:pt x="11588" y="100525"/>
                    <a:pt x="12401" y="98617"/>
                  </a:cubicBezTo>
                  <a:cubicBezTo>
                    <a:pt x="12933" y="97304"/>
                    <a:pt x="29069" y="93332"/>
                    <a:pt x="26943" y="90486"/>
                  </a:cubicBezTo>
                  <a:cubicBezTo>
                    <a:pt x="25973" y="89173"/>
                    <a:pt x="6178" y="89486"/>
                    <a:pt x="10274" y="84951"/>
                  </a:cubicBezTo>
                  <a:cubicBezTo>
                    <a:pt x="11995" y="83012"/>
                    <a:pt x="20907" y="82574"/>
                    <a:pt x="21376" y="79385"/>
                  </a:cubicBezTo>
                  <a:cubicBezTo>
                    <a:pt x="22033" y="74881"/>
                    <a:pt x="236" y="73099"/>
                    <a:pt x="2582" y="67376"/>
                  </a:cubicBezTo>
                  <a:cubicBezTo>
                    <a:pt x="4583" y="62529"/>
                    <a:pt x="17405" y="64436"/>
                    <a:pt x="18155" y="59370"/>
                  </a:cubicBezTo>
                  <a:cubicBezTo>
                    <a:pt x="18781" y="55149"/>
                    <a:pt x="3707" y="52928"/>
                    <a:pt x="12432" y="49269"/>
                  </a:cubicBezTo>
                  <a:cubicBezTo>
                    <a:pt x="13026" y="49019"/>
                    <a:pt x="20376" y="47612"/>
                    <a:pt x="19219" y="45142"/>
                  </a:cubicBezTo>
                  <a:cubicBezTo>
                    <a:pt x="17936" y="42421"/>
                    <a:pt x="768" y="38856"/>
                    <a:pt x="7178" y="36166"/>
                  </a:cubicBezTo>
                  <a:cubicBezTo>
                    <a:pt x="31164" y="26191"/>
                    <a:pt x="4646" y="32758"/>
                    <a:pt x="330" y="26941"/>
                  </a:cubicBezTo>
                  <a:cubicBezTo>
                    <a:pt x="-2141" y="23626"/>
                    <a:pt x="10024" y="25284"/>
                    <a:pt x="11431" y="21375"/>
                  </a:cubicBezTo>
                  <a:cubicBezTo>
                    <a:pt x="13589" y="15245"/>
                    <a:pt x="12682" y="11774"/>
                    <a:pt x="10337" y="110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4" name="Google Shape;1844;p28"/>
          <p:cNvSpPr txBox="1">
            <a:spLocks noGrp="1"/>
          </p:cNvSpPr>
          <p:nvPr>
            <p:ph type="title"/>
          </p:nvPr>
        </p:nvSpPr>
        <p:spPr>
          <a:xfrm>
            <a:off x="1797075" y="1717425"/>
            <a:ext cx="33384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dirty="0"/>
              <a:t>Useful methods.</a:t>
            </a:r>
            <a:endParaRPr dirty="0"/>
          </a:p>
        </p:txBody>
      </p:sp>
      <p:sp>
        <p:nvSpPr>
          <p:cNvPr id="1845" name="Google Shape;1845;p28"/>
          <p:cNvSpPr txBox="1">
            <a:spLocks noGrp="1"/>
          </p:cNvSpPr>
          <p:nvPr>
            <p:ph type="body" idx="4294967295"/>
          </p:nvPr>
        </p:nvSpPr>
        <p:spPr>
          <a:xfrm>
            <a:off x="1797075" y="2849500"/>
            <a:ext cx="33384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-US" dirty="0"/>
              <a:t>Embed security in training and culture.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-AU" dirty="0"/>
              <a:t>Change passwords frequently.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AU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-US" dirty="0"/>
              <a:t>Safely store passwords as credentials</a:t>
            </a:r>
            <a:endParaRPr dirty="0"/>
          </a:p>
        </p:txBody>
      </p:sp>
      <p:grpSp>
        <p:nvGrpSpPr>
          <p:cNvPr id="1847" name="Google Shape;1847;p28"/>
          <p:cNvGrpSpPr/>
          <p:nvPr/>
        </p:nvGrpSpPr>
        <p:grpSpPr>
          <a:xfrm rot="10800000" flipH="1">
            <a:off x="-1373021" y="-793606"/>
            <a:ext cx="3912879" cy="3328149"/>
            <a:chOff x="2242291" y="1874738"/>
            <a:chExt cx="1295827" cy="1102182"/>
          </a:xfrm>
        </p:grpSpPr>
        <p:sp>
          <p:nvSpPr>
            <p:cNvPr id="1848" name="Google Shape;1848;p28"/>
            <p:cNvSpPr/>
            <p:nvPr/>
          </p:nvSpPr>
          <p:spPr>
            <a:xfrm>
              <a:off x="2873802" y="2409775"/>
              <a:ext cx="612091" cy="168619"/>
            </a:xfrm>
            <a:custGeom>
              <a:avLst/>
              <a:gdLst/>
              <a:ahLst/>
              <a:cxnLst/>
              <a:rect l="l" t="t" r="r" b="b"/>
              <a:pathLst>
                <a:path w="612091" h="168619" extrusionOk="0">
                  <a:moveTo>
                    <a:pt x="0" y="168620"/>
                  </a:moveTo>
                  <a:cubicBezTo>
                    <a:pt x="0" y="168620"/>
                    <a:pt x="64577" y="133251"/>
                    <a:pt x="121493" y="114081"/>
                  </a:cubicBezTo>
                  <a:cubicBezTo>
                    <a:pt x="164742" y="99508"/>
                    <a:pt x="231039" y="80776"/>
                    <a:pt x="333143" y="68955"/>
                  </a:cubicBezTo>
                  <a:cubicBezTo>
                    <a:pt x="431651" y="57541"/>
                    <a:pt x="612091" y="0"/>
                    <a:pt x="612091" y="0"/>
                  </a:cubicBezTo>
                  <a:cubicBezTo>
                    <a:pt x="612091" y="0"/>
                    <a:pt x="549641" y="108233"/>
                    <a:pt x="428711" y="137129"/>
                  </a:cubicBezTo>
                  <a:cubicBezTo>
                    <a:pt x="307781" y="166024"/>
                    <a:pt x="253461" y="156142"/>
                    <a:pt x="210243" y="155923"/>
                  </a:cubicBezTo>
                  <a:cubicBezTo>
                    <a:pt x="166962" y="155673"/>
                    <a:pt x="0" y="168620"/>
                    <a:pt x="0" y="16862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2566658" y="2023469"/>
              <a:ext cx="317182" cy="554925"/>
            </a:xfrm>
            <a:custGeom>
              <a:avLst/>
              <a:gdLst/>
              <a:ahLst/>
              <a:cxnLst/>
              <a:rect l="l" t="t" r="r" b="b"/>
              <a:pathLst>
                <a:path w="317182" h="554925" extrusionOk="0">
                  <a:moveTo>
                    <a:pt x="317183" y="554926"/>
                  </a:moveTo>
                  <a:cubicBezTo>
                    <a:pt x="317183" y="554926"/>
                    <a:pt x="297200" y="484063"/>
                    <a:pt x="270994" y="430024"/>
                  </a:cubicBezTo>
                  <a:cubicBezTo>
                    <a:pt x="251105" y="388933"/>
                    <a:pt x="218018" y="328546"/>
                    <a:pt x="154942" y="247363"/>
                  </a:cubicBezTo>
                  <a:cubicBezTo>
                    <a:pt x="94055" y="169058"/>
                    <a:pt x="8745" y="0"/>
                    <a:pt x="8745" y="0"/>
                  </a:cubicBezTo>
                  <a:cubicBezTo>
                    <a:pt x="8745" y="0"/>
                    <a:pt x="-24748" y="120398"/>
                    <a:pt x="39360" y="226943"/>
                  </a:cubicBezTo>
                  <a:cubicBezTo>
                    <a:pt x="103468" y="333487"/>
                    <a:pt x="148563" y="365322"/>
                    <a:pt x="178991" y="396000"/>
                  </a:cubicBezTo>
                  <a:cubicBezTo>
                    <a:pt x="209450" y="426710"/>
                    <a:pt x="317183" y="554926"/>
                    <a:pt x="317183" y="55492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2910453" y="2241999"/>
              <a:ext cx="491286" cy="250084"/>
            </a:xfrm>
            <a:custGeom>
              <a:avLst/>
              <a:gdLst/>
              <a:ahLst/>
              <a:cxnLst/>
              <a:rect l="l" t="t" r="r" b="b"/>
              <a:pathLst>
                <a:path w="491286" h="250084" extrusionOk="0">
                  <a:moveTo>
                    <a:pt x="0" y="250084"/>
                  </a:moveTo>
                  <a:cubicBezTo>
                    <a:pt x="0" y="250084"/>
                    <a:pt x="187071" y="124933"/>
                    <a:pt x="263938" y="105950"/>
                  </a:cubicBezTo>
                  <a:cubicBezTo>
                    <a:pt x="371201" y="79463"/>
                    <a:pt x="491287" y="0"/>
                    <a:pt x="491287" y="0"/>
                  </a:cubicBezTo>
                  <a:cubicBezTo>
                    <a:pt x="491287" y="0"/>
                    <a:pt x="425021" y="105950"/>
                    <a:pt x="292708" y="155454"/>
                  </a:cubicBezTo>
                  <a:cubicBezTo>
                    <a:pt x="240890" y="174812"/>
                    <a:pt x="0" y="250084"/>
                    <a:pt x="0" y="25008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2725238" y="1979062"/>
              <a:ext cx="173113" cy="525811"/>
            </a:xfrm>
            <a:custGeom>
              <a:avLst/>
              <a:gdLst/>
              <a:ahLst/>
              <a:cxnLst/>
              <a:rect l="l" t="t" r="r" b="b"/>
              <a:pathLst>
                <a:path w="173113" h="525811" extrusionOk="0">
                  <a:moveTo>
                    <a:pt x="173113" y="525811"/>
                  </a:moveTo>
                  <a:cubicBezTo>
                    <a:pt x="173113" y="525811"/>
                    <a:pt x="131396" y="304654"/>
                    <a:pt x="91086" y="236481"/>
                  </a:cubicBezTo>
                  <a:cubicBezTo>
                    <a:pt x="34827" y="141382"/>
                    <a:pt x="7433" y="0"/>
                    <a:pt x="7433" y="0"/>
                  </a:cubicBezTo>
                  <a:cubicBezTo>
                    <a:pt x="7433" y="0"/>
                    <a:pt x="-21776" y="121524"/>
                    <a:pt x="35609" y="250616"/>
                  </a:cubicBezTo>
                  <a:cubicBezTo>
                    <a:pt x="58063" y="301183"/>
                    <a:pt x="173113" y="525811"/>
                    <a:pt x="173113" y="52581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2925464" y="2090079"/>
              <a:ext cx="451539" cy="368324"/>
            </a:xfrm>
            <a:custGeom>
              <a:avLst/>
              <a:gdLst/>
              <a:ahLst/>
              <a:cxnLst/>
              <a:rect l="l" t="t" r="r" b="b"/>
              <a:pathLst>
                <a:path w="451539" h="368324" extrusionOk="0">
                  <a:moveTo>
                    <a:pt x="0" y="368324"/>
                  </a:moveTo>
                  <a:cubicBezTo>
                    <a:pt x="0" y="368324"/>
                    <a:pt x="98977" y="220344"/>
                    <a:pt x="174812" y="178721"/>
                  </a:cubicBezTo>
                  <a:cubicBezTo>
                    <a:pt x="250647" y="137098"/>
                    <a:pt x="451540" y="0"/>
                    <a:pt x="451540" y="0"/>
                  </a:cubicBezTo>
                  <a:cubicBezTo>
                    <a:pt x="451540" y="0"/>
                    <a:pt x="315224" y="164711"/>
                    <a:pt x="264688" y="205990"/>
                  </a:cubicBezTo>
                  <a:cubicBezTo>
                    <a:pt x="214152" y="247270"/>
                    <a:pt x="0" y="368324"/>
                    <a:pt x="0" y="36832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2852804" y="1874738"/>
              <a:ext cx="91124" cy="580318"/>
            </a:xfrm>
            <a:custGeom>
              <a:avLst/>
              <a:gdLst/>
              <a:ahLst/>
              <a:cxnLst/>
              <a:rect l="l" t="t" r="r" b="b"/>
              <a:pathLst>
                <a:path w="91124" h="580318" extrusionOk="0">
                  <a:moveTo>
                    <a:pt x="70127" y="580319"/>
                  </a:moveTo>
                  <a:cubicBezTo>
                    <a:pt x="70127" y="580319"/>
                    <a:pt x="106653" y="406070"/>
                    <a:pt x="83355" y="322761"/>
                  </a:cubicBezTo>
                  <a:cubicBezTo>
                    <a:pt x="60057" y="239451"/>
                    <a:pt x="17496" y="0"/>
                    <a:pt x="17496" y="0"/>
                  </a:cubicBezTo>
                  <a:cubicBezTo>
                    <a:pt x="17496" y="0"/>
                    <a:pt x="-4895" y="212620"/>
                    <a:pt x="984" y="277635"/>
                  </a:cubicBezTo>
                  <a:cubicBezTo>
                    <a:pt x="6832" y="342619"/>
                    <a:pt x="70127" y="580319"/>
                    <a:pt x="70127" y="58031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2696103" y="2406652"/>
              <a:ext cx="249452" cy="570268"/>
            </a:xfrm>
            <a:custGeom>
              <a:avLst/>
              <a:gdLst/>
              <a:ahLst/>
              <a:cxnLst/>
              <a:rect l="l" t="t" r="r" b="b"/>
              <a:pathLst>
                <a:path w="249452" h="570268" extrusionOk="0">
                  <a:moveTo>
                    <a:pt x="244183" y="340"/>
                  </a:moveTo>
                  <a:cubicBezTo>
                    <a:pt x="240493" y="-817"/>
                    <a:pt x="237085" y="1059"/>
                    <a:pt x="235928" y="4749"/>
                  </a:cubicBezTo>
                  <a:cubicBezTo>
                    <a:pt x="235333" y="6626"/>
                    <a:pt x="226264" y="32769"/>
                    <a:pt x="222699" y="42776"/>
                  </a:cubicBezTo>
                  <a:cubicBezTo>
                    <a:pt x="212536" y="71328"/>
                    <a:pt x="201497" y="99848"/>
                    <a:pt x="189645" y="126555"/>
                  </a:cubicBezTo>
                  <a:cubicBezTo>
                    <a:pt x="183734" y="139845"/>
                    <a:pt x="169662" y="172431"/>
                    <a:pt x="169255" y="173401"/>
                  </a:cubicBezTo>
                  <a:cubicBezTo>
                    <a:pt x="147365" y="224750"/>
                    <a:pt x="130822" y="259868"/>
                    <a:pt x="94296" y="328792"/>
                  </a:cubicBezTo>
                  <a:cubicBezTo>
                    <a:pt x="87228" y="342114"/>
                    <a:pt x="57707" y="395902"/>
                    <a:pt x="54079" y="402626"/>
                  </a:cubicBezTo>
                  <a:cubicBezTo>
                    <a:pt x="41321" y="426174"/>
                    <a:pt x="34128" y="441403"/>
                    <a:pt x="27623" y="456633"/>
                  </a:cubicBezTo>
                  <a:cubicBezTo>
                    <a:pt x="14770" y="486748"/>
                    <a:pt x="6765" y="516394"/>
                    <a:pt x="72" y="562458"/>
                  </a:cubicBezTo>
                  <a:cubicBezTo>
                    <a:pt x="-490" y="566273"/>
                    <a:pt x="2293" y="569620"/>
                    <a:pt x="6139" y="570183"/>
                  </a:cubicBezTo>
                  <a:cubicBezTo>
                    <a:pt x="9986" y="570746"/>
                    <a:pt x="13301" y="568494"/>
                    <a:pt x="13863" y="564679"/>
                  </a:cubicBezTo>
                  <a:cubicBezTo>
                    <a:pt x="20399" y="519741"/>
                    <a:pt x="27999" y="491064"/>
                    <a:pt x="40320" y="462168"/>
                  </a:cubicBezTo>
                  <a:cubicBezTo>
                    <a:pt x="46606" y="447439"/>
                    <a:pt x="54205" y="432428"/>
                    <a:pt x="66776" y="409256"/>
                  </a:cubicBezTo>
                  <a:cubicBezTo>
                    <a:pt x="70404" y="402532"/>
                    <a:pt x="99362" y="348806"/>
                    <a:pt x="106460" y="335422"/>
                  </a:cubicBezTo>
                  <a:cubicBezTo>
                    <a:pt x="143143" y="266123"/>
                    <a:pt x="160468" y="230597"/>
                    <a:pt x="182515" y="178904"/>
                  </a:cubicBezTo>
                  <a:cubicBezTo>
                    <a:pt x="182921" y="177935"/>
                    <a:pt x="196493" y="145256"/>
                    <a:pt x="202341" y="132059"/>
                  </a:cubicBezTo>
                  <a:cubicBezTo>
                    <a:pt x="214350" y="105008"/>
                    <a:pt x="225670" y="76582"/>
                    <a:pt x="235959" y="47749"/>
                  </a:cubicBezTo>
                  <a:cubicBezTo>
                    <a:pt x="239555" y="37648"/>
                    <a:pt x="248593" y="11129"/>
                    <a:pt x="249187" y="9159"/>
                  </a:cubicBezTo>
                  <a:cubicBezTo>
                    <a:pt x="250282" y="5437"/>
                    <a:pt x="247874" y="1497"/>
                    <a:pt x="244183" y="34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2852787" y="2608072"/>
              <a:ext cx="685331" cy="98135"/>
            </a:xfrm>
            <a:custGeom>
              <a:avLst/>
              <a:gdLst/>
              <a:ahLst/>
              <a:cxnLst/>
              <a:rect l="l" t="t" r="r" b="b"/>
              <a:pathLst>
                <a:path w="685331" h="98135" extrusionOk="0">
                  <a:moveTo>
                    <a:pt x="0" y="18138"/>
                  </a:moveTo>
                  <a:lnTo>
                    <a:pt x="357911" y="17231"/>
                  </a:lnTo>
                  <a:lnTo>
                    <a:pt x="685331" y="0"/>
                  </a:lnTo>
                  <a:cubicBezTo>
                    <a:pt x="685331" y="0"/>
                    <a:pt x="625288" y="102729"/>
                    <a:pt x="489629" y="97976"/>
                  </a:cubicBezTo>
                  <a:cubicBezTo>
                    <a:pt x="353970" y="93254"/>
                    <a:pt x="254525" y="68236"/>
                    <a:pt x="208211" y="55852"/>
                  </a:cubicBezTo>
                  <a:cubicBezTo>
                    <a:pt x="161896" y="43468"/>
                    <a:pt x="0" y="18138"/>
                    <a:pt x="0" y="18138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2423030" y="2090079"/>
              <a:ext cx="429757" cy="541666"/>
            </a:xfrm>
            <a:custGeom>
              <a:avLst/>
              <a:gdLst/>
              <a:ahLst/>
              <a:cxnLst/>
              <a:rect l="l" t="t" r="r" b="b"/>
              <a:pathLst>
                <a:path w="429757" h="541666" extrusionOk="0">
                  <a:moveTo>
                    <a:pt x="429757" y="541666"/>
                  </a:moveTo>
                  <a:lnTo>
                    <a:pt x="203690" y="264219"/>
                  </a:lnTo>
                  <a:lnTo>
                    <a:pt x="9552" y="0"/>
                  </a:lnTo>
                  <a:cubicBezTo>
                    <a:pt x="9552" y="0"/>
                    <a:pt x="-31852" y="111548"/>
                    <a:pt x="57743" y="213496"/>
                  </a:cubicBezTo>
                  <a:cubicBezTo>
                    <a:pt x="147369" y="315443"/>
                    <a:pt x="229740" y="376549"/>
                    <a:pt x="268643" y="404506"/>
                  </a:cubicBezTo>
                  <a:cubicBezTo>
                    <a:pt x="307577" y="432464"/>
                    <a:pt x="429757" y="541666"/>
                    <a:pt x="429757" y="54166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2796528" y="2701561"/>
              <a:ext cx="654340" cy="192995"/>
            </a:xfrm>
            <a:custGeom>
              <a:avLst/>
              <a:gdLst/>
              <a:ahLst/>
              <a:cxnLst/>
              <a:rect l="l" t="t" r="r" b="b"/>
              <a:pathLst>
                <a:path w="654340" h="192995" extrusionOk="0">
                  <a:moveTo>
                    <a:pt x="0" y="37291"/>
                  </a:moveTo>
                  <a:cubicBezTo>
                    <a:pt x="0" y="37291"/>
                    <a:pt x="180660" y="-13026"/>
                    <a:pt x="277760" y="3236"/>
                  </a:cubicBezTo>
                  <a:cubicBezTo>
                    <a:pt x="605180" y="58088"/>
                    <a:pt x="654340" y="192996"/>
                    <a:pt x="654340" y="192996"/>
                  </a:cubicBezTo>
                  <a:cubicBezTo>
                    <a:pt x="654340" y="192996"/>
                    <a:pt x="454167" y="125323"/>
                    <a:pt x="354690" y="86045"/>
                  </a:cubicBezTo>
                  <a:cubicBezTo>
                    <a:pt x="260185" y="48706"/>
                    <a:pt x="0" y="37291"/>
                    <a:pt x="0" y="3729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2242291" y="2352632"/>
              <a:ext cx="569498" cy="366394"/>
            </a:xfrm>
            <a:custGeom>
              <a:avLst/>
              <a:gdLst/>
              <a:ahLst/>
              <a:cxnLst/>
              <a:rect l="l" t="t" r="r" b="b"/>
              <a:pathLst>
                <a:path w="569498" h="366394" extrusionOk="0">
                  <a:moveTo>
                    <a:pt x="569499" y="366394"/>
                  </a:moveTo>
                  <a:cubicBezTo>
                    <a:pt x="569499" y="366394"/>
                    <a:pt x="478840" y="202215"/>
                    <a:pt x="399221" y="144330"/>
                  </a:cubicBezTo>
                  <a:cubicBezTo>
                    <a:pt x="130718" y="-50934"/>
                    <a:pt x="0" y="8515"/>
                    <a:pt x="0" y="8515"/>
                  </a:cubicBezTo>
                  <a:cubicBezTo>
                    <a:pt x="0" y="8515"/>
                    <a:pt x="188509" y="103958"/>
                    <a:pt x="286235" y="147457"/>
                  </a:cubicBezTo>
                  <a:cubicBezTo>
                    <a:pt x="379082" y="188768"/>
                    <a:pt x="569499" y="366394"/>
                    <a:pt x="569499" y="36639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2752153" y="2806300"/>
              <a:ext cx="452227" cy="153521"/>
            </a:xfrm>
            <a:custGeom>
              <a:avLst/>
              <a:gdLst/>
              <a:ahLst/>
              <a:cxnLst/>
              <a:rect l="l" t="t" r="r" b="b"/>
              <a:pathLst>
                <a:path w="452227" h="153521" extrusionOk="0">
                  <a:moveTo>
                    <a:pt x="0" y="14642"/>
                  </a:moveTo>
                  <a:cubicBezTo>
                    <a:pt x="0" y="14642"/>
                    <a:pt x="157706" y="-22071"/>
                    <a:pt x="270505" y="20772"/>
                  </a:cubicBezTo>
                  <a:cubicBezTo>
                    <a:pt x="383304" y="63614"/>
                    <a:pt x="452228" y="153522"/>
                    <a:pt x="452228" y="153522"/>
                  </a:cubicBezTo>
                  <a:cubicBezTo>
                    <a:pt x="452228" y="153522"/>
                    <a:pt x="321385" y="106113"/>
                    <a:pt x="232572" y="62270"/>
                  </a:cubicBezTo>
                  <a:cubicBezTo>
                    <a:pt x="126528" y="9920"/>
                    <a:pt x="0" y="14642"/>
                    <a:pt x="0" y="14642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2358717" y="2543533"/>
              <a:ext cx="415889" cy="227185"/>
            </a:xfrm>
            <a:custGeom>
              <a:avLst/>
              <a:gdLst/>
              <a:ahLst/>
              <a:cxnLst/>
              <a:rect l="l" t="t" r="r" b="b"/>
              <a:pathLst>
                <a:path w="415889" h="227185" extrusionOk="0">
                  <a:moveTo>
                    <a:pt x="415889" y="227186"/>
                  </a:moveTo>
                  <a:cubicBezTo>
                    <a:pt x="415889" y="227186"/>
                    <a:pt x="331642" y="88900"/>
                    <a:pt x="222033" y="38427"/>
                  </a:cubicBezTo>
                  <a:cubicBezTo>
                    <a:pt x="112424" y="-12047"/>
                    <a:pt x="0" y="1713"/>
                    <a:pt x="0" y="1713"/>
                  </a:cubicBezTo>
                  <a:cubicBezTo>
                    <a:pt x="0" y="1713"/>
                    <a:pt x="125495" y="61881"/>
                    <a:pt x="218968" y="94560"/>
                  </a:cubicBezTo>
                  <a:cubicBezTo>
                    <a:pt x="330641" y="133588"/>
                    <a:pt x="415889" y="227186"/>
                    <a:pt x="415889" y="22718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2929397" y="1874738"/>
              <a:ext cx="251311" cy="569744"/>
            </a:xfrm>
            <a:custGeom>
              <a:avLst/>
              <a:gdLst/>
              <a:ahLst/>
              <a:cxnLst/>
              <a:rect l="l" t="t" r="r" b="b"/>
              <a:pathLst>
                <a:path w="251311" h="569744" extrusionOk="0">
                  <a:moveTo>
                    <a:pt x="570" y="564089"/>
                  </a:moveTo>
                  <a:cubicBezTo>
                    <a:pt x="33000" y="600990"/>
                    <a:pt x="49730" y="447193"/>
                    <a:pt x="89978" y="396063"/>
                  </a:cubicBezTo>
                  <a:cubicBezTo>
                    <a:pt x="130225" y="344933"/>
                    <a:pt x="187078" y="239295"/>
                    <a:pt x="198680" y="195670"/>
                  </a:cubicBezTo>
                  <a:cubicBezTo>
                    <a:pt x="210282" y="152046"/>
                    <a:pt x="251311" y="0"/>
                    <a:pt x="251311" y="0"/>
                  </a:cubicBezTo>
                  <a:cubicBezTo>
                    <a:pt x="251311" y="0"/>
                    <a:pt x="170441" y="73427"/>
                    <a:pt x="129787" y="147855"/>
                  </a:cubicBezTo>
                  <a:cubicBezTo>
                    <a:pt x="20710" y="347560"/>
                    <a:pt x="-4308" y="558553"/>
                    <a:pt x="570" y="56408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2939661" y="1937278"/>
              <a:ext cx="214406" cy="468744"/>
            </a:xfrm>
            <a:custGeom>
              <a:avLst/>
              <a:gdLst/>
              <a:ahLst/>
              <a:cxnLst/>
              <a:rect l="l" t="t" r="r" b="b"/>
              <a:pathLst>
                <a:path w="214406" h="468744" extrusionOk="0">
                  <a:moveTo>
                    <a:pt x="214027" y="67"/>
                  </a:moveTo>
                  <a:cubicBezTo>
                    <a:pt x="213683" y="-89"/>
                    <a:pt x="213308" y="36"/>
                    <a:pt x="213151" y="349"/>
                  </a:cubicBezTo>
                  <a:cubicBezTo>
                    <a:pt x="202926" y="20801"/>
                    <a:pt x="192137" y="41972"/>
                    <a:pt x="178752" y="67865"/>
                  </a:cubicBezTo>
                  <a:cubicBezTo>
                    <a:pt x="174999" y="75121"/>
                    <a:pt x="153797" y="115993"/>
                    <a:pt x="153828" y="115962"/>
                  </a:cubicBezTo>
                  <a:cubicBezTo>
                    <a:pt x="107107" y="205995"/>
                    <a:pt x="83403" y="253153"/>
                    <a:pt x="58354" y="308286"/>
                  </a:cubicBezTo>
                  <a:cubicBezTo>
                    <a:pt x="54820" y="316073"/>
                    <a:pt x="38121" y="350942"/>
                    <a:pt x="34212" y="359291"/>
                  </a:cubicBezTo>
                  <a:cubicBezTo>
                    <a:pt x="28489" y="371644"/>
                    <a:pt x="23704" y="382527"/>
                    <a:pt x="19451" y="392909"/>
                  </a:cubicBezTo>
                  <a:cubicBezTo>
                    <a:pt x="6817" y="423900"/>
                    <a:pt x="0" y="448730"/>
                    <a:pt x="0" y="468056"/>
                  </a:cubicBezTo>
                  <a:cubicBezTo>
                    <a:pt x="0" y="468432"/>
                    <a:pt x="313" y="468744"/>
                    <a:pt x="688" y="468744"/>
                  </a:cubicBezTo>
                  <a:cubicBezTo>
                    <a:pt x="1063" y="468744"/>
                    <a:pt x="1376" y="468432"/>
                    <a:pt x="1376" y="468056"/>
                  </a:cubicBezTo>
                  <a:cubicBezTo>
                    <a:pt x="1376" y="448949"/>
                    <a:pt x="8162" y="424244"/>
                    <a:pt x="20734" y="393378"/>
                  </a:cubicBezTo>
                  <a:cubicBezTo>
                    <a:pt x="24955" y="383027"/>
                    <a:pt x="29771" y="372207"/>
                    <a:pt x="35494" y="359854"/>
                  </a:cubicBezTo>
                  <a:cubicBezTo>
                    <a:pt x="39372" y="351505"/>
                    <a:pt x="56071" y="316667"/>
                    <a:pt x="59636" y="308849"/>
                  </a:cubicBezTo>
                  <a:cubicBezTo>
                    <a:pt x="84685" y="253748"/>
                    <a:pt x="108296" y="206558"/>
                    <a:pt x="155016" y="116525"/>
                  </a:cubicBezTo>
                  <a:cubicBezTo>
                    <a:pt x="154985" y="116588"/>
                    <a:pt x="176188" y="75809"/>
                    <a:pt x="179940" y="68553"/>
                  </a:cubicBezTo>
                  <a:cubicBezTo>
                    <a:pt x="193325" y="42660"/>
                    <a:pt x="204114" y="21364"/>
                    <a:pt x="214340" y="943"/>
                  </a:cubicBezTo>
                  <a:cubicBezTo>
                    <a:pt x="214496" y="599"/>
                    <a:pt x="214371" y="224"/>
                    <a:pt x="214027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2875541" y="1949426"/>
              <a:ext cx="49609" cy="481520"/>
            </a:xfrm>
            <a:custGeom>
              <a:avLst/>
              <a:gdLst/>
              <a:ahLst/>
              <a:cxnLst/>
              <a:rect l="l" t="t" r="r" b="b"/>
              <a:pathLst>
                <a:path w="49609" h="481520" extrusionOk="0">
                  <a:moveTo>
                    <a:pt x="5110" y="22"/>
                  </a:moveTo>
                  <a:cubicBezTo>
                    <a:pt x="4734" y="-72"/>
                    <a:pt x="4421" y="147"/>
                    <a:pt x="4328" y="522"/>
                  </a:cubicBezTo>
                  <a:cubicBezTo>
                    <a:pt x="-957" y="23382"/>
                    <a:pt x="-1270" y="47055"/>
                    <a:pt x="2670" y="73511"/>
                  </a:cubicBezTo>
                  <a:cubicBezTo>
                    <a:pt x="5641" y="93619"/>
                    <a:pt x="9706" y="110194"/>
                    <a:pt x="19495" y="144937"/>
                  </a:cubicBezTo>
                  <a:cubicBezTo>
                    <a:pt x="26031" y="168110"/>
                    <a:pt x="28501" y="177241"/>
                    <a:pt x="31316" y="189500"/>
                  </a:cubicBezTo>
                  <a:cubicBezTo>
                    <a:pt x="37414" y="215956"/>
                    <a:pt x="39822" y="248104"/>
                    <a:pt x="39822" y="287914"/>
                  </a:cubicBezTo>
                  <a:cubicBezTo>
                    <a:pt x="39822" y="302049"/>
                    <a:pt x="39321" y="313401"/>
                    <a:pt x="37883" y="339013"/>
                  </a:cubicBezTo>
                  <a:cubicBezTo>
                    <a:pt x="37070" y="353398"/>
                    <a:pt x="36726" y="359809"/>
                    <a:pt x="36413" y="367846"/>
                  </a:cubicBezTo>
                  <a:cubicBezTo>
                    <a:pt x="35381" y="394271"/>
                    <a:pt x="35913" y="414879"/>
                    <a:pt x="38759" y="434799"/>
                  </a:cubicBezTo>
                  <a:cubicBezTo>
                    <a:pt x="39040" y="436738"/>
                    <a:pt x="40603" y="451937"/>
                    <a:pt x="41198" y="456596"/>
                  </a:cubicBezTo>
                  <a:cubicBezTo>
                    <a:pt x="43262" y="472983"/>
                    <a:pt x="45388" y="481520"/>
                    <a:pt x="48922" y="481520"/>
                  </a:cubicBezTo>
                  <a:cubicBezTo>
                    <a:pt x="49297" y="481520"/>
                    <a:pt x="49610" y="481208"/>
                    <a:pt x="49610" y="480832"/>
                  </a:cubicBezTo>
                  <a:cubicBezTo>
                    <a:pt x="49610" y="480457"/>
                    <a:pt x="49297" y="480144"/>
                    <a:pt x="48922" y="480144"/>
                  </a:cubicBezTo>
                  <a:cubicBezTo>
                    <a:pt x="46639" y="480144"/>
                    <a:pt x="44450" y="471326"/>
                    <a:pt x="42574" y="456409"/>
                  </a:cubicBezTo>
                  <a:cubicBezTo>
                    <a:pt x="41979" y="451780"/>
                    <a:pt x="40416" y="436613"/>
                    <a:pt x="40134" y="434612"/>
                  </a:cubicBezTo>
                  <a:cubicBezTo>
                    <a:pt x="37289" y="414785"/>
                    <a:pt x="36757" y="394302"/>
                    <a:pt x="37789" y="367971"/>
                  </a:cubicBezTo>
                  <a:cubicBezTo>
                    <a:pt x="38102" y="359965"/>
                    <a:pt x="38446" y="353523"/>
                    <a:pt x="39259" y="339138"/>
                  </a:cubicBezTo>
                  <a:cubicBezTo>
                    <a:pt x="40729" y="313495"/>
                    <a:pt x="41229" y="302111"/>
                    <a:pt x="41198" y="287914"/>
                  </a:cubicBezTo>
                  <a:cubicBezTo>
                    <a:pt x="41198" y="248010"/>
                    <a:pt x="38821" y="215800"/>
                    <a:pt x="32692" y="189219"/>
                  </a:cubicBezTo>
                  <a:cubicBezTo>
                    <a:pt x="29846" y="176929"/>
                    <a:pt x="27407" y="167766"/>
                    <a:pt x="20871" y="144562"/>
                  </a:cubicBezTo>
                  <a:cubicBezTo>
                    <a:pt x="11114" y="109850"/>
                    <a:pt x="7017" y="93338"/>
                    <a:pt x="4046" y="73324"/>
                  </a:cubicBezTo>
                  <a:cubicBezTo>
                    <a:pt x="137" y="47024"/>
                    <a:pt x="387" y="23507"/>
                    <a:pt x="5610" y="804"/>
                  </a:cubicBezTo>
                  <a:cubicBezTo>
                    <a:pt x="5672" y="460"/>
                    <a:pt x="5485" y="115"/>
                    <a:pt x="5110" y="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8"/>
            <p:cNvSpPr/>
            <p:nvPr/>
          </p:nvSpPr>
          <p:spPr>
            <a:xfrm>
              <a:off x="2733098" y="2013930"/>
              <a:ext cx="160812" cy="481261"/>
            </a:xfrm>
            <a:custGeom>
              <a:avLst/>
              <a:gdLst/>
              <a:ahLst/>
              <a:cxnLst/>
              <a:rect l="l" t="t" r="r" b="b"/>
              <a:pathLst>
                <a:path w="160812" h="481261" extrusionOk="0">
                  <a:moveTo>
                    <a:pt x="4295" y="33"/>
                  </a:moveTo>
                  <a:cubicBezTo>
                    <a:pt x="3951" y="-93"/>
                    <a:pt x="3513" y="158"/>
                    <a:pt x="3419" y="533"/>
                  </a:cubicBezTo>
                  <a:cubicBezTo>
                    <a:pt x="-83" y="11634"/>
                    <a:pt x="-771" y="24018"/>
                    <a:pt x="792" y="39342"/>
                  </a:cubicBezTo>
                  <a:cubicBezTo>
                    <a:pt x="1418" y="45565"/>
                    <a:pt x="2293" y="51100"/>
                    <a:pt x="3919" y="61138"/>
                  </a:cubicBezTo>
                  <a:cubicBezTo>
                    <a:pt x="5264" y="69488"/>
                    <a:pt x="5389" y="70708"/>
                    <a:pt x="5858" y="74148"/>
                  </a:cubicBezTo>
                  <a:cubicBezTo>
                    <a:pt x="14458" y="133502"/>
                    <a:pt x="33222" y="194233"/>
                    <a:pt x="58740" y="242517"/>
                  </a:cubicBezTo>
                  <a:cubicBezTo>
                    <a:pt x="64713" y="253838"/>
                    <a:pt x="70811" y="264127"/>
                    <a:pt x="81819" y="281702"/>
                  </a:cubicBezTo>
                  <a:cubicBezTo>
                    <a:pt x="82569" y="282890"/>
                    <a:pt x="83195" y="283984"/>
                    <a:pt x="84664" y="286299"/>
                  </a:cubicBezTo>
                  <a:cubicBezTo>
                    <a:pt x="106836" y="321730"/>
                    <a:pt x="116249" y="338773"/>
                    <a:pt x="124130" y="360758"/>
                  </a:cubicBezTo>
                  <a:cubicBezTo>
                    <a:pt x="128195" y="372078"/>
                    <a:pt x="131135" y="381241"/>
                    <a:pt x="137327" y="401787"/>
                  </a:cubicBezTo>
                  <a:cubicBezTo>
                    <a:pt x="137608" y="402694"/>
                    <a:pt x="146646" y="432246"/>
                    <a:pt x="150617" y="443316"/>
                  </a:cubicBezTo>
                  <a:cubicBezTo>
                    <a:pt x="151837" y="446725"/>
                    <a:pt x="152400" y="450196"/>
                    <a:pt x="153244" y="458077"/>
                  </a:cubicBezTo>
                  <a:cubicBezTo>
                    <a:pt x="153369" y="459140"/>
                    <a:pt x="153369" y="459578"/>
                    <a:pt x="153432" y="460141"/>
                  </a:cubicBezTo>
                  <a:cubicBezTo>
                    <a:pt x="154652" y="471180"/>
                    <a:pt x="156121" y="476809"/>
                    <a:pt x="159686" y="481062"/>
                  </a:cubicBezTo>
                  <a:cubicBezTo>
                    <a:pt x="159937" y="481343"/>
                    <a:pt x="160281" y="481312"/>
                    <a:pt x="160562" y="481062"/>
                  </a:cubicBezTo>
                  <a:cubicBezTo>
                    <a:pt x="160844" y="480812"/>
                    <a:pt x="160906" y="480468"/>
                    <a:pt x="160656" y="480186"/>
                  </a:cubicBezTo>
                  <a:cubicBezTo>
                    <a:pt x="157310" y="476215"/>
                    <a:pt x="155996" y="470711"/>
                    <a:pt x="154777" y="459953"/>
                  </a:cubicBezTo>
                  <a:cubicBezTo>
                    <a:pt x="154714" y="459390"/>
                    <a:pt x="154683" y="458953"/>
                    <a:pt x="154589" y="457889"/>
                  </a:cubicBezTo>
                  <a:cubicBezTo>
                    <a:pt x="153713" y="449884"/>
                    <a:pt x="153119" y="446412"/>
                    <a:pt x="151837" y="442847"/>
                  </a:cubicBezTo>
                  <a:cubicBezTo>
                    <a:pt x="147865" y="431808"/>
                    <a:pt x="144863" y="422208"/>
                    <a:pt x="139141" y="403257"/>
                  </a:cubicBezTo>
                  <a:cubicBezTo>
                    <a:pt x="138859" y="402350"/>
                    <a:pt x="129446" y="371609"/>
                    <a:pt x="125349" y="360257"/>
                  </a:cubicBezTo>
                  <a:cubicBezTo>
                    <a:pt x="117406" y="338148"/>
                    <a:pt x="107993" y="321105"/>
                    <a:pt x="85759" y="285579"/>
                  </a:cubicBezTo>
                  <a:cubicBezTo>
                    <a:pt x="84320" y="283265"/>
                    <a:pt x="83570" y="282171"/>
                    <a:pt x="82819" y="280982"/>
                  </a:cubicBezTo>
                  <a:cubicBezTo>
                    <a:pt x="71843" y="263407"/>
                    <a:pt x="65807" y="253181"/>
                    <a:pt x="59866" y="241892"/>
                  </a:cubicBezTo>
                  <a:cubicBezTo>
                    <a:pt x="34410" y="193733"/>
                    <a:pt x="15772" y="133096"/>
                    <a:pt x="7203" y="73898"/>
                  </a:cubicBezTo>
                  <a:cubicBezTo>
                    <a:pt x="6703" y="70458"/>
                    <a:pt x="6515" y="69269"/>
                    <a:pt x="5139" y="60888"/>
                  </a:cubicBezTo>
                  <a:cubicBezTo>
                    <a:pt x="3513" y="50881"/>
                    <a:pt x="2731" y="45283"/>
                    <a:pt x="2106" y="39092"/>
                  </a:cubicBezTo>
                  <a:cubicBezTo>
                    <a:pt x="573" y="23956"/>
                    <a:pt x="1199" y="11791"/>
                    <a:pt x="4639" y="877"/>
                  </a:cubicBezTo>
                  <a:cubicBezTo>
                    <a:pt x="4795" y="533"/>
                    <a:pt x="4639" y="126"/>
                    <a:pt x="4295" y="3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8"/>
            <p:cNvSpPr/>
            <p:nvPr/>
          </p:nvSpPr>
          <p:spPr>
            <a:xfrm>
              <a:off x="2572973" y="2044732"/>
              <a:ext cx="299899" cy="520122"/>
            </a:xfrm>
            <a:custGeom>
              <a:avLst/>
              <a:gdLst/>
              <a:ahLst/>
              <a:cxnLst/>
              <a:rect l="l" t="t" r="r" b="b"/>
              <a:pathLst>
                <a:path w="299899" h="520122" extrusionOk="0">
                  <a:moveTo>
                    <a:pt x="929" y="3"/>
                  </a:moveTo>
                  <a:cubicBezTo>
                    <a:pt x="553" y="-29"/>
                    <a:pt x="272" y="222"/>
                    <a:pt x="241" y="597"/>
                  </a:cubicBezTo>
                  <a:cubicBezTo>
                    <a:pt x="-2042" y="26490"/>
                    <a:pt x="12155" y="68645"/>
                    <a:pt x="32576" y="109768"/>
                  </a:cubicBezTo>
                  <a:cubicBezTo>
                    <a:pt x="36016" y="116679"/>
                    <a:pt x="38018" y="122496"/>
                    <a:pt x="41864" y="135755"/>
                  </a:cubicBezTo>
                  <a:cubicBezTo>
                    <a:pt x="42083" y="136506"/>
                    <a:pt x="42052" y="136569"/>
                    <a:pt x="42239" y="137319"/>
                  </a:cubicBezTo>
                  <a:cubicBezTo>
                    <a:pt x="46336" y="151360"/>
                    <a:pt x="48932" y="158428"/>
                    <a:pt x="53278" y="166152"/>
                  </a:cubicBezTo>
                  <a:cubicBezTo>
                    <a:pt x="94214" y="238891"/>
                    <a:pt x="145938" y="307096"/>
                    <a:pt x="204073" y="364355"/>
                  </a:cubicBezTo>
                  <a:cubicBezTo>
                    <a:pt x="227590" y="387497"/>
                    <a:pt x="244852" y="414422"/>
                    <a:pt x="272090" y="465302"/>
                  </a:cubicBezTo>
                  <a:cubicBezTo>
                    <a:pt x="273435" y="467835"/>
                    <a:pt x="276969" y="474371"/>
                    <a:pt x="276969" y="474402"/>
                  </a:cubicBezTo>
                  <a:cubicBezTo>
                    <a:pt x="284099" y="487474"/>
                    <a:pt x="287288" y="493447"/>
                    <a:pt x="290760" y="500984"/>
                  </a:cubicBezTo>
                  <a:cubicBezTo>
                    <a:pt x="291479" y="502516"/>
                    <a:pt x="292573" y="505237"/>
                    <a:pt x="294262" y="509396"/>
                  </a:cubicBezTo>
                  <a:cubicBezTo>
                    <a:pt x="294325" y="509552"/>
                    <a:pt x="298171" y="518809"/>
                    <a:pt x="298359" y="519278"/>
                  </a:cubicBezTo>
                  <a:cubicBezTo>
                    <a:pt x="298453" y="519466"/>
                    <a:pt x="298515" y="519559"/>
                    <a:pt x="298547" y="519653"/>
                  </a:cubicBezTo>
                  <a:cubicBezTo>
                    <a:pt x="298547" y="519747"/>
                    <a:pt x="298547" y="519747"/>
                    <a:pt x="298547" y="519747"/>
                  </a:cubicBezTo>
                  <a:cubicBezTo>
                    <a:pt x="298547" y="519778"/>
                    <a:pt x="298547" y="519841"/>
                    <a:pt x="298547" y="519841"/>
                  </a:cubicBezTo>
                  <a:cubicBezTo>
                    <a:pt x="298578" y="519935"/>
                    <a:pt x="298609" y="519903"/>
                    <a:pt x="298828" y="520122"/>
                  </a:cubicBezTo>
                  <a:cubicBezTo>
                    <a:pt x="299923" y="520029"/>
                    <a:pt x="299923" y="520029"/>
                    <a:pt x="299891" y="519528"/>
                  </a:cubicBezTo>
                  <a:cubicBezTo>
                    <a:pt x="299891" y="519403"/>
                    <a:pt x="299797" y="519497"/>
                    <a:pt x="299797" y="519434"/>
                  </a:cubicBezTo>
                  <a:cubicBezTo>
                    <a:pt x="299766" y="519247"/>
                    <a:pt x="299578" y="519247"/>
                    <a:pt x="299422" y="519153"/>
                  </a:cubicBezTo>
                  <a:cubicBezTo>
                    <a:pt x="299547" y="519122"/>
                    <a:pt x="299422" y="519059"/>
                    <a:pt x="299610" y="519059"/>
                  </a:cubicBezTo>
                  <a:cubicBezTo>
                    <a:pt x="299422" y="518621"/>
                    <a:pt x="292605" y="501953"/>
                    <a:pt x="291886" y="500390"/>
                  </a:cubicBezTo>
                  <a:cubicBezTo>
                    <a:pt x="288383" y="492822"/>
                    <a:pt x="285350" y="486911"/>
                    <a:pt x="278188" y="473808"/>
                  </a:cubicBezTo>
                  <a:cubicBezTo>
                    <a:pt x="278188" y="473777"/>
                    <a:pt x="274561" y="467241"/>
                    <a:pt x="273216" y="464708"/>
                  </a:cubicBezTo>
                  <a:cubicBezTo>
                    <a:pt x="245915" y="413703"/>
                    <a:pt x="228622" y="386653"/>
                    <a:pt x="205011" y="363355"/>
                  </a:cubicBezTo>
                  <a:cubicBezTo>
                    <a:pt x="147001" y="306189"/>
                    <a:pt x="95277" y="238172"/>
                    <a:pt x="54404" y="165558"/>
                  </a:cubicBezTo>
                  <a:cubicBezTo>
                    <a:pt x="50120" y="157959"/>
                    <a:pt x="47524" y="150891"/>
                    <a:pt x="43459" y="136913"/>
                  </a:cubicBezTo>
                  <a:cubicBezTo>
                    <a:pt x="43240" y="136162"/>
                    <a:pt x="43271" y="136099"/>
                    <a:pt x="43084" y="135349"/>
                  </a:cubicBezTo>
                  <a:cubicBezTo>
                    <a:pt x="39206" y="122027"/>
                    <a:pt x="37173" y="116148"/>
                    <a:pt x="33702" y="109143"/>
                  </a:cubicBezTo>
                  <a:cubicBezTo>
                    <a:pt x="13375" y="68270"/>
                    <a:pt x="-697" y="26240"/>
                    <a:pt x="1554" y="659"/>
                  </a:cubicBezTo>
                  <a:cubicBezTo>
                    <a:pt x="1648" y="315"/>
                    <a:pt x="1304" y="34"/>
                    <a:pt x="929" y="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8"/>
            <p:cNvSpPr/>
            <p:nvPr/>
          </p:nvSpPr>
          <p:spPr>
            <a:xfrm>
              <a:off x="2434697" y="2102839"/>
              <a:ext cx="395383" cy="507908"/>
            </a:xfrm>
            <a:custGeom>
              <a:avLst/>
              <a:gdLst/>
              <a:ahLst/>
              <a:cxnLst/>
              <a:rect l="l" t="t" r="r" b="b"/>
              <a:pathLst>
                <a:path w="395383" h="507908" extrusionOk="0">
                  <a:moveTo>
                    <a:pt x="418" y="30"/>
                  </a:moveTo>
                  <a:cubicBezTo>
                    <a:pt x="74" y="155"/>
                    <a:pt x="-82" y="468"/>
                    <a:pt x="43" y="812"/>
                  </a:cubicBezTo>
                  <a:cubicBezTo>
                    <a:pt x="2451" y="8567"/>
                    <a:pt x="5390" y="16792"/>
                    <a:pt x="9049" y="25548"/>
                  </a:cubicBezTo>
                  <a:cubicBezTo>
                    <a:pt x="13678" y="36681"/>
                    <a:pt x="19025" y="48064"/>
                    <a:pt x="26437" y="62981"/>
                  </a:cubicBezTo>
                  <a:cubicBezTo>
                    <a:pt x="27625" y="65389"/>
                    <a:pt x="52799" y="115737"/>
                    <a:pt x="55082" y="120240"/>
                  </a:cubicBezTo>
                  <a:cubicBezTo>
                    <a:pt x="86729" y="183316"/>
                    <a:pt x="109714" y="220906"/>
                    <a:pt x="140580" y="254617"/>
                  </a:cubicBezTo>
                  <a:cubicBezTo>
                    <a:pt x="162158" y="278165"/>
                    <a:pt x="180734" y="296053"/>
                    <a:pt x="222388" y="334361"/>
                  </a:cubicBezTo>
                  <a:cubicBezTo>
                    <a:pt x="222857" y="334799"/>
                    <a:pt x="268609" y="377236"/>
                    <a:pt x="285308" y="394154"/>
                  </a:cubicBezTo>
                  <a:cubicBezTo>
                    <a:pt x="292970" y="401941"/>
                    <a:pt x="300757" y="410447"/>
                    <a:pt x="310607" y="421798"/>
                  </a:cubicBezTo>
                  <a:cubicBezTo>
                    <a:pt x="313047" y="424613"/>
                    <a:pt x="325274" y="438936"/>
                    <a:pt x="326931" y="440843"/>
                  </a:cubicBezTo>
                  <a:cubicBezTo>
                    <a:pt x="356327" y="475086"/>
                    <a:pt x="373527" y="492693"/>
                    <a:pt x="394354" y="507797"/>
                  </a:cubicBezTo>
                  <a:cubicBezTo>
                    <a:pt x="394667" y="508016"/>
                    <a:pt x="395011" y="507891"/>
                    <a:pt x="395230" y="507609"/>
                  </a:cubicBezTo>
                  <a:cubicBezTo>
                    <a:pt x="395449" y="507297"/>
                    <a:pt x="395449" y="506953"/>
                    <a:pt x="395136" y="506734"/>
                  </a:cubicBezTo>
                  <a:cubicBezTo>
                    <a:pt x="374434" y="491723"/>
                    <a:pt x="357328" y="474148"/>
                    <a:pt x="327995" y="439999"/>
                  </a:cubicBezTo>
                  <a:cubicBezTo>
                    <a:pt x="326337" y="438091"/>
                    <a:pt x="314110" y="423737"/>
                    <a:pt x="311671" y="420954"/>
                  </a:cubicBezTo>
                  <a:cubicBezTo>
                    <a:pt x="301788" y="409571"/>
                    <a:pt x="293877" y="401002"/>
                    <a:pt x="286152" y="393184"/>
                  </a:cubicBezTo>
                  <a:cubicBezTo>
                    <a:pt x="269422" y="376235"/>
                    <a:pt x="255443" y="362944"/>
                    <a:pt x="224296" y="334268"/>
                  </a:cubicBezTo>
                  <a:cubicBezTo>
                    <a:pt x="223827" y="333830"/>
                    <a:pt x="223796" y="333830"/>
                    <a:pt x="223327" y="333392"/>
                  </a:cubicBezTo>
                  <a:cubicBezTo>
                    <a:pt x="181735" y="295115"/>
                    <a:pt x="163065" y="277258"/>
                    <a:pt x="141518" y="253742"/>
                  </a:cubicBezTo>
                  <a:cubicBezTo>
                    <a:pt x="110747" y="220155"/>
                    <a:pt x="87793" y="182628"/>
                    <a:pt x="56208" y="119646"/>
                  </a:cubicBezTo>
                  <a:cubicBezTo>
                    <a:pt x="53925" y="115143"/>
                    <a:pt x="28845" y="64763"/>
                    <a:pt x="27687" y="62387"/>
                  </a:cubicBezTo>
                  <a:cubicBezTo>
                    <a:pt x="20276" y="47501"/>
                    <a:pt x="14928" y="36056"/>
                    <a:pt x="10300" y="24954"/>
                  </a:cubicBezTo>
                  <a:cubicBezTo>
                    <a:pt x="6672" y="16260"/>
                    <a:pt x="3702" y="8129"/>
                    <a:pt x="1294" y="436"/>
                  </a:cubicBezTo>
                  <a:cubicBezTo>
                    <a:pt x="1200" y="61"/>
                    <a:pt x="793" y="-64"/>
                    <a:pt x="418" y="3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8"/>
            <p:cNvSpPr/>
            <p:nvPr/>
          </p:nvSpPr>
          <p:spPr>
            <a:xfrm>
              <a:off x="2260824" y="2357820"/>
              <a:ext cx="528648" cy="337106"/>
            </a:xfrm>
            <a:custGeom>
              <a:avLst/>
              <a:gdLst/>
              <a:ahLst/>
              <a:cxnLst/>
              <a:rect l="l" t="t" r="r" b="b"/>
              <a:pathLst>
                <a:path w="528648" h="337106" extrusionOk="0">
                  <a:moveTo>
                    <a:pt x="918" y="43"/>
                  </a:moveTo>
                  <a:cubicBezTo>
                    <a:pt x="574" y="-82"/>
                    <a:pt x="168" y="74"/>
                    <a:pt x="43" y="418"/>
                  </a:cubicBezTo>
                  <a:cubicBezTo>
                    <a:pt x="-82" y="762"/>
                    <a:pt x="74" y="1169"/>
                    <a:pt x="418" y="1294"/>
                  </a:cubicBezTo>
                  <a:cubicBezTo>
                    <a:pt x="13427" y="6360"/>
                    <a:pt x="24498" y="9049"/>
                    <a:pt x="49265" y="13990"/>
                  </a:cubicBezTo>
                  <a:cubicBezTo>
                    <a:pt x="52330" y="14616"/>
                    <a:pt x="53237" y="14772"/>
                    <a:pt x="54738" y="15054"/>
                  </a:cubicBezTo>
                  <a:cubicBezTo>
                    <a:pt x="71906" y="18493"/>
                    <a:pt x="82289" y="21026"/>
                    <a:pt x="92953" y="24623"/>
                  </a:cubicBezTo>
                  <a:cubicBezTo>
                    <a:pt x="190022" y="57365"/>
                    <a:pt x="259696" y="89544"/>
                    <a:pt x="318707" y="133482"/>
                  </a:cubicBezTo>
                  <a:cubicBezTo>
                    <a:pt x="350385" y="157061"/>
                    <a:pt x="375622" y="179952"/>
                    <a:pt x="421624" y="224859"/>
                  </a:cubicBezTo>
                  <a:cubicBezTo>
                    <a:pt x="422499" y="225703"/>
                    <a:pt x="432225" y="235241"/>
                    <a:pt x="435102" y="238056"/>
                  </a:cubicBezTo>
                  <a:cubicBezTo>
                    <a:pt x="449644" y="252253"/>
                    <a:pt x="459776" y="261979"/>
                    <a:pt x="470189" y="271674"/>
                  </a:cubicBezTo>
                  <a:cubicBezTo>
                    <a:pt x="473723" y="274957"/>
                    <a:pt x="477320" y="279304"/>
                    <a:pt x="481510" y="285058"/>
                  </a:cubicBezTo>
                  <a:cubicBezTo>
                    <a:pt x="483199" y="287372"/>
                    <a:pt x="484950" y="289843"/>
                    <a:pt x="487076" y="292970"/>
                  </a:cubicBezTo>
                  <a:cubicBezTo>
                    <a:pt x="488234" y="294659"/>
                    <a:pt x="492174" y="300538"/>
                    <a:pt x="492737" y="301382"/>
                  </a:cubicBezTo>
                  <a:cubicBezTo>
                    <a:pt x="507216" y="322679"/>
                    <a:pt x="516160" y="332560"/>
                    <a:pt x="527730" y="337064"/>
                  </a:cubicBezTo>
                  <a:cubicBezTo>
                    <a:pt x="528074" y="337189"/>
                    <a:pt x="528481" y="337032"/>
                    <a:pt x="528606" y="336688"/>
                  </a:cubicBezTo>
                  <a:cubicBezTo>
                    <a:pt x="528731" y="336344"/>
                    <a:pt x="528575" y="335938"/>
                    <a:pt x="528231" y="335813"/>
                  </a:cubicBezTo>
                  <a:cubicBezTo>
                    <a:pt x="517035" y="331466"/>
                    <a:pt x="508154" y="321709"/>
                    <a:pt x="493831" y="300631"/>
                  </a:cubicBezTo>
                  <a:cubicBezTo>
                    <a:pt x="493268" y="299819"/>
                    <a:pt x="489391" y="294002"/>
                    <a:pt x="488265" y="292313"/>
                  </a:cubicBezTo>
                  <a:cubicBezTo>
                    <a:pt x="486107" y="289155"/>
                    <a:pt x="484293" y="286622"/>
                    <a:pt x="482605" y="284307"/>
                  </a:cubicBezTo>
                  <a:cubicBezTo>
                    <a:pt x="478352" y="278460"/>
                    <a:pt x="474661" y="274081"/>
                    <a:pt x="471065" y="270735"/>
                  </a:cubicBezTo>
                  <a:cubicBezTo>
                    <a:pt x="460683" y="261041"/>
                    <a:pt x="450613" y="251315"/>
                    <a:pt x="436071" y="237118"/>
                  </a:cubicBezTo>
                  <a:cubicBezTo>
                    <a:pt x="433194" y="234303"/>
                    <a:pt x="423438" y="224765"/>
                    <a:pt x="422593" y="223921"/>
                  </a:cubicBezTo>
                  <a:cubicBezTo>
                    <a:pt x="376561" y="178951"/>
                    <a:pt x="351324" y="156091"/>
                    <a:pt x="319582" y="132449"/>
                  </a:cubicBezTo>
                  <a:cubicBezTo>
                    <a:pt x="260447" y="88418"/>
                    <a:pt x="190553" y="56176"/>
                    <a:pt x="93359" y="23372"/>
                  </a:cubicBezTo>
                  <a:cubicBezTo>
                    <a:pt x="82633" y="19744"/>
                    <a:pt x="72157" y="17274"/>
                    <a:pt x="54957" y="13803"/>
                  </a:cubicBezTo>
                  <a:cubicBezTo>
                    <a:pt x="53456" y="13490"/>
                    <a:pt x="52549" y="13333"/>
                    <a:pt x="49484" y="12739"/>
                  </a:cubicBezTo>
                  <a:cubicBezTo>
                    <a:pt x="24810" y="7798"/>
                    <a:pt x="13834" y="5046"/>
                    <a:pt x="918" y="4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8"/>
            <p:cNvSpPr/>
            <p:nvPr/>
          </p:nvSpPr>
          <p:spPr>
            <a:xfrm>
              <a:off x="2393560" y="2545579"/>
              <a:ext cx="347241" cy="186969"/>
            </a:xfrm>
            <a:custGeom>
              <a:avLst/>
              <a:gdLst/>
              <a:ahLst/>
              <a:cxnLst/>
              <a:rect l="l" t="t" r="r" b="b"/>
              <a:pathLst>
                <a:path w="347241" h="186969" extrusionOk="0">
                  <a:moveTo>
                    <a:pt x="995" y="106"/>
                  </a:moveTo>
                  <a:cubicBezTo>
                    <a:pt x="682" y="-82"/>
                    <a:pt x="307" y="-19"/>
                    <a:pt x="119" y="293"/>
                  </a:cubicBezTo>
                  <a:cubicBezTo>
                    <a:pt x="-100" y="606"/>
                    <a:pt x="-6" y="981"/>
                    <a:pt x="307" y="1169"/>
                  </a:cubicBezTo>
                  <a:cubicBezTo>
                    <a:pt x="4497" y="3921"/>
                    <a:pt x="8750" y="6047"/>
                    <a:pt x="13410" y="7611"/>
                  </a:cubicBezTo>
                  <a:cubicBezTo>
                    <a:pt x="19008" y="9518"/>
                    <a:pt x="23792" y="10488"/>
                    <a:pt x="33643" y="11927"/>
                  </a:cubicBezTo>
                  <a:cubicBezTo>
                    <a:pt x="43056" y="13303"/>
                    <a:pt x="46746" y="13865"/>
                    <a:pt x="52031" y="15241"/>
                  </a:cubicBezTo>
                  <a:cubicBezTo>
                    <a:pt x="78300" y="22121"/>
                    <a:pt x="105694" y="32160"/>
                    <a:pt x="136091" y="45544"/>
                  </a:cubicBezTo>
                  <a:cubicBezTo>
                    <a:pt x="203013" y="74971"/>
                    <a:pt x="256739" y="112623"/>
                    <a:pt x="346115" y="186769"/>
                  </a:cubicBezTo>
                  <a:cubicBezTo>
                    <a:pt x="346397" y="187020"/>
                    <a:pt x="346866" y="187051"/>
                    <a:pt x="347085" y="186769"/>
                  </a:cubicBezTo>
                  <a:cubicBezTo>
                    <a:pt x="347335" y="186488"/>
                    <a:pt x="347272" y="186019"/>
                    <a:pt x="346991" y="185800"/>
                  </a:cubicBezTo>
                  <a:cubicBezTo>
                    <a:pt x="257552" y="111591"/>
                    <a:pt x="203639" y="73783"/>
                    <a:pt x="136591" y="44293"/>
                  </a:cubicBezTo>
                  <a:cubicBezTo>
                    <a:pt x="106132" y="30909"/>
                    <a:pt x="78800" y="20902"/>
                    <a:pt x="52438" y="13990"/>
                  </a:cubicBezTo>
                  <a:cubicBezTo>
                    <a:pt x="47090" y="12583"/>
                    <a:pt x="43337" y="11958"/>
                    <a:pt x="33862" y="10582"/>
                  </a:cubicBezTo>
                  <a:cubicBezTo>
                    <a:pt x="24074" y="9175"/>
                    <a:pt x="19446" y="8236"/>
                    <a:pt x="13910" y="6391"/>
                  </a:cubicBezTo>
                  <a:cubicBezTo>
                    <a:pt x="9376" y="4828"/>
                    <a:pt x="5123" y="2795"/>
                    <a:pt x="995" y="10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8"/>
            <p:cNvSpPr/>
            <p:nvPr/>
          </p:nvSpPr>
          <p:spPr>
            <a:xfrm>
              <a:off x="2881985" y="2622602"/>
              <a:ext cx="629773" cy="46917"/>
            </a:xfrm>
            <a:custGeom>
              <a:avLst/>
              <a:gdLst/>
              <a:ahLst/>
              <a:cxnLst/>
              <a:rect l="l" t="t" r="r" b="b"/>
              <a:pathLst>
                <a:path w="629773" h="46917" extrusionOk="0">
                  <a:moveTo>
                    <a:pt x="629208" y="75"/>
                  </a:moveTo>
                  <a:cubicBezTo>
                    <a:pt x="619013" y="-582"/>
                    <a:pt x="604003" y="3108"/>
                    <a:pt x="582581" y="10739"/>
                  </a:cubicBezTo>
                  <a:cubicBezTo>
                    <a:pt x="579141" y="11958"/>
                    <a:pt x="575545" y="13303"/>
                    <a:pt x="571448" y="14835"/>
                  </a:cubicBezTo>
                  <a:cubicBezTo>
                    <a:pt x="568259" y="16024"/>
                    <a:pt x="555468" y="20902"/>
                    <a:pt x="552404" y="22059"/>
                  </a:cubicBezTo>
                  <a:cubicBezTo>
                    <a:pt x="545586" y="24623"/>
                    <a:pt x="540614" y="26312"/>
                    <a:pt x="536580" y="27532"/>
                  </a:cubicBezTo>
                  <a:cubicBezTo>
                    <a:pt x="493455" y="40572"/>
                    <a:pt x="438916" y="46232"/>
                    <a:pt x="381094" y="45513"/>
                  </a:cubicBezTo>
                  <a:cubicBezTo>
                    <a:pt x="354794" y="45201"/>
                    <a:pt x="327150" y="43262"/>
                    <a:pt x="296471" y="39947"/>
                  </a:cubicBezTo>
                  <a:cubicBezTo>
                    <a:pt x="268358" y="36913"/>
                    <a:pt x="244685" y="33724"/>
                    <a:pt x="196025" y="26468"/>
                  </a:cubicBezTo>
                  <a:cubicBezTo>
                    <a:pt x="160688" y="21215"/>
                    <a:pt x="147491" y="19307"/>
                    <a:pt x="129290" y="16899"/>
                  </a:cubicBezTo>
                  <a:cubicBezTo>
                    <a:pt x="124318" y="16242"/>
                    <a:pt x="118595" y="15179"/>
                    <a:pt x="111215" y="13678"/>
                  </a:cubicBezTo>
                  <a:cubicBezTo>
                    <a:pt x="108307" y="13084"/>
                    <a:pt x="92889" y="9800"/>
                    <a:pt x="90388" y="9269"/>
                  </a:cubicBezTo>
                  <a:cubicBezTo>
                    <a:pt x="80443" y="7173"/>
                    <a:pt x="73031" y="5735"/>
                    <a:pt x="65745" y="4484"/>
                  </a:cubicBezTo>
                  <a:cubicBezTo>
                    <a:pt x="36568" y="-520"/>
                    <a:pt x="15553" y="-738"/>
                    <a:pt x="355" y="5672"/>
                  </a:cubicBezTo>
                  <a:cubicBezTo>
                    <a:pt x="11" y="5829"/>
                    <a:pt x="-83" y="6204"/>
                    <a:pt x="73" y="6548"/>
                  </a:cubicBezTo>
                  <a:cubicBezTo>
                    <a:pt x="230" y="6892"/>
                    <a:pt x="605" y="7080"/>
                    <a:pt x="949" y="6923"/>
                  </a:cubicBezTo>
                  <a:cubicBezTo>
                    <a:pt x="15803" y="669"/>
                    <a:pt x="36599" y="794"/>
                    <a:pt x="65557" y="5735"/>
                  </a:cubicBezTo>
                  <a:cubicBezTo>
                    <a:pt x="72813" y="6986"/>
                    <a:pt x="80162" y="8424"/>
                    <a:pt x="90075" y="10520"/>
                  </a:cubicBezTo>
                  <a:cubicBezTo>
                    <a:pt x="92577" y="11051"/>
                    <a:pt x="108056" y="14429"/>
                    <a:pt x="110996" y="15023"/>
                  </a:cubicBezTo>
                  <a:cubicBezTo>
                    <a:pt x="118407" y="16524"/>
                    <a:pt x="124162" y="17493"/>
                    <a:pt x="129165" y="18150"/>
                  </a:cubicBezTo>
                  <a:cubicBezTo>
                    <a:pt x="147366" y="20558"/>
                    <a:pt x="160500" y="22466"/>
                    <a:pt x="195806" y="27719"/>
                  </a:cubicBezTo>
                  <a:cubicBezTo>
                    <a:pt x="244497" y="34974"/>
                    <a:pt x="268108" y="38258"/>
                    <a:pt x="296253" y="41292"/>
                  </a:cubicBezTo>
                  <a:cubicBezTo>
                    <a:pt x="326962" y="44606"/>
                    <a:pt x="354607" y="46545"/>
                    <a:pt x="380969" y="46858"/>
                  </a:cubicBezTo>
                  <a:cubicBezTo>
                    <a:pt x="438916" y="47577"/>
                    <a:pt x="493674" y="41854"/>
                    <a:pt x="536955" y="28783"/>
                  </a:cubicBezTo>
                  <a:cubicBezTo>
                    <a:pt x="541020" y="27563"/>
                    <a:pt x="545930" y="25874"/>
                    <a:pt x="552779" y="23310"/>
                  </a:cubicBezTo>
                  <a:cubicBezTo>
                    <a:pt x="555875" y="22153"/>
                    <a:pt x="568759" y="17274"/>
                    <a:pt x="571917" y="16086"/>
                  </a:cubicBezTo>
                  <a:cubicBezTo>
                    <a:pt x="576014" y="14554"/>
                    <a:pt x="579610" y="13209"/>
                    <a:pt x="583050" y="11989"/>
                  </a:cubicBezTo>
                  <a:cubicBezTo>
                    <a:pt x="604284" y="4421"/>
                    <a:pt x="619138" y="794"/>
                    <a:pt x="629083" y="1419"/>
                  </a:cubicBezTo>
                  <a:cubicBezTo>
                    <a:pt x="629458" y="1451"/>
                    <a:pt x="629740" y="1107"/>
                    <a:pt x="629771" y="731"/>
                  </a:cubicBezTo>
                  <a:cubicBezTo>
                    <a:pt x="629802" y="387"/>
                    <a:pt x="629552" y="106"/>
                    <a:pt x="629208" y="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8"/>
            <p:cNvSpPr/>
            <p:nvPr/>
          </p:nvSpPr>
          <p:spPr>
            <a:xfrm>
              <a:off x="2839212" y="2720545"/>
              <a:ext cx="589332" cy="152623"/>
            </a:xfrm>
            <a:custGeom>
              <a:avLst/>
              <a:gdLst/>
              <a:ahLst/>
              <a:cxnLst/>
              <a:rect l="l" t="t" r="r" b="b"/>
              <a:pathLst>
                <a:path w="589332" h="152623" extrusionOk="0">
                  <a:moveTo>
                    <a:pt x="109174" y="451"/>
                  </a:moveTo>
                  <a:cubicBezTo>
                    <a:pt x="91568" y="1139"/>
                    <a:pt x="72773" y="2672"/>
                    <a:pt x="52102" y="4954"/>
                  </a:cubicBezTo>
                  <a:cubicBezTo>
                    <a:pt x="46629" y="5549"/>
                    <a:pt x="42314" y="6330"/>
                    <a:pt x="32150" y="8582"/>
                  </a:cubicBezTo>
                  <a:cubicBezTo>
                    <a:pt x="29367" y="9208"/>
                    <a:pt x="27991" y="9520"/>
                    <a:pt x="26396" y="9864"/>
                  </a:cubicBezTo>
                  <a:cubicBezTo>
                    <a:pt x="15451" y="12178"/>
                    <a:pt x="8008" y="13085"/>
                    <a:pt x="691" y="12616"/>
                  </a:cubicBezTo>
                  <a:cubicBezTo>
                    <a:pt x="315" y="12585"/>
                    <a:pt x="34" y="12835"/>
                    <a:pt x="3" y="13210"/>
                  </a:cubicBezTo>
                  <a:cubicBezTo>
                    <a:pt x="-29" y="13586"/>
                    <a:pt x="222" y="13961"/>
                    <a:pt x="597" y="13992"/>
                  </a:cubicBezTo>
                  <a:cubicBezTo>
                    <a:pt x="8071" y="14493"/>
                    <a:pt x="15639" y="13586"/>
                    <a:pt x="26678" y="11240"/>
                  </a:cubicBezTo>
                  <a:cubicBezTo>
                    <a:pt x="28304" y="10896"/>
                    <a:pt x="29680" y="10584"/>
                    <a:pt x="32432" y="9958"/>
                  </a:cubicBezTo>
                  <a:cubicBezTo>
                    <a:pt x="42533" y="7738"/>
                    <a:pt x="46786" y="6831"/>
                    <a:pt x="52165" y="6237"/>
                  </a:cubicBezTo>
                  <a:cubicBezTo>
                    <a:pt x="93413" y="1702"/>
                    <a:pt x="127468" y="201"/>
                    <a:pt x="158772" y="2234"/>
                  </a:cubicBezTo>
                  <a:cubicBezTo>
                    <a:pt x="262846" y="9020"/>
                    <a:pt x="356256" y="33788"/>
                    <a:pt x="458985" y="80133"/>
                  </a:cubicBezTo>
                  <a:cubicBezTo>
                    <a:pt x="462175" y="81571"/>
                    <a:pt x="471557" y="85762"/>
                    <a:pt x="473151" y="86481"/>
                  </a:cubicBezTo>
                  <a:cubicBezTo>
                    <a:pt x="517527" y="106183"/>
                    <a:pt x="537072" y="116346"/>
                    <a:pt x="558556" y="133390"/>
                  </a:cubicBezTo>
                  <a:cubicBezTo>
                    <a:pt x="559525" y="134171"/>
                    <a:pt x="561308" y="135203"/>
                    <a:pt x="564310" y="136798"/>
                  </a:cubicBezTo>
                  <a:cubicBezTo>
                    <a:pt x="565686" y="137517"/>
                    <a:pt x="575631" y="142834"/>
                    <a:pt x="576725" y="143428"/>
                  </a:cubicBezTo>
                  <a:cubicBezTo>
                    <a:pt x="584105" y="147525"/>
                    <a:pt x="588140" y="150402"/>
                    <a:pt x="588046" y="151840"/>
                  </a:cubicBezTo>
                  <a:cubicBezTo>
                    <a:pt x="588014" y="152215"/>
                    <a:pt x="588265" y="152591"/>
                    <a:pt x="588640" y="152622"/>
                  </a:cubicBezTo>
                  <a:cubicBezTo>
                    <a:pt x="589015" y="152653"/>
                    <a:pt x="589297" y="152309"/>
                    <a:pt x="589328" y="151934"/>
                  </a:cubicBezTo>
                  <a:cubicBezTo>
                    <a:pt x="589484" y="149651"/>
                    <a:pt x="585481" y="146680"/>
                    <a:pt x="577319" y="142177"/>
                  </a:cubicBezTo>
                  <a:cubicBezTo>
                    <a:pt x="576225" y="141583"/>
                    <a:pt x="566374" y="136360"/>
                    <a:pt x="564998" y="135641"/>
                  </a:cubicBezTo>
                  <a:cubicBezTo>
                    <a:pt x="562058" y="134078"/>
                    <a:pt x="560213" y="133014"/>
                    <a:pt x="559338" y="132326"/>
                  </a:cubicBezTo>
                  <a:cubicBezTo>
                    <a:pt x="537729" y="115189"/>
                    <a:pt x="518184" y="104994"/>
                    <a:pt x="473714" y="85230"/>
                  </a:cubicBezTo>
                  <a:cubicBezTo>
                    <a:pt x="472119" y="84511"/>
                    <a:pt x="462738" y="80321"/>
                    <a:pt x="459548" y="78882"/>
                  </a:cubicBezTo>
                  <a:cubicBezTo>
                    <a:pt x="356694" y="32474"/>
                    <a:pt x="263096" y="7675"/>
                    <a:pt x="158834" y="889"/>
                  </a:cubicBezTo>
                  <a:cubicBezTo>
                    <a:pt x="143198" y="-174"/>
                    <a:pt x="126780" y="-237"/>
                    <a:pt x="109174" y="4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8"/>
            <p:cNvSpPr/>
            <p:nvPr/>
          </p:nvSpPr>
          <p:spPr>
            <a:xfrm>
              <a:off x="2797232" y="2809720"/>
              <a:ext cx="374199" cy="130694"/>
            </a:xfrm>
            <a:custGeom>
              <a:avLst/>
              <a:gdLst/>
              <a:ahLst/>
              <a:cxnLst/>
              <a:rect l="l" t="t" r="r" b="b"/>
              <a:pathLst>
                <a:path w="374199" h="130694" extrusionOk="0">
                  <a:moveTo>
                    <a:pt x="109312" y="308"/>
                  </a:moveTo>
                  <a:cubicBezTo>
                    <a:pt x="102151" y="-161"/>
                    <a:pt x="94552" y="-67"/>
                    <a:pt x="86358" y="402"/>
                  </a:cubicBezTo>
                  <a:cubicBezTo>
                    <a:pt x="77758" y="903"/>
                    <a:pt x="70660" y="1559"/>
                    <a:pt x="55586" y="3342"/>
                  </a:cubicBezTo>
                  <a:cubicBezTo>
                    <a:pt x="49613" y="4061"/>
                    <a:pt x="47362" y="4374"/>
                    <a:pt x="44266" y="4718"/>
                  </a:cubicBezTo>
                  <a:cubicBezTo>
                    <a:pt x="35791" y="5656"/>
                    <a:pt x="26691" y="6219"/>
                    <a:pt x="16809" y="6563"/>
                  </a:cubicBezTo>
                  <a:cubicBezTo>
                    <a:pt x="16809" y="6563"/>
                    <a:pt x="10961" y="6719"/>
                    <a:pt x="9085" y="6751"/>
                  </a:cubicBezTo>
                  <a:cubicBezTo>
                    <a:pt x="6364" y="6813"/>
                    <a:pt x="4175" y="6938"/>
                    <a:pt x="2736" y="7032"/>
                  </a:cubicBezTo>
                  <a:cubicBezTo>
                    <a:pt x="1861" y="7094"/>
                    <a:pt x="1267" y="7126"/>
                    <a:pt x="891" y="7220"/>
                  </a:cubicBezTo>
                  <a:cubicBezTo>
                    <a:pt x="516" y="7313"/>
                    <a:pt x="266" y="7438"/>
                    <a:pt x="109" y="7720"/>
                  </a:cubicBezTo>
                  <a:cubicBezTo>
                    <a:pt x="-203" y="8314"/>
                    <a:pt x="203" y="8595"/>
                    <a:pt x="704" y="8783"/>
                  </a:cubicBezTo>
                  <a:cubicBezTo>
                    <a:pt x="891" y="8877"/>
                    <a:pt x="1016" y="8689"/>
                    <a:pt x="1204" y="8595"/>
                  </a:cubicBezTo>
                  <a:cubicBezTo>
                    <a:pt x="1329" y="8533"/>
                    <a:pt x="1548" y="8658"/>
                    <a:pt x="1579" y="8502"/>
                  </a:cubicBezTo>
                  <a:cubicBezTo>
                    <a:pt x="1892" y="8439"/>
                    <a:pt x="2236" y="8345"/>
                    <a:pt x="2861" y="8314"/>
                  </a:cubicBezTo>
                  <a:cubicBezTo>
                    <a:pt x="4300" y="8189"/>
                    <a:pt x="6395" y="8189"/>
                    <a:pt x="9116" y="8126"/>
                  </a:cubicBezTo>
                  <a:cubicBezTo>
                    <a:pt x="10992" y="8064"/>
                    <a:pt x="16934" y="7939"/>
                    <a:pt x="16934" y="7939"/>
                  </a:cubicBezTo>
                  <a:cubicBezTo>
                    <a:pt x="26847" y="7595"/>
                    <a:pt x="35885" y="6907"/>
                    <a:pt x="44391" y="6000"/>
                  </a:cubicBezTo>
                  <a:cubicBezTo>
                    <a:pt x="47518" y="5656"/>
                    <a:pt x="49739" y="5437"/>
                    <a:pt x="55712" y="4718"/>
                  </a:cubicBezTo>
                  <a:cubicBezTo>
                    <a:pt x="70785" y="2935"/>
                    <a:pt x="77852" y="2185"/>
                    <a:pt x="86390" y="1684"/>
                  </a:cubicBezTo>
                  <a:cubicBezTo>
                    <a:pt x="102714" y="746"/>
                    <a:pt x="116474" y="1559"/>
                    <a:pt x="129483" y="4624"/>
                  </a:cubicBezTo>
                  <a:cubicBezTo>
                    <a:pt x="203035" y="21855"/>
                    <a:pt x="266424" y="50751"/>
                    <a:pt x="326123" y="94438"/>
                  </a:cubicBezTo>
                  <a:cubicBezTo>
                    <a:pt x="328437" y="96127"/>
                    <a:pt x="330907" y="97940"/>
                    <a:pt x="333941" y="100004"/>
                  </a:cubicBezTo>
                  <a:cubicBezTo>
                    <a:pt x="336005" y="101412"/>
                    <a:pt x="343479" y="106478"/>
                    <a:pt x="343322" y="106352"/>
                  </a:cubicBezTo>
                  <a:cubicBezTo>
                    <a:pt x="358114" y="116360"/>
                    <a:pt x="366214" y="122739"/>
                    <a:pt x="373031" y="130495"/>
                  </a:cubicBezTo>
                  <a:cubicBezTo>
                    <a:pt x="373281" y="130776"/>
                    <a:pt x="373719" y="130745"/>
                    <a:pt x="374000" y="130495"/>
                  </a:cubicBezTo>
                  <a:cubicBezTo>
                    <a:pt x="374282" y="130245"/>
                    <a:pt x="374251" y="129807"/>
                    <a:pt x="374000" y="129525"/>
                  </a:cubicBezTo>
                  <a:cubicBezTo>
                    <a:pt x="367089" y="121676"/>
                    <a:pt x="358958" y="115265"/>
                    <a:pt x="344104" y="105195"/>
                  </a:cubicBezTo>
                  <a:cubicBezTo>
                    <a:pt x="344260" y="105321"/>
                    <a:pt x="336786" y="100255"/>
                    <a:pt x="334722" y="98847"/>
                  </a:cubicBezTo>
                  <a:cubicBezTo>
                    <a:pt x="331720" y="96783"/>
                    <a:pt x="329218" y="95063"/>
                    <a:pt x="326904" y="93375"/>
                  </a:cubicBezTo>
                  <a:cubicBezTo>
                    <a:pt x="267081" y="49594"/>
                    <a:pt x="203535" y="20667"/>
                    <a:pt x="129796" y="3373"/>
                  </a:cubicBezTo>
                  <a:cubicBezTo>
                    <a:pt x="123166" y="1809"/>
                    <a:pt x="116474" y="777"/>
                    <a:pt x="109312" y="30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8"/>
            <p:cNvSpPr/>
            <p:nvPr/>
          </p:nvSpPr>
          <p:spPr>
            <a:xfrm>
              <a:off x="2894148" y="2432630"/>
              <a:ext cx="524346" cy="140980"/>
            </a:xfrm>
            <a:custGeom>
              <a:avLst/>
              <a:gdLst/>
              <a:ahLst/>
              <a:cxnLst/>
              <a:rect l="l" t="t" r="r" b="b"/>
              <a:pathLst>
                <a:path w="524346" h="140980" extrusionOk="0">
                  <a:moveTo>
                    <a:pt x="523415" y="67"/>
                  </a:moveTo>
                  <a:cubicBezTo>
                    <a:pt x="514002" y="4915"/>
                    <a:pt x="506778" y="9824"/>
                    <a:pt x="491549" y="21082"/>
                  </a:cubicBezTo>
                  <a:cubicBezTo>
                    <a:pt x="491330" y="21239"/>
                    <a:pt x="491267" y="21207"/>
                    <a:pt x="491048" y="21364"/>
                  </a:cubicBezTo>
                  <a:cubicBezTo>
                    <a:pt x="478133" y="30902"/>
                    <a:pt x="472191" y="35092"/>
                    <a:pt x="464467" y="39533"/>
                  </a:cubicBezTo>
                  <a:cubicBezTo>
                    <a:pt x="407051" y="72619"/>
                    <a:pt x="353545" y="92227"/>
                    <a:pt x="299506" y="97199"/>
                  </a:cubicBezTo>
                  <a:cubicBezTo>
                    <a:pt x="277991" y="99169"/>
                    <a:pt x="260385" y="99826"/>
                    <a:pt x="220544" y="100608"/>
                  </a:cubicBezTo>
                  <a:cubicBezTo>
                    <a:pt x="211787" y="100795"/>
                    <a:pt x="207972" y="100889"/>
                    <a:pt x="203156" y="100983"/>
                  </a:cubicBezTo>
                  <a:cubicBezTo>
                    <a:pt x="141050" y="102453"/>
                    <a:pt x="103992" y="106237"/>
                    <a:pt x="66747" y="117495"/>
                  </a:cubicBezTo>
                  <a:cubicBezTo>
                    <a:pt x="63463" y="118495"/>
                    <a:pt x="59679" y="119434"/>
                    <a:pt x="54519" y="120622"/>
                  </a:cubicBezTo>
                  <a:cubicBezTo>
                    <a:pt x="54301" y="120684"/>
                    <a:pt x="41135" y="123686"/>
                    <a:pt x="37226" y="124625"/>
                  </a:cubicBezTo>
                  <a:cubicBezTo>
                    <a:pt x="19057" y="129003"/>
                    <a:pt x="7548" y="133287"/>
                    <a:pt x="200" y="139760"/>
                  </a:cubicBezTo>
                  <a:cubicBezTo>
                    <a:pt x="-82" y="140011"/>
                    <a:pt x="-51" y="140448"/>
                    <a:pt x="200" y="140730"/>
                  </a:cubicBezTo>
                  <a:cubicBezTo>
                    <a:pt x="450" y="141011"/>
                    <a:pt x="794" y="141074"/>
                    <a:pt x="1075" y="140824"/>
                  </a:cubicBezTo>
                  <a:cubicBezTo>
                    <a:pt x="8237" y="134538"/>
                    <a:pt x="19557" y="130191"/>
                    <a:pt x="37539" y="125876"/>
                  </a:cubicBezTo>
                  <a:cubicBezTo>
                    <a:pt x="41448" y="124937"/>
                    <a:pt x="54707" y="121935"/>
                    <a:pt x="54926" y="121873"/>
                  </a:cubicBezTo>
                  <a:cubicBezTo>
                    <a:pt x="60086" y="120684"/>
                    <a:pt x="63839" y="119746"/>
                    <a:pt x="67153" y="118745"/>
                  </a:cubicBezTo>
                  <a:cubicBezTo>
                    <a:pt x="104273" y="107519"/>
                    <a:pt x="141206" y="103672"/>
                    <a:pt x="203188" y="102234"/>
                  </a:cubicBezTo>
                  <a:cubicBezTo>
                    <a:pt x="208004" y="102109"/>
                    <a:pt x="211850" y="102109"/>
                    <a:pt x="220575" y="101952"/>
                  </a:cubicBezTo>
                  <a:cubicBezTo>
                    <a:pt x="260447" y="101139"/>
                    <a:pt x="278053" y="100420"/>
                    <a:pt x="299631" y="98450"/>
                  </a:cubicBezTo>
                  <a:cubicBezTo>
                    <a:pt x="353888" y="93478"/>
                    <a:pt x="407614" y="73870"/>
                    <a:pt x="465186" y="40690"/>
                  </a:cubicBezTo>
                  <a:cubicBezTo>
                    <a:pt x="472973" y="36218"/>
                    <a:pt x="479009" y="31996"/>
                    <a:pt x="491955" y="22427"/>
                  </a:cubicBezTo>
                  <a:cubicBezTo>
                    <a:pt x="492174" y="22271"/>
                    <a:pt x="492112" y="22302"/>
                    <a:pt x="492331" y="22145"/>
                  </a:cubicBezTo>
                  <a:cubicBezTo>
                    <a:pt x="507498" y="10950"/>
                    <a:pt x="514659" y="6134"/>
                    <a:pt x="523978" y="1318"/>
                  </a:cubicBezTo>
                  <a:cubicBezTo>
                    <a:pt x="524322" y="1162"/>
                    <a:pt x="524447" y="661"/>
                    <a:pt x="524260" y="349"/>
                  </a:cubicBezTo>
                  <a:cubicBezTo>
                    <a:pt x="524103" y="36"/>
                    <a:pt x="523728" y="-89"/>
                    <a:pt x="523415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8"/>
            <p:cNvSpPr/>
            <p:nvPr/>
          </p:nvSpPr>
          <p:spPr>
            <a:xfrm>
              <a:off x="2931988" y="2256739"/>
              <a:ext cx="455864" cy="225675"/>
            </a:xfrm>
            <a:custGeom>
              <a:avLst/>
              <a:gdLst/>
              <a:ahLst/>
              <a:cxnLst/>
              <a:rect l="l" t="t" r="r" b="b"/>
              <a:pathLst>
                <a:path w="455864" h="225675" extrusionOk="0">
                  <a:moveTo>
                    <a:pt x="454772" y="146"/>
                  </a:moveTo>
                  <a:cubicBezTo>
                    <a:pt x="447455" y="5682"/>
                    <a:pt x="440669" y="10998"/>
                    <a:pt x="429379" y="19879"/>
                  </a:cubicBezTo>
                  <a:cubicBezTo>
                    <a:pt x="429004" y="20192"/>
                    <a:pt x="423844" y="24257"/>
                    <a:pt x="422343" y="25446"/>
                  </a:cubicBezTo>
                  <a:cubicBezTo>
                    <a:pt x="372777" y="64442"/>
                    <a:pt x="346164" y="82173"/>
                    <a:pt x="310545" y="96590"/>
                  </a:cubicBezTo>
                  <a:cubicBezTo>
                    <a:pt x="296847" y="102125"/>
                    <a:pt x="285214" y="105690"/>
                    <a:pt x="259821" y="112507"/>
                  </a:cubicBezTo>
                  <a:cubicBezTo>
                    <a:pt x="259540" y="112601"/>
                    <a:pt x="232051" y="120075"/>
                    <a:pt x="221794" y="123547"/>
                  </a:cubicBezTo>
                  <a:cubicBezTo>
                    <a:pt x="199122" y="131208"/>
                    <a:pt x="179108" y="140058"/>
                    <a:pt x="145771" y="156383"/>
                  </a:cubicBezTo>
                  <a:cubicBezTo>
                    <a:pt x="143082" y="157696"/>
                    <a:pt x="124725" y="166765"/>
                    <a:pt x="120566" y="168798"/>
                  </a:cubicBezTo>
                  <a:cubicBezTo>
                    <a:pt x="108745" y="174520"/>
                    <a:pt x="97831" y="179117"/>
                    <a:pt x="77973" y="187186"/>
                  </a:cubicBezTo>
                  <a:cubicBezTo>
                    <a:pt x="77035" y="187561"/>
                    <a:pt x="76222" y="187936"/>
                    <a:pt x="74471" y="188655"/>
                  </a:cubicBezTo>
                  <a:cubicBezTo>
                    <a:pt x="52142" y="197724"/>
                    <a:pt x="41885" y="202071"/>
                    <a:pt x="29626" y="208013"/>
                  </a:cubicBezTo>
                  <a:cubicBezTo>
                    <a:pt x="28344" y="208638"/>
                    <a:pt x="28282" y="208701"/>
                    <a:pt x="15366" y="216206"/>
                  </a:cubicBezTo>
                  <a:cubicBezTo>
                    <a:pt x="15272" y="216269"/>
                    <a:pt x="918" y="224431"/>
                    <a:pt x="918" y="224400"/>
                  </a:cubicBezTo>
                  <a:cubicBezTo>
                    <a:pt x="574" y="224274"/>
                    <a:pt x="168" y="224431"/>
                    <a:pt x="43" y="224775"/>
                  </a:cubicBezTo>
                  <a:cubicBezTo>
                    <a:pt x="-82" y="225119"/>
                    <a:pt x="74" y="225525"/>
                    <a:pt x="418" y="225650"/>
                  </a:cubicBezTo>
                  <a:cubicBezTo>
                    <a:pt x="1106" y="225901"/>
                    <a:pt x="4014" y="224337"/>
                    <a:pt x="15866" y="217457"/>
                  </a:cubicBezTo>
                  <a:cubicBezTo>
                    <a:pt x="15960" y="217394"/>
                    <a:pt x="29001" y="209764"/>
                    <a:pt x="30221" y="209139"/>
                  </a:cubicBezTo>
                  <a:cubicBezTo>
                    <a:pt x="42448" y="203228"/>
                    <a:pt x="52768" y="198913"/>
                    <a:pt x="75065" y="189875"/>
                  </a:cubicBezTo>
                  <a:cubicBezTo>
                    <a:pt x="76816" y="189156"/>
                    <a:pt x="77567" y="188781"/>
                    <a:pt x="78474" y="188405"/>
                  </a:cubicBezTo>
                  <a:cubicBezTo>
                    <a:pt x="98394" y="180337"/>
                    <a:pt x="109308" y="175677"/>
                    <a:pt x="121191" y="169923"/>
                  </a:cubicBezTo>
                  <a:cubicBezTo>
                    <a:pt x="125382" y="167891"/>
                    <a:pt x="143707" y="158947"/>
                    <a:pt x="146397" y="157602"/>
                  </a:cubicBezTo>
                  <a:cubicBezTo>
                    <a:pt x="179670" y="141309"/>
                    <a:pt x="199747" y="132428"/>
                    <a:pt x="222326" y="124766"/>
                  </a:cubicBezTo>
                  <a:cubicBezTo>
                    <a:pt x="232521" y="121326"/>
                    <a:pt x="240870" y="118981"/>
                    <a:pt x="259665" y="113915"/>
                  </a:cubicBezTo>
                  <a:cubicBezTo>
                    <a:pt x="259946" y="113852"/>
                    <a:pt x="259853" y="113790"/>
                    <a:pt x="260165" y="113727"/>
                  </a:cubicBezTo>
                  <a:cubicBezTo>
                    <a:pt x="285621" y="106879"/>
                    <a:pt x="297317" y="103376"/>
                    <a:pt x="311076" y="97810"/>
                  </a:cubicBezTo>
                  <a:cubicBezTo>
                    <a:pt x="346852" y="83330"/>
                    <a:pt x="373527" y="65474"/>
                    <a:pt x="423156" y="26384"/>
                  </a:cubicBezTo>
                  <a:cubicBezTo>
                    <a:pt x="424657" y="25195"/>
                    <a:pt x="448299" y="6713"/>
                    <a:pt x="455617" y="1178"/>
                  </a:cubicBezTo>
                  <a:cubicBezTo>
                    <a:pt x="455929" y="959"/>
                    <a:pt x="455929" y="490"/>
                    <a:pt x="455711" y="209"/>
                  </a:cubicBezTo>
                  <a:cubicBezTo>
                    <a:pt x="455429" y="-41"/>
                    <a:pt x="455085" y="-73"/>
                    <a:pt x="454772" y="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8"/>
            <p:cNvSpPr/>
            <p:nvPr/>
          </p:nvSpPr>
          <p:spPr>
            <a:xfrm>
              <a:off x="2935491" y="2111508"/>
              <a:ext cx="420084" cy="333991"/>
            </a:xfrm>
            <a:custGeom>
              <a:avLst/>
              <a:gdLst/>
              <a:ahLst/>
              <a:cxnLst/>
              <a:rect l="l" t="t" r="r" b="b"/>
              <a:pathLst>
                <a:path w="420084" h="333991" extrusionOk="0">
                  <a:moveTo>
                    <a:pt x="419028" y="86"/>
                  </a:moveTo>
                  <a:cubicBezTo>
                    <a:pt x="408489" y="5184"/>
                    <a:pt x="401391" y="11594"/>
                    <a:pt x="387756" y="26574"/>
                  </a:cubicBezTo>
                  <a:cubicBezTo>
                    <a:pt x="387162" y="27230"/>
                    <a:pt x="387162" y="27199"/>
                    <a:pt x="386567" y="27856"/>
                  </a:cubicBezTo>
                  <a:cubicBezTo>
                    <a:pt x="381720" y="33172"/>
                    <a:pt x="379094" y="36018"/>
                    <a:pt x="375998" y="38989"/>
                  </a:cubicBezTo>
                  <a:cubicBezTo>
                    <a:pt x="350198" y="64132"/>
                    <a:pt x="320833" y="89869"/>
                    <a:pt x="287654" y="116982"/>
                  </a:cubicBezTo>
                  <a:cubicBezTo>
                    <a:pt x="273706" y="128365"/>
                    <a:pt x="260540" y="136371"/>
                    <a:pt x="232740" y="151288"/>
                  </a:cubicBezTo>
                  <a:cubicBezTo>
                    <a:pt x="231520" y="151944"/>
                    <a:pt x="231426" y="151913"/>
                    <a:pt x="230206" y="152570"/>
                  </a:cubicBezTo>
                  <a:cubicBezTo>
                    <a:pt x="213288" y="161670"/>
                    <a:pt x="205314" y="166236"/>
                    <a:pt x="196088" y="172021"/>
                  </a:cubicBezTo>
                  <a:cubicBezTo>
                    <a:pt x="172822" y="186656"/>
                    <a:pt x="154246" y="201260"/>
                    <a:pt x="119378" y="231157"/>
                  </a:cubicBezTo>
                  <a:cubicBezTo>
                    <a:pt x="118158" y="232189"/>
                    <a:pt x="105899" y="242759"/>
                    <a:pt x="102866" y="245323"/>
                  </a:cubicBezTo>
                  <a:cubicBezTo>
                    <a:pt x="67341" y="275532"/>
                    <a:pt x="48202" y="292138"/>
                    <a:pt x="27218" y="311370"/>
                  </a:cubicBezTo>
                  <a:cubicBezTo>
                    <a:pt x="25967" y="312496"/>
                    <a:pt x="24247" y="313809"/>
                    <a:pt x="21840" y="315373"/>
                  </a:cubicBezTo>
                  <a:cubicBezTo>
                    <a:pt x="20870" y="315998"/>
                    <a:pt x="15616" y="319251"/>
                    <a:pt x="14803" y="319782"/>
                  </a:cubicBezTo>
                  <a:cubicBezTo>
                    <a:pt x="5766" y="325474"/>
                    <a:pt x="1419" y="329101"/>
                    <a:pt x="43" y="333073"/>
                  </a:cubicBezTo>
                  <a:cubicBezTo>
                    <a:pt x="-82" y="333417"/>
                    <a:pt x="74" y="333824"/>
                    <a:pt x="418" y="333949"/>
                  </a:cubicBezTo>
                  <a:cubicBezTo>
                    <a:pt x="762" y="334074"/>
                    <a:pt x="1169" y="333917"/>
                    <a:pt x="1294" y="333573"/>
                  </a:cubicBezTo>
                  <a:cubicBezTo>
                    <a:pt x="2544" y="330008"/>
                    <a:pt x="6829" y="326474"/>
                    <a:pt x="15554" y="320971"/>
                  </a:cubicBezTo>
                  <a:cubicBezTo>
                    <a:pt x="16367" y="320470"/>
                    <a:pt x="21527" y="317218"/>
                    <a:pt x="22496" y="316561"/>
                  </a:cubicBezTo>
                  <a:cubicBezTo>
                    <a:pt x="24967" y="314935"/>
                    <a:pt x="26749" y="313653"/>
                    <a:pt x="28063" y="312465"/>
                  </a:cubicBezTo>
                  <a:cubicBezTo>
                    <a:pt x="49015" y="293232"/>
                    <a:pt x="68185" y="276595"/>
                    <a:pt x="103710" y="246418"/>
                  </a:cubicBezTo>
                  <a:cubicBezTo>
                    <a:pt x="106744" y="243853"/>
                    <a:pt x="119002" y="233283"/>
                    <a:pt x="120222" y="232251"/>
                  </a:cubicBezTo>
                  <a:cubicBezTo>
                    <a:pt x="155028" y="202418"/>
                    <a:pt x="173541" y="187720"/>
                    <a:pt x="196745" y="173115"/>
                  </a:cubicBezTo>
                  <a:cubicBezTo>
                    <a:pt x="205908" y="167361"/>
                    <a:pt x="213945" y="162952"/>
                    <a:pt x="230863" y="153852"/>
                  </a:cubicBezTo>
                  <a:cubicBezTo>
                    <a:pt x="232083" y="153195"/>
                    <a:pt x="232083" y="153132"/>
                    <a:pt x="233302" y="152476"/>
                  </a:cubicBezTo>
                  <a:cubicBezTo>
                    <a:pt x="261166" y="137496"/>
                    <a:pt x="274488" y="129553"/>
                    <a:pt x="288529" y="118076"/>
                  </a:cubicBezTo>
                  <a:cubicBezTo>
                    <a:pt x="321740" y="90963"/>
                    <a:pt x="351042" y="65164"/>
                    <a:pt x="376873" y="39990"/>
                  </a:cubicBezTo>
                  <a:cubicBezTo>
                    <a:pt x="379969" y="36988"/>
                    <a:pt x="382658" y="34110"/>
                    <a:pt x="387537" y="28763"/>
                  </a:cubicBezTo>
                  <a:cubicBezTo>
                    <a:pt x="388131" y="28106"/>
                    <a:pt x="388131" y="28137"/>
                    <a:pt x="388725" y="27481"/>
                  </a:cubicBezTo>
                  <a:cubicBezTo>
                    <a:pt x="402266" y="12658"/>
                    <a:pt x="409365" y="6309"/>
                    <a:pt x="419716" y="1275"/>
                  </a:cubicBezTo>
                  <a:cubicBezTo>
                    <a:pt x="420060" y="1118"/>
                    <a:pt x="420185" y="743"/>
                    <a:pt x="419997" y="399"/>
                  </a:cubicBezTo>
                  <a:cubicBezTo>
                    <a:pt x="419841" y="24"/>
                    <a:pt x="419372" y="-101"/>
                    <a:pt x="419028" y="8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2" name="Google Shape;1932;p28"/>
          <p:cNvGrpSpPr/>
          <p:nvPr/>
        </p:nvGrpSpPr>
        <p:grpSpPr>
          <a:xfrm flipH="1">
            <a:off x="-85770" y="4545928"/>
            <a:ext cx="1780115" cy="2559663"/>
            <a:chOff x="6125229" y="3093891"/>
            <a:chExt cx="668864" cy="961773"/>
          </a:xfrm>
        </p:grpSpPr>
        <p:sp>
          <p:nvSpPr>
            <p:cNvPr id="1933" name="Google Shape;1933;p28"/>
            <p:cNvSpPr/>
            <p:nvPr/>
          </p:nvSpPr>
          <p:spPr>
            <a:xfrm>
              <a:off x="6581701" y="3337829"/>
              <a:ext cx="169526" cy="717835"/>
            </a:xfrm>
            <a:custGeom>
              <a:avLst/>
              <a:gdLst/>
              <a:ahLst/>
              <a:cxnLst/>
              <a:rect l="l" t="t" r="r" b="b"/>
              <a:pathLst>
                <a:path w="169526" h="717835" extrusionOk="0">
                  <a:moveTo>
                    <a:pt x="4278" y="505"/>
                  </a:moveTo>
                  <a:cubicBezTo>
                    <a:pt x="963" y="2131"/>
                    <a:pt x="-819" y="7416"/>
                    <a:pt x="369" y="11981"/>
                  </a:cubicBezTo>
                  <a:cubicBezTo>
                    <a:pt x="1119" y="14921"/>
                    <a:pt x="51499" y="215345"/>
                    <a:pt x="52750" y="220411"/>
                  </a:cubicBezTo>
                  <a:cubicBezTo>
                    <a:pt x="68793" y="285926"/>
                    <a:pt x="81270" y="339183"/>
                    <a:pt x="88995" y="375552"/>
                  </a:cubicBezTo>
                  <a:cubicBezTo>
                    <a:pt x="95906" y="408107"/>
                    <a:pt x="135528" y="602589"/>
                    <a:pt x="144816" y="649403"/>
                  </a:cubicBezTo>
                  <a:cubicBezTo>
                    <a:pt x="148068" y="665790"/>
                    <a:pt x="156449" y="708351"/>
                    <a:pt x="157043" y="711447"/>
                  </a:cubicBezTo>
                  <a:cubicBezTo>
                    <a:pt x="157981" y="716138"/>
                    <a:pt x="161484" y="718796"/>
                    <a:pt x="164892" y="717514"/>
                  </a:cubicBezTo>
                  <a:cubicBezTo>
                    <a:pt x="168301" y="716232"/>
                    <a:pt x="170209" y="711416"/>
                    <a:pt x="169302" y="706725"/>
                  </a:cubicBezTo>
                  <a:cubicBezTo>
                    <a:pt x="168676" y="703598"/>
                    <a:pt x="128492" y="502924"/>
                    <a:pt x="127678" y="498984"/>
                  </a:cubicBezTo>
                  <a:cubicBezTo>
                    <a:pt x="117108" y="446697"/>
                    <a:pt x="108165" y="403479"/>
                    <a:pt x="101222" y="370830"/>
                  </a:cubicBezTo>
                  <a:cubicBezTo>
                    <a:pt x="93435" y="334179"/>
                    <a:pt x="81083" y="280735"/>
                    <a:pt x="64977" y="215001"/>
                  </a:cubicBezTo>
                  <a:cubicBezTo>
                    <a:pt x="63726" y="209935"/>
                    <a:pt x="12847" y="8854"/>
                    <a:pt x="12096" y="5883"/>
                  </a:cubicBezTo>
                  <a:cubicBezTo>
                    <a:pt x="10939" y="1318"/>
                    <a:pt x="7593" y="-1122"/>
                    <a:pt x="4278" y="505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28"/>
            <p:cNvSpPr/>
            <p:nvPr/>
          </p:nvSpPr>
          <p:spPr>
            <a:xfrm>
              <a:off x="6369371" y="3093891"/>
              <a:ext cx="424722" cy="412936"/>
            </a:xfrm>
            <a:custGeom>
              <a:avLst/>
              <a:gdLst/>
              <a:ahLst/>
              <a:cxnLst/>
              <a:rect l="l" t="t" r="r" b="b"/>
              <a:pathLst>
                <a:path w="424722" h="412936" extrusionOk="0">
                  <a:moveTo>
                    <a:pt x="222581" y="118634"/>
                  </a:moveTo>
                  <a:cubicBezTo>
                    <a:pt x="222581" y="118634"/>
                    <a:pt x="269333" y="9619"/>
                    <a:pt x="301169" y="25661"/>
                  </a:cubicBezTo>
                  <a:cubicBezTo>
                    <a:pt x="322684" y="36513"/>
                    <a:pt x="295352" y="77980"/>
                    <a:pt x="295352" y="77980"/>
                  </a:cubicBezTo>
                  <a:cubicBezTo>
                    <a:pt x="295352" y="77980"/>
                    <a:pt x="330596" y="32729"/>
                    <a:pt x="352486" y="54807"/>
                  </a:cubicBezTo>
                  <a:cubicBezTo>
                    <a:pt x="380319" y="82890"/>
                    <a:pt x="282562" y="161665"/>
                    <a:pt x="282562" y="161665"/>
                  </a:cubicBezTo>
                  <a:cubicBezTo>
                    <a:pt x="282562" y="161665"/>
                    <a:pt x="383383" y="87080"/>
                    <a:pt x="397519" y="131080"/>
                  </a:cubicBezTo>
                  <a:cubicBezTo>
                    <a:pt x="410778" y="172391"/>
                    <a:pt x="297697" y="201286"/>
                    <a:pt x="297697" y="201286"/>
                  </a:cubicBezTo>
                  <a:cubicBezTo>
                    <a:pt x="297697" y="201286"/>
                    <a:pt x="426945" y="169670"/>
                    <a:pt x="424694" y="218079"/>
                  </a:cubicBezTo>
                  <a:cubicBezTo>
                    <a:pt x="422442" y="266489"/>
                    <a:pt x="303702" y="241378"/>
                    <a:pt x="303702" y="241378"/>
                  </a:cubicBezTo>
                  <a:cubicBezTo>
                    <a:pt x="303702" y="241378"/>
                    <a:pt x="413061" y="299950"/>
                    <a:pt x="393891" y="326719"/>
                  </a:cubicBezTo>
                  <a:cubicBezTo>
                    <a:pt x="376378" y="351206"/>
                    <a:pt x="344356" y="321028"/>
                    <a:pt x="344356" y="321028"/>
                  </a:cubicBezTo>
                  <a:cubicBezTo>
                    <a:pt x="344356" y="321028"/>
                    <a:pt x="363432" y="368561"/>
                    <a:pt x="339852" y="379475"/>
                  </a:cubicBezTo>
                  <a:cubicBezTo>
                    <a:pt x="317712" y="389733"/>
                    <a:pt x="261547" y="297355"/>
                    <a:pt x="261547" y="297355"/>
                  </a:cubicBezTo>
                  <a:cubicBezTo>
                    <a:pt x="261547" y="297355"/>
                    <a:pt x="318838" y="383197"/>
                    <a:pt x="291724" y="398771"/>
                  </a:cubicBezTo>
                  <a:cubicBezTo>
                    <a:pt x="264612" y="414313"/>
                    <a:pt x="237279" y="345170"/>
                    <a:pt x="237279" y="345170"/>
                  </a:cubicBezTo>
                  <a:cubicBezTo>
                    <a:pt x="237279" y="345170"/>
                    <a:pt x="255949" y="412906"/>
                    <a:pt x="217421" y="412937"/>
                  </a:cubicBezTo>
                  <a:cubicBezTo>
                    <a:pt x="182647" y="412968"/>
                    <a:pt x="191278" y="312741"/>
                    <a:pt x="191278" y="312741"/>
                  </a:cubicBezTo>
                  <a:cubicBezTo>
                    <a:pt x="191278" y="312741"/>
                    <a:pt x="173390" y="405369"/>
                    <a:pt x="144370" y="395143"/>
                  </a:cubicBezTo>
                  <a:cubicBezTo>
                    <a:pt x="115349" y="384948"/>
                    <a:pt x="148404" y="291726"/>
                    <a:pt x="148404" y="291726"/>
                  </a:cubicBezTo>
                  <a:cubicBezTo>
                    <a:pt x="148404" y="291726"/>
                    <a:pt x="107093" y="380038"/>
                    <a:pt x="75883" y="357679"/>
                  </a:cubicBezTo>
                  <a:cubicBezTo>
                    <a:pt x="44142" y="334912"/>
                    <a:pt x="120634" y="264363"/>
                    <a:pt x="120634" y="264363"/>
                  </a:cubicBezTo>
                  <a:cubicBezTo>
                    <a:pt x="120634" y="264363"/>
                    <a:pt x="50678" y="334412"/>
                    <a:pt x="32603" y="306361"/>
                  </a:cubicBezTo>
                  <a:cubicBezTo>
                    <a:pt x="16247" y="280968"/>
                    <a:pt x="103247" y="236499"/>
                    <a:pt x="103247" y="236499"/>
                  </a:cubicBezTo>
                  <a:cubicBezTo>
                    <a:pt x="103247" y="236499"/>
                    <a:pt x="11244" y="280093"/>
                    <a:pt x="799" y="240158"/>
                  </a:cubicBezTo>
                  <a:cubicBezTo>
                    <a:pt x="-10397" y="197409"/>
                    <a:pt x="99807" y="190967"/>
                    <a:pt x="99807" y="190967"/>
                  </a:cubicBezTo>
                  <a:cubicBezTo>
                    <a:pt x="99807" y="190967"/>
                    <a:pt x="1862" y="196908"/>
                    <a:pt x="3395" y="162133"/>
                  </a:cubicBezTo>
                  <a:cubicBezTo>
                    <a:pt x="5740" y="108595"/>
                    <a:pt x="120102" y="151751"/>
                    <a:pt x="120102" y="151751"/>
                  </a:cubicBezTo>
                  <a:cubicBezTo>
                    <a:pt x="120102" y="151751"/>
                    <a:pt x="28631" y="105187"/>
                    <a:pt x="65626" y="64533"/>
                  </a:cubicBezTo>
                  <a:cubicBezTo>
                    <a:pt x="93896" y="33448"/>
                    <a:pt x="142024" y="110597"/>
                    <a:pt x="142024" y="110597"/>
                  </a:cubicBezTo>
                  <a:cubicBezTo>
                    <a:pt x="142024" y="110597"/>
                    <a:pt x="93552" y="39359"/>
                    <a:pt x="129828" y="23097"/>
                  </a:cubicBezTo>
                  <a:cubicBezTo>
                    <a:pt x="164415" y="7618"/>
                    <a:pt x="191122" y="117008"/>
                    <a:pt x="191122" y="117008"/>
                  </a:cubicBezTo>
                  <a:cubicBezTo>
                    <a:pt x="191122" y="117008"/>
                    <a:pt x="157066" y="1738"/>
                    <a:pt x="213450" y="18"/>
                  </a:cubicBezTo>
                  <a:cubicBezTo>
                    <a:pt x="269834" y="-1702"/>
                    <a:pt x="222581" y="118634"/>
                    <a:pt x="222581" y="1186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28"/>
            <p:cNvSpPr/>
            <p:nvPr/>
          </p:nvSpPr>
          <p:spPr>
            <a:xfrm>
              <a:off x="6548859" y="3267501"/>
              <a:ext cx="65671" cy="65671"/>
            </a:xfrm>
            <a:custGeom>
              <a:avLst/>
              <a:gdLst/>
              <a:ahLst/>
              <a:cxnLst/>
              <a:rect l="l" t="t" r="r" b="b"/>
              <a:pathLst>
                <a:path w="65671" h="65671" extrusionOk="0">
                  <a:moveTo>
                    <a:pt x="65672" y="32836"/>
                  </a:moveTo>
                  <a:cubicBezTo>
                    <a:pt x="65672" y="50970"/>
                    <a:pt x="50970" y="65672"/>
                    <a:pt x="32836" y="65672"/>
                  </a:cubicBezTo>
                  <a:cubicBezTo>
                    <a:pt x="14701" y="65672"/>
                    <a:pt x="0" y="50970"/>
                    <a:pt x="0" y="32836"/>
                  </a:cubicBezTo>
                  <a:cubicBezTo>
                    <a:pt x="0" y="14701"/>
                    <a:pt x="14701" y="0"/>
                    <a:pt x="32836" y="0"/>
                  </a:cubicBezTo>
                  <a:cubicBezTo>
                    <a:pt x="50970" y="0"/>
                    <a:pt x="65672" y="14701"/>
                    <a:pt x="65672" y="328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8"/>
            <p:cNvSpPr/>
            <p:nvPr/>
          </p:nvSpPr>
          <p:spPr>
            <a:xfrm>
              <a:off x="6370961" y="3639859"/>
              <a:ext cx="360799" cy="415756"/>
            </a:xfrm>
            <a:custGeom>
              <a:avLst/>
              <a:gdLst/>
              <a:ahLst/>
              <a:cxnLst/>
              <a:rect l="l" t="t" r="r" b="b"/>
              <a:pathLst>
                <a:path w="360799" h="415756" extrusionOk="0">
                  <a:moveTo>
                    <a:pt x="1992" y="1659"/>
                  </a:moveTo>
                  <a:cubicBezTo>
                    <a:pt x="-572" y="4067"/>
                    <a:pt x="-666" y="8288"/>
                    <a:pt x="1742" y="10853"/>
                  </a:cubicBezTo>
                  <a:cubicBezTo>
                    <a:pt x="3305" y="12510"/>
                    <a:pt x="107973" y="125653"/>
                    <a:pt x="110600" y="128530"/>
                  </a:cubicBezTo>
                  <a:cubicBezTo>
                    <a:pt x="144437" y="165682"/>
                    <a:pt x="171425" y="196109"/>
                    <a:pt x="189094" y="217218"/>
                  </a:cubicBezTo>
                  <a:cubicBezTo>
                    <a:pt x="204917" y="236106"/>
                    <a:pt x="298015" y="349625"/>
                    <a:pt x="320187" y="377051"/>
                  </a:cubicBezTo>
                  <a:cubicBezTo>
                    <a:pt x="327942" y="386651"/>
                    <a:pt x="348050" y="411606"/>
                    <a:pt x="349520" y="413420"/>
                  </a:cubicBezTo>
                  <a:cubicBezTo>
                    <a:pt x="351741" y="416172"/>
                    <a:pt x="355743" y="416516"/>
                    <a:pt x="358464" y="414327"/>
                  </a:cubicBezTo>
                  <a:cubicBezTo>
                    <a:pt x="361216" y="412107"/>
                    <a:pt x="361560" y="408104"/>
                    <a:pt x="359371" y="405383"/>
                  </a:cubicBezTo>
                  <a:cubicBezTo>
                    <a:pt x="357901" y="403538"/>
                    <a:pt x="262458" y="286142"/>
                    <a:pt x="260582" y="283828"/>
                  </a:cubicBezTo>
                  <a:cubicBezTo>
                    <a:pt x="235627" y="253275"/>
                    <a:pt x="214800" y="228101"/>
                    <a:pt x="198944" y="209150"/>
                  </a:cubicBezTo>
                  <a:cubicBezTo>
                    <a:pt x="181119" y="187885"/>
                    <a:pt x="154194" y="157269"/>
                    <a:pt x="120232" y="119993"/>
                  </a:cubicBezTo>
                  <a:cubicBezTo>
                    <a:pt x="117606" y="117116"/>
                    <a:pt x="12281" y="3723"/>
                    <a:pt x="10717" y="2065"/>
                  </a:cubicBezTo>
                  <a:cubicBezTo>
                    <a:pt x="8340" y="-468"/>
                    <a:pt x="4556" y="-750"/>
                    <a:pt x="1992" y="165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8"/>
            <p:cNvSpPr/>
            <p:nvPr/>
          </p:nvSpPr>
          <p:spPr>
            <a:xfrm>
              <a:off x="6125229" y="3446356"/>
              <a:ext cx="426151" cy="401379"/>
            </a:xfrm>
            <a:custGeom>
              <a:avLst/>
              <a:gdLst/>
              <a:ahLst/>
              <a:cxnLst/>
              <a:rect l="l" t="t" r="r" b="b"/>
              <a:pathLst>
                <a:path w="426151" h="401379" extrusionOk="0">
                  <a:moveTo>
                    <a:pt x="185461" y="116731"/>
                  </a:moveTo>
                  <a:cubicBezTo>
                    <a:pt x="185461" y="116731"/>
                    <a:pt x="184491" y="-1885"/>
                    <a:pt x="220079" y="23"/>
                  </a:cubicBezTo>
                  <a:cubicBezTo>
                    <a:pt x="244159" y="1305"/>
                    <a:pt x="235778" y="50277"/>
                    <a:pt x="235778" y="50277"/>
                  </a:cubicBezTo>
                  <a:cubicBezTo>
                    <a:pt x="235778" y="50277"/>
                    <a:pt x="249882" y="-5325"/>
                    <a:pt x="278809" y="6121"/>
                  </a:cubicBezTo>
                  <a:cubicBezTo>
                    <a:pt x="315585" y="20663"/>
                    <a:pt x="257669" y="132054"/>
                    <a:pt x="257669" y="132054"/>
                  </a:cubicBezTo>
                  <a:cubicBezTo>
                    <a:pt x="257669" y="132054"/>
                    <a:pt x="320057" y="23258"/>
                    <a:pt x="350672" y="57876"/>
                  </a:cubicBezTo>
                  <a:cubicBezTo>
                    <a:pt x="379411" y="90400"/>
                    <a:pt x="287440" y="162263"/>
                    <a:pt x="287440" y="162263"/>
                  </a:cubicBezTo>
                  <a:cubicBezTo>
                    <a:pt x="287440" y="162263"/>
                    <a:pt x="393108" y="81393"/>
                    <a:pt x="410465" y="126644"/>
                  </a:cubicBezTo>
                  <a:cubicBezTo>
                    <a:pt x="427821" y="171895"/>
                    <a:pt x="309017" y="196569"/>
                    <a:pt x="309017" y="196569"/>
                  </a:cubicBezTo>
                  <a:cubicBezTo>
                    <a:pt x="309017" y="196569"/>
                    <a:pt x="432668" y="206295"/>
                    <a:pt x="425882" y="238536"/>
                  </a:cubicBezTo>
                  <a:cubicBezTo>
                    <a:pt x="419658" y="267995"/>
                    <a:pt x="378223" y="253203"/>
                    <a:pt x="378223" y="253203"/>
                  </a:cubicBezTo>
                  <a:cubicBezTo>
                    <a:pt x="378223" y="253203"/>
                    <a:pt x="414780" y="289072"/>
                    <a:pt x="397549" y="308523"/>
                  </a:cubicBezTo>
                  <a:cubicBezTo>
                    <a:pt x="381381" y="326786"/>
                    <a:pt x="292850" y="264742"/>
                    <a:pt x="292850" y="264742"/>
                  </a:cubicBezTo>
                  <a:cubicBezTo>
                    <a:pt x="292850" y="264742"/>
                    <a:pt x="379786" y="320376"/>
                    <a:pt x="361211" y="345487"/>
                  </a:cubicBezTo>
                  <a:cubicBezTo>
                    <a:pt x="342635" y="370630"/>
                    <a:pt x="289848" y="318249"/>
                    <a:pt x="289848" y="318249"/>
                  </a:cubicBezTo>
                  <a:cubicBezTo>
                    <a:pt x="289848" y="318249"/>
                    <a:pt x="334129" y="372819"/>
                    <a:pt x="298854" y="388299"/>
                  </a:cubicBezTo>
                  <a:cubicBezTo>
                    <a:pt x="267019" y="402277"/>
                    <a:pt x="234684" y="307022"/>
                    <a:pt x="234684" y="307022"/>
                  </a:cubicBezTo>
                  <a:cubicBezTo>
                    <a:pt x="234684" y="307022"/>
                    <a:pt x="255479" y="399025"/>
                    <a:pt x="224801" y="401340"/>
                  </a:cubicBezTo>
                  <a:cubicBezTo>
                    <a:pt x="194123" y="403654"/>
                    <a:pt x="186962" y="304990"/>
                    <a:pt x="186962" y="304990"/>
                  </a:cubicBezTo>
                  <a:cubicBezTo>
                    <a:pt x="186962" y="304990"/>
                    <a:pt x="184585" y="402465"/>
                    <a:pt x="147027" y="394491"/>
                  </a:cubicBezTo>
                  <a:cubicBezTo>
                    <a:pt x="108813" y="386391"/>
                    <a:pt x="150530" y="291074"/>
                    <a:pt x="150530" y="291074"/>
                  </a:cubicBezTo>
                  <a:cubicBezTo>
                    <a:pt x="150530" y="291074"/>
                    <a:pt x="114598" y="383295"/>
                    <a:pt x="86797" y="364876"/>
                  </a:cubicBezTo>
                  <a:cubicBezTo>
                    <a:pt x="61623" y="348208"/>
                    <a:pt x="123448" y="272529"/>
                    <a:pt x="123448" y="272529"/>
                  </a:cubicBezTo>
                  <a:cubicBezTo>
                    <a:pt x="123448" y="272529"/>
                    <a:pt x="56682" y="349396"/>
                    <a:pt x="31070" y="317029"/>
                  </a:cubicBezTo>
                  <a:cubicBezTo>
                    <a:pt x="3676" y="282380"/>
                    <a:pt x="101964" y="232219"/>
                    <a:pt x="101964" y="232219"/>
                  </a:cubicBezTo>
                  <a:cubicBezTo>
                    <a:pt x="101964" y="232219"/>
                    <a:pt x="14652" y="277001"/>
                    <a:pt x="2081" y="244541"/>
                  </a:cubicBezTo>
                  <a:cubicBezTo>
                    <a:pt x="-17277" y="194568"/>
                    <a:pt x="104810" y="188188"/>
                    <a:pt x="104810" y="188188"/>
                  </a:cubicBezTo>
                  <a:cubicBezTo>
                    <a:pt x="104810" y="188188"/>
                    <a:pt x="2331" y="182277"/>
                    <a:pt x="19874" y="130178"/>
                  </a:cubicBezTo>
                  <a:cubicBezTo>
                    <a:pt x="33290" y="90368"/>
                    <a:pt x="108344" y="141655"/>
                    <a:pt x="108344" y="141655"/>
                  </a:cubicBezTo>
                  <a:cubicBezTo>
                    <a:pt x="108344" y="141655"/>
                    <a:pt x="35323" y="95872"/>
                    <a:pt x="62029" y="66414"/>
                  </a:cubicBezTo>
                  <a:cubicBezTo>
                    <a:pt x="87485" y="38331"/>
                    <a:pt x="155877" y="127801"/>
                    <a:pt x="155877" y="127801"/>
                  </a:cubicBezTo>
                  <a:cubicBezTo>
                    <a:pt x="155877" y="127801"/>
                    <a:pt x="78416" y="35892"/>
                    <a:pt x="129327" y="11688"/>
                  </a:cubicBezTo>
                  <a:cubicBezTo>
                    <a:pt x="180332" y="-12486"/>
                    <a:pt x="185461" y="116731"/>
                    <a:pt x="185461" y="116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28"/>
            <p:cNvSpPr/>
            <p:nvPr/>
          </p:nvSpPr>
          <p:spPr>
            <a:xfrm>
              <a:off x="6303726" y="3614789"/>
              <a:ext cx="65683" cy="65683"/>
            </a:xfrm>
            <a:custGeom>
              <a:avLst/>
              <a:gdLst/>
              <a:ahLst/>
              <a:cxnLst/>
              <a:rect l="l" t="t" r="r" b="b"/>
              <a:pathLst>
                <a:path w="65683" h="65683" extrusionOk="0">
                  <a:moveTo>
                    <a:pt x="2773" y="46023"/>
                  </a:moveTo>
                  <a:cubicBezTo>
                    <a:pt x="-4513" y="29417"/>
                    <a:pt x="3055" y="10029"/>
                    <a:pt x="19660" y="2773"/>
                  </a:cubicBezTo>
                  <a:cubicBezTo>
                    <a:pt x="36266" y="-4513"/>
                    <a:pt x="55623" y="3055"/>
                    <a:pt x="62910" y="19660"/>
                  </a:cubicBezTo>
                  <a:cubicBezTo>
                    <a:pt x="70196" y="36266"/>
                    <a:pt x="62628" y="55655"/>
                    <a:pt x="46023" y="62910"/>
                  </a:cubicBezTo>
                  <a:cubicBezTo>
                    <a:pt x="29417" y="70196"/>
                    <a:pt x="10060" y="62628"/>
                    <a:pt x="2773" y="460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339653-F529-9EDC-0582-905A1AEC3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49" y="31700"/>
            <a:ext cx="55468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75" name="Google Shape;1875;p28"/>
          <p:cNvGrpSpPr/>
          <p:nvPr/>
        </p:nvGrpSpPr>
        <p:grpSpPr>
          <a:xfrm rot="-200005" flipH="1">
            <a:off x="10073658" y="4204297"/>
            <a:ext cx="2331504" cy="2955157"/>
            <a:chOff x="1155112" y="3602342"/>
            <a:chExt cx="618752" cy="784241"/>
          </a:xfrm>
        </p:grpSpPr>
        <p:sp>
          <p:nvSpPr>
            <p:cNvPr id="1876" name="Google Shape;1876;p28"/>
            <p:cNvSpPr/>
            <p:nvPr/>
          </p:nvSpPr>
          <p:spPr>
            <a:xfrm>
              <a:off x="1546960" y="3621011"/>
              <a:ext cx="219805" cy="271817"/>
            </a:xfrm>
            <a:custGeom>
              <a:avLst/>
              <a:gdLst/>
              <a:ahLst/>
              <a:cxnLst/>
              <a:rect l="l" t="t" r="r" b="b"/>
              <a:pathLst>
                <a:path w="219805" h="271817" extrusionOk="0">
                  <a:moveTo>
                    <a:pt x="24" y="271818"/>
                  </a:moveTo>
                  <a:cubicBezTo>
                    <a:pt x="24" y="271818"/>
                    <a:pt x="-2728" y="162740"/>
                    <a:pt x="50341" y="104387"/>
                  </a:cubicBezTo>
                  <a:cubicBezTo>
                    <a:pt x="129804" y="16981"/>
                    <a:pt x="219806" y="0"/>
                    <a:pt x="219806" y="0"/>
                  </a:cubicBezTo>
                  <a:cubicBezTo>
                    <a:pt x="219806" y="0"/>
                    <a:pt x="211894" y="101916"/>
                    <a:pt x="177588" y="159144"/>
                  </a:cubicBezTo>
                  <a:cubicBezTo>
                    <a:pt x="119547" y="255963"/>
                    <a:pt x="24" y="271818"/>
                    <a:pt x="24" y="27181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8"/>
            <p:cNvSpPr/>
            <p:nvPr/>
          </p:nvSpPr>
          <p:spPr>
            <a:xfrm>
              <a:off x="1264139" y="3762424"/>
              <a:ext cx="167686" cy="274288"/>
            </a:xfrm>
            <a:custGeom>
              <a:avLst/>
              <a:gdLst/>
              <a:ahLst/>
              <a:cxnLst/>
              <a:rect l="l" t="t" r="r" b="b"/>
              <a:pathLst>
                <a:path w="167686" h="274288" extrusionOk="0">
                  <a:moveTo>
                    <a:pt x="164729" y="274289"/>
                  </a:moveTo>
                  <a:cubicBezTo>
                    <a:pt x="164729" y="274289"/>
                    <a:pt x="73884" y="250710"/>
                    <a:pt x="40360" y="186226"/>
                  </a:cubicBezTo>
                  <a:cubicBezTo>
                    <a:pt x="-9863" y="89658"/>
                    <a:pt x="988" y="0"/>
                    <a:pt x="988" y="0"/>
                  </a:cubicBezTo>
                  <a:cubicBezTo>
                    <a:pt x="988" y="0"/>
                    <a:pt x="83015" y="31991"/>
                    <a:pt x="120792" y="78368"/>
                  </a:cubicBezTo>
                  <a:cubicBezTo>
                    <a:pt x="184712" y="156799"/>
                    <a:pt x="164729" y="274289"/>
                    <a:pt x="164729" y="274289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8"/>
            <p:cNvSpPr/>
            <p:nvPr/>
          </p:nvSpPr>
          <p:spPr>
            <a:xfrm>
              <a:off x="1479061" y="3887445"/>
              <a:ext cx="294803" cy="155550"/>
            </a:xfrm>
            <a:custGeom>
              <a:avLst/>
              <a:gdLst/>
              <a:ahLst/>
              <a:cxnLst/>
              <a:rect l="l" t="t" r="r" b="b"/>
              <a:pathLst>
                <a:path w="294803" h="155550" extrusionOk="0">
                  <a:moveTo>
                    <a:pt x="0" y="149268"/>
                  </a:moveTo>
                  <a:cubicBezTo>
                    <a:pt x="0" y="149268"/>
                    <a:pt x="8099" y="58516"/>
                    <a:pt x="89908" y="26524"/>
                  </a:cubicBezTo>
                  <a:cubicBezTo>
                    <a:pt x="195921" y="-14943"/>
                    <a:pt x="294803" y="4602"/>
                    <a:pt x="294803" y="4602"/>
                  </a:cubicBezTo>
                  <a:cubicBezTo>
                    <a:pt x="294803" y="4602"/>
                    <a:pt x="273163" y="71931"/>
                    <a:pt x="175468" y="128909"/>
                  </a:cubicBezTo>
                  <a:cubicBezTo>
                    <a:pt x="100259" y="172753"/>
                    <a:pt x="0" y="149268"/>
                    <a:pt x="0" y="14926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8"/>
            <p:cNvSpPr/>
            <p:nvPr/>
          </p:nvSpPr>
          <p:spPr>
            <a:xfrm>
              <a:off x="1336073" y="3602342"/>
              <a:ext cx="185021" cy="285108"/>
            </a:xfrm>
            <a:custGeom>
              <a:avLst/>
              <a:gdLst/>
              <a:ahLst/>
              <a:cxnLst/>
              <a:rect l="l" t="t" r="r" b="b"/>
              <a:pathLst>
                <a:path w="185021" h="285108" extrusionOk="0">
                  <a:moveTo>
                    <a:pt x="166942" y="285109"/>
                  </a:moveTo>
                  <a:cubicBezTo>
                    <a:pt x="166942" y="285109"/>
                    <a:pt x="211130" y="205458"/>
                    <a:pt x="161344" y="133063"/>
                  </a:cubicBezTo>
                  <a:cubicBezTo>
                    <a:pt x="96829" y="39278"/>
                    <a:pt x="3982" y="0"/>
                    <a:pt x="3982" y="0"/>
                  </a:cubicBezTo>
                  <a:cubicBezTo>
                    <a:pt x="3982" y="0"/>
                    <a:pt x="-15876" y="67861"/>
                    <a:pt x="33097" y="169839"/>
                  </a:cubicBezTo>
                  <a:cubicBezTo>
                    <a:pt x="70780" y="248333"/>
                    <a:pt x="166942" y="285109"/>
                    <a:pt x="166942" y="285109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8"/>
            <p:cNvSpPr/>
            <p:nvPr/>
          </p:nvSpPr>
          <p:spPr>
            <a:xfrm>
              <a:off x="1428619" y="4078706"/>
              <a:ext cx="310064" cy="136976"/>
            </a:xfrm>
            <a:custGeom>
              <a:avLst/>
              <a:gdLst/>
              <a:ahLst/>
              <a:cxnLst/>
              <a:rect l="l" t="t" r="r" b="b"/>
              <a:pathLst>
                <a:path w="310064" h="136976" extrusionOk="0">
                  <a:moveTo>
                    <a:pt x="0" y="102391"/>
                  </a:moveTo>
                  <a:cubicBezTo>
                    <a:pt x="0" y="102391"/>
                    <a:pt x="13603" y="4165"/>
                    <a:pt x="103449" y="350"/>
                  </a:cubicBezTo>
                  <a:cubicBezTo>
                    <a:pt x="176219" y="-2715"/>
                    <a:pt x="224128" y="15048"/>
                    <a:pt x="251741" y="26744"/>
                  </a:cubicBezTo>
                  <a:cubicBezTo>
                    <a:pt x="279355" y="38440"/>
                    <a:pt x="310064" y="37595"/>
                    <a:pt x="310064" y="37595"/>
                  </a:cubicBezTo>
                  <a:cubicBezTo>
                    <a:pt x="310064" y="37595"/>
                    <a:pt x="226255" y="112242"/>
                    <a:pt x="108077" y="134664"/>
                  </a:cubicBezTo>
                  <a:cubicBezTo>
                    <a:pt x="40060" y="147548"/>
                    <a:pt x="0" y="102391"/>
                    <a:pt x="0" y="102391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28"/>
            <p:cNvSpPr/>
            <p:nvPr/>
          </p:nvSpPr>
          <p:spPr>
            <a:xfrm>
              <a:off x="1368419" y="4249577"/>
              <a:ext cx="310064" cy="136985"/>
            </a:xfrm>
            <a:custGeom>
              <a:avLst/>
              <a:gdLst/>
              <a:ahLst/>
              <a:cxnLst/>
              <a:rect l="l" t="t" r="r" b="b"/>
              <a:pathLst>
                <a:path w="310064" h="136985" extrusionOk="0">
                  <a:moveTo>
                    <a:pt x="0" y="102391"/>
                  </a:moveTo>
                  <a:cubicBezTo>
                    <a:pt x="0" y="102391"/>
                    <a:pt x="13603" y="4165"/>
                    <a:pt x="103449" y="350"/>
                  </a:cubicBezTo>
                  <a:cubicBezTo>
                    <a:pt x="176219" y="-2715"/>
                    <a:pt x="224128" y="15048"/>
                    <a:pt x="251741" y="26743"/>
                  </a:cubicBezTo>
                  <a:cubicBezTo>
                    <a:pt x="279355" y="38439"/>
                    <a:pt x="310064" y="37595"/>
                    <a:pt x="310064" y="37595"/>
                  </a:cubicBezTo>
                  <a:cubicBezTo>
                    <a:pt x="310064" y="37595"/>
                    <a:pt x="226255" y="112242"/>
                    <a:pt x="108077" y="134664"/>
                  </a:cubicBezTo>
                  <a:cubicBezTo>
                    <a:pt x="40060" y="147579"/>
                    <a:pt x="0" y="102391"/>
                    <a:pt x="0" y="102391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28"/>
            <p:cNvSpPr/>
            <p:nvPr/>
          </p:nvSpPr>
          <p:spPr>
            <a:xfrm>
              <a:off x="1155112" y="3981392"/>
              <a:ext cx="218038" cy="247103"/>
            </a:xfrm>
            <a:custGeom>
              <a:avLst/>
              <a:gdLst/>
              <a:ahLst/>
              <a:cxnLst/>
              <a:rect l="l" t="t" r="r" b="b"/>
              <a:pathLst>
                <a:path w="218038" h="247103" extrusionOk="0">
                  <a:moveTo>
                    <a:pt x="199079" y="246425"/>
                  </a:moveTo>
                  <a:cubicBezTo>
                    <a:pt x="199079" y="246425"/>
                    <a:pt x="250709" y="161740"/>
                    <a:pt x="183568" y="101947"/>
                  </a:cubicBezTo>
                  <a:cubicBezTo>
                    <a:pt x="129186" y="53507"/>
                    <a:pt x="80839" y="36964"/>
                    <a:pt x="52037" y="28520"/>
                  </a:cubicBezTo>
                  <a:cubicBezTo>
                    <a:pt x="23235" y="20077"/>
                    <a:pt x="0" y="0"/>
                    <a:pt x="0" y="0"/>
                  </a:cubicBezTo>
                  <a:cubicBezTo>
                    <a:pt x="0" y="0"/>
                    <a:pt x="17638" y="110860"/>
                    <a:pt x="94942" y="202988"/>
                  </a:cubicBezTo>
                  <a:cubicBezTo>
                    <a:pt x="139474" y="256026"/>
                    <a:pt x="199079" y="246425"/>
                    <a:pt x="199079" y="246425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28"/>
            <p:cNvSpPr/>
            <p:nvPr/>
          </p:nvSpPr>
          <p:spPr>
            <a:xfrm>
              <a:off x="1331459" y="3890978"/>
              <a:ext cx="217532" cy="495605"/>
            </a:xfrm>
            <a:custGeom>
              <a:avLst/>
              <a:gdLst/>
              <a:ahLst/>
              <a:cxnLst/>
              <a:rect l="l" t="t" r="r" b="b"/>
              <a:pathLst>
                <a:path w="217532" h="495605" extrusionOk="0">
                  <a:moveTo>
                    <a:pt x="216807" y="444"/>
                  </a:moveTo>
                  <a:cubicBezTo>
                    <a:pt x="215963" y="-244"/>
                    <a:pt x="214681" y="-119"/>
                    <a:pt x="213993" y="725"/>
                  </a:cubicBezTo>
                  <a:cubicBezTo>
                    <a:pt x="213711" y="1069"/>
                    <a:pt x="209740" y="6167"/>
                    <a:pt x="208051" y="8356"/>
                  </a:cubicBezTo>
                  <a:cubicBezTo>
                    <a:pt x="203298" y="14610"/>
                    <a:pt x="197919" y="21865"/>
                    <a:pt x="192227" y="30090"/>
                  </a:cubicBezTo>
                  <a:cubicBezTo>
                    <a:pt x="175966" y="53607"/>
                    <a:pt x="159673" y="79969"/>
                    <a:pt x="144506" y="108865"/>
                  </a:cubicBezTo>
                  <a:cubicBezTo>
                    <a:pt x="128182" y="139981"/>
                    <a:pt x="114203" y="172129"/>
                    <a:pt x="103008" y="204871"/>
                  </a:cubicBezTo>
                  <a:cubicBezTo>
                    <a:pt x="91093" y="239739"/>
                    <a:pt x="53504" y="354539"/>
                    <a:pt x="47374" y="372584"/>
                  </a:cubicBezTo>
                  <a:cubicBezTo>
                    <a:pt x="27673" y="430844"/>
                    <a:pt x="13350" y="467933"/>
                    <a:pt x="216" y="492856"/>
                  </a:cubicBezTo>
                  <a:cubicBezTo>
                    <a:pt x="-285" y="493795"/>
                    <a:pt x="122" y="494889"/>
                    <a:pt x="1060" y="495390"/>
                  </a:cubicBezTo>
                  <a:cubicBezTo>
                    <a:pt x="1998" y="495890"/>
                    <a:pt x="3093" y="495484"/>
                    <a:pt x="3593" y="494545"/>
                  </a:cubicBezTo>
                  <a:cubicBezTo>
                    <a:pt x="16853" y="469371"/>
                    <a:pt x="31238" y="432157"/>
                    <a:pt x="51033" y="373709"/>
                  </a:cubicBezTo>
                  <a:cubicBezTo>
                    <a:pt x="57162" y="355634"/>
                    <a:pt x="94752" y="241146"/>
                    <a:pt x="106666" y="206278"/>
                  </a:cubicBezTo>
                  <a:cubicBezTo>
                    <a:pt x="117799" y="173724"/>
                    <a:pt x="131934" y="141826"/>
                    <a:pt x="148165" y="110835"/>
                  </a:cubicBezTo>
                  <a:cubicBezTo>
                    <a:pt x="163238" y="82096"/>
                    <a:pt x="179437" y="55733"/>
                    <a:pt x="195605" y="32342"/>
                  </a:cubicBezTo>
                  <a:cubicBezTo>
                    <a:pt x="201265" y="24148"/>
                    <a:pt x="206425" y="16799"/>
                    <a:pt x="211147" y="10607"/>
                  </a:cubicBezTo>
                  <a:cubicBezTo>
                    <a:pt x="213961" y="6886"/>
                    <a:pt x="216025" y="4290"/>
                    <a:pt x="217089" y="2977"/>
                  </a:cubicBezTo>
                  <a:cubicBezTo>
                    <a:pt x="217777" y="2133"/>
                    <a:pt x="217652" y="1101"/>
                    <a:pt x="216807" y="44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28"/>
            <p:cNvSpPr/>
            <p:nvPr/>
          </p:nvSpPr>
          <p:spPr>
            <a:xfrm>
              <a:off x="1448464" y="4034699"/>
              <a:ext cx="32453" cy="26512"/>
            </a:xfrm>
            <a:custGeom>
              <a:avLst/>
              <a:gdLst/>
              <a:ahLst/>
              <a:cxnLst/>
              <a:rect l="l" t="t" r="r" b="b"/>
              <a:pathLst>
                <a:path w="32453" h="26512" extrusionOk="0">
                  <a:moveTo>
                    <a:pt x="29783" y="138"/>
                  </a:moveTo>
                  <a:cubicBezTo>
                    <a:pt x="29314" y="326"/>
                    <a:pt x="21840" y="3671"/>
                    <a:pt x="18494" y="5204"/>
                  </a:cubicBezTo>
                  <a:cubicBezTo>
                    <a:pt x="14397" y="7080"/>
                    <a:pt x="10864" y="9645"/>
                    <a:pt x="7768" y="12834"/>
                  </a:cubicBezTo>
                  <a:cubicBezTo>
                    <a:pt x="5485" y="15180"/>
                    <a:pt x="3640" y="17650"/>
                    <a:pt x="2107" y="20183"/>
                  </a:cubicBezTo>
                  <a:cubicBezTo>
                    <a:pt x="1169" y="21716"/>
                    <a:pt x="450" y="23123"/>
                    <a:pt x="137" y="23842"/>
                  </a:cubicBezTo>
                  <a:cubicBezTo>
                    <a:pt x="-269" y="24843"/>
                    <a:pt x="262" y="25969"/>
                    <a:pt x="1263" y="26375"/>
                  </a:cubicBezTo>
                  <a:cubicBezTo>
                    <a:pt x="2264" y="26782"/>
                    <a:pt x="3390" y="26250"/>
                    <a:pt x="3796" y="25249"/>
                  </a:cubicBezTo>
                  <a:cubicBezTo>
                    <a:pt x="4046" y="24686"/>
                    <a:pt x="4390" y="23780"/>
                    <a:pt x="5203" y="22435"/>
                  </a:cubicBezTo>
                  <a:cubicBezTo>
                    <a:pt x="6579" y="20152"/>
                    <a:pt x="8487" y="17775"/>
                    <a:pt x="10582" y="15649"/>
                  </a:cubicBezTo>
                  <a:cubicBezTo>
                    <a:pt x="13365" y="12803"/>
                    <a:pt x="16555" y="10552"/>
                    <a:pt x="20183" y="8863"/>
                  </a:cubicBezTo>
                  <a:cubicBezTo>
                    <a:pt x="23498" y="7330"/>
                    <a:pt x="30753" y="3953"/>
                    <a:pt x="31191" y="3765"/>
                  </a:cubicBezTo>
                  <a:cubicBezTo>
                    <a:pt x="32191" y="3359"/>
                    <a:pt x="32723" y="2233"/>
                    <a:pt x="32316" y="1232"/>
                  </a:cubicBezTo>
                  <a:cubicBezTo>
                    <a:pt x="31910" y="263"/>
                    <a:pt x="30784" y="-269"/>
                    <a:pt x="29783" y="13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28"/>
            <p:cNvSpPr/>
            <p:nvPr/>
          </p:nvSpPr>
          <p:spPr>
            <a:xfrm>
              <a:off x="1397598" y="4179021"/>
              <a:ext cx="33014" cy="30170"/>
            </a:xfrm>
            <a:custGeom>
              <a:avLst/>
              <a:gdLst/>
              <a:ahLst/>
              <a:cxnLst/>
              <a:rect l="l" t="t" r="r" b="b"/>
              <a:pathLst>
                <a:path w="33014" h="30170" extrusionOk="0">
                  <a:moveTo>
                    <a:pt x="30395" y="74"/>
                  </a:moveTo>
                  <a:cubicBezTo>
                    <a:pt x="29770" y="262"/>
                    <a:pt x="28675" y="668"/>
                    <a:pt x="27299" y="1200"/>
                  </a:cubicBezTo>
                  <a:cubicBezTo>
                    <a:pt x="25016" y="2075"/>
                    <a:pt x="22671" y="3201"/>
                    <a:pt x="20513" y="4295"/>
                  </a:cubicBezTo>
                  <a:cubicBezTo>
                    <a:pt x="17355" y="5922"/>
                    <a:pt x="15009" y="7548"/>
                    <a:pt x="13164" y="9362"/>
                  </a:cubicBezTo>
                  <a:cubicBezTo>
                    <a:pt x="9130" y="13396"/>
                    <a:pt x="5596" y="17586"/>
                    <a:pt x="3001" y="21777"/>
                  </a:cubicBezTo>
                  <a:cubicBezTo>
                    <a:pt x="1437" y="24310"/>
                    <a:pt x="655" y="26280"/>
                    <a:pt x="186" y="27437"/>
                  </a:cubicBezTo>
                  <a:cubicBezTo>
                    <a:pt x="-220" y="28438"/>
                    <a:pt x="30" y="29564"/>
                    <a:pt x="1030" y="29970"/>
                  </a:cubicBezTo>
                  <a:cubicBezTo>
                    <a:pt x="2031" y="30408"/>
                    <a:pt x="3157" y="30126"/>
                    <a:pt x="3563" y="29126"/>
                  </a:cubicBezTo>
                  <a:cubicBezTo>
                    <a:pt x="3970" y="28156"/>
                    <a:pt x="4908" y="26405"/>
                    <a:pt x="6378" y="24060"/>
                  </a:cubicBezTo>
                  <a:cubicBezTo>
                    <a:pt x="8848" y="20119"/>
                    <a:pt x="11882" y="16023"/>
                    <a:pt x="15697" y="12207"/>
                  </a:cubicBezTo>
                  <a:cubicBezTo>
                    <a:pt x="17198" y="10706"/>
                    <a:pt x="19637" y="9143"/>
                    <a:pt x="22483" y="7704"/>
                  </a:cubicBezTo>
                  <a:cubicBezTo>
                    <a:pt x="24485" y="6672"/>
                    <a:pt x="26549" y="5703"/>
                    <a:pt x="28706" y="4890"/>
                  </a:cubicBezTo>
                  <a:cubicBezTo>
                    <a:pt x="29989" y="4389"/>
                    <a:pt x="30958" y="4233"/>
                    <a:pt x="31521" y="4045"/>
                  </a:cubicBezTo>
                  <a:cubicBezTo>
                    <a:pt x="32553" y="3733"/>
                    <a:pt x="33272" y="2544"/>
                    <a:pt x="32928" y="1512"/>
                  </a:cubicBezTo>
                  <a:cubicBezTo>
                    <a:pt x="32615" y="480"/>
                    <a:pt x="31427" y="-239"/>
                    <a:pt x="30395" y="7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28"/>
            <p:cNvSpPr/>
            <p:nvPr/>
          </p:nvSpPr>
          <p:spPr>
            <a:xfrm>
              <a:off x="1337385" y="4349911"/>
              <a:ext cx="33028" cy="30214"/>
            </a:xfrm>
            <a:custGeom>
              <a:avLst/>
              <a:gdLst/>
              <a:ahLst/>
              <a:cxnLst/>
              <a:rect l="l" t="t" r="r" b="b"/>
              <a:pathLst>
                <a:path w="33028" h="30214" extrusionOk="0">
                  <a:moveTo>
                    <a:pt x="30409" y="87"/>
                  </a:moveTo>
                  <a:cubicBezTo>
                    <a:pt x="29783" y="274"/>
                    <a:pt x="28689" y="681"/>
                    <a:pt x="27313" y="1213"/>
                  </a:cubicBezTo>
                  <a:cubicBezTo>
                    <a:pt x="25030" y="2088"/>
                    <a:pt x="22685" y="3214"/>
                    <a:pt x="20527" y="4308"/>
                  </a:cubicBezTo>
                  <a:cubicBezTo>
                    <a:pt x="17368" y="5935"/>
                    <a:pt x="15023" y="7561"/>
                    <a:pt x="13178" y="9406"/>
                  </a:cubicBezTo>
                  <a:cubicBezTo>
                    <a:pt x="9144" y="13440"/>
                    <a:pt x="5610" y="17630"/>
                    <a:pt x="3014" y="21821"/>
                  </a:cubicBezTo>
                  <a:cubicBezTo>
                    <a:pt x="1451" y="24354"/>
                    <a:pt x="669" y="26324"/>
                    <a:pt x="200" y="27481"/>
                  </a:cubicBezTo>
                  <a:cubicBezTo>
                    <a:pt x="-238" y="28482"/>
                    <a:pt x="43" y="29608"/>
                    <a:pt x="1044" y="30014"/>
                  </a:cubicBezTo>
                  <a:cubicBezTo>
                    <a:pt x="2045" y="30452"/>
                    <a:pt x="3171" y="30171"/>
                    <a:pt x="3577" y="29170"/>
                  </a:cubicBezTo>
                  <a:cubicBezTo>
                    <a:pt x="3984" y="28200"/>
                    <a:pt x="4922" y="26449"/>
                    <a:pt x="6392" y="24073"/>
                  </a:cubicBezTo>
                  <a:cubicBezTo>
                    <a:pt x="8862" y="20132"/>
                    <a:pt x="11896" y="16036"/>
                    <a:pt x="15711" y="12220"/>
                  </a:cubicBezTo>
                  <a:cubicBezTo>
                    <a:pt x="17212" y="10719"/>
                    <a:pt x="19651" y="9156"/>
                    <a:pt x="22497" y="7717"/>
                  </a:cubicBezTo>
                  <a:cubicBezTo>
                    <a:pt x="24498" y="6685"/>
                    <a:pt x="26562" y="5716"/>
                    <a:pt x="28720" y="4903"/>
                  </a:cubicBezTo>
                  <a:cubicBezTo>
                    <a:pt x="30002" y="4402"/>
                    <a:pt x="30972" y="4246"/>
                    <a:pt x="31535" y="4058"/>
                  </a:cubicBezTo>
                  <a:cubicBezTo>
                    <a:pt x="32567" y="3746"/>
                    <a:pt x="33286" y="2557"/>
                    <a:pt x="32942" y="1525"/>
                  </a:cubicBezTo>
                  <a:cubicBezTo>
                    <a:pt x="32629" y="462"/>
                    <a:pt x="31441" y="-257"/>
                    <a:pt x="30409" y="87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28"/>
            <p:cNvSpPr/>
            <p:nvPr/>
          </p:nvSpPr>
          <p:spPr>
            <a:xfrm>
              <a:off x="1501104" y="3885445"/>
              <a:ext cx="15514" cy="54792"/>
            </a:xfrm>
            <a:custGeom>
              <a:avLst/>
              <a:gdLst/>
              <a:ahLst/>
              <a:cxnLst/>
              <a:rect l="l" t="t" r="r" b="b"/>
              <a:pathLst>
                <a:path w="15514" h="54792" extrusionOk="0">
                  <a:moveTo>
                    <a:pt x="879" y="317"/>
                  </a:moveTo>
                  <a:cubicBezTo>
                    <a:pt x="-59" y="879"/>
                    <a:pt x="-246" y="2224"/>
                    <a:pt x="317" y="3131"/>
                  </a:cubicBezTo>
                  <a:cubicBezTo>
                    <a:pt x="598" y="3631"/>
                    <a:pt x="1067" y="4413"/>
                    <a:pt x="1724" y="5664"/>
                  </a:cubicBezTo>
                  <a:cubicBezTo>
                    <a:pt x="2850" y="7759"/>
                    <a:pt x="4069" y="10105"/>
                    <a:pt x="5101" y="12450"/>
                  </a:cubicBezTo>
                  <a:cubicBezTo>
                    <a:pt x="6383" y="15296"/>
                    <a:pt x="7415" y="18048"/>
                    <a:pt x="8197" y="20644"/>
                  </a:cubicBezTo>
                  <a:cubicBezTo>
                    <a:pt x="8510" y="21644"/>
                    <a:pt x="8823" y="22520"/>
                    <a:pt x="9042" y="23458"/>
                  </a:cubicBezTo>
                  <a:cubicBezTo>
                    <a:pt x="9730" y="26335"/>
                    <a:pt x="10324" y="30150"/>
                    <a:pt x="10730" y="34466"/>
                  </a:cubicBezTo>
                  <a:cubicBezTo>
                    <a:pt x="11106" y="38469"/>
                    <a:pt x="11168" y="42597"/>
                    <a:pt x="11293" y="46881"/>
                  </a:cubicBezTo>
                  <a:cubicBezTo>
                    <a:pt x="11387" y="49445"/>
                    <a:pt x="11575" y="51666"/>
                    <a:pt x="11575" y="52823"/>
                  </a:cubicBezTo>
                  <a:cubicBezTo>
                    <a:pt x="11575" y="53886"/>
                    <a:pt x="12482" y="54793"/>
                    <a:pt x="13545" y="54793"/>
                  </a:cubicBezTo>
                  <a:cubicBezTo>
                    <a:pt x="14608" y="54793"/>
                    <a:pt x="15515" y="53886"/>
                    <a:pt x="15515" y="52823"/>
                  </a:cubicBezTo>
                  <a:cubicBezTo>
                    <a:pt x="15515" y="51634"/>
                    <a:pt x="15327" y="49508"/>
                    <a:pt x="15233" y="46881"/>
                  </a:cubicBezTo>
                  <a:cubicBezTo>
                    <a:pt x="15077" y="42503"/>
                    <a:pt x="14764" y="38250"/>
                    <a:pt x="14389" y="34185"/>
                  </a:cubicBezTo>
                  <a:cubicBezTo>
                    <a:pt x="13951" y="29712"/>
                    <a:pt x="13420" y="25710"/>
                    <a:pt x="12700" y="22614"/>
                  </a:cubicBezTo>
                  <a:cubicBezTo>
                    <a:pt x="12450" y="21582"/>
                    <a:pt x="12200" y="20612"/>
                    <a:pt x="11856" y="19518"/>
                  </a:cubicBezTo>
                  <a:cubicBezTo>
                    <a:pt x="11012" y="16766"/>
                    <a:pt x="9792" y="13764"/>
                    <a:pt x="8479" y="10762"/>
                  </a:cubicBezTo>
                  <a:cubicBezTo>
                    <a:pt x="7384" y="8322"/>
                    <a:pt x="6258" y="5883"/>
                    <a:pt x="5101" y="3694"/>
                  </a:cubicBezTo>
                  <a:cubicBezTo>
                    <a:pt x="4413" y="2381"/>
                    <a:pt x="4007" y="1411"/>
                    <a:pt x="3694" y="879"/>
                  </a:cubicBezTo>
                  <a:cubicBezTo>
                    <a:pt x="3131" y="-59"/>
                    <a:pt x="1786" y="-246"/>
                    <a:pt x="879" y="317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8"/>
            <p:cNvSpPr/>
            <p:nvPr/>
          </p:nvSpPr>
          <p:spPr>
            <a:xfrm>
              <a:off x="1426996" y="4034684"/>
              <a:ext cx="15989" cy="51822"/>
            </a:xfrm>
            <a:custGeom>
              <a:avLst/>
              <a:gdLst/>
              <a:ahLst/>
              <a:cxnLst/>
              <a:rect l="l" t="t" r="r" b="b"/>
              <a:pathLst>
                <a:path w="15989" h="51822" extrusionOk="0">
                  <a:moveTo>
                    <a:pt x="3249" y="434"/>
                  </a:moveTo>
                  <a:cubicBezTo>
                    <a:pt x="2436" y="-254"/>
                    <a:pt x="1122" y="-97"/>
                    <a:pt x="434" y="716"/>
                  </a:cubicBezTo>
                  <a:cubicBezTo>
                    <a:pt x="-254" y="1529"/>
                    <a:pt x="-98" y="2842"/>
                    <a:pt x="715" y="3530"/>
                  </a:cubicBezTo>
                  <a:cubicBezTo>
                    <a:pt x="2060" y="4656"/>
                    <a:pt x="3999" y="6970"/>
                    <a:pt x="6094" y="10035"/>
                  </a:cubicBezTo>
                  <a:cubicBezTo>
                    <a:pt x="8752" y="13975"/>
                    <a:pt x="10504" y="18165"/>
                    <a:pt x="11192" y="22731"/>
                  </a:cubicBezTo>
                  <a:cubicBezTo>
                    <a:pt x="11442" y="24514"/>
                    <a:pt x="11880" y="26359"/>
                    <a:pt x="12036" y="28392"/>
                  </a:cubicBezTo>
                  <a:cubicBezTo>
                    <a:pt x="12443" y="34052"/>
                    <a:pt x="12380" y="40119"/>
                    <a:pt x="12036" y="45904"/>
                  </a:cubicBezTo>
                  <a:cubicBezTo>
                    <a:pt x="11942" y="47593"/>
                    <a:pt x="11817" y="48906"/>
                    <a:pt x="11755" y="49563"/>
                  </a:cubicBezTo>
                  <a:cubicBezTo>
                    <a:pt x="11661" y="50626"/>
                    <a:pt x="12380" y="51720"/>
                    <a:pt x="13443" y="51814"/>
                  </a:cubicBezTo>
                  <a:cubicBezTo>
                    <a:pt x="14507" y="51908"/>
                    <a:pt x="15320" y="51189"/>
                    <a:pt x="15413" y="50126"/>
                  </a:cubicBezTo>
                  <a:cubicBezTo>
                    <a:pt x="15476" y="49406"/>
                    <a:pt x="15601" y="47937"/>
                    <a:pt x="15695" y="46185"/>
                  </a:cubicBezTo>
                  <a:cubicBezTo>
                    <a:pt x="16039" y="40244"/>
                    <a:pt x="16133" y="33989"/>
                    <a:pt x="15695" y="28110"/>
                  </a:cubicBezTo>
                  <a:cubicBezTo>
                    <a:pt x="15539" y="26015"/>
                    <a:pt x="15413" y="24045"/>
                    <a:pt x="15132" y="22168"/>
                  </a:cubicBezTo>
                  <a:cubicBezTo>
                    <a:pt x="14350" y="16977"/>
                    <a:pt x="12161" y="12161"/>
                    <a:pt x="9190" y="7783"/>
                  </a:cubicBezTo>
                  <a:cubicBezTo>
                    <a:pt x="7846" y="5813"/>
                    <a:pt x="6657" y="3936"/>
                    <a:pt x="5250" y="2404"/>
                  </a:cubicBezTo>
                  <a:cubicBezTo>
                    <a:pt x="4374" y="1497"/>
                    <a:pt x="3686" y="778"/>
                    <a:pt x="3249" y="43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8"/>
            <p:cNvSpPr/>
            <p:nvPr/>
          </p:nvSpPr>
          <p:spPr>
            <a:xfrm>
              <a:off x="1352319" y="4225945"/>
              <a:ext cx="22043" cy="64417"/>
            </a:xfrm>
            <a:custGeom>
              <a:avLst/>
              <a:gdLst/>
              <a:ahLst/>
              <a:cxnLst/>
              <a:rect l="l" t="t" r="r" b="b"/>
              <a:pathLst>
                <a:path w="22043" h="64417" extrusionOk="0">
                  <a:moveTo>
                    <a:pt x="871" y="308"/>
                  </a:moveTo>
                  <a:cubicBezTo>
                    <a:pt x="-36" y="871"/>
                    <a:pt x="-254" y="1935"/>
                    <a:pt x="309" y="2842"/>
                  </a:cubicBezTo>
                  <a:cubicBezTo>
                    <a:pt x="1059" y="4030"/>
                    <a:pt x="2247" y="6375"/>
                    <a:pt x="3967" y="9346"/>
                  </a:cubicBezTo>
                  <a:cubicBezTo>
                    <a:pt x="6844" y="14287"/>
                    <a:pt x="9878" y="19478"/>
                    <a:pt x="12724" y="24889"/>
                  </a:cubicBezTo>
                  <a:cubicBezTo>
                    <a:pt x="14662" y="28547"/>
                    <a:pt x="16070" y="33676"/>
                    <a:pt x="16945" y="40150"/>
                  </a:cubicBezTo>
                  <a:cubicBezTo>
                    <a:pt x="17946" y="47342"/>
                    <a:pt x="18196" y="54973"/>
                    <a:pt x="18071" y="61321"/>
                  </a:cubicBezTo>
                  <a:cubicBezTo>
                    <a:pt x="18040" y="62102"/>
                    <a:pt x="18071" y="62290"/>
                    <a:pt x="18071" y="62447"/>
                  </a:cubicBezTo>
                  <a:cubicBezTo>
                    <a:pt x="18040" y="63510"/>
                    <a:pt x="18697" y="64386"/>
                    <a:pt x="19760" y="64416"/>
                  </a:cubicBezTo>
                  <a:cubicBezTo>
                    <a:pt x="20823" y="64448"/>
                    <a:pt x="21980" y="63510"/>
                    <a:pt x="22011" y="62447"/>
                  </a:cubicBezTo>
                  <a:cubicBezTo>
                    <a:pt x="22011" y="62259"/>
                    <a:pt x="21980" y="62134"/>
                    <a:pt x="22011" y="61321"/>
                  </a:cubicBezTo>
                  <a:cubicBezTo>
                    <a:pt x="22136" y="54785"/>
                    <a:pt x="21918" y="47029"/>
                    <a:pt x="20886" y="39586"/>
                  </a:cubicBezTo>
                  <a:cubicBezTo>
                    <a:pt x="19947" y="32707"/>
                    <a:pt x="18290" y="27078"/>
                    <a:pt x="16101" y="22919"/>
                  </a:cubicBezTo>
                  <a:cubicBezTo>
                    <a:pt x="13224" y="17477"/>
                    <a:pt x="10253" y="12380"/>
                    <a:pt x="7345" y="7376"/>
                  </a:cubicBezTo>
                  <a:cubicBezTo>
                    <a:pt x="5594" y="4374"/>
                    <a:pt x="4155" y="2091"/>
                    <a:pt x="3404" y="871"/>
                  </a:cubicBezTo>
                  <a:cubicBezTo>
                    <a:pt x="2842" y="-36"/>
                    <a:pt x="1778" y="-254"/>
                    <a:pt x="871" y="30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8"/>
            <p:cNvSpPr/>
            <p:nvPr/>
          </p:nvSpPr>
          <p:spPr>
            <a:xfrm>
              <a:off x="1556076" y="3639837"/>
              <a:ext cx="188423" cy="247183"/>
            </a:xfrm>
            <a:custGeom>
              <a:avLst/>
              <a:gdLst/>
              <a:ahLst/>
              <a:cxnLst/>
              <a:rect l="l" t="t" r="r" b="b"/>
              <a:pathLst>
                <a:path w="188423" h="247183" extrusionOk="0">
                  <a:moveTo>
                    <a:pt x="188423" y="0"/>
                  </a:moveTo>
                  <a:cubicBezTo>
                    <a:pt x="179386" y="16668"/>
                    <a:pt x="169160" y="32492"/>
                    <a:pt x="157526" y="47502"/>
                  </a:cubicBezTo>
                  <a:cubicBezTo>
                    <a:pt x="130194" y="82840"/>
                    <a:pt x="97327" y="113455"/>
                    <a:pt x="65867" y="145041"/>
                  </a:cubicBezTo>
                  <a:cubicBezTo>
                    <a:pt x="47135" y="163835"/>
                    <a:pt x="30217" y="184975"/>
                    <a:pt x="16426" y="207679"/>
                  </a:cubicBezTo>
                  <a:cubicBezTo>
                    <a:pt x="9233" y="219531"/>
                    <a:pt x="2135" y="232572"/>
                    <a:pt x="8" y="246488"/>
                  </a:cubicBezTo>
                  <a:cubicBezTo>
                    <a:pt x="-55" y="246832"/>
                    <a:pt x="258" y="247113"/>
                    <a:pt x="602" y="247175"/>
                  </a:cubicBezTo>
                  <a:cubicBezTo>
                    <a:pt x="946" y="247238"/>
                    <a:pt x="1228" y="246925"/>
                    <a:pt x="1290" y="246581"/>
                  </a:cubicBezTo>
                  <a:cubicBezTo>
                    <a:pt x="3667" y="231101"/>
                    <a:pt x="12110" y="216685"/>
                    <a:pt x="20335" y="203676"/>
                  </a:cubicBezTo>
                  <a:cubicBezTo>
                    <a:pt x="34345" y="181598"/>
                    <a:pt x="50950" y="161396"/>
                    <a:pt x="69307" y="142789"/>
                  </a:cubicBezTo>
                  <a:cubicBezTo>
                    <a:pt x="99704" y="111986"/>
                    <a:pt x="131351" y="82121"/>
                    <a:pt x="157745" y="47690"/>
                  </a:cubicBezTo>
                  <a:cubicBezTo>
                    <a:pt x="169285" y="32617"/>
                    <a:pt x="179448" y="16699"/>
                    <a:pt x="18842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8"/>
            <p:cNvSpPr/>
            <p:nvPr/>
          </p:nvSpPr>
          <p:spPr>
            <a:xfrm>
              <a:off x="1598452" y="3731684"/>
              <a:ext cx="13422" cy="77628"/>
            </a:xfrm>
            <a:custGeom>
              <a:avLst/>
              <a:gdLst/>
              <a:ahLst/>
              <a:cxnLst/>
              <a:rect l="l" t="t" r="r" b="b"/>
              <a:pathLst>
                <a:path w="13422" h="77628" extrusionOk="0">
                  <a:moveTo>
                    <a:pt x="4040" y="23266"/>
                  </a:moveTo>
                  <a:cubicBezTo>
                    <a:pt x="-869" y="40560"/>
                    <a:pt x="-1276" y="58479"/>
                    <a:pt x="2664" y="77117"/>
                  </a:cubicBezTo>
                  <a:cubicBezTo>
                    <a:pt x="2727" y="77461"/>
                    <a:pt x="3008" y="77680"/>
                    <a:pt x="3352" y="77618"/>
                  </a:cubicBezTo>
                  <a:cubicBezTo>
                    <a:pt x="3696" y="77555"/>
                    <a:pt x="3915" y="77180"/>
                    <a:pt x="3853" y="76836"/>
                  </a:cubicBezTo>
                  <a:cubicBezTo>
                    <a:pt x="131" y="59042"/>
                    <a:pt x="-619" y="40904"/>
                    <a:pt x="4040" y="23266"/>
                  </a:cubicBezTo>
                  <a:close/>
                  <a:moveTo>
                    <a:pt x="13422" y="0"/>
                  </a:moveTo>
                  <a:cubicBezTo>
                    <a:pt x="9388" y="7005"/>
                    <a:pt x="6636" y="14229"/>
                    <a:pt x="4416" y="21515"/>
                  </a:cubicBezTo>
                  <a:cubicBezTo>
                    <a:pt x="6605" y="13979"/>
                    <a:pt x="9669" y="6848"/>
                    <a:pt x="1342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8"/>
            <p:cNvSpPr/>
            <p:nvPr/>
          </p:nvSpPr>
          <p:spPr>
            <a:xfrm>
              <a:off x="1655711" y="3691311"/>
              <a:ext cx="5876" cy="55155"/>
            </a:xfrm>
            <a:custGeom>
              <a:avLst/>
              <a:gdLst/>
              <a:ahLst/>
              <a:cxnLst/>
              <a:rect l="l" t="t" r="r" b="b"/>
              <a:pathLst>
                <a:path w="5876" h="55155" extrusionOk="0">
                  <a:moveTo>
                    <a:pt x="5823" y="0"/>
                  </a:moveTo>
                  <a:cubicBezTo>
                    <a:pt x="-1276" y="17825"/>
                    <a:pt x="-2183" y="36776"/>
                    <a:pt x="4760" y="54820"/>
                  </a:cubicBezTo>
                  <a:cubicBezTo>
                    <a:pt x="4885" y="55133"/>
                    <a:pt x="5229" y="55227"/>
                    <a:pt x="5542" y="55102"/>
                  </a:cubicBezTo>
                  <a:cubicBezTo>
                    <a:pt x="5854" y="54976"/>
                    <a:pt x="5948" y="54632"/>
                    <a:pt x="5823" y="54320"/>
                  </a:cubicBezTo>
                  <a:cubicBezTo>
                    <a:pt x="-1182" y="35963"/>
                    <a:pt x="-1026" y="18419"/>
                    <a:pt x="582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8"/>
            <p:cNvSpPr/>
            <p:nvPr/>
          </p:nvSpPr>
          <p:spPr>
            <a:xfrm>
              <a:off x="1674211" y="3731156"/>
              <a:ext cx="59937" cy="4684"/>
            </a:xfrm>
            <a:custGeom>
              <a:avLst/>
              <a:gdLst/>
              <a:ahLst/>
              <a:cxnLst/>
              <a:rect l="l" t="t" r="r" b="b"/>
              <a:pathLst>
                <a:path w="59937" h="4684" extrusionOk="0">
                  <a:moveTo>
                    <a:pt x="802" y="27"/>
                  </a:moveTo>
                  <a:cubicBezTo>
                    <a:pt x="489" y="-67"/>
                    <a:pt x="114" y="90"/>
                    <a:pt x="20" y="402"/>
                  </a:cubicBezTo>
                  <a:cubicBezTo>
                    <a:pt x="-74" y="715"/>
                    <a:pt x="176" y="1090"/>
                    <a:pt x="520" y="1184"/>
                  </a:cubicBezTo>
                  <a:cubicBezTo>
                    <a:pt x="20003" y="7001"/>
                    <a:pt x="39986" y="4124"/>
                    <a:pt x="59937" y="2748"/>
                  </a:cubicBezTo>
                  <a:cubicBezTo>
                    <a:pt x="46834" y="3373"/>
                    <a:pt x="33575" y="4905"/>
                    <a:pt x="20472" y="3811"/>
                  </a:cubicBezTo>
                  <a:cubicBezTo>
                    <a:pt x="13748" y="3311"/>
                    <a:pt x="7244" y="1935"/>
                    <a:pt x="802" y="2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8"/>
            <p:cNvSpPr/>
            <p:nvPr/>
          </p:nvSpPr>
          <p:spPr>
            <a:xfrm>
              <a:off x="1634305" y="3772659"/>
              <a:ext cx="67945" cy="7249"/>
            </a:xfrm>
            <a:custGeom>
              <a:avLst/>
              <a:gdLst/>
              <a:ahLst/>
              <a:cxnLst/>
              <a:rect l="l" t="t" r="r" b="b"/>
              <a:pathLst>
                <a:path w="67945" h="7249" extrusionOk="0">
                  <a:moveTo>
                    <a:pt x="835" y="54"/>
                  </a:moveTo>
                  <a:cubicBezTo>
                    <a:pt x="523" y="-72"/>
                    <a:pt x="179" y="22"/>
                    <a:pt x="54" y="335"/>
                  </a:cubicBezTo>
                  <a:cubicBezTo>
                    <a:pt x="-71" y="648"/>
                    <a:pt x="22" y="1086"/>
                    <a:pt x="335" y="1211"/>
                  </a:cubicBezTo>
                  <a:cubicBezTo>
                    <a:pt x="21475" y="10248"/>
                    <a:pt x="45774" y="6965"/>
                    <a:pt x="67946" y="5120"/>
                  </a:cubicBezTo>
                  <a:cubicBezTo>
                    <a:pt x="45742" y="6589"/>
                    <a:pt x="21913" y="9060"/>
                    <a:pt x="835" y="5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28"/>
            <p:cNvSpPr/>
            <p:nvPr/>
          </p:nvSpPr>
          <p:spPr>
            <a:xfrm>
              <a:off x="1586059" y="3826647"/>
              <a:ext cx="64717" cy="3026"/>
            </a:xfrm>
            <a:custGeom>
              <a:avLst/>
              <a:gdLst/>
              <a:ahLst/>
              <a:cxnLst/>
              <a:rect l="l" t="t" r="r" b="b"/>
              <a:pathLst>
                <a:path w="64717" h="3026" extrusionOk="0">
                  <a:moveTo>
                    <a:pt x="704" y="11"/>
                  </a:moveTo>
                  <a:cubicBezTo>
                    <a:pt x="360" y="-52"/>
                    <a:pt x="78" y="167"/>
                    <a:pt x="16" y="511"/>
                  </a:cubicBezTo>
                  <a:cubicBezTo>
                    <a:pt x="-47" y="855"/>
                    <a:pt x="78" y="1136"/>
                    <a:pt x="391" y="1199"/>
                  </a:cubicBezTo>
                  <a:cubicBezTo>
                    <a:pt x="14745" y="4420"/>
                    <a:pt x="28942" y="2512"/>
                    <a:pt x="43484" y="1981"/>
                  </a:cubicBezTo>
                  <a:cubicBezTo>
                    <a:pt x="47018" y="1856"/>
                    <a:pt x="50614" y="1606"/>
                    <a:pt x="54148" y="1793"/>
                  </a:cubicBezTo>
                  <a:cubicBezTo>
                    <a:pt x="57682" y="1950"/>
                    <a:pt x="61184" y="2575"/>
                    <a:pt x="64718" y="2981"/>
                  </a:cubicBezTo>
                  <a:cubicBezTo>
                    <a:pt x="61215" y="2544"/>
                    <a:pt x="57713" y="1856"/>
                    <a:pt x="54148" y="1606"/>
                  </a:cubicBezTo>
                  <a:cubicBezTo>
                    <a:pt x="45298" y="1011"/>
                    <a:pt x="36291" y="1950"/>
                    <a:pt x="27473" y="2200"/>
                  </a:cubicBezTo>
                  <a:cubicBezTo>
                    <a:pt x="18435" y="2450"/>
                    <a:pt x="9585" y="2012"/>
                    <a:pt x="704" y="1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28"/>
            <p:cNvSpPr/>
            <p:nvPr/>
          </p:nvSpPr>
          <p:spPr>
            <a:xfrm>
              <a:off x="1481822" y="3902711"/>
              <a:ext cx="278407" cy="132727"/>
            </a:xfrm>
            <a:custGeom>
              <a:avLst/>
              <a:gdLst/>
              <a:ahLst/>
              <a:cxnLst/>
              <a:rect l="l" t="t" r="r" b="b"/>
              <a:pathLst>
                <a:path w="278407" h="132727" extrusionOk="0">
                  <a:moveTo>
                    <a:pt x="278408" y="0"/>
                  </a:moveTo>
                  <a:cubicBezTo>
                    <a:pt x="250138" y="24049"/>
                    <a:pt x="217708" y="45126"/>
                    <a:pt x="181464" y="54632"/>
                  </a:cubicBezTo>
                  <a:cubicBezTo>
                    <a:pt x="144938" y="64202"/>
                    <a:pt x="105723" y="62670"/>
                    <a:pt x="70823" y="78462"/>
                  </a:cubicBezTo>
                  <a:cubicBezTo>
                    <a:pt x="52372" y="86812"/>
                    <a:pt x="34234" y="97194"/>
                    <a:pt x="18442" y="109922"/>
                  </a:cubicBezTo>
                  <a:cubicBezTo>
                    <a:pt x="11187" y="115770"/>
                    <a:pt x="3212" y="122837"/>
                    <a:pt x="54" y="131906"/>
                  </a:cubicBezTo>
                  <a:cubicBezTo>
                    <a:pt x="-71" y="132219"/>
                    <a:pt x="22" y="132563"/>
                    <a:pt x="335" y="132688"/>
                  </a:cubicBezTo>
                  <a:cubicBezTo>
                    <a:pt x="648" y="132813"/>
                    <a:pt x="992" y="132626"/>
                    <a:pt x="1117" y="132313"/>
                  </a:cubicBezTo>
                  <a:cubicBezTo>
                    <a:pt x="4651" y="122150"/>
                    <a:pt x="14501" y="114394"/>
                    <a:pt x="22726" y="108171"/>
                  </a:cubicBezTo>
                  <a:cubicBezTo>
                    <a:pt x="38049" y="96537"/>
                    <a:pt x="55124" y="86624"/>
                    <a:pt x="72668" y="78744"/>
                  </a:cubicBezTo>
                  <a:cubicBezTo>
                    <a:pt x="107005" y="63326"/>
                    <a:pt x="145626" y="64577"/>
                    <a:pt x="181526" y="55008"/>
                  </a:cubicBezTo>
                  <a:cubicBezTo>
                    <a:pt x="217802" y="45345"/>
                    <a:pt x="250231" y="24173"/>
                    <a:pt x="278408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28"/>
            <p:cNvSpPr/>
            <p:nvPr/>
          </p:nvSpPr>
          <p:spPr>
            <a:xfrm>
              <a:off x="1538063" y="3921068"/>
              <a:ext cx="63646" cy="67601"/>
            </a:xfrm>
            <a:custGeom>
              <a:avLst/>
              <a:gdLst/>
              <a:ahLst/>
              <a:cxnLst/>
              <a:rect l="l" t="t" r="r" b="b"/>
              <a:pathLst>
                <a:path w="63646" h="67601" extrusionOk="0">
                  <a:moveTo>
                    <a:pt x="63647" y="0"/>
                  </a:moveTo>
                  <a:cubicBezTo>
                    <a:pt x="48105" y="7255"/>
                    <a:pt x="34595" y="18294"/>
                    <a:pt x="22993" y="30897"/>
                  </a:cubicBezTo>
                  <a:cubicBezTo>
                    <a:pt x="13267" y="41467"/>
                    <a:pt x="4886" y="53257"/>
                    <a:pt x="39" y="66860"/>
                  </a:cubicBezTo>
                  <a:cubicBezTo>
                    <a:pt x="-86" y="67173"/>
                    <a:pt x="102" y="67423"/>
                    <a:pt x="414" y="67548"/>
                  </a:cubicBezTo>
                  <a:cubicBezTo>
                    <a:pt x="727" y="67673"/>
                    <a:pt x="1071" y="67579"/>
                    <a:pt x="1196" y="67267"/>
                  </a:cubicBezTo>
                  <a:cubicBezTo>
                    <a:pt x="6450" y="52538"/>
                    <a:pt x="15644" y="39591"/>
                    <a:pt x="26308" y="28270"/>
                  </a:cubicBezTo>
                  <a:cubicBezTo>
                    <a:pt x="37097" y="16824"/>
                    <a:pt x="49481" y="6849"/>
                    <a:pt x="63647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28"/>
            <p:cNvSpPr/>
            <p:nvPr/>
          </p:nvSpPr>
          <p:spPr>
            <a:xfrm>
              <a:off x="1618777" y="3916471"/>
              <a:ext cx="46666" cy="49668"/>
            </a:xfrm>
            <a:custGeom>
              <a:avLst/>
              <a:gdLst/>
              <a:ahLst/>
              <a:cxnLst/>
              <a:rect l="l" t="t" r="r" b="b"/>
              <a:pathLst>
                <a:path w="46666" h="49668" extrusionOk="0">
                  <a:moveTo>
                    <a:pt x="46666" y="0"/>
                  </a:moveTo>
                  <a:cubicBezTo>
                    <a:pt x="38785" y="4660"/>
                    <a:pt x="31155" y="9757"/>
                    <a:pt x="24181" y="15730"/>
                  </a:cubicBezTo>
                  <a:cubicBezTo>
                    <a:pt x="13580" y="24830"/>
                    <a:pt x="4636" y="35525"/>
                    <a:pt x="39" y="48847"/>
                  </a:cubicBezTo>
                  <a:cubicBezTo>
                    <a:pt x="-86" y="49160"/>
                    <a:pt x="102" y="49504"/>
                    <a:pt x="414" y="49629"/>
                  </a:cubicBezTo>
                  <a:cubicBezTo>
                    <a:pt x="727" y="49754"/>
                    <a:pt x="1071" y="49566"/>
                    <a:pt x="1196" y="49254"/>
                  </a:cubicBezTo>
                  <a:cubicBezTo>
                    <a:pt x="8545" y="28082"/>
                    <a:pt x="26965" y="11884"/>
                    <a:pt x="46666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28"/>
            <p:cNvSpPr/>
            <p:nvPr/>
          </p:nvSpPr>
          <p:spPr>
            <a:xfrm>
              <a:off x="1668227" y="3956093"/>
              <a:ext cx="45594" cy="5847"/>
            </a:xfrm>
            <a:custGeom>
              <a:avLst/>
              <a:gdLst/>
              <a:ahLst/>
              <a:cxnLst/>
              <a:rect l="l" t="t" r="r" b="b"/>
              <a:pathLst>
                <a:path w="45594" h="5847" extrusionOk="0">
                  <a:moveTo>
                    <a:pt x="938" y="62"/>
                  </a:moveTo>
                  <a:cubicBezTo>
                    <a:pt x="625" y="-94"/>
                    <a:pt x="218" y="62"/>
                    <a:pt x="62" y="344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3408" y="2720"/>
                    <a:pt x="6504" y="4002"/>
                    <a:pt x="9913" y="4753"/>
                  </a:cubicBezTo>
                  <a:cubicBezTo>
                    <a:pt x="17887" y="6442"/>
                    <a:pt x="25987" y="5441"/>
                    <a:pt x="34055" y="5253"/>
                  </a:cubicBezTo>
                  <a:cubicBezTo>
                    <a:pt x="37964" y="5159"/>
                    <a:pt x="41717" y="5378"/>
                    <a:pt x="45594" y="5848"/>
                  </a:cubicBezTo>
                  <a:cubicBezTo>
                    <a:pt x="41717" y="5284"/>
                    <a:pt x="37964" y="4972"/>
                    <a:pt x="34055" y="4972"/>
                  </a:cubicBezTo>
                  <a:cubicBezTo>
                    <a:pt x="27300" y="4941"/>
                    <a:pt x="20545" y="5534"/>
                    <a:pt x="13822" y="4471"/>
                  </a:cubicBezTo>
                  <a:cubicBezTo>
                    <a:pt x="9256" y="3752"/>
                    <a:pt x="5034" y="2189"/>
                    <a:pt x="938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28"/>
            <p:cNvSpPr/>
            <p:nvPr/>
          </p:nvSpPr>
          <p:spPr>
            <a:xfrm>
              <a:off x="1568996" y="3975228"/>
              <a:ext cx="65175" cy="27648"/>
            </a:xfrm>
            <a:custGeom>
              <a:avLst/>
              <a:gdLst/>
              <a:ahLst/>
              <a:cxnLst/>
              <a:rect l="l" t="t" r="r" b="b"/>
              <a:pathLst>
                <a:path w="65175" h="27648" extrusionOk="0">
                  <a:moveTo>
                    <a:pt x="973" y="97"/>
                  </a:moveTo>
                  <a:cubicBezTo>
                    <a:pt x="692" y="-90"/>
                    <a:pt x="285" y="4"/>
                    <a:pt x="98" y="285"/>
                  </a:cubicBezTo>
                  <a:cubicBezTo>
                    <a:pt x="-90" y="567"/>
                    <a:pt x="4" y="879"/>
                    <a:pt x="285" y="1067"/>
                  </a:cubicBezTo>
                  <a:cubicBezTo>
                    <a:pt x="19830" y="14420"/>
                    <a:pt x="43722" y="18361"/>
                    <a:pt x="65175" y="27648"/>
                  </a:cubicBezTo>
                  <a:cubicBezTo>
                    <a:pt x="43941" y="17985"/>
                    <a:pt x="20456" y="13388"/>
                    <a:pt x="973" y="9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28"/>
            <p:cNvSpPr/>
            <p:nvPr/>
          </p:nvSpPr>
          <p:spPr>
            <a:xfrm>
              <a:off x="1439873" y="4131186"/>
              <a:ext cx="263378" cy="47068"/>
            </a:xfrm>
            <a:custGeom>
              <a:avLst/>
              <a:gdLst/>
              <a:ahLst/>
              <a:cxnLst/>
              <a:rect l="l" t="t" r="r" b="b"/>
              <a:pathLst>
                <a:path w="263378" h="47068" extrusionOk="0">
                  <a:moveTo>
                    <a:pt x="263379" y="0"/>
                  </a:moveTo>
                  <a:cubicBezTo>
                    <a:pt x="244584" y="2689"/>
                    <a:pt x="225758" y="7036"/>
                    <a:pt x="206713" y="7036"/>
                  </a:cubicBezTo>
                  <a:cubicBezTo>
                    <a:pt x="197394" y="7036"/>
                    <a:pt x="187950" y="6098"/>
                    <a:pt x="178662" y="5379"/>
                  </a:cubicBezTo>
                  <a:cubicBezTo>
                    <a:pt x="165966" y="4409"/>
                    <a:pt x="153363" y="3346"/>
                    <a:pt x="140635" y="2627"/>
                  </a:cubicBezTo>
                  <a:cubicBezTo>
                    <a:pt x="100919" y="438"/>
                    <a:pt x="61485" y="3127"/>
                    <a:pt x="27086" y="25205"/>
                  </a:cubicBezTo>
                  <a:cubicBezTo>
                    <a:pt x="24521" y="26863"/>
                    <a:pt x="22051" y="28552"/>
                    <a:pt x="19455" y="30177"/>
                  </a:cubicBezTo>
                  <a:cubicBezTo>
                    <a:pt x="12200" y="34712"/>
                    <a:pt x="5101" y="38965"/>
                    <a:pt x="98" y="46095"/>
                  </a:cubicBezTo>
                  <a:cubicBezTo>
                    <a:pt x="-90" y="46377"/>
                    <a:pt x="4" y="46783"/>
                    <a:pt x="285" y="46971"/>
                  </a:cubicBezTo>
                  <a:cubicBezTo>
                    <a:pt x="567" y="47158"/>
                    <a:pt x="973" y="47064"/>
                    <a:pt x="1161" y="46783"/>
                  </a:cubicBezTo>
                  <a:cubicBezTo>
                    <a:pt x="6039" y="39778"/>
                    <a:pt x="12919" y="35681"/>
                    <a:pt x="20018" y="31241"/>
                  </a:cubicBezTo>
                  <a:cubicBezTo>
                    <a:pt x="24896" y="28176"/>
                    <a:pt x="29650" y="24893"/>
                    <a:pt x="34685" y="22047"/>
                  </a:cubicBezTo>
                  <a:cubicBezTo>
                    <a:pt x="69772" y="2220"/>
                    <a:pt x="108956" y="1157"/>
                    <a:pt x="148140" y="3565"/>
                  </a:cubicBezTo>
                  <a:cubicBezTo>
                    <a:pt x="162150" y="4440"/>
                    <a:pt x="176160" y="5754"/>
                    <a:pt x="190170" y="6504"/>
                  </a:cubicBezTo>
                  <a:cubicBezTo>
                    <a:pt x="195674" y="6817"/>
                    <a:pt x="201178" y="7318"/>
                    <a:pt x="206682" y="7286"/>
                  </a:cubicBezTo>
                  <a:cubicBezTo>
                    <a:pt x="225789" y="7224"/>
                    <a:pt x="244584" y="2752"/>
                    <a:pt x="263379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28"/>
            <p:cNvSpPr/>
            <p:nvPr/>
          </p:nvSpPr>
          <p:spPr>
            <a:xfrm>
              <a:off x="1379705" y="4302058"/>
              <a:ext cx="263378" cy="47068"/>
            </a:xfrm>
            <a:custGeom>
              <a:avLst/>
              <a:gdLst/>
              <a:ahLst/>
              <a:cxnLst/>
              <a:rect l="l" t="t" r="r" b="b"/>
              <a:pathLst>
                <a:path w="263378" h="47068" extrusionOk="0">
                  <a:moveTo>
                    <a:pt x="263379" y="0"/>
                  </a:moveTo>
                  <a:cubicBezTo>
                    <a:pt x="244584" y="2689"/>
                    <a:pt x="225758" y="7036"/>
                    <a:pt x="206713" y="7036"/>
                  </a:cubicBezTo>
                  <a:cubicBezTo>
                    <a:pt x="197394" y="7036"/>
                    <a:pt x="187950" y="6098"/>
                    <a:pt x="178662" y="5379"/>
                  </a:cubicBezTo>
                  <a:cubicBezTo>
                    <a:pt x="165966" y="4409"/>
                    <a:pt x="153363" y="3346"/>
                    <a:pt x="140635" y="2627"/>
                  </a:cubicBezTo>
                  <a:cubicBezTo>
                    <a:pt x="100919" y="437"/>
                    <a:pt x="61485" y="3127"/>
                    <a:pt x="27086" y="25205"/>
                  </a:cubicBezTo>
                  <a:cubicBezTo>
                    <a:pt x="24521" y="26863"/>
                    <a:pt x="22051" y="28552"/>
                    <a:pt x="19455" y="30177"/>
                  </a:cubicBezTo>
                  <a:cubicBezTo>
                    <a:pt x="12200" y="34712"/>
                    <a:pt x="5101" y="38965"/>
                    <a:pt x="98" y="46095"/>
                  </a:cubicBezTo>
                  <a:cubicBezTo>
                    <a:pt x="-90" y="46377"/>
                    <a:pt x="4" y="46783"/>
                    <a:pt x="285" y="46971"/>
                  </a:cubicBezTo>
                  <a:cubicBezTo>
                    <a:pt x="567" y="47158"/>
                    <a:pt x="973" y="47064"/>
                    <a:pt x="1161" y="46783"/>
                  </a:cubicBezTo>
                  <a:cubicBezTo>
                    <a:pt x="6039" y="39778"/>
                    <a:pt x="12919" y="35681"/>
                    <a:pt x="20018" y="31241"/>
                  </a:cubicBezTo>
                  <a:cubicBezTo>
                    <a:pt x="24897" y="28176"/>
                    <a:pt x="29650" y="24893"/>
                    <a:pt x="34685" y="22047"/>
                  </a:cubicBezTo>
                  <a:cubicBezTo>
                    <a:pt x="69772" y="2220"/>
                    <a:pt x="108956" y="1157"/>
                    <a:pt x="148140" y="3565"/>
                  </a:cubicBezTo>
                  <a:cubicBezTo>
                    <a:pt x="162150" y="4440"/>
                    <a:pt x="176160" y="5754"/>
                    <a:pt x="190170" y="6504"/>
                  </a:cubicBezTo>
                  <a:cubicBezTo>
                    <a:pt x="195674" y="6817"/>
                    <a:pt x="201178" y="7318"/>
                    <a:pt x="206682" y="7286"/>
                  </a:cubicBezTo>
                  <a:cubicBezTo>
                    <a:pt x="225758" y="7224"/>
                    <a:pt x="244584" y="2783"/>
                    <a:pt x="263379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28"/>
            <p:cNvSpPr/>
            <p:nvPr/>
          </p:nvSpPr>
          <p:spPr>
            <a:xfrm>
              <a:off x="1488534" y="4100414"/>
              <a:ext cx="38811" cy="44096"/>
            </a:xfrm>
            <a:custGeom>
              <a:avLst/>
              <a:gdLst/>
              <a:ahLst/>
              <a:cxnLst/>
              <a:rect l="l" t="t" r="r" b="b"/>
              <a:pathLst>
                <a:path w="38811" h="44096" extrusionOk="0">
                  <a:moveTo>
                    <a:pt x="38811" y="0"/>
                  </a:moveTo>
                  <a:cubicBezTo>
                    <a:pt x="27115" y="5066"/>
                    <a:pt x="16201" y="13197"/>
                    <a:pt x="8321" y="23267"/>
                  </a:cubicBezTo>
                  <a:cubicBezTo>
                    <a:pt x="3661" y="29209"/>
                    <a:pt x="378" y="35776"/>
                    <a:pt x="2" y="43406"/>
                  </a:cubicBezTo>
                  <a:cubicBezTo>
                    <a:pt x="-29" y="43750"/>
                    <a:pt x="253" y="44063"/>
                    <a:pt x="597" y="44094"/>
                  </a:cubicBezTo>
                  <a:cubicBezTo>
                    <a:pt x="941" y="44125"/>
                    <a:pt x="1253" y="43844"/>
                    <a:pt x="1285" y="43500"/>
                  </a:cubicBezTo>
                  <a:cubicBezTo>
                    <a:pt x="1691" y="35275"/>
                    <a:pt x="5538" y="28020"/>
                    <a:pt x="10666" y="21703"/>
                  </a:cubicBezTo>
                  <a:cubicBezTo>
                    <a:pt x="18140" y="12478"/>
                    <a:pt x="28054" y="4910"/>
                    <a:pt x="3881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28"/>
            <p:cNvSpPr/>
            <p:nvPr/>
          </p:nvSpPr>
          <p:spPr>
            <a:xfrm>
              <a:off x="1428366" y="4271286"/>
              <a:ext cx="38811" cy="44096"/>
            </a:xfrm>
            <a:custGeom>
              <a:avLst/>
              <a:gdLst/>
              <a:ahLst/>
              <a:cxnLst/>
              <a:rect l="l" t="t" r="r" b="b"/>
              <a:pathLst>
                <a:path w="38811" h="44096" extrusionOk="0">
                  <a:moveTo>
                    <a:pt x="38811" y="0"/>
                  </a:moveTo>
                  <a:cubicBezTo>
                    <a:pt x="27115" y="5066"/>
                    <a:pt x="16201" y="13197"/>
                    <a:pt x="8321" y="23267"/>
                  </a:cubicBezTo>
                  <a:cubicBezTo>
                    <a:pt x="3661" y="29209"/>
                    <a:pt x="378" y="35776"/>
                    <a:pt x="2" y="43406"/>
                  </a:cubicBezTo>
                  <a:cubicBezTo>
                    <a:pt x="-29" y="43750"/>
                    <a:pt x="253" y="44063"/>
                    <a:pt x="596" y="44094"/>
                  </a:cubicBezTo>
                  <a:cubicBezTo>
                    <a:pt x="941" y="44125"/>
                    <a:pt x="1253" y="43844"/>
                    <a:pt x="1284" y="43500"/>
                  </a:cubicBezTo>
                  <a:cubicBezTo>
                    <a:pt x="1691" y="35275"/>
                    <a:pt x="5538" y="28020"/>
                    <a:pt x="10666" y="21703"/>
                  </a:cubicBezTo>
                  <a:cubicBezTo>
                    <a:pt x="18140" y="12478"/>
                    <a:pt x="28022" y="4941"/>
                    <a:pt x="3881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28"/>
            <p:cNvSpPr/>
            <p:nvPr/>
          </p:nvSpPr>
          <p:spPr>
            <a:xfrm>
              <a:off x="1571263" y="4095035"/>
              <a:ext cx="79232" cy="38942"/>
            </a:xfrm>
            <a:custGeom>
              <a:avLst/>
              <a:gdLst/>
              <a:ahLst/>
              <a:cxnLst/>
              <a:rect l="l" t="t" r="r" b="b"/>
              <a:pathLst>
                <a:path w="79232" h="38942" extrusionOk="0">
                  <a:moveTo>
                    <a:pt x="79232" y="0"/>
                  </a:moveTo>
                  <a:cubicBezTo>
                    <a:pt x="50399" y="3315"/>
                    <a:pt x="19096" y="15136"/>
                    <a:pt x="176" y="38027"/>
                  </a:cubicBezTo>
                  <a:cubicBezTo>
                    <a:pt x="-43" y="38277"/>
                    <a:pt x="-74" y="38590"/>
                    <a:pt x="176" y="38809"/>
                  </a:cubicBezTo>
                  <a:cubicBezTo>
                    <a:pt x="426" y="39028"/>
                    <a:pt x="833" y="38965"/>
                    <a:pt x="1052" y="38715"/>
                  </a:cubicBezTo>
                  <a:cubicBezTo>
                    <a:pt x="20065" y="15730"/>
                    <a:pt x="50243" y="3753"/>
                    <a:pt x="7923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28"/>
            <p:cNvSpPr/>
            <p:nvPr/>
          </p:nvSpPr>
          <p:spPr>
            <a:xfrm>
              <a:off x="1511064" y="4265907"/>
              <a:ext cx="79232" cy="38942"/>
            </a:xfrm>
            <a:custGeom>
              <a:avLst/>
              <a:gdLst/>
              <a:ahLst/>
              <a:cxnLst/>
              <a:rect l="l" t="t" r="r" b="b"/>
              <a:pathLst>
                <a:path w="79232" h="38942" extrusionOk="0">
                  <a:moveTo>
                    <a:pt x="79232" y="0"/>
                  </a:moveTo>
                  <a:cubicBezTo>
                    <a:pt x="50399" y="3315"/>
                    <a:pt x="19096" y="15136"/>
                    <a:pt x="176" y="38027"/>
                  </a:cubicBezTo>
                  <a:cubicBezTo>
                    <a:pt x="-43" y="38277"/>
                    <a:pt x="-74" y="38590"/>
                    <a:pt x="176" y="38809"/>
                  </a:cubicBezTo>
                  <a:cubicBezTo>
                    <a:pt x="426" y="39028"/>
                    <a:pt x="833" y="38965"/>
                    <a:pt x="1052" y="38715"/>
                  </a:cubicBezTo>
                  <a:cubicBezTo>
                    <a:pt x="20097" y="15730"/>
                    <a:pt x="50274" y="3753"/>
                    <a:pt x="7923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28"/>
            <p:cNvSpPr/>
            <p:nvPr/>
          </p:nvSpPr>
          <p:spPr>
            <a:xfrm>
              <a:off x="1588670" y="4135221"/>
              <a:ext cx="45688" cy="26236"/>
            </a:xfrm>
            <a:custGeom>
              <a:avLst/>
              <a:gdLst/>
              <a:ahLst/>
              <a:cxnLst/>
              <a:rect l="l" t="t" r="r" b="b"/>
              <a:pathLst>
                <a:path w="45688" h="26236" extrusionOk="0">
                  <a:moveTo>
                    <a:pt x="844" y="62"/>
                  </a:moveTo>
                  <a:cubicBezTo>
                    <a:pt x="531" y="-94"/>
                    <a:pt x="218" y="62"/>
                    <a:pt x="62" y="343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10663" y="6285"/>
                    <a:pt x="19920" y="12946"/>
                    <a:pt x="29864" y="18700"/>
                  </a:cubicBezTo>
                  <a:cubicBezTo>
                    <a:pt x="34962" y="21671"/>
                    <a:pt x="40247" y="23954"/>
                    <a:pt x="45688" y="26237"/>
                  </a:cubicBezTo>
                  <a:cubicBezTo>
                    <a:pt x="40309" y="23860"/>
                    <a:pt x="35087" y="21421"/>
                    <a:pt x="30052" y="18325"/>
                  </a:cubicBezTo>
                  <a:cubicBezTo>
                    <a:pt x="20233" y="12289"/>
                    <a:pt x="11195" y="5253"/>
                    <a:pt x="844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28"/>
            <p:cNvSpPr/>
            <p:nvPr/>
          </p:nvSpPr>
          <p:spPr>
            <a:xfrm>
              <a:off x="1528471" y="4306092"/>
              <a:ext cx="45688" cy="26236"/>
            </a:xfrm>
            <a:custGeom>
              <a:avLst/>
              <a:gdLst/>
              <a:ahLst/>
              <a:cxnLst/>
              <a:rect l="l" t="t" r="r" b="b"/>
              <a:pathLst>
                <a:path w="45688" h="26236" extrusionOk="0">
                  <a:moveTo>
                    <a:pt x="844" y="62"/>
                  </a:moveTo>
                  <a:cubicBezTo>
                    <a:pt x="531" y="-94"/>
                    <a:pt x="218" y="62"/>
                    <a:pt x="62" y="343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10663" y="6285"/>
                    <a:pt x="19920" y="12946"/>
                    <a:pt x="29864" y="18700"/>
                  </a:cubicBezTo>
                  <a:cubicBezTo>
                    <a:pt x="34962" y="21671"/>
                    <a:pt x="40247" y="23954"/>
                    <a:pt x="45688" y="26237"/>
                  </a:cubicBezTo>
                  <a:cubicBezTo>
                    <a:pt x="40309" y="23860"/>
                    <a:pt x="35087" y="21421"/>
                    <a:pt x="30052" y="18325"/>
                  </a:cubicBezTo>
                  <a:cubicBezTo>
                    <a:pt x="20233" y="12321"/>
                    <a:pt x="11226" y="5253"/>
                    <a:pt x="844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28"/>
            <p:cNvSpPr/>
            <p:nvPr/>
          </p:nvSpPr>
          <p:spPr>
            <a:xfrm>
              <a:off x="1522729" y="4136913"/>
              <a:ext cx="60248" cy="43307"/>
            </a:xfrm>
            <a:custGeom>
              <a:avLst/>
              <a:gdLst/>
              <a:ahLst/>
              <a:cxnLst/>
              <a:rect l="l" t="t" r="r" b="b"/>
              <a:pathLst>
                <a:path w="60248" h="43307" extrusionOk="0">
                  <a:moveTo>
                    <a:pt x="238" y="121"/>
                  </a:moveTo>
                  <a:cubicBezTo>
                    <a:pt x="-44" y="340"/>
                    <a:pt x="-75" y="746"/>
                    <a:pt x="144" y="996"/>
                  </a:cubicBezTo>
                  <a:cubicBezTo>
                    <a:pt x="14935" y="20323"/>
                    <a:pt x="38671" y="33144"/>
                    <a:pt x="60249" y="43308"/>
                  </a:cubicBezTo>
                  <a:cubicBezTo>
                    <a:pt x="38577" y="32613"/>
                    <a:pt x="16092" y="19729"/>
                    <a:pt x="1113" y="214"/>
                  </a:cubicBezTo>
                  <a:cubicBezTo>
                    <a:pt x="894" y="-36"/>
                    <a:pt x="488" y="-67"/>
                    <a:pt x="238" y="12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28"/>
            <p:cNvSpPr/>
            <p:nvPr/>
          </p:nvSpPr>
          <p:spPr>
            <a:xfrm>
              <a:off x="1462530" y="4307793"/>
              <a:ext cx="60248" cy="43330"/>
            </a:xfrm>
            <a:custGeom>
              <a:avLst/>
              <a:gdLst/>
              <a:ahLst/>
              <a:cxnLst/>
              <a:rect l="l" t="t" r="r" b="b"/>
              <a:pathLst>
                <a:path w="60248" h="43330" extrusionOk="0">
                  <a:moveTo>
                    <a:pt x="238" y="144"/>
                  </a:moveTo>
                  <a:cubicBezTo>
                    <a:pt x="-44" y="363"/>
                    <a:pt x="-75" y="769"/>
                    <a:pt x="144" y="1019"/>
                  </a:cubicBezTo>
                  <a:cubicBezTo>
                    <a:pt x="14935" y="20346"/>
                    <a:pt x="38671" y="33167"/>
                    <a:pt x="60249" y="43331"/>
                  </a:cubicBezTo>
                  <a:cubicBezTo>
                    <a:pt x="38577" y="32635"/>
                    <a:pt x="16092" y="19751"/>
                    <a:pt x="1113" y="237"/>
                  </a:cubicBezTo>
                  <a:cubicBezTo>
                    <a:pt x="926" y="-44"/>
                    <a:pt x="519" y="-75"/>
                    <a:pt x="238" y="14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28"/>
            <p:cNvSpPr/>
            <p:nvPr/>
          </p:nvSpPr>
          <p:spPr>
            <a:xfrm>
              <a:off x="1461855" y="4159741"/>
              <a:ext cx="57202" cy="30768"/>
            </a:xfrm>
            <a:custGeom>
              <a:avLst/>
              <a:gdLst/>
              <a:ahLst/>
              <a:cxnLst/>
              <a:rect l="l" t="t" r="r" b="b"/>
              <a:pathLst>
                <a:path w="57202" h="30768" extrusionOk="0">
                  <a:moveTo>
                    <a:pt x="1006" y="90"/>
                  </a:moveTo>
                  <a:cubicBezTo>
                    <a:pt x="725" y="-97"/>
                    <a:pt x="318" y="28"/>
                    <a:pt x="131" y="278"/>
                  </a:cubicBezTo>
                  <a:cubicBezTo>
                    <a:pt x="-57" y="559"/>
                    <a:pt x="-57" y="966"/>
                    <a:pt x="225" y="1154"/>
                  </a:cubicBezTo>
                  <a:cubicBezTo>
                    <a:pt x="10326" y="8534"/>
                    <a:pt x="20802" y="15226"/>
                    <a:pt x="32091" y="20699"/>
                  </a:cubicBezTo>
                  <a:cubicBezTo>
                    <a:pt x="40222" y="24670"/>
                    <a:pt x="48634" y="27829"/>
                    <a:pt x="57203" y="30768"/>
                  </a:cubicBezTo>
                  <a:cubicBezTo>
                    <a:pt x="47102" y="27078"/>
                    <a:pt x="37220" y="22950"/>
                    <a:pt x="27775" y="17759"/>
                  </a:cubicBezTo>
                  <a:cubicBezTo>
                    <a:pt x="18363" y="12568"/>
                    <a:pt x="9700" y="6376"/>
                    <a:pt x="1006" y="9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28"/>
            <p:cNvSpPr/>
            <p:nvPr/>
          </p:nvSpPr>
          <p:spPr>
            <a:xfrm>
              <a:off x="1401656" y="4330613"/>
              <a:ext cx="57202" cy="30768"/>
            </a:xfrm>
            <a:custGeom>
              <a:avLst/>
              <a:gdLst/>
              <a:ahLst/>
              <a:cxnLst/>
              <a:rect l="l" t="t" r="r" b="b"/>
              <a:pathLst>
                <a:path w="57202" h="30768" extrusionOk="0">
                  <a:moveTo>
                    <a:pt x="1006" y="90"/>
                  </a:moveTo>
                  <a:cubicBezTo>
                    <a:pt x="725" y="-97"/>
                    <a:pt x="318" y="28"/>
                    <a:pt x="131" y="278"/>
                  </a:cubicBezTo>
                  <a:cubicBezTo>
                    <a:pt x="-57" y="559"/>
                    <a:pt x="-57" y="966"/>
                    <a:pt x="225" y="1154"/>
                  </a:cubicBezTo>
                  <a:cubicBezTo>
                    <a:pt x="10326" y="8503"/>
                    <a:pt x="20802" y="15226"/>
                    <a:pt x="32091" y="20699"/>
                  </a:cubicBezTo>
                  <a:cubicBezTo>
                    <a:pt x="40253" y="24670"/>
                    <a:pt x="48634" y="27829"/>
                    <a:pt x="57203" y="30769"/>
                  </a:cubicBezTo>
                  <a:cubicBezTo>
                    <a:pt x="47102" y="27078"/>
                    <a:pt x="37220" y="22950"/>
                    <a:pt x="27775" y="17759"/>
                  </a:cubicBezTo>
                  <a:cubicBezTo>
                    <a:pt x="18363" y="12599"/>
                    <a:pt x="9700" y="6407"/>
                    <a:pt x="1006" y="9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28"/>
            <p:cNvSpPr/>
            <p:nvPr/>
          </p:nvSpPr>
          <p:spPr>
            <a:xfrm>
              <a:off x="1364001" y="3630549"/>
              <a:ext cx="136469" cy="245652"/>
            </a:xfrm>
            <a:custGeom>
              <a:avLst/>
              <a:gdLst/>
              <a:ahLst/>
              <a:cxnLst/>
              <a:rect l="l" t="t" r="r" b="b"/>
              <a:pathLst>
                <a:path w="136469" h="245652" extrusionOk="0">
                  <a:moveTo>
                    <a:pt x="5044" y="36526"/>
                  </a:moveTo>
                  <a:cubicBezTo>
                    <a:pt x="9234" y="49879"/>
                    <a:pt x="15395" y="62795"/>
                    <a:pt x="21649" y="74428"/>
                  </a:cubicBezTo>
                  <a:cubicBezTo>
                    <a:pt x="44259" y="116489"/>
                    <a:pt x="73718" y="154141"/>
                    <a:pt x="102582" y="191980"/>
                  </a:cubicBezTo>
                  <a:cubicBezTo>
                    <a:pt x="107304" y="198172"/>
                    <a:pt x="111276" y="204740"/>
                    <a:pt x="114903" y="211619"/>
                  </a:cubicBezTo>
                  <a:cubicBezTo>
                    <a:pt x="121095" y="223346"/>
                    <a:pt x="126411" y="235543"/>
                    <a:pt x="135418" y="245425"/>
                  </a:cubicBezTo>
                  <a:cubicBezTo>
                    <a:pt x="135637" y="245675"/>
                    <a:pt x="136043" y="245737"/>
                    <a:pt x="136293" y="245518"/>
                  </a:cubicBezTo>
                  <a:cubicBezTo>
                    <a:pt x="136544" y="245300"/>
                    <a:pt x="136512" y="244893"/>
                    <a:pt x="136293" y="244643"/>
                  </a:cubicBezTo>
                  <a:cubicBezTo>
                    <a:pt x="127350" y="234823"/>
                    <a:pt x="122127" y="222627"/>
                    <a:pt x="115966" y="211025"/>
                  </a:cubicBezTo>
                  <a:cubicBezTo>
                    <a:pt x="112308" y="204114"/>
                    <a:pt x="108242" y="197484"/>
                    <a:pt x="103458" y="191292"/>
                  </a:cubicBezTo>
                  <a:cubicBezTo>
                    <a:pt x="73436" y="152327"/>
                    <a:pt x="42289" y="113456"/>
                    <a:pt x="19523" y="69612"/>
                  </a:cubicBezTo>
                  <a:cubicBezTo>
                    <a:pt x="14081" y="59230"/>
                    <a:pt x="8765" y="48097"/>
                    <a:pt x="5044" y="36526"/>
                  </a:cubicBezTo>
                  <a:close/>
                  <a:moveTo>
                    <a:pt x="3762" y="31460"/>
                  </a:moveTo>
                  <a:cubicBezTo>
                    <a:pt x="4231" y="33149"/>
                    <a:pt x="4481" y="34869"/>
                    <a:pt x="5044" y="36526"/>
                  </a:cubicBezTo>
                  <a:cubicBezTo>
                    <a:pt x="4512" y="34869"/>
                    <a:pt x="4231" y="33149"/>
                    <a:pt x="3762" y="31460"/>
                  </a:cubicBezTo>
                  <a:close/>
                  <a:moveTo>
                    <a:pt x="822" y="18451"/>
                  </a:moveTo>
                  <a:cubicBezTo>
                    <a:pt x="1416" y="22798"/>
                    <a:pt x="2605" y="27144"/>
                    <a:pt x="3762" y="31460"/>
                  </a:cubicBezTo>
                  <a:cubicBezTo>
                    <a:pt x="2573" y="27176"/>
                    <a:pt x="1447" y="22829"/>
                    <a:pt x="822" y="18451"/>
                  </a:cubicBezTo>
                  <a:close/>
                  <a:moveTo>
                    <a:pt x="353" y="0"/>
                  </a:moveTo>
                  <a:cubicBezTo>
                    <a:pt x="-272" y="6192"/>
                    <a:pt x="-22" y="12353"/>
                    <a:pt x="853" y="18482"/>
                  </a:cubicBezTo>
                  <a:cubicBezTo>
                    <a:pt x="9" y="12290"/>
                    <a:pt x="-304" y="6130"/>
                    <a:pt x="35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28"/>
            <p:cNvSpPr/>
            <p:nvPr/>
          </p:nvSpPr>
          <p:spPr>
            <a:xfrm>
              <a:off x="1386714" y="3762361"/>
              <a:ext cx="71929" cy="49127"/>
            </a:xfrm>
            <a:custGeom>
              <a:avLst/>
              <a:gdLst/>
              <a:ahLst/>
              <a:cxnLst/>
              <a:rect l="l" t="t" r="r" b="b"/>
              <a:pathLst>
                <a:path w="71929" h="49127" extrusionOk="0">
                  <a:moveTo>
                    <a:pt x="0" y="0"/>
                  </a:moveTo>
                  <a:cubicBezTo>
                    <a:pt x="11508" y="15136"/>
                    <a:pt x="24549" y="30021"/>
                    <a:pt x="40748" y="40279"/>
                  </a:cubicBezTo>
                  <a:cubicBezTo>
                    <a:pt x="50036" y="46158"/>
                    <a:pt x="60324" y="50192"/>
                    <a:pt x="71426" y="48879"/>
                  </a:cubicBezTo>
                  <a:cubicBezTo>
                    <a:pt x="71770" y="48847"/>
                    <a:pt x="71957" y="48535"/>
                    <a:pt x="71926" y="48191"/>
                  </a:cubicBezTo>
                  <a:cubicBezTo>
                    <a:pt x="71895" y="47847"/>
                    <a:pt x="71582" y="47565"/>
                    <a:pt x="71238" y="47596"/>
                  </a:cubicBezTo>
                  <a:cubicBezTo>
                    <a:pt x="59167" y="49035"/>
                    <a:pt x="47784" y="44032"/>
                    <a:pt x="37902" y="37433"/>
                  </a:cubicBezTo>
                  <a:cubicBezTo>
                    <a:pt x="23110" y="27520"/>
                    <a:pt x="10945" y="1394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1364167" y="3708636"/>
              <a:ext cx="44214" cy="31987"/>
            </a:xfrm>
            <a:custGeom>
              <a:avLst/>
              <a:gdLst/>
              <a:ahLst/>
              <a:cxnLst/>
              <a:rect l="l" t="t" r="r" b="b"/>
              <a:pathLst>
                <a:path w="44214" h="31987" extrusionOk="0">
                  <a:moveTo>
                    <a:pt x="0" y="0"/>
                  </a:moveTo>
                  <a:cubicBezTo>
                    <a:pt x="5629" y="18795"/>
                    <a:pt x="26081" y="27113"/>
                    <a:pt x="43406" y="31960"/>
                  </a:cubicBezTo>
                  <a:cubicBezTo>
                    <a:pt x="43719" y="32054"/>
                    <a:pt x="44094" y="31898"/>
                    <a:pt x="44188" y="31585"/>
                  </a:cubicBezTo>
                  <a:cubicBezTo>
                    <a:pt x="44281" y="31272"/>
                    <a:pt x="44125" y="30897"/>
                    <a:pt x="43812" y="30803"/>
                  </a:cubicBezTo>
                  <a:cubicBezTo>
                    <a:pt x="26519" y="25893"/>
                    <a:pt x="6036" y="18669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1346373" y="3654472"/>
              <a:ext cx="27165" cy="23703"/>
            </a:xfrm>
            <a:custGeom>
              <a:avLst/>
              <a:gdLst/>
              <a:ahLst/>
              <a:cxnLst/>
              <a:rect l="l" t="t" r="r" b="b"/>
              <a:pathLst>
                <a:path w="27165" h="23703" extrusionOk="0">
                  <a:moveTo>
                    <a:pt x="7630" y="9288"/>
                  </a:moveTo>
                  <a:cubicBezTo>
                    <a:pt x="12978" y="15073"/>
                    <a:pt x="19013" y="20108"/>
                    <a:pt x="26300" y="23642"/>
                  </a:cubicBezTo>
                  <a:cubicBezTo>
                    <a:pt x="26613" y="23798"/>
                    <a:pt x="26925" y="23642"/>
                    <a:pt x="27082" y="23360"/>
                  </a:cubicBezTo>
                  <a:cubicBezTo>
                    <a:pt x="27238" y="23048"/>
                    <a:pt x="27176" y="22735"/>
                    <a:pt x="26894" y="22578"/>
                  </a:cubicBezTo>
                  <a:cubicBezTo>
                    <a:pt x="19608" y="19045"/>
                    <a:pt x="13103" y="14729"/>
                    <a:pt x="7630" y="9288"/>
                  </a:cubicBezTo>
                  <a:close/>
                  <a:moveTo>
                    <a:pt x="0" y="0"/>
                  </a:moveTo>
                  <a:cubicBezTo>
                    <a:pt x="2220" y="3565"/>
                    <a:pt x="4816" y="6505"/>
                    <a:pt x="7630" y="9288"/>
                  </a:cubicBezTo>
                  <a:cubicBezTo>
                    <a:pt x="4910" y="6348"/>
                    <a:pt x="2033" y="359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1391714" y="3657693"/>
              <a:ext cx="8165" cy="59514"/>
            </a:xfrm>
            <a:custGeom>
              <a:avLst/>
              <a:gdLst/>
              <a:ahLst/>
              <a:cxnLst/>
              <a:rect l="l" t="t" r="r" b="b"/>
              <a:pathLst>
                <a:path w="8165" h="59514" extrusionOk="0">
                  <a:moveTo>
                    <a:pt x="5852" y="0"/>
                  </a:moveTo>
                  <a:cubicBezTo>
                    <a:pt x="6602" y="19733"/>
                    <a:pt x="11105" y="40841"/>
                    <a:pt x="98" y="58635"/>
                  </a:cubicBezTo>
                  <a:cubicBezTo>
                    <a:pt x="-90" y="58917"/>
                    <a:pt x="4" y="59229"/>
                    <a:pt x="285" y="59417"/>
                  </a:cubicBezTo>
                  <a:cubicBezTo>
                    <a:pt x="567" y="59605"/>
                    <a:pt x="973" y="59511"/>
                    <a:pt x="1161" y="59229"/>
                  </a:cubicBezTo>
                  <a:cubicBezTo>
                    <a:pt x="12388" y="41217"/>
                    <a:pt x="7040" y="19889"/>
                    <a:pt x="585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1431456" y="3695720"/>
              <a:ext cx="13505" cy="80253"/>
            </a:xfrm>
            <a:custGeom>
              <a:avLst/>
              <a:gdLst/>
              <a:ahLst/>
              <a:cxnLst/>
              <a:rect l="l" t="t" r="r" b="b"/>
              <a:pathLst>
                <a:path w="13505" h="80253" extrusionOk="0">
                  <a:moveTo>
                    <a:pt x="9891" y="0"/>
                  </a:moveTo>
                  <a:cubicBezTo>
                    <a:pt x="12987" y="17012"/>
                    <a:pt x="14300" y="34837"/>
                    <a:pt x="11454" y="51974"/>
                  </a:cubicBezTo>
                  <a:cubicBezTo>
                    <a:pt x="9828" y="61763"/>
                    <a:pt x="6576" y="71551"/>
                    <a:pt x="134" y="79244"/>
                  </a:cubicBezTo>
                  <a:cubicBezTo>
                    <a:pt x="-85" y="79494"/>
                    <a:pt x="-23" y="79900"/>
                    <a:pt x="228" y="80119"/>
                  </a:cubicBezTo>
                  <a:cubicBezTo>
                    <a:pt x="478" y="80338"/>
                    <a:pt x="884" y="80276"/>
                    <a:pt x="1103" y="80026"/>
                  </a:cubicBezTo>
                  <a:cubicBezTo>
                    <a:pt x="8546" y="71207"/>
                    <a:pt x="11486" y="59761"/>
                    <a:pt x="12737" y="48472"/>
                  </a:cubicBezTo>
                  <a:cubicBezTo>
                    <a:pt x="14519" y="32335"/>
                    <a:pt x="13049" y="15855"/>
                    <a:pt x="989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1471565" y="3740659"/>
              <a:ext cx="10359" cy="88093"/>
            </a:xfrm>
            <a:custGeom>
              <a:avLst/>
              <a:gdLst/>
              <a:ahLst/>
              <a:cxnLst/>
              <a:rect l="l" t="t" r="r" b="b"/>
              <a:pathLst>
                <a:path w="10359" h="88093" extrusionOk="0">
                  <a:moveTo>
                    <a:pt x="9872" y="0"/>
                  </a:moveTo>
                  <a:cubicBezTo>
                    <a:pt x="9184" y="7443"/>
                    <a:pt x="8934" y="14792"/>
                    <a:pt x="9090" y="22266"/>
                  </a:cubicBezTo>
                  <a:cubicBezTo>
                    <a:pt x="9403" y="36932"/>
                    <a:pt x="10810" y="51818"/>
                    <a:pt x="7902" y="66328"/>
                  </a:cubicBezTo>
                  <a:cubicBezTo>
                    <a:pt x="6432" y="73740"/>
                    <a:pt x="3743" y="80526"/>
                    <a:pt x="84" y="87156"/>
                  </a:cubicBezTo>
                  <a:cubicBezTo>
                    <a:pt x="-73" y="87437"/>
                    <a:pt x="-10" y="87875"/>
                    <a:pt x="271" y="88031"/>
                  </a:cubicBezTo>
                  <a:cubicBezTo>
                    <a:pt x="553" y="88188"/>
                    <a:pt x="991" y="88031"/>
                    <a:pt x="1147" y="87750"/>
                  </a:cubicBezTo>
                  <a:cubicBezTo>
                    <a:pt x="4274" y="82121"/>
                    <a:pt x="6745" y="76460"/>
                    <a:pt x="8183" y="70175"/>
                  </a:cubicBezTo>
                  <a:cubicBezTo>
                    <a:pt x="11811" y="54445"/>
                    <a:pt x="9935" y="38215"/>
                    <a:pt x="9372" y="22297"/>
                  </a:cubicBezTo>
                  <a:cubicBezTo>
                    <a:pt x="9090" y="14823"/>
                    <a:pt x="9278" y="7474"/>
                    <a:pt x="987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1277761" y="3783376"/>
              <a:ext cx="141139" cy="233205"/>
            </a:xfrm>
            <a:custGeom>
              <a:avLst/>
              <a:gdLst/>
              <a:ahLst/>
              <a:cxnLst/>
              <a:rect l="l" t="t" r="r" b="b"/>
              <a:pathLst>
                <a:path w="141139" h="233205" extrusionOk="0">
                  <a:moveTo>
                    <a:pt x="0" y="0"/>
                  </a:moveTo>
                  <a:cubicBezTo>
                    <a:pt x="33055" y="55540"/>
                    <a:pt x="63295" y="112549"/>
                    <a:pt x="92941" y="169934"/>
                  </a:cubicBezTo>
                  <a:cubicBezTo>
                    <a:pt x="101572" y="186664"/>
                    <a:pt x="110923" y="203489"/>
                    <a:pt x="122744" y="218218"/>
                  </a:cubicBezTo>
                  <a:cubicBezTo>
                    <a:pt x="127403" y="224034"/>
                    <a:pt x="133032" y="230633"/>
                    <a:pt x="140319" y="233166"/>
                  </a:cubicBezTo>
                  <a:cubicBezTo>
                    <a:pt x="140631" y="233291"/>
                    <a:pt x="140975" y="233103"/>
                    <a:pt x="141100" y="232791"/>
                  </a:cubicBezTo>
                  <a:cubicBezTo>
                    <a:pt x="141225" y="232478"/>
                    <a:pt x="141038" y="232134"/>
                    <a:pt x="140725" y="232009"/>
                  </a:cubicBezTo>
                  <a:cubicBezTo>
                    <a:pt x="131812" y="228913"/>
                    <a:pt x="124338" y="218624"/>
                    <a:pt x="119116" y="211494"/>
                  </a:cubicBezTo>
                  <a:cubicBezTo>
                    <a:pt x="108702" y="197140"/>
                    <a:pt x="100165" y="181535"/>
                    <a:pt x="91940" y="165868"/>
                  </a:cubicBezTo>
                  <a:cubicBezTo>
                    <a:pt x="62576" y="109797"/>
                    <a:pt x="32617" y="5422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1319197" y="3801076"/>
              <a:ext cx="4607" cy="55622"/>
            </a:xfrm>
            <a:custGeom>
              <a:avLst/>
              <a:gdLst/>
              <a:ahLst/>
              <a:cxnLst/>
              <a:rect l="l" t="t" r="r" b="b"/>
              <a:pathLst>
                <a:path w="4607" h="55622" extrusionOk="0">
                  <a:moveTo>
                    <a:pt x="0" y="0"/>
                  </a:moveTo>
                  <a:cubicBezTo>
                    <a:pt x="4535" y="18638"/>
                    <a:pt x="5129" y="36182"/>
                    <a:pt x="782" y="54914"/>
                  </a:cubicBezTo>
                  <a:cubicBezTo>
                    <a:pt x="719" y="55227"/>
                    <a:pt x="938" y="55508"/>
                    <a:pt x="1282" y="55602"/>
                  </a:cubicBezTo>
                  <a:cubicBezTo>
                    <a:pt x="1626" y="55696"/>
                    <a:pt x="2001" y="55446"/>
                    <a:pt x="2064" y="55102"/>
                  </a:cubicBezTo>
                  <a:cubicBezTo>
                    <a:pt x="6380" y="36651"/>
                    <a:pt x="4879" y="18201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1352868" y="3849830"/>
              <a:ext cx="16270" cy="67621"/>
            </a:xfrm>
            <a:custGeom>
              <a:avLst/>
              <a:gdLst/>
              <a:ahLst/>
              <a:cxnLst/>
              <a:rect l="l" t="t" r="r" b="b"/>
              <a:pathLst>
                <a:path w="16270" h="67621" extrusionOk="0">
                  <a:moveTo>
                    <a:pt x="16270" y="0"/>
                  </a:moveTo>
                  <a:cubicBezTo>
                    <a:pt x="14894" y="10727"/>
                    <a:pt x="14050" y="21547"/>
                    <a:pt x="12361" y="32242"/>
                  </a:cubicBezTo>
                  <a:cubicBezTo>
                    <a:pt x="10454" y="44313"/>
                    <a:pt x="7639" y="56728"/>
                    <a:pt x="134" y="66641"/>
                  </a:cubicBezTo>
                  <a:cubicBezTo>
                    <a:pt x="-85" y="66923"/>
                    <a:pt x="-23" y="67329"/>
                    <a:pt x="228" y="67517"/>
                  </a:cubicBezTo>
                  <a:cubicBezTo>
                    <a:pt x="509" y="67736"/>
                    <a:pt x="916" y="67580"/>
                    <a:pt x="1103" y="67329"/>
                  </a:cubicBezTo>
                  <a:cubicBezTo>
                    <a:pt x="7483" y="58886"/>
                    <a:pt x="10266" y="48785"/>
                    <a:pt x="12049" y="38496"/>
                  </a:cubicBezTo>
                  <a:cubicBezTo>
                    <a:pt x="14269" y="25769"/>
                    <a:pt x="14863" y="12822"/>
                    <a:pt x="1627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1394526" y="3924696"/>
              <a:ext cx="13796" cy="68889"/>
            </a:xfrm>
            <a:custGeom>
              <a:avLst/>
              <a:gdLst/>
              <a:ahLst/>
              <a:cxnLst/>
              <a:rect l="l" t="t" r="r" b="b"/>
              <a:pathLst>
                <a:path w="13796" h="68889" extrusionOk="0">
                  <a:moveTo>
                    <a:pt x="11451" y="35181"/>
                  </a:moveTo>
                  <a:cubicBezTo>
                    <a:pt x="10075" y="46971"/>
                    <a:pt x="7198" y="58354"/>
                    <a:pt x="131" y="67923"/>
                  </a:cubicBezTo>
                  <a:cubicBezTo>
                    <a:pt x="-57" y="68205"/>
                    <a:pt x="-57" y="68611"/>
                    <a:pt x="225" y="68799"/>
                  </a:cubicBezTo>
                  <a:cubicBezTo>
                    <a:pt x="506" y="68986"/>
                    <a:pt x="913" y="68862"/>
                    <a:pt x="1100" y="68611"/>
                  </a:cubicBezTo>
                  <a:cubicBezTo>
                    <a:pt x="8387" y="58792"/>
                    <a:pt x="10388" y="47065"/>
                    <a:pt x="11451" y="35181"/>
                  </a:cubicBezTo>
                  <a:close/>
                  <a:moveTo>
                    <a:pt x="13797" y="0"/>
                  </a:moveTo>
                  <a:cubicBezTo>
                    <a:pt x="12734" y="11195"/>
                    <a:pt x="12827" y="23392"/>
                    <a:pt x="11451" y="35181"/>
                  </a:cubicBezTo>
                  <a:cubicBezTo>
                    <a:pt x="11795" y="31241"/>
                    <a:pt x="12546" y="27363"/>
                    <a:pt x="12734" y="23454"/>
                  </a:cubicBezTo>
                  <a:cubicBezTo>
                    <a:pt x="13046" y="15605"/>
                    <a:pt x="13203" y="7818"/>
                    <a:pt x="13797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1285298" y="3853145"/>
              <a:ext cx="53088" cy="37734"/>
            </a:xfrm>
            <a:custGeom>
              <a:avLst/>
              <a:gdLst/>
              <a:ahLst/>
              <a:cxnLst/>
              <a:rect l="l" t="t" r="r" b="b"/>
              <a:pathLst>
                <a:path w="53088" h="37734" extrusionOk="0">
                  <a:moveTo>
                    <a:pt x="0" y="0"/>
                  </a:moveTo>
                  <a:cubicBezTo>
                    <a:pt x="11195" y="19514"/>
                    <a:pt x="30772" y="32398"/>
                    <a:pt x="52381" y="37714"/>
                  </a:cubicBezTo>
                  <a:cubicBezTo>
                    <a:pt x="52694" y="37808"/>
                    <a:pt x="52975" y="37558"/>
                    <a:pt x="53069" y="37214"/>
                  </a:cubicBezTo>
                  <a:cubicBezTo>
                    <a:pt x="53163" y="36901"/>
                    <a:pt x="52913" y="36526"/>
                    <a:pt x="52569" y="36432"/>
                  </a:cubicBezTo>
                  <a:cubicBezTo>
                    <a:pt x="31022" y="31116"/>
                    <a:pt x="11602" y="1932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1297807" y="3910217"/>
              <a:ext cx="70776" cy="40901"/>
            </a:xfrm>
            <a:custGeom>
              <a:avLst/>
              <a:gdLst/>
              <a:ahLst/>
              <a:cxnLst/>
              <a:rect l="l" t="t" r="r" b="b"/>
              <a:pathLst>
                <a:path w="70776" h="40901" extrusionOk="0">
                  <a:moveTo>
                    <a:pt x="0" y="0"/>
                  </a:moveTo>
                  <a:cubicBezTo>
                    <a:pt x="3690" y="4660"/>
                    <a:pt x="7693" y="9038"/>
                    <a:pt x="11915" y="13103"/>
                  </a:cubicBezTo>
                  <a:cubicBezTo>
                    <a:pt x="20765" y="21609"/>
                    <a:pt x="30647" y="29490"/>
                    <a:pt x="41623" y="35087"/>
                  </a:cubicBezTo>
                  <a:cubicBezTo>
                    <a:pt x="50442" y="39591"/>
                    <a:pt x="60606" y="42905"/>
                    <a:pt x="70363" y="39497"/>
                  </a:cubicBezTo>
                  <a:cubicBezTo>
                    <a:pt x="70675" y="39372"/>
                    <a:pt x="70863" y="39028"/>
                    <a:pt x="70738" y="38715"/>
                  </a:cubicBezTo>
                  <a:cubicBezTo>
                    <a:pt x="70613" y="38402"/>
                    <a:pt x="70269" y="38215"/>
                    <a:pt x="69956" y="38340"/>
                  </a:cubicBezTo>
                  <a:cubicBezTo>
                    <a:pt x="59918" y="41874"/>
                    <a:pt x="49035" y="37933"/>
                    <a:pt x="40060" y="33274"/>
                  </a:cubicBezTo>
                  <a:cubicBezTo>
                    <a:pt x="28520" y="27238"/>
                    <a:pt x="18075" y="18889"/>
                    <a:pt x="8881" y="9726"/>
                  </a:cubicBezTo>
                  <a:cubicBezTo>
                    <a:pt x="5785" y="6598"/>
                    <a:pt x="2783" y="3409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1195953" y="4027394"/>
              <a:ext cx="148114" cy="188591"/>
            </a:xfrm>
            <a:custGeom>
              <a:avLst/>
              <a:gdLst/>
              <a:ahLst/>
              <a:cxnLst/>
              <a:rect l="l" t="t" r="r" b="b"/>
              <a:pathLst>
                <a:path w="148114" h="188591" extrusionOk="0">
                  <a:moveTo>
                    <a:pt x="0" y="0"/>
                  </a:moveTo>
                  <a:cubicBezTo>
                    <a:pt x="4597" y="12321"/>
                    <a:pt x="10726" y="23798"/>
                    <a:pt x="18670" y="34306"/>
                  </a:cubicBezTo>
                  <a:cubicBezTo>
                    <a:pt x="44469" y="68392"/>
                    <a:pt x="83340" y="89188"/>
                    <a:pt x="110829" y="121680"/>
                  </a:cubicBezTo>
                  <a:cubicBezTo>
                    <a:pt x="120617" y="133220"/>
                    <a:pt x="129874" y="145916"/>
                    <a:pt x="135659" y="159989"/>
                  </a:cubicBezTo>
                  <a:cubicBezTo>
                    <a:pt x="139349" y="168964"/>
                    <a:pt x="139787" y="181410"/>
                    <a:pt x="147105" y="188415"/>
                  </a:cubicBezTo>
                  <a:cubicBezTo>
                    <a:pt x="147355" y="188634"/>
                    <a:pt x="147761" y="188666"/>
                    <a:pt x="147980" y="188415"/>
                  </a:cubicBezTo>
                  <a:cubicBezTo>
                    <a:pt x="148199" y="188165"/>
                    <a:pt x="148137" y="187759"/>
                    <a:pt x="147886" y="187539"/>
                  </a:cubicBezTo>
                  <a:cubicBezTo>
                    <a:pt x="145009" y="184788"/>
                    <a:pt x="143508" y="181004"/>
                    <a:pt x="142226" y="177282"/>
                  </a:cubicBezTo>
                  <a:cubicBezTo>
                    <a:pt x="140225" y="171435"/>
                    <a:pt x="139224" y="165242"/>
                    <a:pt x="136847" y="159488"/>
                  </a:cubicBezTo>
                  <a:cubicBezTo>
                    <a:pt x="130999" y="145291"/>
                    <a:pt x="121461" y="132657"/>
                    <a:pt x="111548" y="121086"/>
                  </a:cubicBezTo>
                  <a:cubicBezTo>
                    <a:pt x="83810" y="88782"/>
                    <a:pt x="44876" y="68174"/>
                    <a:pt x="18920" y="34212"/>
                  </a:cubicBezTo>
                  <a:cubicBezTo>
                    <a:pt x="10883" y="23767"/>
                    <a:pt x="4660" y="12290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1205335" y="4075865"/>
              <a:ext cx="37620" cy="15730"/>
            </a:xfrm>
            <a:custGeom>
              <a:avLst/>
              <a:gdLst/>
              <a:ahLst/>
              <a:cxnLst/>
              <a:rect l="l" t="t" r="r" b="b"/>
              <a:pathLst>
                <a:path w="37620" h="15730" extrusionOk="0">
                  <a:moveTo>
                    <a:pt x="0" y="0"/>
                  </a:moveTo>
                  <a:cubicBezTo>
                    <a:pt x="8381" y="11008"/>
                    <a:pt x="23736" y="15230"/>
                    <a:pt x="37026" y="15730"/>
                  </a:cubicBezTo>
                  <a:cubicBezTo>
                    <a:pt x="37370" y="15730"/>
                    <a:pt x="37589" y="15386"/>
                    <a:pt x="37620" y="15042"/>
                  </a:cubicBezTo>
                  <a:cubicBezTo>
                    <a:pt x="37620" y="14698"/>
                    <a:pt x="37370" y="14479"/>
                    <a:pt x="37026" y="14448"/>
                  </a:cubicBezTo>
                  <a:cubicBezTo>
                    <a:pt x="23798" y="13948"/>
                    <a:pt x="8756" y="1075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1239953" y="4121304"/>
              <a:ext cx="54454" cy="15862"/>
            </a:xfrm>
            <a:custGeom>
              <a:avLst/>
              <a:gdLst/>
              <a:ahLst/>
              <a:cxnLst/>
              <a:rect l="l" t="t" r="r" b="b"/>
              <a:pathLst>
                <a:path w="54454" h="15862" extrusionOk="0">
                  <a:moveTo>
                    <a:pt x="0" y="0"/>
                  </a:moveTo>
                  <a:cubicBezTo>
                    <a:pt x="14354" y="12321"/>
                    <a:pt x="35275" y="18951"/>
                    <a:pt x="53945" y="14448"/>
                  </a:cubicBezTo>
                  <a:cubicBezTo>
                    <a:pt x="54257" y="14354"/>
                    <a:pt x="54508" y="13979"/>
                    <a:pt x="54445" y="13666"/>
                  </a:cubicBezTo>
                  <a:cubicBezTo>
                    <a:pt x="54351" y="13353"/>
                    <a:pt x="53976" y="13197"/>
                    <a:pt x="53663" y="13291"/>
                  </a:cubicBezTo>
                  <a:cubicBezTo>
                    <a:pt x="35087" y="17731"/>
                    <a:pt x="14573" y="11977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1263970" y="4165679"/>
              <a:ext cx="66283" cy="21254"/>
            </a:xfrm>
            <a:custGeom>
              <a:avLst/>
              <a:gdLst/>
              <a:ahLst/>
              <a:cxnLst/>
              <a:rect l="l" t="t" r="r" b="b"/>
              <a:pathLst>
                <a:path w="66283" h="21254" extrusionOk="0">
                  <a:moveTo>
                    <a:pt x="0" y="0"/>
                  </a:moveTo>
                  <a:cubicBezTo>
                    <a:pt x="6786" y="5379"/>
                    <a:pt x="14479" y="9569"/>
                    <a:pt x="22391" y="13103"/>
                  </a:cubicBezTo>
                  <a:cubicBezTo>
                    <a:pt x="29615" y="16324"/>
                    <a:pt x="37183" y="19045"/>
                    <a:pt x="44969" y="20421"/>
                  </a:cubicBezTo>
                  <a:cubicBezTo>
                    <a:pt x="52037" y="21703"/>
                    <a:pt x="59918" y="22016"/>
                    <a:pt x="65984" y="17575"/>
                  </a:cubicBezTo>
                  <a:cubicBezTo>
                    <a:pt x="66266" y="17388"/>
                    <a:pt x="66391" y="16981"/>
                    <a:pt x="66172" y="16700"/>
                  </a:cubicBezTo>
                  <a:cubicBezTo>
                    <a:pt x="65984" y="16418"/>
                    <a:pt x="65578" y="16418"/>
                    <a:pt x="65296" y="16606"/>
                  </a:cubicBezTo>
                  <a:cubicBezTo>
                    <a:pt x="58698" y="21422"/>
                    <a:pt x="49535" y="20483"/>
                    <a:pt x="42030" y="18951"/>
                  </a:cubicBezTo>
                  <a:cubicBezTo>
                    <a:pt x="27488" y="15980"/>
                    <a:pt x="11821" y="903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1252556" y="4035618"/>
              <a:ext cx="15939" cy="73948"/>
            </a:xfrm>
            <a:custGeom>
              <a:avLst/>
              <a:gdLst/>
              <a:ahLst/>
              <a:cxnLst/>
              <a:rect l="l" t="t" r="r" b="b"/>
              <a:pathLst>
                <a:path w="15939" h="73948" extrusionOk="0">
                  <a:moveTo>
                    <a:pt x="0" y="0"/>
                  </a:moveTo>
                  <a:cubicBezTo>
                    <a:pt x="344" y="7036"/>
                    <a:pt x="2252" y="13729"/>
                    <a:pt x="4316" y="20421"/>
                  </a:cubicBezTo>
                  <a:cubicBezTo>
                    <a:pt x="7130" y="29552"/>
                    <a:pt x="10414" y="38559"/>
                    <a:pt x="12634" y="47878"/>
                  </a:cubicBezTo>
                  <a:cubicBezTo>
                    <a:pt x="14510" y="55821"/>
                    <a:pt x="16387" y="65390"/>
                    <a:pt x="12540" y="73083"/>
                  </a:cubicBezTo>
                  <a:cubicBezTo>
                    <a:pt x="12384" y="73396"/>
                    <a:pt x="12540" y="73709"/>
                    <a:pt x="12822" y="73865"/>
                  </a:cubicBezTo>
                  <a:cubicBezTo>
                    <a:pt x="13134" y="74022"/>
                    <a:pt x="13447" y="73959"/>
                    <a:pt x="13603" y="73678"/>
                  </a:cubicBezTo>
                  <a:cubicBezTo>
                    <a:pt x="17638" y="65609"/>
                    <a:pt x="15667" y="55977"/>
                    <a:pt x="13510" y="47690"/>
                  </a:cubicBezTo>
                  <a:cubicBezTo>
                    <a:pt x="11102" y="38402"/>
                    <a:pt x="7693" y="29427"/>
                    <a:pt x="4722" y="20327"/>
                  </a:cubicBezTo>
                  <a:cubicBezTo>
                    <a:pt x="2533" y="13666"/>
                    <a:pt x="469" y="7005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1307282" y="4066015"/>
              <a:ext cx="10852" cy="88304"/>
            </a:xfrm>
            <a:custGeom>
              <a:avLst/>
              <a:gdLst/>
              <a:ahLst/>
              <a:cxnLst/>
              <a:rect l="l" t="t" r="r" b="b"/>
              <a:pathLst>
                <a:path w="10852" h="88304" extrusionOk="0">
                  <a:moveTo>
                    <a:pt x="0" y="0"/>
                  </a:moveTo>
                  <a:cubicBezTo>
                    <a:pt x="3972" y="17075"/>
                    <a:pt x="8318" y="34243"/>
                    <a:pt x="9569" y="51787"/>
                  </a:cubicBezTo>
                  <a:cubicBezTo>
                    <a:pt x="10445" y="63921"/>
                    <a:pt x="9757" y="76117"/>
                    <a:pt x="5066" y="87469"/>
                  </a:cubicBezTo>
                  <a:cubicBezTo>
                    <a:pt x="4941" y="87781"/>
                    <a:pt x="5035" y="88125"/>
                    <a:pt x="5348" y="88251"/>
                  </a:cubicBezTo>
                  <a:cubicBezTo>
                    <a:pt x="5660" y="88375"/>
                    <a:pt x="6098" y="88282"/>
                    <a:pt x="6223" y="87969"/>
                  </a:cubicBezTo>
                  <a:cubicBezTo>
                    <a:pt x="11508" y="75147"/>
                    <a:pt x="11508" y="61387"/>
                    <a:pt x="9945" y="47815"/>
                  </a:cubicBezTo>
                  <a:cubicBezTo>
                    <a:pt x="8099" y="31585"/>
                    <a:pt x="3909" y="15761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1" name="Google Shape;2061;p33"/>
          <p:cNvGrpSpPr/>
          <p:nvPr/>
        </p:nvGrpSpPr>
        <p:grpSpPr>
          <a:xfrm rot="5400000">
            <a:off x="5899790" y="1376119"/>
            <a:ext cx="5778042" cy="3955122"/>
            <a:chOff x="2345366" y="140711"/>
            <a:chExt cx="6483441" cy="4437974"/>
          </a:xfrm>
        </p:grpSpPr>
        <p:sp>
          <p:nvSpPr>
            <p:cNvPr id="2062" name="Google Shape;2062;p33"/>
            <p:cNvSpPr/>
            <p:nvPr/>
          </p:nvSpPr>
          <p:spPr>
            <a:xfrm>
              <a:off x="2362377" y="163678"/>
              <a:ext cx="6449417" cy="4392004"/>
            </a:xfrm>
            <a:custGeom>
              <a:avLst/>
              <a:gdLst/>
              <a:ahLst/>
              <a:cxnLst/>
              <a:rect l="l" t="t" r="r" b="b"/>
              <a:pathLst>
                <a:path w="7889195" h="6142663" extrusionOk="0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3" name="Google Shape;2063;p33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2064" name="Google Shape;2064;p33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avLst/>
                <a:gdLst/>
                <a:ahLst/>
                <a:cxnLst/>
                <a:rect l="l" t="t" r="r" b="b"/>
                <a:pathLst>
                  <a:path w="7889195" h="6142663" extrusionOk="0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65" name="Google Shape;2065;p33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2066" name="Google Shape;2066;p33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679" h="358679" extrusionOk="0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7" name="Google Shape;2067;p33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1" h="346069" extrusionOk="0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8" name="Google Shape;2068;p33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125898" extrusionOk="0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69" name="Google Shape;2069;p33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2070" name="Google Shape;2070;p33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83314" extrusionOk="0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1" name="Google Shape;2071;p33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15287" extrusionOk="0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2" name="Google Shape;2072;p33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18344" extrusionOk="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3" name="Google Shape;2073;p33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18344" extrusionOk="0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4" name="Google Shape;2074;p33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7643" extrusionOk="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5" name="Google Shape;2075;p33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7643" extrusionOk="0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6" name="Google Shape;2076;p33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7643" extrusionOk="0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7" name="Google Shape;2077;p33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72613" extrusionOk="0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8" name="Google Shape;2078;p33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4950" h="6442039" extrusionOk="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9" name="Google Shape;2079;p33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1056" h="6387005" extrusionOk="0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0" name="Google Shape;2080;p33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4629" h="6380892" extrusionOk="0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1" name="Google Shape;2081;p33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57" h="588685" extrusionOk="0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2" name="Google Shape;2082;p33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55" h="3364719" extrusionOk="0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3" name="Google Shape;2083;p33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4" name="Google Shape;2084;p33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5" name="Google Shape;2085;p33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3" h="337847" extrusionOk="0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6" name="Google Shape;2086;p33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8" h="339376" extrusionOk="0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087" name="Google Shape;2087;p33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3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9" name="Google Shape;2089;p33"/>
          <p:cNvSpPr txBox="1">
            <a:spLocks noGrp="1"/>
          </p:cNvSpPr>
          <p:nvPr>
            <p:ph type="title"/>
          </p:nvPr>
        </p:nvSpPr>
        <p:spPr>
          <a:xfrm>
            <a:off x="1238425" y="2448800"/>
            <a:ext cx="5453400" cy="110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Interested in accessing my website from your tablet?</a:t>
            </a:r>
            <a:endParaRPr dirty="0"/>
          </a:p>
        </p:txBody>
      </p:sp>
      <p:sp>
        <p:nvSpPr>
          <p:cNvPr id="2090" name="Google Shape;2090;p33"/>
          <p:cNvSpPr txBox="1">
            <a:spLocks noGrp="1"/>
          </p:cNvSpPr>
          <p:nvPr>
            <p:ph type="body" idx="1"/>
          </p:nvPr>
        </p:nvSpPr>
        <p:spPr>
          <a:xfrm>
            <a:off x="1238525" y="3591350"/>
            <a:ext cx="5453400" cy="11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Here’s a look at it!</a:t>
            </a:r>
            <a:endParaRPr dirty="0"/>
          </a:p>
        </p:txBody>
      </p:sp>
      <p:sp>
        <p:nvSpPr>
          <p:cNvPr id="2091" name="Google Shape;2091;p33"/>
          <p:cNvSpPr/>
          <p:nvPr/>
        </p:nvSpPr>
        <p:spPr>
          <a:xfrm>
            <a:off x="1238525" y="3591350"/>
            <a:ext cx="1307596" cy="152330"/>
          </a:xfrm>
          <a:custGeom>
            <a:avLst/>
            <a:gdLst/>
            <a:ahLst/>
            <a:cxnLst/>
            <a:rect l="l" t="t" r="r" b="b"/>
            <a:pathLst>
              <a:path w="42235" h="4816" extrusionOk="0">
                <a:moveTo>
                  <a:pt x="22900" y="1"/>
                </a:moveTo>
                <a:lnTo>
                  <a:pt x="19715" y="138"/>
                </a:lnTo>
                <a:lnTo>
                  <a:pt x="19289" y="168"/>
                </a:lnTo>
                <a:lnTo>
                  <a:pt x="17186" y="351"/>
                </a:lnTo>
                <a:lnTo>
                  <a:pt x="13042" y="595"/>
                </a:lnTo>
                <a:lnTo>
                  <a:pt x="12265" y="626"/>
                </a:lnTo>
                <a:lnTo>
                  <a:pt x="5698" y="1159"/>
                </a:lnTo>
                <a:lnTo>
                  <a:pt x="1828" y="1296"/>
                </a:lnTo>
                <a:lnTo>
                  <a:pt x="274" y="1387"/>
                </a:lnTo>
                <a:lnTo>
                  <a:pt x="0" y="1524"/>
                </a:lnTo>
                <a:lnTo>
                  <a:pt x="0" y="4328"/>
                </a:lnTo>
                <a:lnTo>
                  <a:pt x="274" y="4358"/>
                </a:lnTo>
                <a:lnTo>
                  <a:pt x="351" y="4404"/>
                </a:lnTo>
                <a:lnTo>
                  <a:pt x="533" y="4404"/>
                </a:lnTo>
                <a:lnTo>
                  <a:pt x="1828" y="4648"/>
                </a:lnTo>
                <a:lnTo>
                  <a:pt x="5698" y="4815"/>
                </a:lnTo>
                <a:lnTo>
                  <a:pt x="9355" y="4815"/>
                </a:lnTo>
                <a:lnTo>
                  <a:pt x="16165" y="4511"/>
                </a:lnTo>
                <a:lnTo>
                  <a:pt x="16943" y="4495"/>
                </a:lnTo>
                <a:lnTo>
                  <a:pt x="21087" y="4267"/>
                </a:lnTo>
                <a:lnTo>
                  <a:pt x="23204" y="4084"/>
                </a:lnTo>
                <a:lnTo>
                  <a:pt x="23646" y="4054"/>
                </a:lnTo>
                <a:lnTo>
                  <a:pt x="26191" y="3977"/>
                </a:lnTo>
                <a:lnTo>
                  <a:pt x="29375" y="3993"/>
                </a:lnTo>
                <a:lnTo>
                  <a:pt x="29710" y="4008"/>
                </a:lnTo>
                <a:lnTo>
                  <a:pt x="32895" y="4176"/>
                </a:lnTo>
                <a:lnTo>
                  <a:pt x="33184" y="4221"/>
                </a:lnTo>
                <a:lnTo>
                  <a:pt x="33458" y="4267"/>
                </a:lnTo>
                <a:lnTo>
                  <a:pt x="33717" y="4297"/>
                </a:lnTo>
                <a:lnTo>
                  <a:pt x="35576" y="4419"/>
                </a:lnTo>
                <a:lnTo>
                  <a:pt x="36841" y="4419"/>
                </a:lnTo>
                <a:lnTo>
                  <a:pt x="38060" y="4739"/>
                </a:lnTo>
                <a:lnTo>
                  <a:pt x="42234" y="4739"/>
                </a:lnTo>
                <a:lnTo>
                  <a:pt x="42234" y="565"/>
                </a:lnTo>
                <a:lnTo>
                  <a:pt x="40848" y="412"/>
                </a:lnTo>
                <a:lnTo>
                  <a:pt x="38882" y="412"/>
                </a:lnTo>
                <a:lnTo>
                  <a:pt x="37679" y="336"/>
                </a:lnTo>
                <a:lnTo>
                  <a:pt x="37420" y="306"/>
                </a:lnTo>
                <a:lnTo>
                  <a:pt x="37145" y="260"/>
                </a:lnTo>
                <a:lnTo>
                  <a:pt x="36856" y="214"/>
                </a:lnTo>
                <a:lnTo>
                  <a:pt x="33687" y="31"/>
                </a:lnTo>
                <a:lnTo>
                  <a:pt x="33336" y="31"/>
                </a:lnTo>
                <a:lnTo>
                  <a:pt x="27212" y="16"/>
                </a:lnTo>
                <a:lnTo>
                  <a:pt x="2684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56575" tIns="56575" rIns="56575" bIns="5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9295F-5D8B-C008-AAAB-CDD6FBDD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093" y="940850"/>
            <a:ext cx="3574166" cy="488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75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34"/>
          <p:cNvSpPr txBox="1">
            <a:spLocks noGrp="1"/>
          </p:cNvSpPr>
          <p:nvPr>
            <p:ph type="title" idx="4294967295"/>
          </p:nvPr>
        </p:nvSpPr>
        <p:spPr>
          <a:xfrm>
            <a:off x="3121325" y="2122000"/>
            <a:ext cx="6024300" cy="101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2097" name="Google Shape;2097;p34"/>
          <p:cNvSpPr/>
          <p:nvPr/>
        </p:nvSpPr>
        <p:spPr>
          <a:xfrm>
            <a:off x="6027440" y="459230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8" name="Google Shape;2098;p34"/>
          <p:cNvGrpSpPr/>
          <p:nvPr/>
        </p:nvGrpSpPr>
        <p:grpSpPr>
          <a:xfrm>
            <a:off x="6560543" y="4582651"/>
            <a:ext cx="411849" cy="411917"/>
            <a:chOff x="5162200" y="4097750"/>
            <a:chExt cx="338385" cy="338414"/>
          </a:xfrm>
        </p:grpSpPr>
        <p:sp>
          <p:nvSpPr>
            <p:cNvPr id="2099" name="Google Shape;2099;p34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2" name="Google Shape;2102;p34"/>
          <p:cNvSpPr/>
          <p:nvPr/>
        </p:nvSpPr>
        <p:spPr>
          <a:xfrm>
            <a:off x="5294550" y="463368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34"/>
          <p:cNvSpPr/>
          <p:nvPr/>
        </p:nvSpPr>
        <p:spPr>
          <a:xfrm>
            <a:off x="4603250" y="3181951"/>
            <a:ext cx="2908302" cy="278401"/>
          </a:xfrm>
          <a:custGeom>
            <a:avLst/>
            <a:gdLst/>
            <a:ahLst/>
            <a:cxnLst/>
            <a:rect l="l" t="t" r="r" b="b"/>
            <a:pathLst>
              <a:path w="42235" h="4816" extrusionOk="0">
                <a:moveTo>
                  <a:pt x="22900" y="1"/>
                </a:moveTo>
                <a:lnTo>
                  <a:pt x="19715" y="138"/>
                </a:lnTo>
                <a:lnTo>
                  <a:pt x="19289" y="168"/>
                </a:lnTo>
                <a:lnTo>
                  <a:pt x="17186" y="351"/>
                </a:lnTo>
                <a:lnTo>
                  <a:pt x="13042" y="595"/>
                </a:lnTo>
                <a:lnTo>
                  <a:pt x="12265" y="626"/>
                </a:lnTo>
                <a:lnTo>
                  <a:pt x="5698" y="1159"/>
                </a:lnTo>
                <a:lnTo>
                  <a:pt x="1828" y="1296"/>
                </a:lnTo>
                <a:lnTo>
                  <a:pt x="274" y="1387"/>
                </a:lnTo>
                <a:lnTo>
                  <a:pt x="0" y="1524"/>
                </a:lnTo>
                <a:lnTo>
                  <a:pt x="0" y="4328"/>
                </a:lnTo>
                <a:lnTo>
                  <a:pt x="274" y="4358"/>
                </a:lnTo>
                <a:lnTo>
                  <a:pt x="351" y="4404"/>
                </a:lnTo>
                <a:lnTo>
                  <a:pt x="533" y="4404"/>
                </a:lnTo>
                <a:lnTo>
                  <a:pt x="1828" y="4648"/>
                </a:lnTo>
                <a:lnTo>
                  <a:pt x="5698" y="4815"/>
                </a:lnTo>
                <a:lnTo>
                  <a:pt x="9355" y="4815"/>
                </a:lnTo>
                <a:lnTo>
                  <a:pt x="16165" y="4511"/>
                </a:lnTo>
                <a:lnTo>
                  <a:pt x="16943" y="4495"/>
                </a:lnTo>
                <a:lnTo>
                  <a:pt x="21087" y="4267"/>
                </a:lnTo>
                <a:lnTo>
                  <a:pt x="23204" y="4084"/>
                </a:lnTo>
                <a:lnTo>
                  <a:pt x="23646" y="4054"/>
                </a:lnTo>
                <a:lnTo>
                  <a:pt x="26191" y="3977"/>
                </a:lnTo>
                <a:lnTo>
                  <a:pt x="29375" y="3993"/>
                </a:lnTo>
                <a:lnTo>
                  <a:pt x="29710" y="4008"/>
                </a:lnTo>
                <a:lnTo>
                  <a:pt x="32895" y="4176"/>
                </a:lnTo>
                <a:lnTo>
                  <a:pt x="33184" y="4221"/>
                </a:lnTo>
                <a:lnTo>
                  <a:pt x="33458" y="4267"/>
                </a:lnTo>
                <a:lnTo>
                  <a:pt x="33717" y="4297"/>
                </a:lnTo>
                <a:lnTo>
                  <a:pt x="35576" y="4419"/>
                </a:lnTo>
                <a:lnTo>
                  <a:pt x="36841" y="4419"/>
                </a:lnTo>
                <a:lnTo>
                  <a:pt x="38060" y="4739"/>
                </a:lnTo>
                <a:lnTo>
                  <a:pt x="42234" y="4739"/>
                </a:lnTo>
                <a:lnTo>
                  <a:pt x="42234" y="565"/>
                </a:lnTo>
                <a:lnTo>
                  <a:pt x="40848" y="412"/>
                </a:lnTo>
                <a:lnTo>
                  <a:pt x="38882" y="412"/>
                </a:lnTo>
                <a:lnTo>
                  <a:pt x="37679" y="336"/>
                </a:lnTo>
                <a:lnTo>
                  <a:pt x="37420" y="306"/>
                </a:lnTo>
                <a:lnTo>
                  <a:pt x="37145" y="260"/>
                </a:lnTo>
                <a:lnTo>
                  <a:pt x="36856" y="214"/>
                </a:lnTo>
                <a:lnTo>
                  <a:pt x="33687" y="31"/>
                </a:lnTo>
                <a:lnTo>
                  <a:pt x="33336" y="31"/>
                </a:lnTo>
                <a:lnTo>
                  <a:pt x="27212" y="16"/>
                </a:lnTo>
                <a:lnTo>
                  <a:pt x="2684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56575" tIns="56575" rIns="56575" bIns="5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34"/>
          <p:cNvSpPr txBox="1">
            <a:spLocks noGrp="1"/>
          </p:cNvSpPr>
          <p:nvPr>
            <p:ph type="subTitle" idx="1"/>
          </p:nvPr>
        </p:nvSpPr>
        <p:spPr>
          <a:xfrm>
            <a:off x="3238375" y="3258150"/>
            <a:ext cx="5692200" cy="1324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AU" dirty="0"/>
              <a:t>hoangngan.vu197@gmail.com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18156@wic.edu.au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Wic.edu.au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194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0" name="Google Shape;1640;p21"/>
          <p:cNvGrpSpPr/>
          <p:nvPr/>
        </p:nvGrpSpPr>
        <p:grpSpPr>
          <a:xfrm>
            <a:off x="1545182" y="1575265"/>
            <a:ext cx="2367163" cy="2373080"/>
            <a:chOff x="4042890" y="2870950"/>
            <a:chExt cx="781242" cy="783169"/>
          </a:xfrm>
        </p:grpSpPr>
        <p:sp>
          <p:nvSpPr>
            <p:cNvPr id="1641" name="Google Shape;1641;p21"/>
            <p:cNvSpPr/>
            <p:nvPr/>
          </p:nvSpPr>
          <p:spPr>
            <a:xfrm>
              <a:off x="4042890" y="2894017"/>
              <a:ext cx="781242" cy="760102"/>
            </a:xfrm>
            <a:custGeom>
              <a:avLst/>
              <a:gdLst/>
              <a:ahLst/>
              <a:cxnLst/>
              <a:rect l="l" t="t" r="r" b="b"/>
              <a:pathLst>
                <a:path w="781242" h="760102" extrusionOk="0">
                  <a:moveTo>
                    <a:pt x="781243" y="380051"/>
                  </a:moveTo>
                  <a:cubicBezTo>
                    <a:pt x="781243" y="589948"/>
                    <a:pt x="606356" y="760103"/>
                    <a:pt x="390622" y="760103"/>
                  </a:cubicBezTo>
                  <a:cubicBezTo>
                    <a:pt x="174887" y="760103"/>
                    <a:pt x="0" y="589948"/>
                    <a:pt x="0" y="380051"/>
                  </a:cubicBezTo>
                  <a:cubicBezTo>
                    <a:pt x="0" y="170155"/>
                    <a:pt x="174887" y="0"/>
                    <a:pt x="390622" y="0"/>
                  </a:cubicBezTo>
                  <a:cubicBezTo>
                    <a:pt x="606356" y="0"/>
                    <a:pt x="781243" y="170155"/>
                    <a:pt x="781243" y="3800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1"/>
            <p:cNvSpPr/>
            <p:nvPr/>
          </p:nvSpPr>
          <p:spPr>
            <a:xfrm>
              <a:off x="4225163" y="2870950"/>
              <a:ext cx="124342" cy="180177"/>
            </a:xfrm>
            <a:custGeom>
              <a:avLst/>
              <a:gdLst/>
              <a:ahLst/>
              <a:cxnLst/>
              <a:rect l="l" t="t" r="r" b="b"/>
              <a:pathLst>
                <a:path w="124342" h="180177" extrusionOk="0">
                  <a:moveTo>
                    <a:pt x="36069" y="176"/>
                  </a:moveTo>
                  <a:cubicBezTo>
                    <a:pt x="30190" y="739"/>
                    <a:pt x="24155" y="2709"/>
                    <a:pt x="18150" y="5898"/>
                  </a:cubicBezTo>
                  <a:cubicBezTo>
                    <a:pt x="-2614" y="17063"/>
                    <a:pt x="-3771" y="33825"/>
                    <a:pt x="5704" y="74322"/>
                  </a:cubicBezTo>
                  <a:cubicBezTo>
                    <a:pt x="5923" y="75260"/>
                    <a:pt x="6736" y="75698"/>
                    <a:pt x="7236" y="76449"/>
                  </a:cubicBezTo>
                  <a:cubicBezTo>
                    <a:pt x="11927" y="73665"/>
                    <a:pt x="16618" y="70757"/>
                    <a:pt x="21434" y="68161"/>
                  </a:cubicBezTo>
                  <a:cubicBezTo>
                    <a:pt x="14429" y="37202"/>
                    <a:pt x="15180" y="25881"/>
                    <a:pt x="26250" y="19909"/>
                  </a:cubicBezTo>
                  <a:cubicBezTo>
                    <a:pt x="41605" y="11653"/>
                    <a:pt x="55834" y="16844"/>
                    <a:pt x="65778" y="36483"/>
                  </a:cubicBezTo>
                  <a:cubicBezTo>
                    <a:pt x="67842" y="40580"/>
                    <a:pt x="68718" y="42518"/>
                    <a:pt x="70594" y="46271"/>
                  </a:cubicBezTo>
                  <a:cubicBezTo>
                    <a:pt x="70844" y="46771"/>
                    <a:pt x="71000" y="47053"/>
                    <a:pt x="71251" y="47553"/>
                  </a:cubicBezTo>
                  <a:cubicBezTo>
                    <a:pt x="87762" y="80639"/>
                    <a:pt x="97207" y="101654"/>
                    <a:pt x="102929" y="120449"/>
                  </a:cubicBezTo>
                  <a:cubicBezTo>
                    <a:pt x="106839" y="133301"/>
                    <a:pt x="108277" y="143027"/>
                    <a:pt x="107526" y="150001"/>
                  </a:cubicBezTo>
                  <a:cubicBezTo>
                    <a:pt x="107151" y="153504"/>
                    <a:pt x="106213" y="156193"/>
                    <a:pt x="104681" y="158288"/>
                  </a:cubicBezTo>
                  <a:cubicBezTo>
                    <a:pt x="103148" y="160477"/>
                    <a:pt x="101241" y="161978"/>
                    <a:pt x="98551" y="162760"/>
                  </a:cubicBezTo>
                  <a:cubicBezTo>
                    <a:pt x="85605" y="166575"/>
                    <a:pt x="81352" y="163698"/>
                    <a:pt x="74534" y="147249"/>
                  </a:cubicBezTo>
                  <a:cubicBezTo>
                    <a:pt x="71845" y="140775"/>
                    <a:pt x="58867" y="102811"/>
                    <a:pt x="54207" y="90490"/>
                  </a:cubicBezTo>
                  <a:cubicBezTo>
                    <a:pt x="53425" y="88395"/>
                    <a:pt x="51737" y="86706"/>
                    <a:pt x="49829" y="85799"/>
                  </a:cubicBezTo>
                  <a:cubicBezTo>
                    <a:pt x="47953" y="84892"/>
                    <a:pt x="45858" y="84829"/>
                    <a:pt x="43700" y="85580"/>
                  </a:cubicBezTo>
                  <a:cubicBezTo>
                    <a:pt x="41542" y="86331"/>
                    <a:pt x="39822" y="87926"/>
                    <a:pt x="38884" y="89833"/>
                  </a:cubicBezTo>
                  <a:cubicBezTo>
                    <a:pt x="37977" y="91710"/>
                    <a:pt x="37883" y="93898"/>
                    <a:pt x="38665" y="95994"/>
                  </a:cubicBezTo>
                  <a:cubicBezTo>
                    <a:pt x="43137" y="107846"/>
                    <a:pt x="56271" y="146342"/>
                    <a:pt x="59211" y="153378"/>
                  </a:cubicBezTo>
                  <a:cubicBezTo>
                    <a:pt x="61650" y="159226"/>
                    <a:pt x="64214" y="163917"/>
                    <a:pt x="67060" y="167826"/>
                  </a:cubicBezTo>
                  <a:cubicBezTo>
                    <a:pt x="69906" y="171735"/>
                    <a:pt x="72939" y="174737"/>
                    <a:pt x="76442" y="176739"/>
                  </a:cubicBezTo>
                  <a:cubicBezTo>
                    <a:pt x="79976" y="178771"/>
                    <a:pt x="84041" y="179960"/>
                    <a:pt x="88450" y="180148"/>
                  </a:cubicBezTo>
                  <a:cubicBezTo>
                    <a:pt x="92860" y="180335"/>
                    <a:pt x="97738" y="179647"/>
                    <a:pt x="103305" y="178021"/>
                  </a:cubicBezTo>
                  <a:cubicBezTo>
                    <a:pt x="125915" y="171391"/>
                    <a:pt x="128948" y="149000"/>
                    <a:pt x="118816" y="115758"/>
                  </a:cubicBezTo>
                  <a:cubicBezTo>
                    <a:pt x="115689" y="105501"/>
                    <a:pt x="111529" y="94555"/>
                    <a:pt x="105932" y="81953"/>
                  </a:cubicBezTo>
                  <a:cubicBezTo>
                    <a:pt x="100678" y="70194"/>
                    <a:pt x="94173" y="56997"/>
                    <a:pt x="86042" y="40736"/>
                  </a:cubicBezTo>
                  <a:cubicBezTo>
                    <a:pt x="83885" y="36451"/>
                    <a:pt x="83009" y="34043"/>
                    <a:pt x="80570" y="29259"/>
                  </a:cubicBezTo>
                  <a:cubicBezTo>
                    <a:pt x="70156" y="8619"/>
                    <a:pt x="53707" y="-1482"/>
                    <a:pt x="36069" y="1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21"/>
          <p:cNvGrpSpPr/>
          <p:nvPr/>
        </p:nvGrpSpPr>
        <p:grpSpPr>
          <a:xfrm>
            <a:off x="4912417" y="1575265"/>
            <a:ext cx="2367163" cy="2373080"/>
            <a:chOff x="4042890" y="2870950"/>
            <a:chExt cx="781242" cy="783169"/>
          </a:xfrm>
        </p:grpSpPr>
        <p:sp>
          <p:nvSpPr>
            <p:cNvPr id="1644" name="Google Shape;1644;p21"/>
            <p:cNvSpPr/>
            <p:nvPr/>
          </p:nvSpPr>
          <p:spPr>
            <a:xfrm>
              <a:off x="4042890" y="2894017"/>
              <a:ext cx="781242" cy="760102"/>
            </a:xfrm>
            <a:custGeom>
              <a:avLst/>
              <a:gdLst/>
              <a:ahLst/>
              <a:cxnLst/>
              <a:rect l="l" t="t" r="r" b="b"/>
              <a:pathLst>
                <a:path w="781242" h="760102" extrusionOk="0">
                  <a:moveTo>
                    <a:pt x="781243" y="380051"/>
                  </a:moveTo>
                  <a:cubicBezTo>
                    <a:pt x="781243" y="589948"/>
                    <a:pt x="606356" y="760103"/>
                    <a:pt x="390622" y="760103"/>
                  </a:cubicBezTo>
                  <a:cubicBezTo>
                    <a:pt x="174887" y="760103"/>
                    <a:pt x="0" y="589948"/>
                    <a:pt x="0" y="380051"/>
                  </a:cubicBezTo>
                  <a:cubicBezTo>
                    <a:pt x="0" y="170155"/>
                    <a:pt x="174887" y="0"/>
                    <a:pt x="390622" y="0"/>
                  </a:cubicBezTo>
                  <a:cubicBezTo>
                    <a:pt x="606356" y="0"/>
                    <a:pt x="781243" y="170155"/>
                    <a:pt x="781243" y="3800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1"/>
            <p:cNvSpPr/>
            <p:nvPr/>
          </p:nvSpPr>
          <p:spPr>
            <a:xfrm>
              <a:off x="4225163" y="2870950"/>
              <a:ext cx="124342" cy="180177"/>
            </a:xfrm>
            <a:custGeom>
              <a:avLst/>
              <a:gdLst/>
              <a:ahLst/>
              <a:cxnLst/>
              <a:rect l="l" t="t" r="r" b="b"/>
              <a:pathLst>
                <a:path w="124342" h="180177" extrusionOk="0">
                  <a:moveTo>
                    <a:pt x="36069" y="176"/>
                  </a:moveTo>
                  <a:cubicBezTo>
                    <a:pt x="30190" y="739"/>
                    <a:pt x="24155" y="2709"/>
                    <a:pt x="18150" y="5898"/>
                  </a:cubicBezTo>
                  <a:cubicBezTo>
                    <a:pt x="-2614" y="17063"/>
                    <a:pt x="-3771" y="33825"/>
                    <a:pt x="5704" y="74322"/>
                  </a:cubicBezTo>
                  <a:cubicBezTo>
                    <a:pt x="5923" y="75260"/>
                    <a:pt x="6736" y="75698"/>
                    <a:pt x="7236" y="76449"/>
                  </a:cubicBezTo>
                  <a:cubicBezTo>
                    <a:pt x="11927" y="73665"/>
                    <a:pt x="16618" y="70757"/>
                    <a:pt x="21434" y="68161"/>
                  </a:cubicBezTo>
                  <a:cubicBezTo>
                    <a:pt x="14429" y="37202"/>
                    <a:pt x="15180" y="25881"/>
                    <a:pt x="26250" y="19909"/>
                  </a:cubicBezTo>
                  <a:cubicBezTo>
                    <a:pt x="41605" y="11653"/>
                    <a:pt x="55834" y="16844"/>
                    <a:pt x="65778" y="36483"/>
                  </a:cubicBezTo>
                  <a:cubicBezTo>
                    <a:pt x="67842" y="40580"/>
                    <a:pt x="68718" y="42518"/>
                    <a:pt x="70594" y="46271"/>
                  </a:cubicBezTo>
                  <a:cubicBezTo>
                    <a:pt x="70844" y="46771"/>
                    <a:pt x="71000" y="47053"/>
                    <a:pt x="71251" y="47553"/>
                  </a:cubicBezTo>
                  <a:cubicBezTo>
                    <a:pt x="87762" y="80639"/>
                    <a:pt x="97207" y="101654"/>
                    <a:pt x="102929" y="120449"/>
                  </a:cubicBezTo>
                  <a:cubicBezTo>
                    <a:pt x="106839" y="133301"/>
                    <a:pt x="108277" y="143027"/>
                    <a:pt x="107526" y="150001"/>
                  </a:cubicBezTo>
                  <a:cubicBezTo>
                    <a:pt x="107151" y="153504"/>
                    <a:pt x="106213" y="156193"/>
                    <a:pt x="104681" y="158288"/>
                  </a:cubicBezTo>
                  <a:cubicBezTo>
                    <a:pt x="103148" y="160477"/>
                    <a:pt x="101241" y="161978"/>
                    <a:pt x="98551" y="162760"/>
                  </a:cubicBezTo>
                  <a:cubicBezTo>
                    <a:pt x="85605" y="166575"/>
                    <a:pt x="81352" y="163698"/>
                    <a:pt x="74534" y="147249"/>
                  </a:cubicBezTo>
                  <a:cubicBezTo>
                    <a:pt x="71845" y="140775"/>
                    <a:pt x="58867" y="102811"/>
                    <a:pt x="54207" y="90490"/>
                  </a:cubicBezTo>
                  <a:cubicBezTo>
                    <a:pt x="53425" y="88395"/>
                    <a:pt x="51737" y="86706"/>
                    <a:pt x="49829" y="85799"/>
                  </a:cubicBezTo>
                  <a:cubicBezTo>
                    <a:pt x="47953" y="84892"/>
                    <a:pt x="45858" y="84829"/>
                    <a:pt x="43700" y="85580"/>
                  </a:cubicBezTo>
                  <a:cubicBezTo>
                    <a:pt x="41542" y="86331"/>
                    <a:pt x="39822" y="87926"/>
                    <a:pt x="38884" y="89833"/>
                  </a:cubicBezTo>
                  <a:cubicBezTo>
                    <a:pt x="37977" y="91710"/>
                    <a:pt x="37883" y="93898"/>
                    <a:pt x="38665" y="95994"/>
                  </a:cubicBezTo>
                  <a:cubicBezTo>
                    <a:pt x="43137" y="107846"/>
                    <a:pt x="56271" y="146342"/>
                    <a:pt x="59211" y="153378"/>
                  </a:cubicBezTo>
                  <a:cubicBezTo>
                    <a:pt x="61650" y="159226"/>
                    <a:pt x="64214" y="163917"/>
                    <a:pt x="67060" y="167826"/>
                  </a:cubicBezTo>
                  <a:cubicBezTo>
                    <a:pt x="69906" y="171735"/>
                    <a:pt x="72939" y="174737"/>
                    <a:pt x="76442" y="176739"/>
                  </a:cubicBezTo>
                  <a:cubicBezTo>
                    <a:pt x="79976" y="178771"/>
                    <a:pt x="84041" y="179960"/>
                    <a:pt x="88450" y="180148"/>
                  </a:cubicBezTo>
                  <a:cubicBezTo>
                    <a:pt x="92860" y="180335"/>
                    <a:pt x="97738" y="179647"/>
                    <a:pt x="103305" y="178021"/>
                  </a:cubicBezTo>
                  <a:cubicBezTo>
                    <a:pt x="125915" y="171391"/>
                    <a:pt x="128948" y="149000"/>
                    <a:pt x="118816" y="115758"/>
                  </a:cubicBezTo>
                  <a:cubicBezTo>
                    <a:pt x="115689" y="105501"/>
                    <a:pt x="111529" y="94555"/>
                    <a:pt x="105932" y="81953"/>
                  </a:cubicBezTo>
                  <a:cubicBezTo>
                    <a:pt x="100678" y="70194"/>
                    <a:pt x="94173" y="56997"/>
                    <a:pt x="86042" y="40736"/>
                  </a:cubicBezTo>
                  <a:cubicBezTo>
                    <a:pt x="83885" y="36451"/>
                    <a:pt x="83009" y="34043"/>
                    <a:pt x="80570" y="29259"/>
                  </a:cubicBezTo>
                  <a:cubicBezTo>
                    <a:pt x="70156" y="8619"/>
                    <a:pt x="53707" y="-1482"/>
                    <a:pt x="36069" y="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6" name="Google Shape;1646;p21"/>
          <p:cNvGrpSpPr/>
          <p:nvPr/>
        </p:nvGrpSpPr>
        <p:grpSpPr>
          <a:xfrm>
            <a:off x="8279653" y="1575265"/>
            <a:ext cx="2367163" cy="2373080"/>
            <a:chOff x="4042890" y="2870950"/>
            <a:chExt cx="781242" cy="783169"/>
          </a:xfrm>
        </p:grpSpPr>
        <p:sp>
          <p:nvSpPr>
            <p:cNvPr id="1647" name="Google Shape;1647;p21"/>
            <p:cNvSpPr/>
            <p:nvPr/>
          </p:nvSpPr>
          <p:spPr>
            <a:xfrm>
              <a:off x="4042890" y="2894017"/>
              <a:ext cx="781242" cy="760102"/>
            </a:xfrm>
            <a:custGeom>
              <a:avLst/>
              <a:gdLst/>
              <a:ahLst/>
              <a:cxnLst/>
              <a:rect l="l" t="t" r="r" b="b"/>
              <a:pathLst>
                <a:path w="781242" h="760102" extrusionOk="0">
                  <a:moveTo>
                    <a:pt x="781243" y="380051"/>
                  </a:moveTo>
                  <a:cubicBezTo>
                    <a:pt x="781243" y="589948"/>
                    <a:pt x="606356" y="760103"/>
                    <a:pt x="390622" y="760103"/>
                  </a:cubicBezTo>
                  <a:cubicBezTo>
                    <a:pt x="174887" y="760103"/>
                    <a:pt x="0" y="589948"/>
                    <a:pt x="0" y="380051"/>
                  </a:cubicBezTo>
                  <a:cubicBezTo>
                    <a:pt x="0" y="170155"/>
                    <a:pt x="174887" y="0"/>
                    <a:pt x="390622" y="0"/>
                  </a:cubicBezTo>
                  <a:cubicBezTo>
                    <a:pt x="606356" y="0"/>
                    <a:pt x="781243" y="170155"/>
                    <a:pt x="781243" y="3800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1"/>
            <p:cNvSpPr/>
            <p:nvPr/>
          </p:nvSpPr>
          <p:spPr>
            <a:xfrm>
              <a:off x="4225163" y="2870950"/>
              <a:ext cx="124342" cy="180177"/>
            </a:xfrm>
            <a:custGeom>
              <a:avLst/>
              <a:gdLst/>
              <a:ahLst/>
              <a:cxnLst/>
              <a:rect l="l" t="t" r="r" b="b"/>
              <a:pathLst>
                <a:path w="124342" h="180177" extrusionOk="0">
                  <a:moveTo>
                    <a:pt x="36069" y="176"/>
                  </a:moveTo>
                  <a:cubicBezTo>
                    <a:pt x="30190" y="739"/>
                    <a:pt x="24155" y="2709"/>
                    <a:pt x="18150" y="5898"/>
                  </a:cubicBezTo>
                  <a:cubicBezTo>
                    <a:pt x="-2614" y="17063"/>
                    <a:pt x="-3771" y="33825"/>
                    <a:pt x="5704" y="74322"/>
                  </a:cubicBezTo>
                  <a:cubicBezTo>
                    <a:pt x="5923" y="75260"/>
                    <a:pt x="6736" y="75698"/>
                    <a:pt x="7236" y="76449"/>
                  </a:cubicBezTo>
                  <a:cubicBezTo>
                    <a:pt x="11927" y="73665"/>
                    <a:pt x="16618" y="70757"/>
                    <a:pt x="21434" y="68161"/>
                  </a:cubicBezTo>
                  <a:cubicBezTo>
                    <a:pt x="14429" y="37202"/>
                    <a:pt x="15180" y="25881"/>
                    <a:pt x="26250" y="19909"/>
                  </a:cubicBezTo>
                  <a:cubicBezTo>
                    <a:pt x="41605" y="11653"/>
                    <a:pt x="55834" y="16844"/>
                    <a:pt x="65778" y="36483"/>
                  </a:cubicBezTo>
                  <a:cubicBezTo>
                    <a:pt x="67842" y="40580"/>
                    <a:pt x="68718" y="42518"/>
                    <a:pt x="70594" y="46271"/>
                  </a:cubicBezTo>
                  <a:cubicBezTo>
                    <a:pt x="70844" y="46771"/>
                    <a:pt x="71000" y="47053"/>
                    <a:pt x="71251" y="47553"/>
                  </a:cubicBezTo>
                  <a:cubicBezTo>
                    <a:pt x="87762" y="80639"/>
                    <a:pt x="97207" y="101654"/>
                    <a:pt x="102929" y="120449"/>
                  </a:cubicBezTo>
                  <a:cubicBezTo>
                    <a:pt x="106839" y="133301"/>
                    <a:pt x="108277" y="143027"/>
                    <a:pt x="107526" y="150001"/>
                  </a:cubicBezTo>
                  <a:cubicBezTo>
                    <a:pt x="107151" y="153504"/>
                    <a:pt x="106213" y="156193"/>
                    <a:pt x="104681" y="158288"/>
                  </a:cubicBezTo>
                  <a:cubicBezTo>
                    <a:pt x="103148" y="160477"/>
                    <a:pt x="101241" y="161978"/>
                    <a:pt x="98551" y="162760"/>
                  </a:cubicBezTo>
                  <a:cubicBezTo>
                    <a:pt x="85605" y="166575"/>
                    <a:pt x="81352" y="163698"/>
                    <a:pt x="74534" y="147249"/>
                  </a:cubicBezTo>
                  <a:cubicBezTo>
                    <a:pt x="71845" y="140775"/>
                    <a:pt x="58867" y="102811"/>
                    <a:pt x="54207" y="90490"/>
                  </a:cubicBezTo>
                  <a:cubicBezTo>
                    <a:pt x="53425" y="88395"/>
                    <a:pt x="51737" y="86706"/>
                    <a:pt x="49829" y="85799"/>
                  </a:cubicBezTo>
                  <a:cubicBezTo>
                    <a:pt x="47953" y="84892"/>
                    <a:pt x="45858" y="84829"/>
                    <a:pt x="43700" y="85580"/>
                  </a:cubicBezTo>
                  <a:cubicBezTo>
                    <a:pt x="41542" y="86331"/>
                    <a:pt x="39822" y="87926"/>
                    <a:pt x="38884" y="89833"/>
                  </a:cubicBezTo>
                  <a:cubicBezTo>
                    <a:pt x="37977" y="91710"/>
                    <a:pt x="37883" y="93898"/>
                    <a:pt x="38665" y="95994"/>
                  </a:cubicBezTo>
                  <a:cubicBezTo>
                    <a:pt x="43137" y="107846"/>
                    <a:pt x="56271" y="146342"/>
                    <a:pt x="59211" y="153378"/>
                  </a:cubicBezTo>
                  <a:cubicBezTo>
                    <a:pt x="61650" y="159226"/>
                    <a:pt x="64214" y="163917"/>
                    <a:pt x="67060" y="167826"/>
                  </a:cubicBezTo>
                  <a:cubicBezTo>
                    <a:pt x="69906" y="171735"/>
                    <a:pt x="72939" y="174737"/>
                    <a:pt x="76442" y="176739"/>
                  </a:cubicBezTo>
                  <a:cubicBezTo>
                    <a:pt x="79976" y="178771"/>
                    <a:pt x="84041" y="179960"/>
                    <a:pt x="88450" y="180148"/>
                  </a:cubicBezTo>
                  <a:cubicBezTo>
                    <a:pt x="92860" y="180335"/>
                    <a:pt x="97738" y="179647"/>
                    <a:pt x="103305" y="178021"/>
                  </a:cubicBezTo>
                  <a:cubicBezTo>
                    <a:pt x="125915" y="171391"/>
                    <a:pt x="128948" y="149000"/>
                    <a:pt x="118816" y="115758"/>
                  </a:cubicBezTo>
                  <a:cubicBezTo>
                    <a:pt x="115689" y="105501"/>
                    <a:pt x="111529" y="94555"/>
                    <a:pt x="105932" y="81953"/>
                  </a:cubicBezTo>
                  <a:cubicBezTo>
                    <a:pt x="100678" y="70194"/>
                    <a:pt x="94173" y="56997"/>
                    <a:pt x="86042" y="40736"/>
                  </a:cubicBezTo>
                  <a:cubicBezTo>
                    <a:pt x="83885" y="36451"/>
                    <a:pt x="83009" y="34043"/>
                    <a:pt x="80570" y="29259"/>
                  </a:cubicBezTo>
                  <a:cubicBezTo>
                    <a:pt x="70156" y="8619"/>
                    <a:pt x="53707" y="-1482"/>
                    <a:pt x="36069" y="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9" name="Google Shape;1649;p21"/>
          <p:cNvGrpSpPr/>
          <p:nvPr/>
        </p:nvGrpSpPr>
        <p:grpSpPr>
          <a:xfrm>
            <a:off x="1545182" y="4052527"/>
            <a:ext cx="2367163" cy="2373080"/>
            <a:chOff x="4042890" y="2870950"/>
            <a:chExt cx="781242" cy="783169"/>
          </a:xfrm>
        </p:grpSpPr>
        <p:sp>
          <p:nvSpPr>
            <p:cNvPr id="1650" name="Google Shape;1650;p21"/>
            <p:cNvSpPr/>
            <p:nvPr/>
          </p:nvSpPr>
          <p:spPr>
            <a:xfrm>
              <a:off x="4042890" y="2894017"/>
              <a:ext cx="781242" cy="760102"/>
            </a:xfrm>
            <a:custGeom>
              <a:avLst/>
              <a:gdLst/>
              <a:ahLst/>
              <a:cxnLst/>
              <a:rect l="l" t="t" r="r" b="b"/>
              <a:pathLst>
                <a:path w="781242" h="760102" extrusionOk="0">
                  <a:moveTo>
                    <a:pt x="781243" y="380051"/>
                  </a:moveTo>
                  <a:cubicBezTo>
                    <a:pt x="781243" y="589948"/>
                    <a:pt x="606356" y="760103"/>
                    <a:pt x="390622" y="760103"/>
                  </a:cubicBezTo>
                  <a:cubicBezTo>
                    <a:pt x="174887" y="760103"/>
                    <a:pt x="0" y="589948"/>
                    <a:pt x="0" y="380051"/>
                  </a:cubicBezTo>
                  <a:cubicBezTo>
                    <a:pt x="0" y="170155"/>
                    <a:pt x="174887" y="0"/>
                    <a:pt x="390622" y="0"/>
                  </a:cubicBezTo>
                  <a:cubicBezTo>
                    <a:pt x="606356" y="0"/>
                    <a:pt x="781243" y="170155"/>
                    <a:pt x="781243" y="3800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1"/>
            <p:cNvSpPr/>
            <p:nvPr/>
          </p:nvSpPr>
          <p:spPr>
            <a:xfrm>
              <a:off x="4225163" y="2870950"/>
              <a:ext cx="124342" cy="180177"/>
            </a:xfrm>
            <a:custGeom>
              <a:avLst/>
              <a:gdLst/>
              <a:ahLst/>
              <a:cxnLst/>
              <a:rect l="l" t="t" r="r" b="b"/>
              <a:pathLst>
                <a:path w="124342" h="180177" extrusionOk="0">
                  <a:moveTo>
                    <a:pt x="36069" y="176"/>
                  </a:moveTo>
                  <a:cubicBezTo>
                    <a:pt x="30190" y="739"/>
                    <a:pt x="24155" y="2709"/>
                    <a:pt x="18150" y="5898"/>
                  </a:cubicBezTo>
                  <a:cubicBezTo>
                    <a:pt x="-2614" y="17063"/>
                    <a:pt x="-3771" y="33825"/>
                    <a:pt x="5704" y="74322"/>
                  </a:cubicBezTo>
                  <a:cubicBezTo>
                    <a:pt x="5923" y="75260"/>
                    <a:pt x="6736" y="75698"/>
                    <a:pt x="7236" y="76449"/>
                  </a:cubicBezTo>
                  <a:cubicBezTo>
                    <a:pt x="11927" y="73665"/>
                    <a:pt x="16618" y="70757"/>
                    <a:pt x="21434" y="68161"/>
                  </a:cubicBezTo>
                  <a:cubicBezTo>
                    <a:pt x="14429" y="37202"/>
                    <a:pt x="15180" y="25881"/>
                    <a:pt x="26250" y="19909"/>
                  </a:cubicBezTo>
                  <a:cubicBezTo>
                    <a:pt x="41605" y="11653"/>
                    <a:pt x="55834" y="16844"/>
                    <a:pt x="65778" y="36483"/>
                  </a:cubicBezTo>
                  <a:cubicBezTo>
                    <a:pt x="67842" y="40580"/>
                    <a:pt x="68718" y="42518"/>
                    <a:pt x="70594" y="46271"/>
                  </a:cubicBezTo>
                  <a:cubicBezTo>
                    <a:pt x="70844" y="46771"/>
                    <a:pt x="71000" y="47053"/>
                    <a:pt x="71251" y="47553"/>
                  </a:cubicBezTo>
                  <a:cubicBezTo>
                    <a:pt x="87762" y="80639"/>
                    <a:pt x="97207" y="101654"/>
                    <a:pt x="102929" y="120449"/>
                  </a:cubicBezTo>
                  <a:cubicBezTo>
                    <a:pt x="106839" y="133301"/>
                    <a:pt x="108277" y="143027"/>
                    <a:pt x="107526" y="150001"/>
                  </a:cubicBezTo>
                  <a:cubicBezTo>
                    <a:pt x="107151" y="153504"/>
                    <a:pt x="106213" y="156193"/>
                    <a:pt x="104681" y="158288"/>
                  </a:cubicBezTo>
                  <a:cubicBezTo>
                    <a:pt x="103148" y="160477"/>
                    <a:pt x="101241" y="161978"/>
                    <a:pt x="98551" y="162760"/>
                  </a:cubicBezTo>
                  <a:cubicBezTo>
                    <a:pt x="85605" y="166575"/>
                    <a:pt x="81352" y="163698"/>
                    <a:pt x="74534" y="147249"/>
                  </a:cubicBezTo>
                  <a:cubicBezTo>
                    <a:pt x="71845" y="140775"/>
                    <a:pt x="58867" y="102811"/>
                    <a:pt x="54207" y="90490"/>
                  </a:cubicBezTo>
                  <a:cubicBezTo>
                    <a:pt x="53425" y="88395"/>
                    <a:pt x="51737" y="86706"/>
                    <a:pt x="49829" y="85799"/>
                  </a:cubicBezTo>
                  <a:cubicBezTo>
                    <a:pt x="47953" y="84892"/>
                    <a:pt x="45858" y="84829"/>
                    <a:pt x="43700" y="85580"/>
                  </a:cubicBezTo>
                  <a:cubicBezTo>
                    <a:pt x="41542" y="86331"/>
                    <a:pt x="39822" y="87926"/>
                    <a:pt x="38884" y="89833"/>
                  </a:cubicBezTo>
                  <a:cubicBezTo>
                    <a:pt x="37977" y="91710"/>
                    <a:pt x="37883" y="93898"/>
                    <a:pt x="38665" y="95994"/>
                  </a:cubicBezTo>
                  <a:cubicBezTo>
                    <a:pt x="43137" y="107846"/>
                    <a:pt x="56271" y="146342"/>
                    <a:pt x="59211" y="153378"/>
                  </a:cubicBezTo>
                  <a:cubicBezTo>
                    <a:pt x="61650" y="159226"/>
                    <a:pt x="64214" y="163917"/>
                    <a:pt x="67060" y="167826"/>
                  </a:cubicBezTo>
                  <a:cubicBezTo>
                    <a:pt x="69906" y="171735"/>
                    <a:pt x="72939" y="174737"/>
                    <a:pt x="76442" y="176739"/>
                  </a:cubicBezTo>
                  <a:cubicBezTo>
                    <a:pt x="79976" y="178771"/>
                    <a:pt x="84041" y="179960"/>
                    <a:pt x="88450" y="180148"/>
                  </a:cubicBezTo>
                  <a:cubicBezTo>
                    <a:pt x="92860" y="180335"/>
                    <a:pt x="97738" y="179647"/>
                    <a:pt x="103305" y="178021"/>
                  </a:cubicBezTo>
                  <a:cubicBezTo>
                    <a:pt x="125915" y="171391"/>
                    <a:pt x="128948" y="149000"/>
                    <a:pt x="118816" y="115758"/>
                  </a:cubicBezTo>
                  <a:cubicBezTo>
                    <a:pt x="115689" y="105501"/>
                    <a:pt x="111529" y="94555"/>
                    <a:pt x="105932" y="81953"/>
                  </a:cubicBezTo>
                  <a:cubicBezTo>
                    <a:pt x="100678" y="70194"/>
                    <a:pt x="94173" y="56997"/>
                    <a:pt x="86042" y="40736"/>
                  </a:cubicBezTo>
                  <a:cubicBezTo>
                    <a:pt x="83885" y="36451"/>
                    <a:pt x="83009" y="34043"/>
                    <a:pt x="80570" y="29259"/>
                  </a:cubicBezTo>
                  <a:cubicBezTo>
                    <a:pt x="70156" y="8619"/>
                    <a:pt x="53707" y="-1482"/>
                    <a:pt x="36069" y="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2" name="Google Shape;1652;p21"/>
          <p:cNvGrpSpPr/>
          <p:nvPr/>
        </p:nvGrpSpPr>
        <p:grpSpPr>
          <a:xfrm>
            <a:off x="4912417" y="4052527"/>
            <a:ext cx="2367163" cy="2373080"/>
            <a:chOff x="4042890" y="2870950"/>
            <a:chExt cx="781242" cy="783169"/>
          </a:xfrm>
        </p:grpSpPr>
        <p:sp>
          <p:nvSpPr>
            <p:cNvPr id="1653" name="Google Shape;1653;p21"/>
            <p:cNvSpPr/>
            <p:nvPr/>
          </p:nvSpPr>
          <p:spPr>
            <a:xfrm>
              <a:off x="4042890" y="2894017"/>
              <a:ext cx="781242" cy="760102"/>
            </a:xfrm>
            <a:custGeom>
              <a:avLst/>
              <a:gdLst/>
              <a:ahLst/>
              <a:cxnLst/>
              <a:rect l="l" t="t" r="r" b="b"/>
              <a:pathLst>
                <a:path w="781242" h="760102" extrusionOk="0">
                  <a:moveTo>
                    <a:pt x="781243" y="380051"/>
                  </a:moveTo>
                  <a:cubicBezTo>
                    <a:pt x="781243" y="589948"/>
                    <a:pt x="606356" y="760103"/>
                    <a:pt x="390622" y="760103"/>
                  </a:cubicBezTo>
                  <a:cubicBezTo>
                    <a:pt x="174887" y="760103"/>
                    <a:pt x="0" y="589948"/>
                    <a:pt x="0" y="380051"/>
                  </a:cubicBezTo>
                  <a:cubicBezTo>
                    <a:pt x="0" y="170155"/>
                    <a:pt x="174887" y="0"/>
                    <a:pt x="390622" y="0"/>
                  </a:cubicBezTo>
                  <a:cubicBezTo>
                    <a:pt x="606356" y="0"/>
                    <a:pt x="781243" y="170155"/>
                    <a:pt x="781243" y="3800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1"/>
            <p:cNvSpPr/>
            <p:nvPr/>
          </p:nvSpPr>
          <p:spPr>
            <a:xfrm>
              <a:off x="4225163" y="2870950"/>
              <a:ext cx="124342" cy="180177"/>
            </a:xfrm>
            <a:custGeom>
              <a:avLst/>
              <a:gdLst/>
              <a:ahLst/>
              <a:cxnLst/>
              <a:rect l="l" t="t" r="r" b="b"/>
              <a:pathLst>
                <a:path w="124342" h="180177" extrusionOk="0">
                  <a:moveTo>
                    <a:pt x="36069" y="176"/>
                  </a:moveTo>
                  <a:cubicBezTo>
                    <a:pt x="30190" y="739"/>
                    <a:pt x="24155" y="2709"/>
                    <a:pt x="18150" y="5898"/>
                  </a:cubicBezTo>
                  <a:cubicBezTo>
                    <a:pt x="-2614" y="17063"/>
                    <a:pt x="-3771" y="33825"/>
                    <a:pt x="5704" y="74322"/>
                  </a:cubicBezTo>
                  <a:cubicBezTo>
                    <a:pt x="5923" y="75260"/>
                    <a:pt x="6736" y="75698"/>
                    <a:pt x="7236" y="76449"/>
                  </a:cubicBezTo>
                  <a:cubicBezTo>
                    <a:pt x="11927" y="73665"/>
                    <a:pt x="16618" y="70757"/>
                    <a:pt x="21434" y="68161"/>
                  </a:cubicBezTo>
                  <a:cubicBezTo>
                    <a:pt x="14429" y="37202"/>
                    <a:pt x="15180" y="25881"/>
                    <a:pt x="26250" y="19909"/>
                  </a:cubicBezTo>
                  <a:cubicBezTo>
                    <a:pt x="41605" y="11653"/>
                    <a:pt x="55834" y="16844"/>
                    <a:pt x="65778" y="36483"/>
                  </a:cubicBezTo>
                  <a:cubicBezTo>
                    <a:pt x="67842" y="40580"/>
                    <a:pt x="68718" y="42518"/>
                    <a:pt x="70594" y="46271"/>
                  </a:cubicBezTo>
                  <a:cubicBezTo>
                    <a:pt x="70844" y="46771"/>
                    <a:pt x="71000" y="47053"/>
                    <a:pt x="71251" y="47553"/>
                  </a:cubicBezTo>
                  <a:cubicBezTo>
                    <a:pt x="87762" y="80639"/>
                    <a:pt x="97207" y="101654"/>
                    <a:pt x="102929" y="120449"/>
                  </a:cubicBezTo>
                  <a:cubicBezTo>
                    <a:pt x="106839" y="133301"/>
                    <a:pt x="108277" y="143027"/>
                    <a:pt x="107526" y="150001"/>
                  </a:cubicBezTo>
                  <a:cubicBezTo>
                    <a:pt x="107151" y="153504"/>
                    <a:pt x="106213" y="156193"/>
                    <a:pt x="104681" y="158288"/>
                  </a:cubicBezTo>
                  <a:cubicBezTo>
                    <a:pt x="103148" y="160477"/>
                    <a:pt x="101241" y="161978"/>
                    <a:pt x="98551" y="162760"/>
                  </a:cubicBezTo>
                  <a:cubicBezTo>
                    <a:pt x="85605" y="166575"/>
                    <a:pt x="81352" y="163698"/>
                    <a:pt x="74534" y="147249"/>
                  </a:cubicBezTo>
                  <a:cubicBezTo>
                    <a:pt x="71845" y="140775"/>
                    <a:pt x="58867" y="102811"/>
                    <a:pt x="54207" y="90490"/>
                  </a:cubicBezTo>
                  <a:cubicBezTo>
                    <a:pt x="53425" y="88395"/>
                    <a:pt x="51737" y="86706"/>
                    <a:pt x="49829" y="85799"/>
                  </a:cubicBezTo>
                  <a:cubicBezTo>
                    <a:pt x="47953" y="84892"/>
                    <a:pt x="45858" y="84829"/>
                    <a:pt x="43700" y="85580"/>
                  </a:cubicBezTo>
                  <a:cubicBezTo>
                    <a:pt x="41542" y="86331"/>
                    <a:pt x="39822" y="87926"/>
                    <a:pt x="38884" y="89833"/>
                  </a:cubicBezTo>
                  <a:cubicBezTo>
                    <a:pt x="37977" y="91710"/>
                    <a:pt x="37883" y="93898"/>
                    <a:pt x="38665" y="95994"/>
                  </a:cubicBezTo>
                  <a:cubicBezTo>
                    <a:pt x="43137" y="107846"/>
                    <a:pt x="56271" y="146342"/>
                    <a:pt x="59211" y="153378"/>
                  </a:cubicBezTo>
                  <a:cubicBezTo>
                    <a:pt x="61650" y="159226"/>
                    <a:pt x="64214" y="163917"/>
                    <a:pt x="67060" y="167826"/>
                  </a:cubicBezTo>
                  <a:cubicBezTo>
                    <a:pt x="69906" y="171735"/>
                    <a:pt x="72939" y="174737"/>
                    <a:pt x="76442" y="176739"/>
                  </a:cubicBezTo>
                  <a:cubicBezTo>
                    <a:pt x="79976" y="178771"/>
                    <a:pt x="84041" y="179960"/>
                    <a:pt x="88450" y="180148"/>
                  </a:cubicBezTo>
                  <a:cubicBezTo>
                    <a:pt x="92860" y="180335"/>
                    <a:pt x="97738" y="179647"/>
                    <a:pt x="103305" y="178021"/>
                  </a:cubicBezTo>
                  <a:cubicBezTo>
                    <a:pt x="125915" y="171391"/>
                    <a:pt x="128948" y="149000"/>
                    <a:pt x="118816" y="115758"/>
                  </a:cubicBezTo>
                  <a:cubicBezTo>
                    <a:pt x="115689" y="105501"/>
                    <a:pt x="111529" y="94555"/>
                    <a:pt x="105932" y="81953"/>
                  </a:cubicBezTo>
                  <a:cubicBezTo>
                    <a:pt x="100678" y="70194"/>
                    <a:pt x="94173" y="56997"/>
                    <a:pt x="86042" y="40736"/>
                  </a:cubicBezTo>
                  <a:cubicBezTo>
                    <a:pt x="83885" y="36451"/>
                    <a:pt x="83009" y="34043"/>
                    <a:pt x="80570" y="29259"/>
                  </a:cubicBezTo>
                  <a:cubicBezTo>
                    <a:pt x="70156" y="8619"/>
                    <a:pt x="53707" y="-1482"/>
                    <a:pt x="36069" y="1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5" name="Google Shape;1655;p21"/>
          <p:cNvGrpSpPr/>
          <p:nvPr/>
        </p:nvGrpSpPr>
        <p:grpSpPr>
          <a:xfrm>
            <a:off x="8279653" y="4052527"/>
            <a:ext cx="2367163" cy="2373080"/>
            <a:chOff x="4042890" y="2870950"/>
            <a:chExt cx="781242" cy="783169"/>
          </a:xfrm>
        </p:grpSpPr>
        <p:sp>
          <p:nvSpPr>
            <p:cNvPr id="1656" name="Google Shape;1656;p21"/>
            <p:cNvSpPr/>
            <p:nvPr/>
          </p:nvSpPr>
          <p:spPr>
            <a:xfrm>
              <a:off x="4042890" y="2894017"/>
              <a:ext cx="781242" cy="760102"/>
            </a:xfrm>
            <a:custGeom>
              <a:avLst/>
              <a:gdLst/>
              <a:ahLst/>
              <a:cxnLst/>
              <a:rect l="l" t="t" r="r" b="b"/>
              <a:pathLst>
                <a:path w="781242" h="760102" extrusionOk="0">
                  <a:moveTo>
                    <a:pt x="781243" y="380051"/>
                  </a:moveTo>
                  <a:cubicBezTo>
                    <a:pt x="781243" y="589948"/>
                    <a:pt x="606356" y="760103"/>
                    <a:pt x="390622" y="760103"/>
                  </a:cubicBezTo>
                  <a:cubicBezTo>
                    <a:pt x="174887" y="760103"/>
                    <a:pt x="0" y="589948"/>
                    <a:pt x="0" y="380051"/>
                  </a:cubicBezTo>
                  <a:cubicBezTo>
                    <a:pt x="0" y="170155"/>
                    <a:pt x="174887" y="0"/>
                    <a:pt x="390622" y="0"/>
                  </a:cubicBezTo>
                  <a:cubicBezTo>
                    <a:pt x="606356" y="0"/>
                    <a:pt x="781243" y="170155"/>
                    <a:pt x="781243" y="3800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1"/>
            <p:cNvSpPr/>
            <p:nvPr/>
          </p:nvSpPr>
          <p:spPr>
            <a:xfrm>
              <a:off x="4225163" y="2870950"/>
              <a:ext cx="124342" cy="180177"/>
            </a:xfrm>
            <a:custGeom>
              <a:avLst/>
              <a:gdLst/>
              <a:ahLst/>
              <a:cxnLst/>
              <a:rect l="l" t="t" r="r" b="b"/>
              <a:pathLst>
                <a:path w="124342" h="180177" extrusionOk="0">
                  <a:moveTo>
                    <a:pt x="36069" y="176"/>
                  </a:moveTo>
                  <a:cubicBezTo>
                    <a:pt x="30190" y="739"/>
                    <a:pt x="24155" y="2709"/>
                    <a:pt x="18150" y="5898"/>
                  </a:cubicBezTo>
                  <a:cubicBezTo>
                    <a:pt x="-2614" y="17063"/>
                    <a:pt x="-3771" y="33825"/>
                    <a:pt x="5704" y="74322"/>
                  </a:cubicBezTo>
                  <a:cubicBezTo>
                    <a:pt x="5923" y="75260"/>
                    <a:pt x="6736" y="75698"/>
                    <a:pt x="7236" y="76449"/>
                  </a:cubicBezTo>
                  <a:cubicBezTo>
                    <a:pt x="11927" y="73665"/>
                    <a:pt x="16618" y="70757"/>
                    <a:pt x="21434" y="68161"/>
                  </a:cubicBezTo>
                  <a:cubicBezTo>
                    <a:pt x="14429" y="37202"/>
                    <a:pt x="15180" y="25881"/>
                    <a:pt x="26250" y="19909"/>
                  </a:cubicBezTo>
                  <a:cubicBezTo>
                    <a:pt x="41605" y="11653"/>
                    <a:pt x="55834" y="16844"/>
                    <a:pt x="65778" y="36483"/>
                  </a:cubicBezTo>
                  <a:cubicBezTo>
                    <a:pt x="67842" y="40580"/>
                    <a:pt x="68718" y="42518"/>
                    <a:pt x="70594" y="46271"/>
                  </a:cubicBezTo>
                  <a:cubicBezTo>
                    <a:pt x="70844" y="46771"/>
                    <a:pt x="71000" y="47053"/>
                    <a:pt x="71251" y="47553"/>
                  </a:cubicBezTo>
                  <a:cubicBezTo>
                    <a:pt x="87762" y="80639"/>
                    <a:pt x="97207" y="101654"/>
                    <a:pt x="102929" y="120449"/>
                  </a:cubicBezTo>
                  <a:cubicBezTo>
                    <a:pt x="106839" y="133301"/>
                    <a:pt x="108277" y="143027"/>
                    <a:pt x="107526" y="150001"/>
                  </a:cubicBezTo>
                  <a:cubicBezTo>
                    <a:pt x="107151" y="153504"/>
                    <a:pt x="106213" y="156193"/>
                    <a:pt x="104681" y="158288"/>
                  </a:cubicBezTo>
                  <a:cubicBezTo>
                    <a:pt x="103148" y="160477"/>
                    <a:pt x="101241" y="161978"/>
                    <a:pt x="98551" y="162760"/>
                  </a:cubicBezTo>
                  <a:cubicBezTo>
                    <a:pt x="85605" y="166575"/>
                    <a:pt x="81352" y="163698"/>
                    <a:pt x="74534" y="147249"/>
                  </a:cubicBezTo>
                  <a:cubicBezTo>
                    <a:pt x="71845" y="140775"/>
                    <a:pt x="58867" y="102811"/>
                    <a:pt x="54207" y="90490"/>
                  </a:cubicBezTo>
                  <a:cubicBezTo>
                    <a:pt x="53425" y="88395"/>
                    <a:pt x="51737" y="86706"/>
                    <a:pt x="49829" y="85799"/>
                  </a:cubicBezTo>
                  <a:cubicBezTo>
                    <a:pt x="47953" y="84892"/>
                    <a:pt x="45858" y="84829"/>
                    <a:pt x="43700" y="85580"/>
                  </a:cubicBezTo>
                  <a:cubicBezTo>
                    <a:pt x="41542" y="86331"/>
                    <a:pt x="39822" y="87926"/>
                    <a:pt x="38884" y="89833"/>
                  </a:cubicBezTo>
                  <a:cubicBezTo>
                    <a:pt x="37977" y="91710"/>
                    <a:pt x="37883" y="93898"/>
                    <a:pt x="38665" y="95994"/>
                  </a:cubicBezTo>
                  <a:cubicBezTo>
                    <a:pt x="43137" y="107846"/>
                    <a:pt x="56271" y="146342"/>
                    <a:pt x="59211" y="153378"/>
                  </a:cubicBezTo>
                  <a:cubicBezTo>
                    <a:pt x="61650" y="159226"/>
                    <a:pt x="64214" y="163917"/>
                    <a:pt x="67060" y="167826"/>
                  </a:cubicBezTo>
                  <a:cubicBezTo>
                    <a:pt x="69906" y="171735"/>
                    <a:pt x="72939" y="174737"/>
                    <a:pt x="76442" y="176739"/>
                  </a:cubicBezTo>
                  <a:cubicBezTo>
                    <a:pt x="79976" y="178771"/>
                    <a:pt x="84041" y="179960"/>
                    <a:pt x="88450" y="180148"/>
                  </a:cubicBezTo>
                  <a:cubicBezTo>
                    <a:pt x="92860" y="180335"/>
                    <a:pt x="97738" y="179647"/>
                    <a:pt x="103305" y="178021"/>
                  </a:cubicBezTo>
                  <a:cubicBezTo>
                    <a:pt x="125915" y="171391"/>
                    <a:pt x="128948" y="149000"/>
                    <a:pt x="118816" y="115758"/>
                  </a:cubicBezTo>
                  <a:cubicBezTo>
                    <a:pt x="115689" y="105501"/>
                    <a:pt x="111529" y="94555"/>
                    <a:pt x="105932" y="81953"/>
                  </a:cubicBezTo>
                  <a:cubicBezTo>
                    <a:pt x="100678" y="70194"/>
                    <a:pt x="94173" y="56997"/>
                    <a:pt x="86042" y="40736"/>
                  </a:cubicBezTo>
                  <a:cubicBezTo>
                    <a:pt x="83885" y="36451"/>
                    <a:pt x="83009" y="34043"/>
                    <a:pt x="80570" y="29259"/>
                  </a:cubicBezTo>
                  <a:cubicBezTo>
                    <a:pt x="70156" y="8619"/>
                    <a:pt x="53707" y="-1482"/>
                    <a:pt x="36069" y="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8" name="Google Shape;1658;p21"/>
          <p:cNvSpPr txBox="1">
            <a:spLocks noGrp="1"/>
          </p:cNvSpPr>
          <p:nvPr>
            <p:ph type="title"/>
          </p:nvPr>
        </p:nvSpPr>
        <p:spPr>
          <a:xfrm>
            <a:off x="798650" y="599475"/>
            <a:ext cx="106116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contents.</a:t>
            </a:r>
            <a:endParaRPr dirty="0"/>
          </a:p>
        </p:txBody>
      </p:sp>
      <p:sp>
        <p:nvSpPr>
          <p:cNvPr id="1659" name="Google Shape;1659;p21"/>
          <p:cNvSpPr txBox="1">
            <a:spLocks noGrp="1"/>
          </p:cNvSpPr>
          <p:nvPr>
            <p:ph type="body" idx="1"/>
          </p:nvPr>
        </p:nvSpPr>
        <p:spPr>
          <a:xfrm>
            <a:off x="1464375" y="2589969"/>
            <a:ext cx="25791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talk about this first.</a:t>
            </a:r>
            <a:endParaRPr/>
          </a:p>
        </p:txBody>
      </p:sp>
      <p:sp>
        <p:nvSpPr>
          <p:cNvPr id="1660" name="Google Shape;1660;p21"/>
          <p:cNvSpPr txBox="1">
            <a:spLocks noGrp="1"/>
          </p:cNvSpPr>
          <p:nvPr>
            <p:ph type="body" idx="2"/>
          </p:nvPr>
        </p:nvSpPr>
        <p:spPr>
          <a:xfrm>
            <a:off x="4791722" y="2589969"/>
            <a:ext cx="25791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talk about this second.</a:t>
            </a:r>
            <a:endParaRPr dirty="0"/>
          </a:p>
        </p:txBody>
      </p:sp>
      <p:sp>
        <p:nvSpPr>
          <p:cNvPr id="1661" name="Google Shape;1661;p21"/>
          <p:cNvSpPr txBox="1">
            <a:spLocks noGrp="1"/>
          </p:cNvSpPr>
          <p:nvPr>
            <p:ph type="body" idx="3"/>
          </p:nvPr>
        </p:nvSpPr>
        <p:spPr>
          <a:xfrm>
            <a:off x="1464375" y="5088225"/>
            <a:ext cx="25791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that we will talk about this.</a:t>
            </a:r>
            <a:endParaRPr/>
          </a:p>
        </p:txBody>
      </p:sp>
      <p:sp>
        <p:nvSpPr>
          <p:cNvPr id="1662" name="Google Shape;1662;p21"/>
          <p:cNvSpPr txBox="1">
            <a:spLocks noGrp="1"/>
          </p:cNvSpPr>
          <p:nvPr>
            <p:ph type="body" idx="4"/>
          </p:nvPr>
        </p:nvSpPr>
        <p:spPr>
          <a:xfrm>
            <a:off x="4791722" y="5088225"/>
            <a:ext cx="25791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also talk about this.</a:t>
            </a:r>
            <a:endParaRPr/>
          </a:p>
        </p:txBody>
      </p:sp>
      <p:sp>
        <p:nvSpPr>
          <p:cNvPr id="1663" name="Google Shape;1663;p21"/>
          <p:cNvSpPr/>
          <p:nvPr/>
        </p:nvSpPr>
        <p:spPr>
          <a:xfrm>
            <a:off x="5283735" y="2147475"/>
            <a:ext cx="1540162" cy="341551"/>
          </a:xfrm>
          <a:custGeom>
            <a:avLst/>
            <a:gdLst/>
            <a:ahLst/>
            <a:cxnLst/>
            <a:rect l="l" t="t" r="r" b="b"/>
            <a:pathLst>
              <a:path w="1018289" h="341551" extrusionOk="0">
                <a:moveTo>
                  <a:pt x="971409" y="80"/>
                </a:moveTo>
                <a:cubicBezTo>
                  <a:pt x="959057" y="-233"/>
                  <a:pt x="946704" y="424"/>
                  <a:pt x="934383" y="1143"/>
                </a:cubicBezTo>
                <a:cubicBezTo>
                  <a:pt x="877937" y="4458"/>
                  <a:pt x="821459" y="8023"/>
                  <a:pt x="764919" y="9149"/>
                </a:cubicBezTo>
                <a:cubicBezTo>
                  <a:pt x="649993" y="11432"/>
                  <a:pt x="535037" y="10337"/>
                  <a:pt x="420142" y="13746"/>
                </a:cubicBezTo>
                <a:cubicBezTo>
                  <a:pt x="293990" y="17467"/>
                  <a:pt x="168182" y="26630"/>
                  <a:pt x="44594" y="53211"/>
                </a:cubicBezTo>
                <a:cubicBezTo>
                  <a:pt x="42030" y="53274"/>
                  <a:pt x="40185" y="66064"/>
                  <a:pt x="40497" y="81857"/>
                </a:cubicBezTo>
                <a:cubicBezTo>
                  <a:pt x="40810" y="97618"/>
                  <a:pt x="43093" y="110346"/>
                  <a:pt x="45689" y="110283"/>
                </a:cubicBezTo>
                <a:cubicBezTo>
                  <a:pt x="60699" y="107062"/>
                  <a:pt x="75866" y="104811"/>
                  <a:pt x="90940" y="102090"/>
                </a:cubicBezTo>
                <a:cubicBezTo>
                  <a:pt x="90877" y="102684"/>
                  <a:pt x="90783" y="103247"/>
                  <a:pt x="90752" y="103841"/>
                </a:cubicBezTo>
                <a:cubicBezTo>
                  <a:pt x="90471" y="109220"/>
                  <a:pt x="90314" y="114568"/>
                  <a:pt x="90471" y="119978"/>
                </a:cubicBezTo>
                <a:cubicBezTo>
                  <a:pt x="90596" y="124543"/>
                  <a:pt x="90971" y="129109"/>
                  <a:pt x="91440" y="133675"/>
                </a:cubicBezTo>
                <a:cubicBezTo>
                  <a:pt x="91659" y="135739"/>
                  <a:pt x="92097" y="137709"/>
                  <a:pt x="92503" y="139742"/>
                </a:cubicBezTo>
                <a:cubicBezTo>
                  <a:pt x="93504" y="144777"/>
                  <a:pt x="94505" y="146309"/>
                  <a:pt x="99727" y="147654"/>
                </a:cubicBezTo>
                <a:cubicBezTo>
                  <a:pt x="101041" y="147998"/>
                  <a:pt x="102667" y="148342"/>
                  <a:pt x="104043" y="148529"/>
                </a:cubicBezTo>
                <a:cubicBezTo>
                  <a:pt x="105168" y="148686"/>
                  <a:pt x="106263" y="148811"/>
                  <a:pt x="107357" y="148905"/>
                </a:cubicBezTo>
                <a:cubicBezTo>
                  <a:pt x="85686" y="151531"/>
                  <a:pt x="64108" y="154659"/>
                  <a:pt x="42561" y="158005"/>
                </a:cubicBezTo>
                <a:cubicBezTo>
                  <a:pt x="31460" y="159725"/>
                  <a:pt x="20296" y="161194"/>
                  <a:pt x="9350" y="163665"/>
                </a:cubicBezTo>
                <a:cubicBezTo>
                  <a:pt x="8756" y="163790"/>
                  <a:pt x="8162" y="163915"/>
                  <a:pt x="7599" y="164040"/>
                </a:cubicBezTo>
                <a:cubicBezTo>
                  <a:pt x="7474" y="164072"/>
                  <a:pt x="7349" y="164103"/>
                  <a:pt x="7224" y="164134"/>
                </a:cubicBezTo>
                <a:cubicBezTo>
                  <a:pt x="5316" y="164572"/>
                  <a:pt x="3377" y="165041"/>
                  <a:pt x="1470" y="165510"/>
                </a:cubicBezTo>
                <a:cubicBezTo>
                  <a:pt x="844" y="165635"/>
                  <a:pt x="0" y="165854"/>
                  <a:pt x="0" y="165885"/>
                </a:cubicBezTo>
                <a:cubicBezTo>
                  <a:pt x="375" y="184899"/>
                  <a:pt x="782" y="203944"/>
                  <a:pt x="1188" y="222957"/>
                </a:cubicBezTo>
                <a:cubicBezTo>
                  <a:pt x="1188" y="223145"/>
                  <a:pt x="1595" y="222895"/>
                  <a:pt x="1782" y="222863"/>
                </a:cubicBezTo>
                <a:cubicBezTo>
                  <a:pt x="1970" y="222801"/>
                  <a:pt x="2064" y="222707"/>
                  <a:pt x="2158" y="222676"/>
                </a:cubicBezTo>
                <a:cubicBezTo>
                  <a:pt x="2314" y="222644"/>
                  <a:pt x="2470" y="222613"/>
                  <a:pt x="2658" y="222582"/>
                </a:cubicBezTo>
                <a:cubicBezTo>
                  <a:pt x="2877" y="222519"/>
                  <a:pt x="3127" y="222519"/>
                  <a:pt x="3346" y="222488"/>
                </a:cubicBezTo>
                <a:cubicBezTo>
                  <a:pt x="3815" y="222363"/>
                  <a:pt x="4253" y="222207"/>
                  <a:pt x="4722" y="222113"/>
                </a:cubicBezTo>
                <a:cubicBezTo>
                  <a:pt x="5316" y="221957"/>
                  <a:pt x="5910" y="221863"/>
                  <a:pt x="6473" y="221738"/>
                </a:cubicBezTo>
                <a:cubicBezTo>
                  <a:pt x="8256" y="221300"/>
                  <a:pt x="10070" y="220956"/>
                  <a:pt x="11852" y="220549"/>
                </a:cubicBezTo>
                <a:cubicBezTo>
                  <a:pt x="16949" y="219423"/>
                  <a:pt x="22016" y="218548"/>
                  <a:pt x="27207" y="217797"/>
                </a:cubicBezTo>
                <a:cubicBezTo>
                  <a:pt x="30303" y="217359"/>
                  <a:pt x="33461" y="217172"/>
                  <a:pt x="36588" y="216828"/>
                </a:cubicBezTo>
                <a:cubicBezTo>
                  <a:pt x="36463" y="233246"/>
                  <a:pt x="36682" y="249664"/>
                  <a:pt x="37183" y="266082"/>
                </a:cubicBezTo>
                <a:cubicBezTo>
                  <a:pt x="37214" y="266895"/>
                  <a:pt x="37871" y="267520"/>
                  <a:pt x="38246" y="268239"/>
                </a:cubicBezTo>
                <a:cubicBezTo>
                  <a:pt x="39434" y="270428"/>
                  <a:pt x="41561" y="271867"/>
                  <a:pt x="43812" y="272743"/>
                </a:cubicBezTo>
                <a:cubicBezTo>
                  <a:pt x="51318" y="275651"/>
                  <a:pt x="60387" y="275244"/>
                  <a:pt x="68236" y="274994"/>
                </a:cubicBezTo>
                <a:cubicBezTo>
                  <a:pt x="81277" y="274588"/>
                  <a:pt x="94161" y="272649"/>
                  <a:pt x="107139" y="271492"/>
                </a:cubicBezTo>
                <a:cubicBezTo>
                  <a:pt x="119522" y="270366"/>
                  <a:pt x="131969" y="269615"/>
                  <a:pt x="144384" y="268740"/>
                </a:cubicBezTo>
                <a:cubicBezTo>
                  <a:pt x="137066" y="269834"/>
                  <a:pt x="129686" y="270710"/>
                  <a:pt x="122399" y="271961"/>
                </a:cubicBezTo>
                <a:cubicBezTo>
                  <a:pt x="114894" y="273243"/>
                  <a:pt x="107420" y="274681"/>
                  <a:pt x="99915" y="276057"/>
                </a:cubicBezTo>
                <a:cubicBezTo>
                  <a:pt x="95943" y="276777"/>
                  <a:pt x="91909" y="277746"/>
                  <a:pt x="87906" y="278215"/>
                </a:cubicBezTo>
                <a:cubicBezTo>
                  <a:pt x="85373" y="278497"/>
                  <a:pt x="82809" y="278278"/>
                  <a:pt x="80276" y="278215"/>
                </a:cubicBezTo>
                <a:cubicBezTo>
                  <a:pt x="77399" y="278121"/>
                  <a:pt x="74459" y="277840"/>
                  <a:pt x="71582" y="278215"/>
                </a:cubicBezTo>
                <a:cubicBezTo>
                  <a:pt x="70925" y="278309"/>
                  <a:pt x="68924" y="278653"/>
                  <a:pt x="68642" y="279591"/>
                </a:cubicBezTo>
                <a:cubicBezTo>
                  <a:pt x="67548" y="283187"/>
                  <a:pt x="66016" y="286690"/>
                  <a:pt x="66016" y="290443"/>
                </a:cubicBezTo>
                <a:cubicBezTo>
                  <a:pt x="65953" y="305047"/>
                  <a:pt x="67298" y="319651"/>
                  <a:pt x="68455" y="334224"/>
                </a:cubicBezTo>
                <a:cubicBezTo>
                  <a:pt x="68549" y="335506"/>
                  <a:pt x="70144" y="337163"/>
                  <a:pt x="71207" y="337945"/>
                </a:cubicBezTo>
                <a:cubicBezTo>
                  <a:pt x="76648" y="342011"/>
                  <a:pt x="86843" y="341635"/>
                  <a:pt x="93097" y="341448"/>
                </a:cubicBezTo>
                <a:cubicBezTo>
                  <a:pt x="106638" y="341072"/>
                  <a:pt x="119960" y="338852"/>
                  <a:pt x="133376" y="337257"/>
                </a:cubicBezTo>
                <a:cubicBezTo>
                  <a:pt x="139849" y="336475"/>
                  <a:pt x="146416" y="336256"/>
                  <a:pt x="152921" y="335787"/>
                </a:cubicBezTo>
                <a:cubicBezTo>
                  <a:pt x="163647" y="335037"/>
                  <a:pt x="174436" y="334349"/>
                  <a:pt x="185163" y="333630"/>
                </a:cubicBezTo>
                <a:cubicBezTo>
                  <a:pt x="215997" y="331628"/>
                  <a:pt x="246863" y="329721"/>
                  <a:pt x="277697" y="327750"/>
                </a:cubicBezTo>
                <a:cubicBezTo>
                  <a:pt x="313817" y="325436"/>
                  <a:pt x="349842" y="322872"/>
                  <a:pt x="385962" y="320527"/>
                </a:cubicBezTo>
                <a:cubicBezTo>
                  <a:pt x="442346" y="316868"/>
                  <a:pt x="498855" y="313647"/>
                  <a:pt x="555332" y="311145"/>
                </a:cubicBezTo>
                <a:cubicBezTo>
                  <a:pt x="706127" y="304484"/>
                  <a:pt x="856984" y="303045"/>
                  <a:pt x="1007810" y="309394"/>
                </a:cubicBezTo>
                <a:cubicBezTo>
                  <a:pt x="1010374" y="309362"/>
                  <a:pt x="1012313" y="296509"/>
                  <a:pt x="1012126" y="280748"/>
                </a:cubicBezTo>
                <a:cubicBezTo>
                  <a:pt x="1011938" y="264987"/>
                  <a:pt x="1009718" y="252291"/>
                  <a:pt x="1007153" y="252322"/>
                </a:cubicBezTo>
                <a:cubicBezTo>
                  <a:pt x="969439" y="250727"/>
                  <a:pt x="931725" y="249664"/>
                  <a:pt x="893979" y="249007"/>
                </a:cubicBezTo>
                <a:cubicBezTo>
                  <a:pt x="895011" y="248976"/>
                  <a:pt x="896074" y="248851"/>
                  <a:pt x="897107" y="248819"/>
                </a:cubicBezTo>
                <a:cubicBezTo>
                  <a:pt x="915401" y="248069"/>
                  <a:pt x="933757" y="247725"/>
                  <a:pt x="952021" y="246380"/>
                </a:cubicBezTo>
                <a:cubicBezTo>
                  <a:pt x="960714" y="245755"/>
                  <a:pt x="969314" y="244316"/>
                  <a:pt x="978008" y="243753"/>
                </a:cubicBezTo>
                <a:cubicBezTo>
                  <a:pt x="982042" y="243472"/>
                  <a:pt x="986107" y="243472"/>
                  <a:pt x="990141" y="243472"/>
                </a:cubicBezTo>
                <a:cubicBezTo>
                  <a:pt x="992768" y="243472"/>
                  <a:pt x="995426" y="243472"/>
                  <a:pt x="998053" y="243472"/>
                </a:cubicBezTo>
                <a:cubicBezTo>
                  <a:pt x="999804" y="243472"/>
                  <a:pt x="1001399" y="243409"/>
                  <a:pt x="1003119" y="243378"/>
                </a:cubicBezTo>
                <a:cubicBezTo>
                  <a:pt x="1004620" y="243347"/>
                  <a:pt x="1006121" y="243347"/>
                  <a:pt x="1007622" y="243284"/>
                </a:cubicBezTo>
                <a:cubicBezTo>
                  <a:pt x="1009123" y="243222"/>
                  <a:pt x="1015284" y="243222"/>
                  <a:pt x="1016222" y="241627"/>
                </a:cubicBezTo>
                <a:cubicBezTo>
                  <a:pt x="1016723" y="240751"/>
                  <a:pt x="1017442" y="239907"/>
                  <a:pt x="1017505" y="238875"/>
                </a:cubicBezTo>
                <a:cubicBezTo>
                  <a:pt x="1018099" y="223583"/>
                  <a:pt x="1018568" y="208259"/>
                  <a:pt x="1018099" y="192936"/>
                </a:cubicBezTo>
                <a:cubicBezTo>
                  <a:pt x="1018005" y="190309"/>
                  <a:pt x="1016723" y="187807"/>
                  <a:pt x="1015847" y="185305"/>
                </a:cubicBezTo>
                <a:cubicBezTo>
                  <a:pt x="1015722" y="184961"/>
                  <a:pt x="1015409" y="184711"/>
                  <a:pt x="1015159" y="184430"/>
                </a:cubicBezTo>
                <a:cubicBezTo>
                  <a:pt x="1014096" y="183241"/>
                  <a:pt x="1011938" y="182491"/>
                  <a:pt x="1010562" y="181990"/>
                </a:cubicBezTo>
                <a:cubicBezTo>
                  <a:pt x="1009155" y="181459"/>
                  <a:pt x="1007622" y="181240"/>
                  <a:pt x="1006153" y="180802"/>
                </a:cubicBezTo>
                <a:cubicBezTo>
                  <a:pt x="1007247" y="179958"/>
                  <a:pt x="1008373" y="179207"/>
                  <a:pt x="1009186" y="177956"/>
                </a:cubicBezTo>
                <a:cubicBezTo>
                  <a:pt x="1009280" y="177800"/>
                  <a:pt x="1010437" y="175986"/>
                  <a:pt x="1010468" y="175705"/>
                </a:cubicBezTo>
                <a:cubicBezTo>
                  <a:pt x="1011313" y="161914"/>
                  <a:pt x="1011844" y="148060"/>
                  <a:pt x="1012532" y="134269"/>
                </a:cubicBezTo>
                <a:cubicBezTo>
                  <a:pt x="1012657" y="132018"/>
                  <a:pt x="1012063" y="129828"/>
                  <a:pt x="1011657" y="127639"/>
                </a:cubicBezTo>
                <a:cubicBezTo>
                  <a:pt x="1011344" y="125982"/>
                  <a:pt x="1010844" y="124387"/>
                  <a:pt x="1010374" y="122761"/>
                </a:cubicBezTo>
                <a:cubicBezTo>
                  <a:pt x="1009217" y="118789"/>
                  <a:pt x="1006935" y="119258"/>
                  <a:pt x="1003151" y="119133"/>
                </a:cubicBezTo>
                <a:cubicBezTo>
                  <a:pt x="1001650" y="119102"/>
                  <a:pt x="1000148" y="119133"/>
                  <a:pt x="998647" y="119133"/>
                </a:cubicBezTo>
                <a:cubicBezTo>
                  <a:pt x="995489" y="119133"/>
                  <a:pt x="992330" y="119165"/>
                  <a:pt x="989172" y="119227"/>
                </a:cubicBezTo>
                <a:cubicBezTo>
                  <a:pt x="978258" y="119509"/>
                  <a:pt x="967344" y="120072"/>
                  <a:pt x="956430" y="120603"/>
                </a:cubicBezTo>
                <a:cubicBezTo>
                  <a:pt x="928129" y="122010"/>
                  <a:pt x="899921" y="124387"/>
                  <a:pt x="871620" y="125669"/>
                </a:cubicBezTo>
                <a:cubicBezTo>
                  <a:pt x="850823" y="126639"/>
                  <a:pt x="829996" y="126701"/>
                  <a:pt x="809169" y="127045"/>
                </a:cubicBezTo>
                <a:cubicBezTo>
                  <a:pt x="835438" y="124856"/>
                  <a:pt x="861706" y="122636"/>
                  <a:pt x="888037" y="120885"/>
                </a:cubicBezTo>
                <a:cubicBezTo>
                  <a:pt x="908083" y="120416"/>
                  <a:pt x="928129" y="119728"/>
                  <a:pt x="948143" y="118445"/>
                </a:cubicBezTo>
                <a:cubicBezTo>
                  <a:pt x="958619" y="117789"/>
                  <a:pt x="969126" y="117195"/>
                  <a:pt x="979603" y="116381"/>
                </a:cubicBezTo>
                <a:cubicBezTo>
                  <a:pt x="981510" y="116225"/>
                  <a:pt x="983449" y="116100"/>
                  <a:pt x="985357" y="115881"/>
                </a:cubicBezTo>
                <a:cubicBezTo>
                  <a:pt x="985419" y="115881"/>
                  <a:pt x="985482" y="115787"/>
                  <a:pt x="985544" y="115787"/>
                </a:cubicBezTo>
                <a:cubicBezTo>
                  <a:pt x="985638" y="115787"/>
                  <a:pt x="985763" y="115787"/>
                  <a:pt x="985826" y="115787"/>
                </a:cubicBezTo>
                <a:cubicBezTo>
                  <a:pt x="985857" y="115787"/>
                  <a:pt x="985732" y="115693"/>
                  <a:pt x="985732" y="115693"/>
                </a:cubicBezTo>
                <a:cubicBezTo>
                  <a:pt x="986201" y="115600"/>
                  <a:pt x="986764" y="115537"/>
                  <a:pt x="986920" y="115099"/>
                </a:cubicBezTo>
                <a:cubicBezTo>
                  <a:pt x="987608" y="113067"/>
                  <a:pt x="988890" y="111096"/>
                  <a:pt x="988859" y="108939"/>
                </a:cubicBezTo>
                <a:cubicBezTo>
                  <a:pt x="988859" y="92833"/>
                  <a:pt x="987858" y="76728"/>
                  <a:pt x="986920" y="60654"/>
                </a:cubicBezTo>
                <a:cubicBezTo>
                  <a:pt x="986889" y="59998"/>
                  <a:pt x="986232" y="59529"/>
                  <a:pt x="985857" y="58997"/>
                </a:cubicBezTo>
                <a:cubicBezTo>
                  <a:pt x="985669" y="58747"/>
                  <a:pt x="985294" y="58934"/>
                  <a:pt x="984887" y="58903"/>
                </a:cubicBezTo>
                <a:cubicBezTo>
                  <a:pt x="984950" y="58841"/>
                  <a:pt x="984919" y="58747"/>
                  <a:pt x="984981" y="58715"/>
                </a:cubicBezTo>
                <a:cubicBezTo>
                  <a:pt x="985357" y="58340"/>
                  <a:pt x="985857" y="58027"/>
                  <a:pt x="985857" y="57527"/>
                </a:cubicBezTo>
                <a:cubicBezTo>
                  <a:pt x="986295" y="40452"/>
                  <a:pt x="986451" y="23284"/>
                  <a:pt x="985951" y="6209"/>
                </a:cubicBezTo>
                <a:cubicBezTo>
                  <a:pt x="985920" y="4708"/>
                  <a:pt x="984887" y="3457"/>
                  <a:pt x="984200" y="2113"/>
                </a:cubicBezTo>
                <a:cubicBezTo>
                  <a:pt x="983512" y="830"/>
                  <a:pt x="979134" y="455"/>
                  <a:pt x="978133" y="361"/>
                </a:cubicBezTo>
                <a:cubicBezTo>
                  <a:pt x="977476" y="299"/>
                  <a:pt x="976851" y="299"/>
                  <a:pt x="976194" y="268"/>
                </a:cubicBezTo>
                <a:cubicBezTo>
                  <a:pt x="974474" y="205"/>
                  <a:pt x="972910" y="111"/>
                  <a:pt x="971409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21"/>
          <p:cNvSpPr/>
          <p:nvPr/>
        </p:nvSpPr>
        <p:spPr>
          <a:xfrm>
            <a:off x="1952223" y="2108575"/>
            <a:ext cx="1540162" cy="341551"/>
          </a:xfrm>
          <a:custGeom>
            <a:avLst/>
            <a:gdLst/>
            <a:ahLst/>
            <a:cxnLst/>
            <a:rect l="l" t="t" r="r" b="b"/>
            <a:pathLst>
              <a:path w="1018289" h="341551" extrusionOk="0">
                <a:moveTo>
                  <a:pt x="971409" y="80"/>
                </a:moveTo>
                <a:cubicBezTo>
                  <a:pt x="959057" y="-233"/>
                  <a:pt x="946704" y="424"/>
                  <a:pt x="934383" y="1143"/>
                </a:cubicBezTo>
                <a:cubicBezTo>
                  <a:pt x="877937" y="4458"/>
                  <a:pt x="821459" y="8023"/>
                  <a:pt x="764919" y="9149"/>
                </a:cubicBezTo>
                <a:cubicBezTo>
                  <a:pt x="649993" y="11432"/>
                  <a:pt x="535037" y="10337"/>
                  <a:pt x="420142" y="13746"/>
                </a:cubicBezTo>
                <a:cubicBezTo>
                  <a:pt x="293990" y="17467"/>
                  <a:pt x="168182" y="26630"/>
                  <a:pt x="44594" y="53211"/>
                </a:cubicBezTo>
                <a:cubicBezTo>
                  <a:pt x="42030" y="53274"/>
                  <a:pt x="40185" y="66064"/>
                  <a:pt x="40497" y="81857"/>
                </a:cubicBezTo>
                <a:cubicBezTo>
                  <a:pt x="40810" y="97618"/>
                  <a:pt x="43093" y="110346"/>
                  <a:pt x="45689" y="110283"/>
                </a:cubicBezTo>
                <a:cubicBezTo>
                  <a:pt x="60699" y="107062"/>
                  <a:pt x="75866" y="104811"/>
                  <a:pt x="90940" y="102090"/>
                </a:cubicBezTo>
                <a:cubicBezTo>
                  <a:pt x="90877" y="102684"/>
                  <a:pt x="90783" y="103247"/>
                  <a:pt x="90752" y="103841"/>
                </a:cubicBezTo>
                <a:cubicBezTo>
                  <a:pt x="90471" y="109220"/>
                  <a:pt x="90314" y="114568"/>
                  <a:pt x="90471" y="119978"/>
                </a:cubicBezTo>
                <a:cubicBezTo>
                  <a:pt x="90596" y="124543"/>
                  <a:pt x="90971" y="129109"/>
                  <a:pt x="91440" y="133675"/>
                </a:cubicBezTo>
                <a:cubicBezTo>
                  <a:pt x="91659" y="135739"/>
                  <a:pt x="92097" y="137709"/>
                  <a:pt x="92503" y="139742"/>
                </a:cubicBezTo>
                <a:cubicBezTo>
                  <a:pt x="93504" y="144777"/>
                  <a:pt x="94505" y="146309"/>
                  <a:pt x="99727" y="147654"/>
                </a:cubicBezTo>
                <a:cubicBezTo>
                  <a:pt x="101041" y="147998"/>
                  <a:pt x="102667" y="148342"/>
                  <a:pt x="104043" y="148529"/>
                </a:cubicBezTo>
                <a:cubicBezTo>
                  <a:pt x="105168" y="148686"/>
                  <a:pt x="106263" y="148811"/>
                  <a:pt x="107357" y="148905"/>
                </a:cubicBezTo>
                <a:cubicBezTo>
                  <a:pt x="85686" y="151531"/>
                  <a:pt x="64108" y="154659"/>
                  <a:pt x="42561" y="158005"/>
                </a:cubicBezTo>
                <a:cubicBezTo>
                  <a:pt x="31460" y="159725"/>
                  <a:pt x="20296" y="161194"/>
                  <a:pt x="9350" y="163665"/>
                </a:cubicBezTo>
                <a:cubicBezTo>
                  <a:pt x="8756" y="163790"/>
                  <a:pt x="8162" y="163915"/>
                  <a:pt x="7599" y="164040"/>
                </a:cubicBezTo>
                <a:cubicBezTo>
                  <a:pt x="7474" y="164072"/>
                  <a:pt x="7349" y="164103"/>
                  <a:pt x="7224" y="164134"/>
                </a:cubicBezTo>
                <a:cubicBezTo>
                  <a:pt x="5316" y="164572"/>
                  <a:pt x="3377" y="165041"/>
                  <a:pt x="1470" y="165510"/>
                </a:cubicBezTo>
                <a:cubicBezTo>
                  <a:pt x="844" y="165635"/>
                  <a:pt x="0" y="165854"/>
                  <a:pt x="0" y="165885"/>
                </a:cubicBezTo>
                <a:cubicBezTo>
                  <a:pt x="375" y="184899"/>
                  <a:pt x="782" y="203944"/>
                  <a:pt x="1188" y="222957"/>
                </a:cubicBezTo>
                <a:cubicBezTo>
                  <a:pt x="1188" y="223145"/>
                  <a:pt x="1595" y="222895"/>
                  <a:pt x="1782" y="222863"/>
                </a:cubicBezTo>
                <a:cubicBezTo>
                  <a:pt x="1970" y="222801"/>
                  <a:pt x="2064" y="222707"/>
                  <a:pt x="2158" y="222676"/>
                </a:cubicBezTo>
                <a:cubicBezTo>
                  <a:pt x="2314" y="222644"/>
                  <a:pt x="2470" y="222613"/>
                  <a:pt x="2658" y="222582"/>
                </a:cubicBezTo>
                <a:cubicBezTo>
                  <a:pt x="2877" y="222519"/>
                  <a:pt x="3127" y="222519"/>
                  <a:pt x="3346" y="222488"/>
                </a:cubicBezTo>
                <a:cubicBezTo>
                  <a:pt x="3815" y="222363"/>
                  <a:pt x="4253" y="222207"/>
                  <a:pt x="4722" y="222113"/>
                </a:cubicBezTo>
                <a:cubicBezTo>
                  <a:pt x="5316" y="221957"/>
                  <a:pt x="5910" y="221863"/>
                  <a:pt x="6473" y="221738"/>
                </a:cubicBezTo>
                <a:cubicBezTo>
                  <a:pt x="8256" y="221300"/>
                  <a:pt x="10070" y="220956"/>
                  <a:pt x="11852" y="220549"/>
                </a:cubicBezTo>
                <a:cubicBezTo>
                  <a:pt x="16949" y="219423"/>
                  <a:pt x="22016" y="218548"/>
                  <a:pt x="27207" y="217797"/>
                </a:cubicBezTo>
                <a:cubicBezTo>
                  <a:pt x="30303" y="217359"/>
                  <a:pt x="33461" y="217172"/>
                  <a:pt x="36588" y="216828"/>
                </a:cubicBezTo>
                <a:cubicBezTo>
                  <a:pt x="36463" y="233246"/>
                  <a:pt x="36682" y="249664"/>
                  <a:pt x="37183" y="266082"/>
                </a:cubicBezTo>
                <a:cubicBezTo>
                  <a:pt x="37214" y="266895"/>
                  <a:pt x="37871" y="267520"/>
                  <a:pt x="38246" y="268239"/>
                </a:cubicBezTo>
                <a:cubicBezTo>
                  <a:pt x="39434" y="270428"/>
                  <a:pt x="41561" y="271867"/>
                  <a:pt x="43812" y="272743"/>
                </a:cubicBezTo>
                <a:cubicBezTo>
                  <a:pt x="51318" y="275651"/>
                  <a:pt x="60387" y="275244"/>
                  <a:pt x="68236" y="274994"/>
                </a:cubicBezTo>
                <a:cubicBezTo>
                  <a:pt x="81277" y="274588"/>
                  <a:pt x="94161" y="272649"/>
                  <a:pt x="107139" y="271492"/>
                </a:cubicBezTo>
                <a:cubicBezTo>
                  <a:pt x="119522" y="270366"/>
                  <a:pt x="131969" y="269615"/>
                  <a:pt x="144384" y="268740"/>
                </a:cubicBezTo>
                <a:cubicBezTo>
                  <a:pt x="137066" y="269834"/>
                  <a:pt x="129686" y="270710"/>
                  <a:pt x="122399" y="271961"/>
                </a:cubicBezTo>
                <a:cubicBezTo>
                  <a:pt x="114894" y="273243"/>
                  <a:pt x="107420" y="274681"/>
                  <a:pt x="99915" y="276057"/>
                </a:cubicBezTo>
                <a:cubicBezTo>
                  <a:pt x="95943" y="276777"/>
                  <a:pt x="91909" y="277746"/>
                  <a:pt x="87906" y="278215"/>
                </a:cubicBezTo>
                <a:cubicBezTo>
                  <a:pt x="85373" y="278497"/>
                  <a:pt x="82809" y="278278"/>
                  <a:pt x="80276" y="278215"/>
                </a:cubicBezTo>
                <a:cubicBezTo>
                  <a:pt x="77399" y="278121"/>
                  <a:pt x="74459" y="277840"/>
                  <a:pt x="71582" y="278215"/>
                </a:cubicBezTo>
                <a:cubicBezTo>
                  <a:pt x="70925" y="278309"/>
                  <a:pt x="68924" y="278653"/>
                  <a:pt x="68642" y="279591"/>
                </a:cubicBezTo>
                <a:cubicBezTo>
                  <a:pt x="67548" y="283187"/>
                  <a:pt x="66016" y="286690"/>
                  <a:pt x="66016" y="290443"/>
                </a:cubicBezTo>
                <a:cubicBezTo>
                  <a:pt x="65953" y="305047"/>
                  <a:pt x="67298" y="319651"/>
                  <a:pt x="68455" y="334224"/>
                </a:cubicBezTo>
                <a:cubicBezTo>
                  <a:pt x="68549" y="335506"/>
                  <a:pt x="70144" y="337163"/>
                  <a:pt x="71207" y="337945"/>
                </a:cubicBezTo>
                <a:cubicBezTo>
                  <a:pt x="76648" y="342011"/>
                  <a:pt x="86843" y="341635"/>
                  <a:pt x="93097" y="341448"/>
                </a:cubicBezTo>
                <a:cubicBezTo>
                  <a:pt x="106638" y="341072"/>
                  <a:pt x="119960" y="338852"/>
                  <a:pt x="133376" y="337257"/>
                </a:cubicBezTo>
                <a:cubicBezTo>
                  <a:pt x="139849" y="336475"/>
                  <a:pt x="146416" y="336256"/>
                  <a:pt x="152921" y="335787"/>
                </a:cubicBezTo>
                <a:cubicBezTo>
                  <a:pt x="163647" y="335037"/>
                  <a:pt x="174436" y="334349"/>
                  <a:pt x="185163" y="333630"/>
                </a:cubicBezTo>
                <a:cubicBezTo>
                  <a:pt x="215997" y="331628"/>
                  <a:pt x="246863" y="329721"/>
                  <a:pt x="277697" y="327750"/>
                </a:cubicBezTo>
                <a:cubicBezTo>
                  <a:pt x="313817" y="325436"/>
                  <a:pt x="349842" y="322872"/>
                  <a:pt x="385962" y="320527"/>
                </a:cubicBezTo>
                <a:cubicBezTo>
                  <a:pt x="442346" y="316868"/>
                  <a:pt x="498855" y="313647"/>
                  <a:pt x="555332" y="311145"/>
                </a:cubicBezTo>
                <a:cubicBezTo>
                  <a:pt x="706127" y="304484"/>
                  <a:pt x="856984" y="303045"/>
                  <a:pt x="1007810" y="309394"/>
                </a:cubicBezTo>
                <a:cubicBezTo>
                  <a:pt x="1010374" y="309362"/>
                  <a:pt x="1012313" y="296509"/>
                  <a:pt x="1012126" y="280748"/>
                </a:cubicBezTo>
                <a:cubicBezTo>
                  <a:pt x="1011938" y="264987"/>
                  <a:pt x="1009718" y="252291"/>
                  <a:pt x="1007153" y="252322"/>
                </a:cubicBezTo>
                <a:cubicBezTo>
                  <a:pt x="969439" y="250727"/>
                  <a:pt x="931725" y="249664"/>
                  <a:pt x="893979" y="249007"/>
                </a:cubicBezTo>
                <a:cubicBezTo>
                  <a:pt x="895011" y="248976"/>
                  <a:pt x="896074" y="248851"/>
                  <a:pt x="897107" y="248819"/>
                </a:cubicBezTo>
                <a:cubicBezTo>
                  <a:pt x="915401" y="248069"/>
                  <a:pt x="933757" y="247725"/>
                  <a:pt x="952021" y="246380"/>
                </a:cubicBezTo>
                <a:cubicBezTo>
                  <a:pt x="960714" y="245755"/>
                  <a:pt x="969314" y="244316"/>
                  <a:pt x="978008" y="243753"/>
                </a:cubicBezTo>
                <a:cubicBezTo>
                  <a:pt x="982042" y="243472"/>
                  <a:pt x="986107" y="243472"/>
                  <a:pt x="990141" y="243472"/>
                </a:cubicBezTo>
                <a:cubicBezTo>
                  <a:pt x="992768" y="243472"/>
                  <a:pt x="995426" y="243472"/>
                  <a:pt x="998053" y="243472"/>
                </a:cubicBezTo>
                <a:cubicBezTo>
                  <a:pt x="999804" y="243472"/>
                  <a:pt x="1001399" y="243409"/>
                  <a:pt x="1003119" y="243378"/>
                </a:cubicBezTo>
                <a:cubicBezTo>
                  <a:pt x="1004620" y="243347"/>
                  <a:pt x="1006121" y="243347"/>
                  <a:pt x="1007622" y="243284"/>
                </a:cubicBezTo>
                <a:cubicBezTo>
                  <a:pt x="1009123" y="243222"/>
                  <a:pt x="1015284" y="243222"/>
                  <a:pt x="1016222" y="241627"/>
                </a:cubicBezTo>
                <a:cubicBezTo>
                  <a:pt x="1016723" y="240751"/>
                  <a:pt x="1017442" y="239907"/>
                  <a:pt x="1017505" y="238875"/>
                </a:cubicBezTo>
                <a:cubicBezTo>
                  <a:pt x="1018099" y="223583"/>
                  <a:pt x="1018568" y="208259"/>
                  <a:pt x="1018099" y="192936"/>
                </a:cubicBezTo>
                <a:cubicBezTo>
                  <a:pt x="1018005" y="190309"/>
                  <a:pt x="1016723" y="187807"/>
                  <a:pt x="1015847" y="185305"/>
                </a:cubicBezTo>
                <a:cubicBezTo>
                  <a:pt x="1015722" y="184961"/>
                  <a:pt x="1015409" y="184711"/>
                  <a:pt x="1015159" y="184430"/>
                </a:cubicBezTo>
                <a:cubicBezTo>
                  <a:pt x="1014096" y="183241"/>
                  <a:pt x="1011938" y="182491"/>
                  <a:pt x="1010562" y="181990"/>
                </a:cubicBezTo>
                <a:cubicBezTo>
                  <a:pt x="1009155" y="181459"/>
                  <a:pt x="1007622" y="181240"/>
                  <a:pt x="1006153" y="180802"/>
                </a:cubicBezTo>
                <a:cubicBezTo>
                  <a:pt x="1007247" y="179958"/>
                  <a:pt x="1008373" y="179207"/>
                  <a:pt x="1009186" y="177956"/>
                </a:cubicBezTo>
                <a:cubicBezTo>
                  <a:pt x="1009280" y="177800"/>
                  <a:pt x="1010437" y="175986"/>
                  <a:pt x="1010468" y="175705"/>
                </a:cubicBezTo>
                <a:cubicBezTo>
                  <a:pt x="1011313" y="161914"/>
                  <a:pt x="1011844" y="148060"/>
                  <a:pt x="1012532" y="134269"/>
                </a:cubicBezTo>
                <a:cubicBezTo>
                  <a:pt x="1012657" y="132018"/>
                  <a:pt x="1012063" y="129828"/>
                  <a:pt x="1011657" y="127639"/>
                </a:cubicBezTo>
                <a:cubicBezTo>
                  <a:pt x="1011344" y="125982"/>
                  <a:pt x="1010844" y="124387"/>
                  <a:pt x="1010374" y="122761"/>
                </a:cubicBezTo>
                <a:cubicBezTo>
                  <a:pt x="1009217" y="118789"/>
                  <a:pt x="1006935" y="119258"/>
                  <a:pt x="1003151" y="119133"/>
                </a:cubicBezTo>
                <a:cubicBezTo>
                  <a:pt x="1001650" y="119102"/>
                  <a:pt x="1000148" y="119133"/>
                  <a:pt x="998647" y="119133"/>
                </a:cubicBezTo>
                <a:cubicBezTo>
                  <a:pt x="995489" y="119133"/>
                  <a:pt x="992330" y="119165"/>
                  <a:pt x="989172" y="119227"/>
                </a:cubicBezTo>
                <a:cubicBezTo>
                  <a:pt x="978258" y="119509"/>
                  <a:pt x="967344" y="120072"/>
                  <a:pt x="956430" y="120603"/>
                </a:cubicBezTo>
                <a:cubicBezTo>
                  <a:pt x="928129" y="122010"/>
                  <a:pt x="899921" y="124387"/>
                  <a:pt x="871620" y="125669"/>
                </a:cubicBezTo>
                <a:cubicBezTo>
                  <a:pt x="850823" y="126639"/>
                  <a:pt x="829996" y="126701"/>
                  <a:pt x="809169" y="127045"/>
                </a:cubicBezTo>
                <a:cubicBezTo>
                  <a:pt x="835438" y="124856"/>
                  <a:pt x="861706" y="122636"/>
                  <a:pt x="888037" y="120885"/>
                </a:cubicBezTo>
                <a:cubicBezTo>
                  <a:pt x="908083" y="120416"/>
                  <a:pt x="928129" y="119728"/>
                  <a:pt x="948143" y="118445"/>
                </a:cubicBezTo>
                <a:cubicBezTo>
                  <a:pt x="958619" y="117789"/>
                  <a:pt x="969126" y="117195"/>
                  <a:pt x="979603" y="116381"/>
                </a:cubicBezTo>
                <a:cubicBezTo>
                  <a:pt x="981510" y="116225"/>
                  <a:pt x="983449" y="116100"/>
                  <a:pt x="985357" y="115881"/>
                </a:cubicBezTo>
                <a:cubicBezTo>
                  <a:pt x="985419" y="115881"/>
                  <a:pt x="985482" y="115787"/>
                  <a:pt x="985544" y="115787"/>
                </a:cubicBezTo>
                <a:cubicBezTo>
                  <a:pt x="985638" y="115787"/>
                  <a:pt x="985763" y="115787"/>
                  <a:pt x="985826" y="115787"/>
                </a:cubicBezTo>
                <a:cubicBezTo>
                  <a:pt x="985857" y="115787"/>
                  <a:pt x="985732" y="115693"/>
                  <a:pt x="985732" y="115693"/>
                </a:cubicBezTo>
                <a:cubicBezTo>
                  <a:pt x="986201" y="115600"/>
                  <a:pt x="986764" y="115537"/>
                  <a:pt x="986920" y="115099"/>
                </a:cubicBezTo>
                <a:cubicBezTo>
                  <a:pt x="987608" y="113067"/>
                  <a:pt x="988890" y="111096"/>
                  <a:pt x="988859" y="108939"/>
                </a:cubicBezTo>
                <a:cubicBezTo>
                  <a:pt x="988859" y="92833"/>
                  <a:pt x="987858" y="76728"/>
                  <a:pt x="986920" y="60654"/>
                </a:cubicBezTo>
                <a:cubicBezTo>
                  <a:pt x="986889" y="59998"/>
                  <a:pt x="986232" y="59529"/>
                  <a:pt x="985857" y="58997"/>
                </a:cubicBezTo>
                <a:cubicBezTo>
                  <a:pt x="985669" y="58747"/>
                  <a:pt x="985294" y="58934"/>
                  <a:pt x="984887" y="58903"/>
                </a:cubicBezTo>
                <a:cubicBezTo>
                  <a:pt x="984950" y="58841"/>
                  <a:pt x="984919" y="58747"/>
                  <a:pt x="984981" y="58715"/>
                </a:cubicBezTo>
                <a:cubicBezTo>
                  <a:pt x="985357" y="58340"/>
                  <a:pt x="985857" y="58027"/>
                  <a:pt x="985857" y="57527"/>
                </a:cubicBezTo>
                <a:cubicBezTo>
                  <a:pt x="986295" y="40452"/>
                  <a:pt x="986451" y="23284"/>
                  <a:pt x="985951" y="6209"/>
                </a:cubicBezTo>
                <a:cubicBezTo>
                  <a:pt x="985920" y="4708"/>
                  <a:pt x="984887" y="3457"/>
                  <a:pt x="984200" y="2113"/>
                </a:cubicBezTo>
                <a:cubicBezTo>
                  <a:pt x="983512" y="830"/>
                  <a:pt x="979134" y="455"/>
                  <a:pt x="978133" y="361"/>
                </a:cubicBezTo>
                <a:cubicBezTo>
                  <a:pt x="977476" y="299"/>
                  <a:pt x="976851" y="299"/>
                  <a:pt x="976194" y="268"/>
                </a:cubicBezTo>
                <a:cubicBezTo>
                  <a:pt x="974474" y="205"/>
                  <a:pt x="972910" y="111"/>
                  <a:pt x="971409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21"/>
          <p:cNvSpPr txBox="1">
            <a:spLocks noGrp="1"/>
          </p:cNvSpPr>
          <p:nvPr>
            <p:ph type="title" idx="5"/>
          </p:nvPr>
        </p:nvSpPr>
        <p:spPr>
          <a:xfrm>
            <a:off x="1464375" y="1894200"/>
            <a:ext cx="25791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| Overview</a:t>
            </a:r>
            <a:endParaRPr dirty="0"/>
          </a:p>
        </p:txBody>
      </p:sp>
      <p:sp>
        <p:nvSpPr>
          <p:cNvPr id="1666" name="Google Shape;1666;p21"/>
          <p:cNvSpPr txBox="1">
            <a:spLocks noGrp="1"/>
          </p:cNvSpPr>
          <p:nvPr>
            <p:ph type="title" idx="6"/>
          </p:nvPr>
        </p:nvSpPr>
        <p:spPr>
          <a:xfrm>
            <a:off x="4791722" y="1894200"/>
            <a:ext cx="25791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| Gantt Chart</a:t>
            </a:r>
            <a:endParaRPr dirty="0"/>
          </a:p>
        </p:txBody>
      </p:sp>
      <p:sp>
        <p:nvSpPr>
          <p:cNvPr id="1667" name="Google Shape;1667;p21"/>
          <p:cNvSpPr/>
          <p:nvPr/>
        </p:nvSpPr>
        <p:spPr>
          <a:xfrm>
            <a:off x="1743626" y="4623625"/>
            <a:ext cx="1863469" cy="341551"/>
          </a:xfrm>
          <a:custGeom>
            <a:avLst/>
            <a:gdLst/>
            <a:ahLst/>
            <a:cxnLst/>
            <a:rect l="l" t="t" r="r" b="b"/>
            <a:pathLst>
              <a:path w="1018289" h="341551" extrusionOk="0">
                <a:moveTo>
                  <a:pt x="971409" y="80"/>
                </a:moveTo>
                <a:cubicBezTo>
                  <a:pt x="959057" y="-233"/>
                  <a:pt x="946704" y="424"/>
                  <a:pt x="934383" y="1143"/>
                </a:cubicBezTo>
                <a:cubicBezTo>
                  <a:pt x="877937" y="4458"/>
                  <a:pt x="821459" y="8023"/>
                  <a:pt x="764919" y="9149"/>
                </a:cubicBezTo>
                <a:cubicBezTo>
                  <a:pt x="649993" y="11432"/>
                  <a:pt x="535037" y="10337"/>
                  <a:pt x="420142" y="13746"/>
                </a:cubicBezTo>
                <a:cubicBezTo>
                  <a:pt x="293990" y="17467"/>
                  <a:pt x="168182" y="26630"/>
                  <a:pt x="44594" y="53211"/>
                </a:cubicBezTo>
                <a:cubicBezTo>
                  <a:pt x="42030" y="53274"/>
                  <a:pt x="40185" y="66064"/>
                  <a:pt x="40497" y="81857"/>
                </a:cubicBezTo>
                <a:cubicBezTo>
                  <a:pt x="40810" y="97618"/>
                  <a:pt x="43093" y="110346"/>
                  <a:pt x="45689" y="110283"/>
                </a:cubicBezTo>
                <a:cubicBezTo>
                  <a:pt x="60699" y="107062"/>
                  <a:pt x="75866" y="104811"/>
                  <a:pt x="90940" y="102090"/>
                </a:cubicBezTo>
                <a:cubicBezTo>
                  <a:pt x="90877" y="102684"/>
                  <a:pt x="90783" y="103247"/>
                  <a:pt x="90752" y="103841"/>
                </a:cubicBezTo>
                <a:cubicBezTo>
                  <a:pt x="90471" y="109220"/>
                  <a:pt x="90314" y="114568"/>
                  <a:pt x="90471" y="119978"/>
                </a:cubicBezTo>
                <a:cubicBezTo>
                  <a:pt x="90596" y="124543"/>
                  <a:pt x="90971" y="129109"/>
                  <a:pt x="91440" y="133675"/>
                </a:cubicBezTo>
                <a:cubicBezTo>
                  <a:pt x="91659" y="135739"/>
                  <a:pt x="92097" y="137709"/>
                  <a:pt x="92503" y="139742"/>
                </a:cubicBezTo>
                <a:cubicBezTo>
                  <a:pt x="93504" y="144777"/>
                  <a:pt x="94505" y="146309"/>
                  <a:pt x="99727" y="147654"/>
                </a:cubicBezTo>
                <a:cubicBezTo>
                  <a:pt x="101041" y="147998"/>
                  <a:pt x="102667" y="148342"/>
                  <a:pt x="104043" y="148529"/>
                </a:cubicBezTo>
                <a:cubicBezTo>
                  <a:pt x="105168" y="148686"/>
                  <a:pt x="106263" y="148811"/>
                  <a:pt x="107357" y="148905"/>
                </a:cubicBezTo>
                <a:cubicBezTo>
                  <a:pt x="85686" y="151531"/>
                  <a:pt x="64108" y="154659"/>
                  <a:pt x="42561" y="158005"/>
                </a:cubicBezTo>
                <a:cubicBezTo>
                  <a:pt x="31460" y="159725"/>
                  <a:pt x="20296" y="161194"/>
                  <a:pt x="9350" y="163665"/>
                </a:cubicBezTo>
                <a:cubicBezTo>
                  <a:pt x="8756" y="163790"/>
                  <a:pt x="8162" y="163915"/>
                  <a:pt x="7599" y="164040"/>
                </a:cubicBezTo>
                <a:cubicBezTo>
                  <a:pt x="7474" y="164072"/>
                  <a:pt x="7349" y="164103"/>
                  <a:pt x="7224" y="164134"/>
                </a:cubicBezTo>
                <a:cubicBezTo>
                  <a:pt x="5316" y="164572"/>
                  <a:pt x="3377" y="165041"/>
                  <a:pt x="1470" y="165510"/>
                </a:cubicBezTo>
                <a:cubicBezTo>
                  <a:pt x="844" y="165635"/>
                  <a:pt x="0" y="165854"/>
                  <a:pt x="0" y="165885"/>
                </a:cubicBezTo>
                <a:cubicBezTo>
                  <a:pt x="375" y="184899"/>
                  <a:pt x="782" y="203944"/>
                  <a:pt x="1188" y="222957"/>
                </a:cubicBezTo>
                <a:cubicBezTo>
                  <a:pt x="1188" y="223145"/>
                  <a:pt x="1595" y="222895"/>
                  <a:pt x="1782" y="222863"/>
                </a:cubicBezTo>
                <a:cubicBezTo>
                  <a:pt x="1970" y="222801"/>
                  <a:pt x="2064" y="222707"/>
                  <a:pt x="2158" y="222676"/>
                </a:cubicBezTo>
                <a:cubicBezTo>
                  <a:pt x="2314" y="222644"/>
                  <a:pt x="2470" y="222613"/>
                  <a:pt x="2658" y="222582"/>
                </a:cubicBezTo>
                <a:cubicBezTo>
                  <a:pt x="2877" y="222519"/>
                  <a:pt x="3127" y="222519"/>
                  <a:pt x="3346" y="222488"/>
                </a:cubicBezTo>
                <a:cubicBezTo>
                  <a:pt x="3815" y="222363"/>
                  <a:pt x="4253" y="222207"/>
                  <a:pt x="4722" y="222113"/>
                </a:cubicBezTo>
                <a:cubicBezTo>
                  <a:pt x="5316" y="221957"/>
                  <a:pt x="5910" y="221863"/>
                  <a:pt x="6473" y="221738"/>
                </a:cubicBezTo>
                <a:cubicBezTo>
                  <a:pt x="8256" y="221300"/>
                  <a:pt x="10070" y="220956"/>
                  <a:pt x="11852" y="220549"/>
                </a:cubicBezTo>
                <a:cubicBezTo>
                  <a:pt x="16949" y="219423"/>
                  <a:pt x="22016" y="218548"/>
                  <a:pt x="27207" y="217797"/>
                </a:cubicBezTo>
                <a:cubicBezTo>
                  <a:pt x="30303" y="217359"/>
                  <a:pt x="33461" y="217172"/>
                  <a:pt x="36588" y="216828"/>
                </a:cubicBezTo>
                <a:cubicBezTo>
                  <a:pt x="36463" y="233246"/>
                  <a:pt x="36682" y="249664"/>
                  <a:pt x="37183" y="266082"/>
                </a:cubicBezTo>
                <a:cubicBezTo>
                  <a:pt x="37214" y="266895"/>
                  <a:pt x="37871" y="267520"/>
                  <a:pt x="38246" y="268239"/>
                </a:cubicBezTo>
                <a:cubicBezTo>
                  <a:pt x="39434" y="270428"/>
                  <a:pt x="41561" y="271867"/>
                  <a:pt x="43812" y="272743"/>
                </a:cubicBezTo>
                <a:cubicBezTo>
                  <a:pt x="51318" y="275651"/>
                  <a:pt x="60387" y="275244"/>
                  <a:pt x="68236" y="274994"/>
                </a:cubicBezTo>
                <a:cubicBezTo>
                  <a:pt x="81277" y="274588"/>
                  <a:pt x="94161" y="272649"/>
                  <a:pt x="107139" y="271492"/>
                </a:cubicBezTo>
                <a:cubicBezTo>
                  <a:pt x="119522" y="270366"/>
                  <a:pt x="131969" y="269615"/>
                  <a:pt x="144384" y="268740"/>
                </a:cubicBezTo>
                <a:cubicBezTo>
                  <a:pt x="137066" y="269834"/>
                  <a:pt x="129686" y="270710"/>
                  <a:pt x="122399" y="271961"/>
                </a:cubicBezTo>
                <a:cubicBezTo>
                  <a:pt x="114894" y="273243"/>
                  <a:pt x="107420" y="274681"/>
                  <a:pt x="99915" y="276057"/>
                </a:cubicBezTo>
                <a:cubicBezTo>
                  <a:pt x="95943" y="276777"/>
                  <a:pt x="91909" y="277746"/>
                  <a:pt x="87906" y="278215"/>
                </a:cubicBezTo>
                <a:cubicBezTo>
                  <a:pt x="85373" y="278497"/>
                  <a:pt x="82809" y="278278"/>
                  <a:pt x="80276" y="278215"/>
                </a:cubicBezTo>
                <a:cubicBezTo>
                  <a:pt x="77399" y="278121"/>
                  <a:pt x="74459" y="277840"/>
                  <a:pt x="71582" y="278215"/>
                </a:cubicBezTo>
                <a:cubicBezTo>
                  <a:pt x="70925" y="278309"/>
                  <a:pt x="68924" y="278653"/>
                  <a:pt x="68642" y="279591"/>
                </a:cubicBezTo>
                <a:cubicBezTo>
                  <a:pt x="67548" y="283187"/>
                  <a:pt x="66016" y="286690"/>
                  <a:pt x="66016" y="290443"/>
                </a:cubicBezTo>
                <a:cubicBezTo>
                  <a:pt x="65953" y="305047"/>
                  <a:pt x="67298" y="319651"/>
                  <a:pt x="68455" y="334224"/>
                </a:cubicBezTo>
                <a:cubicBezTo>
                  <a:pt x="68549" y="335506"/>
                  <a:pt x="70144" y="337163"/>
                  <a:pt x="71207" y="337945"/>
                </a:cubicBezTo>
                <a:cubicBezTo>
                  <a:pt x="76648" y="342011"/>
                  <a:pt x="86843" y="341635"/>
                  <a:pt x="93097" y="341448"/>
                </a:cubicBezTo>
                <a:cubicBezTo>
                  <a:pt x="106638" y="341072"/>
                  <a:pt x="119960" y="338852"/>
                  <a:pt x="133376" y="337257"/>
                </a:cubicBezTo>
                <a:cubicBezTo>
                  <a:pt x="139849" y="336475"/>
                  <a:pt x="146416" y="336256"/>
                  <a:pt x="152921" y="335787"/>
                </a:cubicBezTo>
                <a:cubicBezTo>
                  <a:pt x="163647" y="335037"/>
                  <a:pt x="174436" y="334349"/>
                  <a:pt x="185163" y="333630"/>
                </a:cubicBezTo>
                <a:cubicBezTo>
                  <a:pt x="215997" y="331628"/>
                  <a:pt x="246863" y="329721"/>
                  <a:pt x="277697" y="327750"/>
                </a:cubicBezTo>
                <a:cubicBezTo>
                  <a:pt x="313817" y="325436"/>
                  <a:pt x="349842" y="322872"/>
                  <a:pt x="385962" y="320527"/>
                </a:cubicBezTo>
                <a:cubicBezTo>
                  <a:pt x="442346" y="316868"/>
                  <a:pt x="498855" y="313647"/>
                  <a:pt x="555332" y="311145"/>
                </a:cubicBezTo>
                <a:cubicBezTo>
                  <a:pt x="706127" y="304484"/>
                  <a:pt x="856984" y="303045"/>
                  <a:pt x="1007810" y="309394"/>
                </a:cubicBezTo>
                <a:cubicBezTo>
                  <a:pt x="1010374" y="309362"/>
                  <a:pt x="1012313" y="296509"/>
                  <a:pt x="1012126" y="280748"/>
                </a:cubicBezTo>
                <a:cubicBezTo>
                  <a:pt x="1011938" y="264987"/>
                  <a:pt x="1009718" y="252291"/>
                  <a:pt x="1007153" y="252322"/>
                </a:cubicBezTo>
                <a:cubicBezTo>
                  <a:pt x="969439" y="250727"/>
                  <a:pt x="931725" y="249664"/>
                  <a:pt x="893979" y="249007"/>
                </a:cubicBezTo>
                <a:cubicBezTo>
                  <a:pt x="895011" y="248976"/>
                  <a:pt x="896074" y="248851"/>
                  <a:pt x="897107" y="248819"/>
                </a:cubicBezTo>
                <a:cubicBezTo>
                  <a:pt x="915401" y="248069"/>
                  <a:pt x="933757" y="247725"/>
                  <a:pt x="952021" y="246380"/>
                </a:cubicBezTo>
                <a:cubicBezTo>
                  <a:pt x="960714" y="245755"/>
                  <a:pt x="969314" y="244316"/>
                  <a:pt x="978008" y="243753"/>
                </a:cubicBezTo>
                <a:cubicBezTo>
                  <a:pt x="982042" y="243472"/>
                  <a:pt x="986107" y="243472"/>
                  <a:pt x="990141" y="243472"/>
                </a:cubicBezTo>
                <a:cubicBezTo>
                  <a:pt x="992768" y="243472"/>
                  <a:pt x="995426" y="243472"/>
                  <a:pt x="998053" y="243472"/>
                </a:cubicBezTo>
                <a:cubicBezTo>
                  <a:pt x="999804" y="243472"/>
                  <a:pt x="1001399" y="243409"/>
                  <a:pt x="1003119" y="243378"/>
                </a:cubicBezTo>
                <a:cubicBezTo>
                  <a:pt x="1004620" y="243347"/>
                  <a:pt x="1006121" y="243347"/>
                  <a:pt x="1007622" y="243284"/>
                </a:cubicBezTo>
                <a:cubicBezTo>
                  <a:pt x="1009123" y="243222"/>
                  <a:pt x="1015284" y="243222"/>
                  <a:pt x="1016222" y="241627"/>
                </a:cubicBezTo>
                <a:cubicBezTo>
                  <a:pt x="1016723" y="240751"/>
                  <a:pt x="1017442" y="239907"/>
                  <a:pt x="1017505" y="238875"/>
                </a:cubicBezTo>
                <a:cubicBezTo>
                  <a:pt x="1018099" y="223583"/>
                  <a:pt x="1018568" y="208259"/>
                  <a:pt x="1018099" y="192936"/>
                </a:cubicBezTo>
                <a:cubicBezTo>
                  <a:pt x="1018005" y="190309"/>
                  <a:pt x="1016723" y="187807"/>
                  <a:pt x="1015847" y="185305"/>
                </a:cubicBezTo>
                <a:cubicBezTo>
                  <a:pt x="1015722" y="184961"/>
                  <a:pt x="1015409" y="184711"/>
                  <a:pt x="1015159" y="184430"/>
                </a:cubicBezTo>
                <a:cubicBezTo>
                  <a:pt x="1014096" y="183241"/>
                  <a:pt x="1011938" y="182491"/>
                  <a:pt x="1010562" y="181990"/>
                </a:cubicBezTo>
                <a:cubicBezTo>
                  <a:pt x="1009155" y="181459"/>
                  <a:pt x="1007622" y="181240"/>
                  <a:pt x="1006153" y="180802"/>
                </a:cubicBezTo>
                <a:cubicBezTo>
                  <a:pt x="1007247" y="179958"/>
                  <a:pt x="1008373" y="179207"/>
                  <a:pt x="1009186" y="177956"/>
                </a:cubicBezTo>
                <a:cubicBezTo>
                  <a:pt x="1009280" y="177800"/>
                  <a:pt x="1010437" y="175986"/>
                  <a:pt x="1010468" y="175705"/>
                </a:cubicBezTo>
                <a:cubicBezTo>
                  <a:pt x="1011313" y="161914"/>
                  <a:pt x="1011844" y="148060"/>
                  <a:pt x="1012532" y="134269"/>
                </a:cubicBezTo>
                <a:cubicBezTo>
                  <a:pt x="1012657" y="132018"/>
                  <a:pt x="1012063" y="129828"/>
                  <a:pt x="1011657" y="127639"/>
                </a:cubicBezTo>
                <a:cubicBezTo>
                  <a:pt x="1011344" y="125982"/>
                  <a:pt x="1010844" y="124387"/>
                  <a:pt x="1010374" y="122761"/>
                </a:cubicBezTo>
                <a:cubicBezTo>
                  <a:pt x="1009217" y="118789"/>
                  <a:pt x="1006935" y="119258"/>
                  <a:pt x="1003151" y="119133"/>
                </a:cubicBezTo>
                <a:cubicBezTo>
                  <a:pt x="1001650" y="119102"/>
                  <a:pt x="1000148" y="119133"/>
                  <a:pt x="998647" y="119133"/>
                </a:cubicBezTo>
                <a:cubicBezTo>
                  <a:pt x="995489" y="119133"/>
                  <a:pt x="992330" y="119165"/>
                  <a:pt x="989172" y="119227"/>
                </a:cubicBezTo>
                <a:cubicBezTo>
                  <a:pt x="978258" y="119509"/>
                  <a:pt x="967344" y="120072"/>
                  <a:pt x="956430" y="120603"/>
                </a:cubicBezTo>
                <a:cubicBezTo>
                  <a:pt x="928129" y="122010"/>
                  <a:pt x="899921" y="124387"/>
                  <a:pt x="871620" y="125669"/>
                </a:cubicBezTo>
                <a:cubicBezTo>
                  <a:pt x="850823" y="126639"/>
                  <a:pt x="829996" y="126701"/>
                  <a:pt x="809169" y="127045"/>
                </a:cubicBezTo>
                <a:cubicBezTo>
                  <a:pt x="835438" y="124856"/>
                  <a:pt x="861706" y="122636"/>
                  <a:pt x="888037" y="120885"/>
                </a:cubicBezTo>
                <a:cubicBezTo>
                  <a:pt x="908083" y="120416"/>
                  <a:pt x="928129" y="119728"/>
                  <a:pt x="948143" y="118445"/>
                </a:cubicBezTo>
                <a:cubicBezTo>
                  <a:pt x="958619" y="117789"/>
                  <a:pt x="969126" y="117195"/>
                  <a:pt x="979603" y="116381"/>
                </a:cubicBezTo>
                <a:cubicBezTo>
                  <a:pt x="981510" y="116225"/>
                  <a:pt x="983449" y="116100"/>
                  <a:pt x="985357" y="115881"/>
                </a:cubicBezTo>
                <a:cubicBezTo>
                  <a:pt x="985419" y="115881"/>
                  <a:pt x="985482" y="115787"/>
                  <a:pt x="985544" y="115787"/>
                </a:cubicBezTo>
                <a:cubicBezTo>
                  <a:pt x="985638" y="115787"/>
                  <a:pt x="985763" y="115787"/>
                  <a:pt x="985826" y="115787"/>
                </a:cubicBezTo>
                <a:cubicBezTo>
                  <a:pt x="985857" y="115787"/>
                  <a:pt x="985732" y="115693"/>
                  <a:pt x="985732" y="115693"/>
                </a:cubicBezTo>
                <a:cubicBezTo>
                  <a:pt x="986201" y="115600"/>
                  <a:pt x="986764" y="115537"/>
                  <a:pt x="986920" y="115099"/>
                </a:cubicBezTo>
                <a:cubicBezTo>
                  <a:pt x="987608" y="113067"/>
                  <a:pt x="988890" y="111096"/>
                  <a:pt x="988859" y="108939"/>
                </a:cubicBezTo>
                <a:cubicBezTo>
                  <a:pt x="988859" y="92833"/>
                  <a:pt x="987858" y="76728"/>
                  <a:pt x="986920" y="60654"/>
                </a:cubicBezTo>
                <a:cubicBezTo>
                  <a:pt x="986889" y="59998"/>
                  <a:pt x="986232" y="59529"/>
                  <a:pt x="985857" y="58997"/>
                </a:cubicBezTo>
                <a:cubicBezTo>
                  <a:pt x="985669" y="58747"/>
                  <a:pt x="985294" y="58934"/>
                  <a:pt x="984887" y="58903"/>
                </a:cubicBezTo>
                <a:cubicBezTo>
                  <a:pt x="984950" y="58841"/>
                  <a:pt x="984919" y="58747"/>
                  <a:pt x="984981" y="58715"/>
                </a:cubicBezTo>
                <a:cubicBezTo>
                  <a:pt x="985357" y="58340"/>
                  <a:pt x="985857" y="58027"/>
                  <a:pt x="985857" y="57527"/>
                </a:cubicBezTo>
                <a:cubicBezTo>
                  <a:pt x="986295" y="40452"/>
                  <a:pt x="986451" y="23284"/>
                  <a:pt x="985951" y="6209"/>
                </a:cubicBezTo>
                <a:cubicBezTo>
                  <a:pt x="985920" y="4708"/>
                  <a:pt x="984887" y="3457"/>
                  <a:pt x="984200" y="2113"/>
                </a:cubicBezTo>
                <a:cubicBezTo>
                  <a:pt x="983512" y="830"/>
                  <a:pt x="979134" y="455"/>
                  <a:pt x="978133" y="361"/>
                </a:cubicBezTo>
                <a:cubicBezTo>
                  <a:pt x="977476" y="299"/>
                  <a:pt x="976851" y="299"/>
                  <a:pt x="976194" y="268"/>
                </a:cubicBezTo>
                <a:cubicBezTo>
                  <a:pt x="974474" y="205"/>
                  <a:pt x="972910" y="111"/>
                  <a:pt x="971409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p21"/>
          <p:cNvSpPr txBox="1">
            <a:spLocks noGrp="1"/>
          </p:cNvSpPr>
          <p:nvPr>
            <p:ph type="title" idx="7"/>
          </p:nvPr>
        </p:nvSpPr>
        <p:spPr>
          <a:xfrm>
            <a:off x="1464375" y="4392456"/>
            <a:ext cx="25791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| Data Breach </a:t>
            </a:r>
            <a:endParaRPr dirty="0"/>
          </a:p>
        </p:txBody>
      </p:sp>
      <p:sp>
        <p:nvSpPr>
          <p:cNvPr id="1669" name="Google Shape;1669;p21"/>
          <p:cNvSpPr/>
          <p:nvPr/>
        </p:nvSpPr>
        <p:spPr>
          <a:xfrm>
            <a:off x="5198275" y="4623625"/>
            <a:ext cx="1715817" cy="341551"/>
          </a:xfrm>
          <a:custGeom>
            <a:avLst/>
            <a:gdLst/>
            <a:ahLst/>
            <a:cxnLst/>
            <a:rect l="l" t="t" r="r" b="b"/>
            <a:pathLst>
              <a:path w="1018289" h="341551" extrusionOk="0">
                <a:moveTo>
                  <a:pt x="971409" y="80"/>
                </a:moveTo>
                <a:cubicBezTo>
                  <a:pt x="959057" y="-233"/>
                  <a:pt x="946704" y="424"/>
                  <a:pt x="934383" y="1143"/>
                </a:cubicBezTo>
                <a:cubicBezTo>
                  <a:pt x="877937" y="4458"/>
                  <a:pt x="821459" y="8023"/>
                  <a:pt x="764919" y="9149"/>
                </a:cubicBezTo>
                <a:cubicBezTo>
                  <a:pt x="649993" y="11432"/>
                  <a:pt x="535037" y="10337"/>
                  <a:pt x="420142" y="13746"/>
                </a:cubicBezTo>
                <a:cubicBezTo>
                  <a:pt x="293990" y="17467"/>
                  <a:pt x="168182" y="26630"/>
                  <a:pt x="44594" y="53211"/>
                </a:cubicBezTo>
                <a:cubicBezTo>
                  <a:pt x="42030" y="53274"/>
                  <a:pt x="40185" y="66064"/>
                  <a:pt x="40497" y="81857"/>
                </a:cubicBezTo>
                <a:cubicBezTo>
                  <a:pt x="40810" y="97618"/>
                  <a:pt x="43093" y="110346"/>
                  <a:pt x="45689" y="110283"/>
                </a:cubicBezTo>
                <a:cubicBezTo>
                  <a:pt x="60699" y="107062"/>
                  <a:pt x="75866" y="104811"/>
                  <a:pt x="90940" y="102090"/>
                </a:cubicBezTo>
                <a:cubicBezTo>
                  <a:pt x="90877" y="102684"/>
                  <a:pt x="90783" y="103247"/>
                  <a:pt x="90752" y="103841"/>
                </a:cubicBezTo>
                <a:cubicBezTo>
                  <a:pt x="90471" y="109220"/>
                  <a:pt x="90314" y="114568"/>
                  <a:pt x="90471" y="119978"/>
                </a:cubicBezTo>
                <a:cubicBezTo>
                  <a:pt x="90596" y="124543"/>
                  <a:pt x="90971" y="129109"/>
                  <a:pt x="91440" y="133675"/>
                </a:cubicBezTo>
                <a:cubicBezTo>
                  <a:pt x="91659" y="135739"/>
                  <a:pt x="92097" y="137709"/>
                  <a:pt x="92503" y="139742"/>
                </a:cubicBezTo>
                <a:cubicBezTo>
                  <a:pt x="93504" y="144777"/>
                  <a:pt x="94505" y="146309"/>
                  <a:pt x="99727" y="147654"/>
                </a:cubicBezTo>
                <a:cubicBezTo>
                  <a:pt x="101041" y="147998"/>
                  <a:pt x="102667" y="148342"/>
                  <a:pt x="104043" y="148529"/>
                </a:cubicBezTo>
                <a:cubicBezTo>
                  <a:pt x="105168" y="148686"/>
                  <a:pt x="106263" y="148811"/>
                  <a:pt x="107357" y="148905"/>
                </a:cubicBezTo>
                <a:cubicBezTo>
                  <a:pt x="85686" y="151531"/>
                  <a:pt x="64108" y="154659"/>
                  <a:pt x="42561" y="158005"/>
                </a:cubicBezTo>
                <a:cubicBezTo>
                  <a:pt x="31460" y="159725"/>
                  <a:pt x="20296" y="161194"/>
                  <a:pt x="9350" y="163665"/>
                </a:cubicBezTo>
                <a:cubicBezTo>
                  <a:pt x="8756" y="163790"/>
                  <a:pt x="8162" y="163915"/>
                  <a:pt x="7599" y="164040"/>
                </a:cubicBezTo>
                <a:cubicBezTo>
                  <a:pt x="7474" y="164072"/>
                  <a:pt x="7349" y="164103"/>
                  <a:pt x="7224" y="164134"/>
                </a:cubicBezTo>
                <a:cubicBezTo>
                  <a:pt x="5316" y="164572"/>
                  <a:pt x="3377" y="165041"/>
                  <a:pt x="1470" y="165510"/>
                </a:cubicBezTo>
                <a:cubicBezTo>
                  <a:pt x="844" y="165635"/>
                  <a:pt x="0" y="165854"/>
                  <a:pt x="0" y="165885"/>
                </a:cubicBezTo>
                <a:cubicBezTo>
                  <a:pt x="375" y="184899"/>
                  <a:pt x="782" y="203944"/>
                  <a:pt x="1188" y="222957"/>
                </a:cubicBezTo>
                <a:cubicBezTo>
                  <a:pt x="1188" y="223145"/>
                  <a:pt x="1595" y="222895"/>
                  <a:pt x="1782" y="222863"/>
                </a:cubicBezTo>
                <a:cubicBezTo>
                  <a:pt x="1970" y="222801"/>
                  <a:pt x="2064" y="222707"/>
                  <a:pt x="2158" y="222676"/>
                </a:cubicBezTo>
                <a:cubicBezTo>
                  <a:pt x="2314" y="222644"/>
                  <a:pt x="2470" y="222613"/>
                  <a:pt x="2658" y="222582"/>
                </a:cubicBezTo>
                <a:cubicBezTo>
                  <a:pt x="2877" y="222519"/>
                  <a:pt x="3127" y="222519"/>
                  <a:pt x="3346" y="222488"/>
                </a:cubicBezTo>
                <a:cubicBezTo>
                  <a:pt x="3815" y="222363"/>
                  <a:pt x="4253" y="222207"/>
                  <a:pt x="4722" y="222113"/>
                </a:cubicBezTo>
                <a:cubicBezTo>
                  <a:pt x="5316" y="221957"/>
                  <a:pt x="5910" y="221863"/>
                  <a:pt x="6473" y="221738"/>
                </a:cubicBezTo>
                <a:cubicBezTo>
                  <a:pt x="8256" y="221300"/>
                  <a:pt x="10070" y="220956"/>
                  <a:pt x="11852" y="220549"/>
                </a:cubicBezTo>
                <a:cubicBezTo>
                  <a:pt x="16949" y="219423"/>
                  <a:pt x="22016" y="218548"/>
                  <a:pt x="27207" y="217797"/>
                </a:cubicBezTo>
                <a:cubicBezTo>
                  <a:pt x="30303" y="217359"/>
                  <a:pt x="33461" y="217172"/>
                  <a:pt x="36588" y="216828"/>
                </a:cubicBezTo>
                <a:cubicBezTo>
                  <a:pt x="36463" y="233246"/>
                  <a:pt x="36682" y="249664"/>
                  <a:pt x="37183" y="266082"/>
                </a:cubicBezTo>
                <a:cubicBezTo>
                  <a:pt x="37214" y="266895"/>
                  <a:pt x="37871" y="267520"/>
                  <a:pt x="38246" y="268239"/>
                </a:cubicBezTo>
                <a:cubicBezTo>
                  <a:pt x="39434" y="270428"/>
                  <a:pt x="41561" y="271867"/>
                  <a:pt x="43812" y="272743"/>
                </a:cubicBezTo>
                <a:cubicBezTo>
                  <a:pt x="51318" y="275651"/>
                  <a:pt x="60387" y="275244"/>
                  <a:pt x="68236" y="274994"/>
                </a:cubicBezTo>
                <a:cubicBezTo>
                  <a:pt x="81277" y="274588"/>
                  <a:pt x="94161" y="272649"/>
                  <a:pt x="107139" y="271492"/>
                </a:cubicBezTo>
                <a:cubicBezTo>
                  <a:pt x="119522" y="270366"/>
                  <a:pt x="131969" y="269615"/>
                  <a:pt x="144384" y="268740"/>
                </a:cubicBezTo>
                <a:cubicBezTo>
                  <a:pt x="137066" y="269834"/>
                  <a:pt x="129686" y="270710"/>
                  <a:pt x="122399" y="271961"/>
                </a:cubicBezTo>
                <a:cubicBezTo>
                  <a:pt x="114894" y="273243"/>
                  <a:pt x="107420" y="274681"/>
                  <a:pt x="99915" y="276057"/>
                </a:cubicBezTo>
                <a:cubicBezTo>
                  <a:pt x="95943" y="276777"/>
                  <a:pt x="91909" y="277746"/>
                  <a:pt x="87906" y="278215"/>
                </a:cubicBezTo>
                <a:cubicBezTo>
                  <a:pt x="85373" y="278497"/>
                  <a:pt x="82809" y="278278"/>
                  <a:pt x="80276" y="278215"/>
                </a:cubicBezTo>
                <a:cubicBezTo>
                  <a:pt x="77399" y="278121"/>
                  <a:pt x="74459" y="277840"/>
                  <a:pt x="71582" y="278215"/>
                </a:cubicBezTo>
                <a:cubicBezTo>
                  <a:pt x="70925" y="278309"/>
                  <a:pt x="68924" y="278653"/>
                  <a:pt x="68642" y="279591"/>
                </a:cubicBezTo>
                <a:cubicBezTo>
                  <a:pt x="67548" y="283187"/>
                  <a:pt x="66016" y="286690"/>
                  <a:pt x="66016" y="290443"/>
                </a:cubicBezTo>
                <a:cubicBezTo>
                  <a:pt x="65953" y="305047"/>
                  <a:pt x="67298" y="319651"/>
                  <a:pt x="68455" y="334224"/>
                </a:cubicBezTo>
                <a:cubicBezTo>
                  <a:pt x="68549" y="335506"/>
                  <a:pt x="70144" y="337163"/>
                  <a:pt x="71207" y="337945"/>
                </a:cubicBezTo>
                <a:cubicBezTo>
                  <a:pt x="76648" y="342011"/>
                  <a:pt x="86843" y="341635"/>
                  <a:pt x="93097" y="341448"/>
                </a:cubicBezTo>
                <a:cubicBezTo>
                  <a:pt x="106638" y="341072"/>
                  <a:pt x="119960" y="338852"/>
                  <a:pt x="133376" y="337257"/>
                </a:cubicBezTo>
                <a:cubicBezTo>
                  <a:pt x="139849" y="336475"/>
                  <a:pt x="146416" y="336256"/>
                  <a:pt x="152921" y="335787"/>
                </a:cubicBezTo>
                <a:cubicBezTo>
                  <a:pt x="163647" y="335037"/>
                  <a:pt x="174436" y="334349"/>
                  <a:pt x="185163" y="333630"/>
                </a:cubicBezTo>
                <a:cubicBezTo>
                  <a:pt x="215997" y="331628"/>
                  <a:pt x="246863" y="329721"/>
                  <a:pt x="277697" y="327750"/>
                </a:cubicBezTo>
                <a:cubicBezTo>
                  <a:pt x="313817" y="325436"/>
                  <a:pt x="349842" y="322872"/>
                  <a:pt x="385962" y="320527"/>
                </a:cubicBezTo>
                <a:cubicBezTo>
                  <a:pt x="442346" y="316868"/>
                  <a:pt x="498855" y="313647"/>
                  <a:pt x="555332" y="311145"/>
                </a:cubicBezTo>
                <a:cubicBezTo>
                  <a:pt x="706127" y="304484"/>
                  <a:pt x="856984" y="303045"/>
                  <a:pt x="1007810" y="309394"/>
                </a:cubicBezTo>
                <a:cubicBezTo>
                  <a:pt x="1010374" y="309362"/>
                  <a:pt x="1012313" y="296509"/>
                  <a:pt x="1012126" y="280748"/>
                </a:cubicBezTo>
                <a:cubicBezTo>
                  <a:pt x="1011938" y="264987"/>
                  <a:pt x="1009718" y="252291"/>
                  <a:pt x="1007153" y="252322"/>
                </a:cubicBezTo>
                <a:cubicBezTo>
                  <a:pt x="969439" y="250727"/>
                  <a:pt x="931725" y="249664"/>
                  <a:pt x="893979" y="249007"/>
                </a:cubicBezTo>
                <a:cubicBezTo>
                  <a:pt x="895011" y="248976"/>
                  <a:pt x="896074" y="248851"/>
                  <a:pt x="897107" y="248819"/>
                </a:cubicBezTo>
                <a:cubicBezTo>
                  <a:pt x="915401" y="248069"/>
                  <a:pt x="933757" y="247725"/>
                  <a:pt x="952021" y="246380"/>
                </a:cubicBezTo>
                <a:cubicBezTo>
                  <a:pt x="960714" y="245755"/>
                  <a:pt x="969314" y="244316"/>
                  <a:pt x="978008" y="243753"/>
                </a:cubicBezTo>
                <a:cubicBezTo>
                  <a:pt x="982042" y="243472"/>
                  <a:pt x="986107" y="243472"/>
                  <a:pt x="990141" y="243472"/>
                </a:cubicBezTo>
                <a:cubicBezTo>
                  <a:pt x="992768" y="243472"/>
                  <a:pt x="995426" y="243472"/>
                  <a:pt x="998053" y="243472"/>
                </a:cubicBezTo>
                <a:cubicBezTo>
                  <a:pt x="999804" y="243472"/>
                  <a:pt x="1001399" y="243409"/>
                  <a:pt x="1003119" y="243378"/>
                </a:cubicBezTo>
                <a:cubicBezTo>
                  <a:pt x="1004620" y="243347"/>
                  <a:pt x="1006121" y="243347"/>
                  <a:pt x="1007622" y="243284"/>
                </a:cubicBezTo>
                <a:cubicBezTo>
                  <a:pt x="1009123" y="243222"/>
                  <a:pt x="1015284" y="243222"/>
                  <a:pt x="1016222" y="241627"/>
                </a:cubicBezTo>
                <a:cubicBezTo>
                  <a:pt x="1016723" y="240751"/>
                  <a:pt x="1017442" y="239907"/>
                  <a:pt x="1017505" y="238875"/>
                </a:cubicBezTo>
                <a:cubicBezTo>
                  <a:pt x="1018099" y="223583"/>
                  <a:pt x="1018568" y="208259"/>
                  <a:pt x="1018099" y="192936"/>
                </a:cubicBezTo>
                <a:cubicBezTo>
                  <a:pt x="1018005" y="190309"/>
                  <a:pt x="1016723" y="187807"/>
                  <a:pt x="1015847" y="185305"/>
                </a:cubicBezTo>
                <a:cubicBezTo>
                  <a:pt x="1015722" y="184961"/>
                  <a:pt x="1015409" y="184711"/>
                  <a:pt x="1015159" y="184430"/>
                </a:cubicBezTo>
                <a:cubicBezTo>
                  <a:pt x="1014096" y="183241"/>
                  <a:pt x="1011938" y="182491"/>
                  <a:pt x="1010562" y="181990"/>
                </a:cubicBezTo>
                <a:cubicBezTo>
                  <a:pt x="1009155" y="181459"/>
                  <a:pt x="1007622" y="181240"/>
                  <a:pt x="1006153" y="180802"/>
                </a:cubicBezTo>
                <a:cubicBezTo>
                  <a:pt x="1007247" y="179958"/>
                  <a:pt x="1008373" y="179207"/>
                  <a:pt x="1009186" y="177956"/>
                </a:cubicBezTo>
                <a:cubicBezTo>
                  <a:pt x="1009280" y="177800"/>
                  <a:pt x="1010437" y="175986"/>
                  <a:pt x="1010468" y="175705"/>
                </a:cubicBezTo>
                <a:cubicBezTo>
                  <a:pt x="1011313" y="161914"/>
                  <a:pt x="1011844" y="148060"/>
                  <a:pt x="1012532" y="134269"/>
                </a:cubicBezTo>
                <a:cubicBezTo>
                  <a:pt x="1012657" y="132018"/>
                  <a:pt x="1012063" y="129828"/>
                  <a:pt x="1011657" y="127639"/>
                </a:cubicBezTo>
                <a:cubicBezTo>
                  <a:pt x="1011344" y="125982"/>
                  <a:pt x="1010844" y="124387"/>
                  <a:pt x="1010374" y="122761"/>
                </a:cubicBezTo>
                <a:cubicBezTo>
                  <a:pt x="1009217" y="118789"/>
                  <a:pt x="1006935" y="119258"/>
                  <a:pt x="1003151" y="119133"/>
                </a:cubicBezTo>
                <a:cubicBezTo>
                  <a:pt x="1001650" y="119102"/>
                  <a:pt x="1000148" y="119133"/>
                  <a:pt x="998647" y="119133"/>
                </a:cubicBezTo>
                <a:cubicBezTo>
                  <a:pt x="995489" y="119133"/>
                  <a:pt x="992330" y="119165"/>
                  <a:pt x="989172" y="119227"/>
                </a:cubicBezTo>
                <a:cubicBezTo>
                  <a:pt x="978258" y="119509"/>
                  <a:pt x="967344" y="120072"/>
                  <a:pt x="956430" y="120603"/>
                </a:cubicBezTo>
                <a:cubicBezTo>
                  <a:pt x="928129" y="122010"/>
                  <a:pt x="899921" y="124387"/>
                  <a:pt x="871620" y="125669"/>
                </a:cubicBezTo>
                <a:cubicBezTo>
                  <a:pt x="850823" y="126639"/>
                  <a:pt x="829996" y="126701"/>
                  <a:pt x="809169" y="127045"/>
                </a:cubicBezTo>
                <a:cubicBezTo>
                  <a:pt x="835438" y="124856"/>
                  <a:pt x="861706" y="122636"/>
                  <a:pt x="888037" y="120885"/>
                </a:cubicBezTo>
                <a:cubicBezTo>
                  <a:pt x="908083" y="120416"/>
                  <a:pt x="928129" y="119728"/>
                  <a:pt x="948143" y="118445"/>
                </a:cubicBezTo>
                <a:cubicBezTo>
                  <a:pt x="958619" y="117789"/>
                  <a:pt x="969126" y="117195"/>
                  <a:pt x="979603" y="116381"/>
                </a:cubicBezTo>
                <a:cubicBezTo>
                  <a:pt x="981510" y="116225"/>
                  <a:pt x="983449" y="116100"/>
                  <a:pt x="985357" y="115881"/>
                </a:cubicBezTo>
                <a:cubicBezTo>
                  <a:pt x="985419" y="115881"/>
                  <a:pt x="985482" y="115787"/>
                  <a:pt x="985544" y="115787"/>
                </a:cubicBezTo>
                <a:cubicBezTo>
                  <a:pt x="985638" y="115787"/>
                  <a:pt x="985763" y="115787"/>
                  <a:pt x="985826" y="115787"/>
                </a:cubicBezTo>
                <a:cubicBezTo>
                  <a:pt x="985857" y="115787"/>
                  <a:pt x="985732" y="115693"/>
                  <a:pt x="985732" y="115693"/>
                </a:cubicBezTo>
                <a:cubicBezTo>
                  <a:pt x="986201" y="115600"/>
                  <a:pt x="986764" y="115537"/>
                  <a:pt x="986920" y="115099"/>
                </a:cubicBezTo>
                <a:cubicBezTo>
                  <a:pt x="987608" y="113067"/>
                  <a:pt x="988890" y="111096"/>
                  <a:pt x="988859" y="108939"/>
                </a:cubicBezTo>
                <a:cubicBezTo>
                  <a:pt x="988859" y="92833"/>
                  <a:pt x="987858" y="76728"/>
                  <a:pt x="986920" y="60654"/>
                </a:cubicBezTo>
                <a:cubicBezTo>
                  <a:pt x="986889" y="59998"/>
                  <a:pt x="986232" y="59529"/>
                  <a:pt x="985857" y="58997"/>
                </a:cubicBezTo>
                <a:cubicBezTo>
                  <a:pt x="985669" y="58747"/>
                  <a:pt x="985294" y="58934"/>
                  <a:pt x="984887" y="58903"/>
                </a:cubicBezTo>
                <a:cubicBezTo>
                  <a:pt x="984950" y="58841"/>
                  <a:pt x="984919" y="58747"/>
                  <a:pt x="984981" y="58715"/>
                </a:cubicBezTo>
                <a:cubicBezTo>
                  <a:pt x="985357" y="58340"/>
                  <a:pt x="985857" y="58027"/>
                  <a:pt x="985857" y="57527"/>
                </a:cubicBezTo>
                <a:cubicBezTo>
                  <a:pt x="986295" y="40452"/>
                  <a:pt x="986451" y="23284"/>
                  <a:pt x="985951" y="6209"/>
                </a:cubicBezTo>
                <a:cubicBezTo>
                  <a:pt x="985920" y="4708"/>
                  <a:pt x="984887" y="3457"/>
                  <a:pt x="984200" y="2113"/>
                </a:cubicBezTo>
                <a:cubicBezTo>
                  <a:pt x="983512" y="830"/>
                  <a:pt x="979134" y="455"/>
                  <a:pt x="978133" y="361"/>
                </a:cubicBezTo>
                <a:cubicBezTo>
                  <a:pt x="977476" y="299"/>
                  <a:pt x="976851" y="299"/>
                  <a:pt x="976194" y="268"/>
                </a:cubicBezTo>
                <a:cubicBezTo>
                  <a:pt x="974474" y="205"/>
                  <a:pt x="972910" y="111"/>
                  <a:pt x="971409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21"/>
          <p:cNvSpPr txBox="1">
            <a:spLocks noGrp="1"/>
          </p:cNvSpPr>
          <p:nvPr>
            <p:ph type="title" idx="8"/>
          </p:nvPr>
        </p:nvSpPr>
        <p:spPr>
          <a:xfrm>
            <a:off x="4791722" y="4392456"/>
            <a:ext cx="25791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| Project Team</a:t>
            </a:r>
            <a:endParaRPr dirty="0"/>
          </a:p>
        </p:txBody>
      </p:sp>
      <p:sp>
        <p:nvSpPr>
          <p:cNvPr id="1671" name="Google Shape;1671;p21"/>
          <p:cNvSpPr txBox="1">
            <a:spLocks noGrp="1"/>
          </p:cNvSpPr>
          <p:nvPr>
            <p:ph type="body" idx="9"/>
          </p:nvPr>
        </p:nvSpPr>
        <p:spPr>
          <a:xfrm>
            <a:off x="8195269" y="2589969"/>
            <a:ext cx="25791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we will talk about this.</a:t>
            </a:r>
            <a:endParaRPr/>
          </a:p>
        </p:txBody>
      </p:sp>
      <p:sp>
        <p:nvSpPr>
          <p:cNvPr id="1672" name="Google Shape;1672;p21"/>
          <p:cNvSpPr/>
          <p:nvPr/>
        </p:nvSpPr>
        <p:spPr>
          <a:xfrm>
            <a:off x="8584400" y="2147475"/>
            <a:ext cx="1715817" cy="341551"/>
          </a:xfrm>
          <a:custGeom>
            <a:avLst/>
            <a:gdLst/>
            <a:ahLst/>
            <a:cxnLst/>
            <a:rect l="l" t="t" r="r" b="b"/>
            <a:pathLst>
              <a:path w="1018289" h="341551" extrusionOk="0">
                <a:moveTo>
                  <a:pt x="971409" y="80"/>
                </a:moveTo>
                <a:cubicBezTo>
                  <a:pt x="959057" y="-233"/>
                  <a:pt x="946704" y="424"/>
                  <a:pt x="934383" y="1143"/>
                </a:cubicBezTo>
                <a:cubicBezTo>
                  <a:pt x="877937" y="4458"/>
                  <a:pt x="821459" y="8023"/>
                  <a:pt x="764919" y="9149"/>
                </a:cubicBezTo>
                <a:cubicBezTo>
                  <a:pt x="649993" y="11432"/>
                  <a:pt x="535037" y="10337"/>
                  <a:pt x="420142" y="13746"/>
                </a:cubicBezTo>
                <a:cubicBezTo>
                  <a:pt x="293990" y="17467"/>
                  <a:pt x="168182" y="26630"/>
                  <a:pt x="44594" y="53211"/>
                </a:cubicBezTo>
                <a:cubicBezTo>
                  <a:pt x="42030" y="53274"/>
                  <a:pt x="40185" y="66064"/>
                  <a:pt x="40497" y="81857"/>
                </a:cubicBezTo>
                <a:cubicBezTo>
                  <a:pt x="40810" y="97618"/>
                  <a:pt x="43093" y="110346"/>
                  <a:pt x="45689" y="110283"/>
                </a:cubicBezTo>
                <a:cubicBezTo>
                  <a:pt x="60699" y="107062"/>
                  <a:pt x="75866" y="104811"/>
                  <a:pt x="90940" y="102090"/>
                </a:cubicBezTo>
                <a:cubicBezTo>
                  <a:pt x="90877" y="102684"/>
                  <a:pt x="90783" y="103247"/>
                  <a:pt x="90752" y="103841"/>
                </a:cubicBezTo>
                <a:cubicBezTo>
                  <a:pt x="90471" y="109220"/>
                  <a:pt x="90314" y="114568"/>
                  <a:pt x="90471" y="119978"/>
                </a:cubicBezTo>
                <a:cubicBezTo>
                  <a:pt x="90596" y="124543"/>
                  <a:pt x="90971" y="129109"/>
                  <a:pt x="91440" y="133675"/>
                </a:cubicBezTo>
                <a:cubicBezTo>
                  <a:pt x="91659" y="135739"/>
                  <a:pt x="92097" y="137709"/>
                  <a:pt x="92503" y="139742"/>
                </a:cubicBezTo>
                <a:cubicBezTo>
                  <a:pt x="93504" y="144777"/>
                  <a:pt x="94505" y="146309"/>
                  <a:pt x="99727" y="147654"/>
                </a:cubicBezTo>
                <a:cubicBezTo>
                  <a:pt x="101041" y="147998"/>
                  <a:pt x="102667" y="148342"/>
                  <a:pt x="104043" y="148529"/>
                </a:cubicBezTo>
                <a:cubicBezTo>
                  <a:pt x="105168" y="148686"/>
                  <a:pt x="106263" y="148811"/>
                  <a:pt x="107357" y="148905"/>
                </a:cubicBezTo>
                <a:cubicBezTo>
                  <a:pt x="85686" y="151531"/>
                  <a:pt x="64108" y="154659"/>
                  <a:pt x="42561" y="158005"/>
                </a:cubicBezTo>
                <a:cubicBezTo>
                  <a:pt x="31460" y="159725"/>
                  <a:pt x="20296" y="161194"/>
                  <a:pt x="9350" y="163665"/>
                </a:cubicBezTo>
                <a:cubicBezTo>
                  <a:pt x="8756" y="163790"/>
                  <a:pt x="8162" y="163915"/>
                  <a:pt x="7599" y="164040"/>
                </a:cubicBezTo>
                <a:cubicBezTo>
                  <a:pt x="7474" y="164072"/>
                  <a:pt x="7349" y="164103"/>
                  <a:pt x="7224" y="164134"/>
                </a:cubicBezTo>
                <a:cubicBezTo>
                  <a:pt x="5316" y="164572"/>
                  <a:pt x="3377" y="165041"/>
                  <a:pt x="1470" y="165510"/>
                </a:cubicBezTo>
                <a:cubicBezTo>
                  <a:pt x="844" y="165635"/>
                  <a:pt x="0" y="165854"/>
                  <a:pt x="0" y="165885"/>
                </a:cubicBezTo>
                <a:cubicBezTo>
                  <a:pt x="375" y="184899"/>
                  <a:pt x="782" y="203944"/>
                  <a:pt x="1188" y="222957"/>
                </a:cubicBezTo>
                <a:cubicBezTo>
                  <a:pt x="1188" y="223145"/>
                  <a:pt x="1595" y="222895"/>
                  <a:pt x="1782" y="222863"/>
                </a:cubicBezTo>
                <a:cubicBezTo>
                  <a:pt x="1970" y="222801"/>
                  <a:pt x="2064" y="222707"/>
                  <a:pt x="2158" y="222676"/>
                </a:cubicBezTo>
                <a:cubicBezTo>
                  <a:pt x="2314" y="222644"/>
                  <a:pt x="2470" y="222613"/>
                  <a:pt x="2658" y="222582"/>
                </a:cubicBezTo>
                <a:cubicBezTo>
                  <a:pt x="2877" y="222519"/>
                  <a:pt x="3127" y="222519"/>
                  <a:pt x="3346" y="222488"/>
                </a:cubicBezTo>
                <a:cubicBezTo>
                  <a:pt x="3815" y="222363"/>
                  <a:pt x="4253" y="222207"/>
                  <a:pt x="4722" y="222113"/>
                </a:cubicBezTo>
                <a:cubicBezTo>
                  <a:pt x="5316" y="221957"/>
                  <a:pt x="5910" y="221863"/>
                  <a:pt x="6473" y="221738"/>
                </a:cubicBezTo>
                <a:cubicBezTo>
                  <a:pt x="8256" y="221300"/>
                  <a:pt x="10070" y="220956"/>
                  <a:pt x="11852" y="220549"/>
                </a:cubicBezTo>
                <a:cubicBezTo>
                  <a:pt x="16949" y="219423"/>
                  <a:pt x="22016" y="218548"/>
                  <a:pt x="27207" y="217797"/>
                </a:cubicBezTo>
                <a:cubicBezTo>
                  <a:pt x="30303" y="217359"/>
                  <a:pt x="33461" y="217172"/>
                  <a:pt x="36588" y="216828"/>
                </a:cubicBezTo>
                <a:cubicBezTo>
                  <a:pt x="36463" y="233246"/>
                  <a:pt x="36682" y="249664"/>
                  <a:pt x="37183" y="266082"/>
                </a:cubicBezTo>
                <a:cubicBezTo>
                  <a:pt x="37214" y="266895"/>
                  <a:pt x="37871" y="267520"/>
                  <a:pt x="38246" y="268239"/>
                </a:cubicBezTo>
                <a:cubicBezTo>
                  <a:pt x="39434" y="270428"/>
                  <a:pt x="41561" y="271867"/>
                  <a:pt x="43812" y="272743"/>
                </a:cubicBezTo>
                <a:cubicBezTo>
                  <a:pt x="51318" y="275651"/>
                  <a:pt x="60387" y="275244"/>
                  <a:pt x="68236" y="274994"/>
                </a:cubicBezTo>
                <a:cubicBezTo>
                  <a:pt x="81277" y="274588"/>
                  <a:pt x="94161" y="272649"/>
                  <a:pt x="107139" y="271492"/>
                </a:cubicBezTo>
                <a:cubicBezTo>
                  <a:pt x="119522" y="270366"/>
                  <a:pt x="131969" y="269615"/>
                  <a:pt x="144384" y="268740"/>
                </a:cubicBezTo>
                <a:cubicBezTo>
                  <a:pt x="137066" y="269834"/>
                  <a:pt x="129686" y="270710"/>
                  <a:pt x="122399" y="271961"/>
                </a:cubicBezTo>
                <a:cubicBezTo>
                  <a:pt x="114894" y="273243"/>
                  <a:pt x="107420" y="274681"/>
                  <a:pt x="99915" y="276057"/>
                </a:cubicBezTo>
                <a:cubicBezTo>
                  <a:pt x="95943" y="276777"/>
                  <a:pt x="91909" y="277746"/>
                  <a:pt x="87906" y="278215"/>
                </a:cubicBezTo>
                <a:cubicBezTo>
                  <a:pt x="85373" y="278497"/>
                  <a:pt x="82809" y="278278"/>
                  <a:pt x="80276" y="278215"/>
                </a:cubicBezTo>
                <a:cubicBezTo>
                  <a:pt x="77399" y="278121"/>
                  <a:pt x="74459" y="277840"/>
                  <a:pt x="71582" y="278215"/>
                </a:cubicBezTo>
                <a:cubicBezTo>
                  <a:pt x="70925" y="278309"/>
                  <a:pt x="68924" y="278653"/>
                  <a:pt x="68642" y="279591"/>
                </a:cubicBezTo>
                <a:cubicBezTo>
                  <a:pt x="67548" y="283187"/>
                  <a:pt x="66016" y="286690"/>
                  <a:pt x="66016" y="290443"/>
                </a:cubicBezTo>
                <a:cubicBezTo>
                  <a:pt x="65953" y="305047"/>
                  <a:pt x="67298" y="319651"/>
                  <a:pt x="68455" y="334224"/>
                </a:cubicBezTo>
                <a:cubicBezTo>
                  <a:pt x="68549" y="335506"/>
                  <a:pt x="70144" y="337163"/>
                  <a:pt x="71207" y="337945"/>
                </a:cubicBezTo>
                <a:cubicBezTo>
                  <a:pt x="76648" y="342011"/>
                  <a:pt x="86843" y="341635"/>
                  <a:pt x="93097" y="341448"/>
                </a:cubicBezTo>
                <a:cubicBezTo>
                  <a:pt x="106638" y="341072"/>
                  <a:pt x="119960" y="338852"/>
                  <a:pt x="133376" y="337257"/>
                </a:cubicBezTo>
                <a:cubicBezTo>
                  <a:pt x="139849" y="336475"/>
                  <a:pt x="146416" y="336256"/>
                  <a:pt x="152921" y="335787"/>
                </a:cubicBezTo>
                <a:cubicBezTo>
                  <a:pt x="163647" y="335037"/>
                  <a:pt x="174436" y="334349"/>
                  <a:pt x="185163" y="333630"/>
                </a:cubicBezTo>
                <a:cubicBezTo>
                  <a:pt x="215997" y="331628"/>
                  <a:pt x="246863" y="329721"/>
                  <a:pt x="277697" y="327750"/>
                </a:cubicBezTo>
                <a:cubicBezTo>
                  <a:pt x="313817" y="325436"/>
                  <a:pt x="349842" y="322872"/>
                  <a:pt x="385962" y="320527"/>
                </a:cubicBezTo>
                <a:cubicBezTo>
                  <a:pt x="442346" y="316868"/>
                  <a:pt x="498855" y="313647"/>
                  <a:pt x="555332" y="311145"/>
                </a:cubicBezTo>
                <a:cubicBezTo>
                  <a:pt x="706127" y="304484"/>
                  <a:pt x="856984" y="303045"/>
                  <a:pt x="1007810" y="309394"/>
                </a:cubicBezTo>
                <a:cubicBezTo>
                  <a:pt x="1010374" y="309362"/>
                  <a:pt x="1012313" y="296509"/>
                  <a:pt x="1012126" y="280748"/>
                </a:cubicBezTo>
                <a:cubicBezTo>
                  <a:pt x="1011938" y="264987"/>
                  <a:pt x="1009718" y="252291"/>
                  <a:pt x="1007153" y="252322"/>
                </a:cubicBezTo>
                <a:cubicBezTo>
                  <a:pt x="969439" y="250727"/>
                  <a:pt x="931725" y="249664"/>
                  <a:pt x="893979" y="249007"/>
                </a:cubicBezTo>
                <a:cubicBezTo>
                  <a:pt x="895011" y="248976"/>
                  <a:pt x="896074" y="248851"/>
                  <a:pt x="897107" y="248819"/>
                </a:cubicBezTo>
                <a:cubicBezTo>
                  <a:pt x="915401" y="248069"/>
                  <a:pt x="933757" y="247725"/>
                  <a:pt x="952021" y="246380"/>
                </a:cubicBezTo>
                <a:cubicBezTo>
                  <a:pt x="960714" y="245755"/>
                  <a:pt x="969314" y="244316"/>
                  <a:pt x="978008" y="243753"/>
                </a:cubicBezTo>
                <a:cubicBezTo>
                  <a:pt x="982042" y="243472"/>
                  <a:pt x="986107" y="243472"/>
                  <a:pt x="990141" y="243472"/>
                </a:cubicBezTo>
                <a:cubicBezTo>
                  <a:pt x="992768" y="243472"/>
                  <a:pt x="995426" y="243472"/>
                  <a:pt x="998053" y="243472"/>
                </a:cubicBezTo>
                <a:cubicBezTo>
                  <a:pt x="999804" y="243472"/>
                  <a:pt x="1001399" y="243409"/>
                  <a:pt x="1003119" y="243378"/>
                </a:cubicBezTo>
                <a:cubicBezTo>
                  <a:pt x="1004620" y="243347"/>
                  <a:pt x="1006121" y="243347"/>
                  <a:pt x="1007622" y="243284"/>
                </a:cubicBezTo>
                <a:cubicBezTo>
                  <a:pt x="1009123" y="243222"/>
                  <a:pt x="1015284" y="243222"/>
                  <a:pt x="1016222" y="241627"/>
                </a:cubicBezTo>
                <a:cubicBezTo>
                  <a:pt x="1016723" y="240751"/>
                  <a:pt x="1017442" y="239907"/>
                  <a:pt x="1017505" y="238875"/>
                </a:cubicBezTo>
                <a:cubicBezTo>
                  <a:pt x="1018099" y="223583"/>
                  <a:pt x="1018568" y="208259"/>
                  <a:pt x="1018099" y="192936"/>
                </a:cubicBezTo>
                <a:cubicBezTo>
                  <a:pt x="1018005" y="190309"/>
                  <a:pt x="1016723" y="187807"/>
                  <a:pt x="1015847" y="185305"/>
                </a:cubicBezTo>
                <a:cubicBezTo>
                  <a:pt x="1015722" y="184961"/>
                  <a:pt x="1015409" y="184711"/>
                  <a:pt x="1015159" y="184430"/>
                </a:cubicBezTo>
                <a:cubicBezTo>
                  <a:pt x="1014096" y="183241"/>
                  <a:pt x="1011938" y="182491"/>
                  <a:pt x="1010562" y="181990"/>
                </a:cubicBezTo>
                <a:cubicBezTo>
                  <a:pt x="1009155" y="181459"/>
                  <a:pt x="1007622" y="181240"/>
                  <a:pt x="1006153" y="180802"/>
                </a:cubicBezTo>
                <a:cubicBezTo>
                  <a:pt x="1007247" y="179958"/>
                  <a:pt x="1008373" y="179207"/>
                  <a:pt x="1009186" y="177956"/>
                </a:cubicBezTo>
                <a:cubicBezTo>
                  <a:pt x="1009280" y="177800"/>
                  <a:pt x="1010437" y="175986"/>
                  <a:pt x="1010468" y="175705"/>
                </a:cubicBezTo>
                <a:cubicBezTo>
                  <a:pt x="1011313" y="161914"/>
                  <a:pt x="1011844" y="148060"/>
                  <a:pt x="1012532" y="134269"/>
                </a:cubicBezTo>
                <a:cubicBezTo>
                  <a:pt x="1012657" y="132018"/>
                  <a:pt x="1012063" y="129828"/>
                  <a:pt x="1011657" y="127639"/>
                </a:cubicBezTo>
                <a:cubicBezTo>
                  <a:pt x="1011344" y="125982"/>
                  <a:pt x="1010844" y="124387"/>
                  <a:pt x="1010374" y="122761"/>
                </a:cubicBezTo>
                <a:cubicBezTo>
                  <a:pt x="1009217" y="118789"/>
                  <a:pt x="1006935" y="119258"/>
                  <a:pt x="1003151" y="119133"/>
                </a:cubicBezTo>
                <a:cubicBezTo>
                  <a:pt x="1001650" y="119102"/>
                  <a:pt x="1000148" y="119133"/>
                  <a:pt x="998647" y="119133"/>
                </a:cubicBezTo>
                <a:cubicBezTo>
                  <a:pt x="995489" y="119133"/>
                  <a:pt x="992330" y="119165"/>
                  <a:pt x="989172" y="119227"/>
                </a:cubicBezTo>
                <a:cubicBezTo>
                  <a:pt x="978258" y="119509"/>
                  <a:pt x="967344" y="120072"/>
                  <a:pt x="956430" y="120603"/>
                </a:cubicBezTo>
                <a:cubicBezTo>
                  <a:pt x="928129" y="122010"/>
                  <a:pt x="899921" y="124387"/>
                  <a:pt x="871620" y="125669"/>
                </a:cubicBezTo>
                <a:cubicBezTo>
                  <a:pt x="850823" y="126639"/>
                  <a:pt x="829996" y="126701"/>
                  <a:pt x="809169" y="127045"/>
                </a:cubicBezTo>
                <a:cubicBezTo>
                  <a:pt x="835438" y="124856"/>
                  <a:pt x="861706" y="122636"/>
                  <a:pt x="888037" y="120885"/>
                </a:cubicBezTo>
                <a:cubicBezTo>
                  <a:pt x="908083" y="120416"/>
                  <a:pt x="928129" y="119728"/>
                  <a:pt x="948143" y="118445"/>
                </a:cubicBezTo>
                <a:cubicBezTo>
                  <a:pt x="958619" y="117789"/>
                  <a:pt x="969126" y="117195"/>
                  <a:pt x="979603" y="116381"/>
                </a:cubicBezTo>
                <a:cubicBezTo>
                  <a:pt x="981510" y="116225"/>
                  <a:pt x="983449" y="116100"/>
                  <a:pt x="985357" y="115881"/>
                </a:cubicBezTo>
                <a:cubicBezTo>
                  <a:pt x="985419" y="115881"/>
                  <a:pt x="985482" y="115787"/>
                  <a:pt x="985544" y="115787"/>
                </a:cubicBezTo>
                <a:cubicBezTo>
                  <a:pt x="985638" y="115787"/>
                  <a:pt x="985763" y="115787"/>
                  <a:pt x="985826" y="115787"/>
                </a:cubicBezTo>
                <a:cubicBezTo>
                  <a:pt x="985857" y="115787"/>
                  <a:pt x="985732" y="115693"/>
                  <a:pt x="985732" y="115693"/>
                </a:cubicBezTo>
                <a:cubicBezTo>
                  <a:pt x="986201" y="115600"/>
                  <a:pt x="986764" y="115537"/>
                  <a:pt x="986920" y="115099"/>
                </a:cubicBezTo>
                <a:cubicBezTo>
                  <a:pt x="987608" y="113067"/>
                  <a:pt x="988890" y="111096"/>
                  <a:pt x="988859" y="108939"/>
                </a:cubicBezTo>
                <a:cubicBezTo>
                  <a:pt x="988859" y="92833"/>
                  <a:pt x="987858" y="76728"/>
                  <a:pt x="986920" y="60654"/>
                </a:cubicBezTo>
                <a:cubicBezTo>
                  <a:pt x="986889" y="59998"/>
                  <a:pt x="986232" y="59529"/>
                  <a:pt x="985857" y="58997"/>
                </a:cubicBezTo>
                <a:cubicBezTo>
                  <a:pt x="985669" y="58747"/>
                  <a:pt x="985294" y="58934"/>
                  <a:pt x="984887" y="58903"/>
                </a:cubicBezTo>
                <a:cubicBezTo>
                  <a:pt x="984950" y="58841"/>
                  <a:pt x="984919" y="58747"/>
                  <a:pt x="984981" y="58715"/>
                </a:cubicBezTo>
                <a:cubicBezTo>
                  <a:pt x="985357" y="58340"/>
                  <a:pt x="985857" y="58027"/>
                  <a:pt x="985857" y="57527"/>
                </a:cubicBezTo>
                <a:cubicBezTo>
                  <a:pt x="986295" y="40452"/>
                  <a:pt x="986451" y="23284"/>
                  <a:pt x="985951" y="6209"/>
                </a:cubicBezTo>
                <a:cubicBezTo>
                  <a:pt x="985920" y="4708"/>
                  <a:pt x="984887" y="3457"/>
                  <a:pt x="984200" y="2113"/>
                </a:cubicBezTo>
                <a:cubicBezTo>
                  <a:pt x="983512" y="830"/>
                  <a:pt x="979134" y="455"/>
                  <a:pt x="978133" y="361"/>
                </a:cubicBezTo>
                <a:cubicBezTo>
                  <a:pt x="977476" y="299"/>
                  <a:pt x="976851" y="299"/>
                  <a:pt x="976194" y="268"/>
                </a:cubicBezTo>
                <a:cubicBezTo>
                  <a:pt x="974474" y="205"/>
                  <a:pt x="972910" y="111"/>
                  <a:pt x="971409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21"/>
          <p:cNvSpPr/>
          <p:nvPr/>
        </p:nvSpPr>
        <p:spPr>
          <a:xfrm>
            <a:off x="8551075" y="4623625"/>
            <a:ext cx="1715817" cy="341551"/>
          </a:xfrm>
          <a:custGeom>
            <a:avLst/>
            <a:gdLst/>
            <a:ahLst/>
            <a:cxnLst/>
            <a:rect l="l" t="t" r="r" b="b"/>
            <a:pathLst>
              <a:path w="1018289" h="341551" extrusionOk="0">
                <a:moveTo>
                  <a:pt x="971409" y="80"/>
                </a:moveTo>
                <a:cubicBezTo>
                  <a:pt x="959057" y="-233"/>
                  <a:pt x="946704" y="424"/>
                  <a:pt x="934383" y="1143"/>
                </a:cubicBezTo>
                <a:cubicBezTo>
                  <a:pt x="877937" y="4458"/>
                  <a:pt x="821459" y="8023"/>
                  <a:pt x="764919" y="9149"/>
                </a:cubicBezTo>
                <a:cubicBezTo>
                  <a:pt x="649993" y="11432"/>
                  <a:pt x="535037" y="10337"/>
                  <a:pt x="420142" y="13746"/>
                </a:cubicBezTo>
                <a:cubicBezTo>
                  <a:pt x="293990" y="17467"/>
                  <a:pt x="168182" y="26630"/>
                  <a:pt x="44594" y="53211"/>
                </a:cubicBezTo>
                <a:cubicBezTo>
                  <a:pt x="42030" y="53274"/>
                  <a:pt x="40185" y="66064"/>
                  <a:pt x="40497" y="81857"/>
                </a:cubicBezTo>
                <a:cubicBezTo>
                  <a:pt x="40810" y="97618"/>
                  <a:pt x="43093" y="110346"/>
                  <a:pt x="45689" y="110283"/>
                </a:cubicBezTo>
                <a:cubicBezTo>
                  <a:pt x="60699" y="107062"/>
                  <a:pt x="75866" y="104811"/>
                  <a:pt x="90940" y="102090"/>
                </a:cubicBezTo>
                <a:cubicBezTo>
                  <a:pt x="90877" y="102684"/>
                  <a:pt x="90783" y="103247"/>
                  <a:pt x="90752" y="103841"/>
                </a:cubicBezTo>
                <a:cubicBezTo>
                  <a:pt x="90471" y="109220"/>
                  <a:pt x="90314" y="114568"/>
                  <a:pt x="90471" y="119978"/>
                </a:cubicBezTo>
                <a:cubicBezTo>
                  <a:pt x="90596" y="124543"/>
                  <a:pt x="90971" y="129109"/>
                  <a:pt x="91440" y="133675"/>
                </a:cubicBezTo>
                <a:cubicBezTo>
                  <a:pt x="91659" y="135739"/>
                  <a:pt x="92097" y="137709"/>
                  <a:pt x="92503" y="139742"/>
                </a:cubicBezTo>
                <a:cubicBezTo>
                  <a:pt x="93504" y="144777"/>
                  <a:pt x="94505" y="146309"/>
                  <a:pt x="99727" y="147654"/>
                </a:cubicBezTo>
                <a:cubicBezTo>
                  <a:pt x="101041" y="147998"/>
                  <a:pt x="102667" y="148342"/>
                  <a:pt x="104043" y="148529"/>
                </a:cubicBezTo>
                <a:cubicBezTo>
                  <a:pt x="105168" y="148686"/>
                  <a:pt x="106263" y="148811"/>
                  <a:pt x="107357" y="148905"/>
                </a:cubicBezTo>
                <a:cubicBezTo>
                  <a:pt x="85686" y="151531"/>
                  <a:pt x="64108" y="154659"/>
                  <a:pt x="42561" y="158005"/>
                </a:cubicBezTo>
                <a:cubicBezTo>
                  <a:pt x="31460" y="159725"/>
                  <a:pt x="20296" y="161194"/>
                  <a:pt x="9350" y="163665"/>
                </a:cubicBezTo>
                <a:cubicBezTo>
                  <a:pt x="8756" y="163790"/>
                  <a:pt x="8162" y="163915"/>
                  <a:pt x="7599" y="164040"/>
                </a:cubicBezTo>
                <a:cubicBezTo>
                  <a:pt x="7474" y="164072"/>
                  <a:pt x="7349" y="164103"/>
                  <a:pt x="7224" y="164134"/>
                </a:cubicBezTo>
                <a:cubicBezTo>
                  <a:pt x="5316" y="164572"/>
                  <a:pt x="3377" y="165041"/>
                  <a:pt x="1470" y="165510"/>
                </a:cubicBezTo>
                <a:cubicBezTo>
                  <a:pt x="844" y="165635"/>
                  <a:pt x="0" y="165854"/>
                  <a:pt x="0" y="165885"/>
                </a:cubicBezTo>
                <a:cubicBezTo>
                  <a:pt x="375" y="184899"/>
                  <a:pt x="782" y="203944"/>
                  <a:pt x="1188" y="222957"/>
                </a:cubicBezTo>
                <a:cubicBezTo>
                  <a:pt x="1188" y="223145"/>
                  <a:pt x="1595" y="222895"/>
                  <a:pt x="1782" y="222863"/>
                </a:cubicBezTo>
                <a:cubicBezTo>
                  <a:pt x="1970" y="222801"/>
                  <a:pt x="2064" y="222707"/>
                  <a:pt x="2158" y="222676"/>
                </a:cubicBezTo>
                <a:cubicBezTo>
                  <a:pt x="2314" y="222644"/>
                  <a:pt x="2470" y="222613"/>
                  <a:pt x="2658" y="222582"/>
                </a:cubicBezTo>
                <a:cubicBezTo>
                  <a:pt x="2877" y="222519"/>
                  <a:pt x="3127" y="222519"/>
                  <a:pt x="3346" y="222488"/>
                </a:cubicBezTo>
                <a:cubicBezTo>
                  <a:pt x="3815" y="222363"/>
                  <a:pt x="4253" y="222207"/>
                  <a:pt x="4722" y="222113"/>
                </a:cubicBezTo>
                <a:cubicBezTo>
                  <a:pt x="5316" y="221957"/>
                  <a:pt x="5910" y="221863"/>
                  <a:pt x="6473" y="221738"/>
                </a:cubicBezTo>
                <a:cubicBezTo>
                  <a:pt x="8256" y="221300"/>
                  <a:pt x="10070" y="220956"/>
                  <a:pt x="11852" y="220549"/>
                </a:cubicBezTo>
                <a:cubicBezTo>
                  <a:pt x="16949" y="219423"/>
                  <a:pt x="22016" y="218548"/>
                  <a:pt x="27207" y="217797"/>
                </a:cubicBezTo>
                <a:cubicBezTo>
                  <a:pt x="30303" y="217359"/>
                  <a:pt x="33461" y="217172"/>
                  <a:pt x="36588" y="216828"/>
                </a:cubicBezTo>
                <a:cubicBezTo>
                  <a:pt x="36463" y="233246"/>
                  <a:pt x="36682" y="249664"/>
                  <a:pt x="37183" y="266082"/>
                </a:cubicBezTo>
                <a:cubicBezTo>
                  <a:pt x="37214" y="266895"/>
                  <a:pt x="37871" y="267520"/>
                  <a:pt x="38246" y="268239"/>
                </a:cubicBezTo>
                <a:cubicBezTo>
                  <a:pt x="39434" y="270428"/>
                  <a:pt x="41561" y="271867"/>
                  <a:pt x="43812" y="272743"/>
                </a:cubicBezTo>
                <a:cubicBezTo>
                  <a:pt x="51318" y="275651"/>
                  <a:pt x="60387" y="275244"/>
                  <a:pt x="68236" y="274994"/>
                </a:cubicBezTo>
                <a:cubicBezTo>
                  <a:pt x="81277" y="274588"/>
                  <a:pt x="94161" y="272649"/>
                  <a:pt x="107139" y="271492"/>
                </a:cubicBezTo>
                <a:cubicBezTo>
                  <a:pt x="119522" y="270366"/>
                  <a:pt x="131969" y="269615"/>
                  <a:pt x="144384" y="268740"/>
                </a:cubicBezTo>
                <a:cubicBezTo>
                  <a:pt x="137066" y="269834"/>
                  <a:pt x="129686" y="270710"/>
                  <a:pt x="122399" y="271961"/>
                </a:cubicBezTo>
                <a:cubicBezTo>
                  <a:pt x="114894" y="273243"/>
                  <a:pt x="107420" y="274681"/>
                  <a:pt x="99915" y="276057"/>
                </a:cubicBezTo>
                <a:cubicBezTo>
                  <a:pt x="95943" y="276777"/>
                  <a:pt x="91909" y="277746"/>
                  <a:pt x="87906" y="278215"/>
                </a:cubicBezTo>
                <a:cubicBezTo>
                  <a:pt x="85373" y="278497"/>
                  <a:pt x="82809" y="278278"/>
                  <a:pt x="80276" y="278215"/>
                </a:cubicBezTo>
                <a:cubicBezTo>
                  <a:pt x="77399" y="278121"/>
                  <a:pt x="74459" y="277840"/>
                  <a:pt x="71582" y="278215"/>
                </a:cubicBezTo>
                <a:cubicBezTo>
                  <a:pt x="70925" y="278309"/>
                  <a:pt x="68924" y="278653"/>
                  <a:pt x="68642" y="279591"/>
                </a:cubicBezTo>
                <a:cubicBezTo>
                  <a:pt x="67548" y="283187"/>
                  <a:pt x="66016" y="286690"/>
                  <a:pt x="66016" y="290443"/>
                </a:cubicBezTo>
                <a:cubicBezTo>
                  <a:pt x="65953" y="305047"/>
                  <a:pt x="67298" y="319651"/>
                  <a:pt x="68455" y="334224"/>
                </a:cubicBezTo>
                <a:cubicBezTo>
                  <a:pt x="68549" y="335506"/>
                  <a:pt x="70144" y="337163"/>
                  <a:pt x="71207" y="337945"/>
                </a:cubicBezTo>
                <a:cubicBezTo>
                  <a:pt x="76648" y="342011"/>
                  <a:pt x="86843" y="341635"/>
                  <a:pt x="93097" y="341448"/>
                </a:cubicBezTo>
                <a:cubicBezTo>
                  <a:pt x="106638" y="341072"/>
                  <a:pt x="119960" y="338852"/>
                  <a:pt x="133376" y="337257"/>
                </a:cubicBezTo>
                <a:cubicBezTo>
                  <a:pt x="139849" y="336475"/>
                  <a:pt x="146416" y="336256"/>
                  <a:pt x="152921" y="335787"/>
                </a:cubicBezTo>
                <a:cubicBezTo>
                  <a:pt x="163647" y="335037"/>
                  <a:pt x="174436" y="334349"/>
                  <a:pt x="185163" y="333630"/>
                </a:cubicBezTo>
                <a:cubicBezTo>
                  <a:pt x="215997" y="331628"/>
                  <a:pt x="246863" y="329721"/>
                  <a:pt x="277697" y="327750"/>
                </a:cubicBezTo>
                <a:cubicBezTo>
                  <a:pt x="313817" y="325436"/>
                  <a:pt x="349842" y="322872"/>
                  <a:pt x="385962" y="320527"/>
                </a:cubicBezTo>
                <a:cubicBezTo>
                  <a:pt x="442346" y="316868"/>
                  <a:pt x="498855" y="313647"/>
                  <a:pt x="555332" y="311145"/>
                </a:cubicBezTo>
                <a:cubicBezTo>
                  <a:pt x="706127" y="304484"/>
                  <a:pt x="856984" y="303045"/>
                  <a:pt x="1007810" y="309394"/>
                </a:cubicBezTo>
                <a:cubicBezTo>
                  <a:pt x="1010374" y="309362"/>
                  <a:pt x="1012313" y="296509"/>
                  <a:pt x="1012126" y="280748"/>
                </a:cubicBezTo>
                <a:cubicBezTo>
                  <a:pt x="1011938" y="264987"/>
                  <a:pt x="1009718" y="252291"/>
                  <a:pt x="1007153" y="252322"/>
                </a:cubicBezTo>
                <a:cubicBezTo>
                  <a:pt x="969439" y="250727"/>
                  <a:pt x="931725" y="249664"/>
                  <a:pt x="893979" y="249007"/>
                </a:cubicBezTo>
                <a:cubicBezTo>
                  <a:pt x="895011" y="248976"/>
                  <a:pt x="896074" y="248851"/>
                  <a:pt x="897107" y="248819"/>
                </a:cubicBezTo>
                <a:cubicBezTo>
                  <a:pt x="915401" y="248069"/>
                  <a:pt x="933757" y="247725"/>
                  <a:pt x="952021" y="246380"/>
                </a:cubicBezTo>
                <a:cubicBezTo>
                  <a:pt x="960714" y="245755"/>
                  <a:pt x="969314" y="244316"/>
                  <a:pt x="978008" y="243753"/>
                </a:cubicBezTo>
                <a:cubicBezTo>
                  <a:pt x="982042" y="243472"/>
                  <a:pt x="986107" y="243472"/>
                  <a:pt x="990141" y="243472"/>
                </a:cubicBezTo>
                <a:cubicBezTo>
                  <a:pt x="992768" y="243472"/>
                  <a:pt x="995426" y="243472"/>
                  <a:pt x="998053" y="243472"/>
                </a:cubicBezTo>
                <a:cubicBezTo>
                  <a:pt x="999804" y="243472"/>
                  <a:pt x="1001399" y="243409"/>
                  <a:pt x="1003119" y="243378"/>
                </a:cubicBezTo>
                <a:cubicBezTo>
                  <a:pt x="1004620" y="243347"/>
                  <a:pt x="1006121" y="243347"/>
                  <a:pt x="1007622" y="243284"/>
                </a:cubicBezTo>
                <a:cubicBezTo>
                  <a:pt x="1009123" y="243222"/>
                  <a:pt x="1015284" y="243222"/>
                  <a:pt x="1016222" y="241627"/>
                </a:cubicBezTo>
                <a:cubicBezTo>
                  <a:pt x="1016723" y="240751"/>
                  <a:pt x="1017442" y="239907"/>
                  <a:pt x="1017505" y="238875"/>
                </a:cubicBezTo>
                <a:cubicBezTo>
                  <a:pt x="1018099" y="223583"/>
                  <a:pt x="1018568" y="208259"/>
                  <a:pt x="1018099" y="192936"/>
                </a:cubicBezTo>
                <a:cubicBezTo>
                  <a:pt x="1018005" y="190309"/>
                  <a:pt x="1016723" y="187807"/>
                  <a:pt x="1015847" y="185305"/>
                </a:cubicBezTo>
                <a:cubicBezTo>
                  <a:pt x="1015722" y="184961"/>
                  <a:pt x="1015409" y="184711"/>
                  <a:pt x="1015159" y="184430"/>
                </a:cubicBezTo>
                <a:cubicBezTo>
                  <a:pt x="1014096" y="183241"/>
                  <a:pt x="1011938" y="182491"/>
                  <a:pt x="1010562" y="181990"/>
                </a:cubicBezTo>
                <a:cubicBezTo>
                  <a:pt x="1009155" y="181459"/>
                  <a:pt x="1007622" y="181240"/>
                  <a:pt x="1006153" y="180802"/>
                </a:cubicBezTo>
                <a:cubicBezTo>
                  <a:pt x="1007247" y="179958"/>
                  <a:pt x="1008373" y="179207"/>
                  <a:pt x="1009186" y="177956"/>
                </a:cubicBezTo>
                <a:cubicBezTo>
                  <a:pt x="1009280" y="177800"/>
                  <a:pt x="1010437" y="175986"/>
                  <a:pt x="1010468" y="175705"/>
                </a:cubicBezTo>
                <a:cubicBezTo>
                  <a:pt x="1011313" y="161914"/>
                  <a:pt x="1011844" y="148060"/>
                  <a:pt x="1012532" y="134269"/>
                </a:cubicBezTo>
                <a:cubicBezTo>
                  <a:pt x="1012657" y="132018"/>
                  <a:pt x="1012063" y="129828"/>
                  <a:pt x="1011657" y="127639"/>
                </a:cubicBezTo>
                <a:cubicBezTo>
                  <a:pt x="1011344" y="125982"/>
                  <a:pt x="1010844" y="124387"/>
                  <a:pt x="1010374" y="122761"/>
                </a:cubicBezTo>
                <a:cubicBezTo>
                  <a:pt x="1009217" y="118789"/>
                  <a:pt x="1006935" y="119258"/>
                  <a:pt x="1003151" y="119133"/>
                </a:cubicBezTo>
                <a:cubicBezTo>
                  <a:pt x="1001650" y="119102"/>
                  <a:pt x="1000148" y="119133"/>
                  <a:pt x="998647" y="119133"/>
                </a:cubicBezTo>
                <a:cubicBezTo>
                  <a:pt x="995489" y="119133"/>
                  <a:pt x="992330" y="119165"/>
                  <a:pt x="989172" y="119227"/>
                </a:cubicBezTo>
                <a:cubicBezTo>
                  <a:pt x="978258" y="119509"/>
                  <a:pt x="967344" y="120072"/>
                  <a:pt x="956430" y="120603"/>
                </a:cubicBezTo>
                <a:cubicBezTo>
                  <a:pt x="928129" y="122010"/>
                  <a:pt x="899921" y="124387"/>
                  <a:pt x="871620" y="125669"/>
                </a:cubicBezTo>
                <a:cubicBezTo>
                  <a:pt x="850823" y="126639"/>
                  <a:pt x="829996" y="126701"/>
                  <a:pt x="809169" y="127045"/>
                </a:cubicBezTo>
                <a:cubicBezTo>
                  <a:pt x="835438" y="124856"/>
                  <a:pt x="861706" y="122636"/>
                  <a:pt x="888037" y="120885"/>
                </a:cubicBezTo>
                <a:cubicBezTo>
                  <a:pt x="908083" y="120416"/>
                  <a:pt x="928129" y="119728"/>
                  <a:pt x="948143" y="118445"/>
                </a:cubicBezTo>
                <a:cubicBezTo>
                  <a:pt x="958619" y="117789"/>
                  <a:pt x="969126" y="117195"/>
                  <a:pt x="979603" y="116381"/>
                </a:cubicBezTo>
                <a:cubicBezTo>
                  <a:pt x="981510" y="116225"/>
                  <a:pt x="983449" y="116100"/>
                  <a:pt x="985357" y="115881"/>
                </a:cubicBezTo>
                <a:cubicBezTo>
                  <a:pt x="985419" y="115881"/>
                  <a:pt x="985482" y="115787"/>
                  <a:pt x="985544" y="115787"/>
                </a:cubicBezTo>
                <a:cubicBezTo>
                  <a:pt x="985638" y="115787"/>
                  <a:pt x="985763" y="115787"/>
                  <a:pt x="985826" y="115787"/>
                </a:cubicBezTo>
                <a:cubicBezTo>
                  <a:pt x="985857" y="115787"/>
                  <a:pt x="985732" y="115693"/>
                  <a:pt x="985732" y="115693"/>
                </a:cubicBezTo>
                <a:cubicBezTo>
                  <a:pt x="986201" y="115600"/>
                  <a:pt x="986764" y="115537"/>
                  <a:pt x="986920" y="115099"/>
                </a:cubicBezTo>
                <a:cubicBezTo>
                  <a:pt x="987608" y="113067"/>
                  <a:pt x="988890" y="111096"/>
                  <a:pt x="988859" y="108939"/>
                </a:cubicBezTo>
                <a:cubicBezTo>
                  <a:pt x="988859" y="92833"/>
                  <a:pt x="987858" y="76728"/>
                  <a:pt x="986920" y="60654"/>
                </a:cubicBezTo>
                <a:cubicBezTo>
                  <a:pt x="986889" y="59998"/>
                  <a:pt x="986232" y="59529"/>
                  <a:pt x="985857" y="58997"/>
                </a:cubicBezTo>
                <a:cubicBezTo>
                  <a:pt x="985669" y="58747"/>
                  <a:pt x="985294" y="58934"/>
                  <a:pt x="984887" y="58903"/>
                </a:cubicBezTo>
                <a:cubicBezTo>
                  <a:pt x="984950" y="58841"/>
                  <a:pt x="984919" y="58747"/>
                  <a:pt x="984981" y="58715"/>
                </a:cubicBezTo>
                <a:cubicBezTo>
                  <a:pt x="985357" y="58340"/>
                  <a:pt x="985857" y="58027"/>
                  <a:pt x="985857" y="57527"/>
                </a:cubicBezTo>
                <a:cubicBezTo>
                  <a:pt x="986295" y="40452"/>
                  <a:pt x="986451" y="23284"/>
                  <a:pt x="985951" y="6209"/>
                </a:cubicBezTo>
                <a:cubicBezTo>
                  <a:pt x="985920" y="4708"/>
                  <a:pt x="984887" y="3457"/>
                  <a:pt x="984200" y="2113"/>
                </a:cubicBezTo>
                <a:cubicBezTo>
                  <a:pt x="983512" y="830"/>
                  <a:pt x="979134" y="455"/>
                  <a:pt x="978133" y="361"/>
                </a:cubicBezTo>
                <a:cubicBezTo>
                  <a:pt x="977476" y="299"/>
                  <a:pt x="976851" y="299"/>
                  <a:pt x="976194" y="268"/>
                </a:cubicBezTo>
                <a:cubicBezTo>
                  <a:pt x="974474" y="205"/>
                  <a:pt x="972910" y="111"/>
                  <a:pt x="971409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p21"/>
          <p:cNvSpPr txBox="1">
            <a:spLocks noGrp="1"/>
          </p:cNvSpPr>
          <p:nvPr>
            <p:ph type="body" idx="13"/>
          </p:nvPr>
        </p:nvSpPr>
        <p:spPr>
          <a:xfrm>
            <a:off x="8195269" y="5088225"/>
            <a:ext cx="25791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we will talk about this last.</a:t>
            </a:r>
            <a:endParaRPr dirty="0"/>
          </a:p>
        </p:txBody>
      </p:sp>
      <p:sp>
        <p:nvSpPr>
          <p:cNvPr id="1675" name="Google Shape;1675;p21"/>
          <p:cNvSpPr txBox="1">
            <a:spLocks noGrp="1"/>
          </p:cNvSpPr>
          <p:nvPr>
            <p:ph type="title" idx="14"/>
          </p:nvPr>
        </p:nvSpPr>
        <p:spPr>
          <a:xfrm>
            <a:off x="8195269" y="1894200"/>
            <a:ext cx="25791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| Cybersecurity</a:t>
            </a:r>
            <a:endParaRPr dirty="0"/>
          </a:p>
        </p:txBody>
      </p:sp>
      <p:sp>
        <p:nvSpPr>
          <p:cNvPr id="1676" name="Google Shape;1676;p21"/>
          <p:cNvSpPr txBox="1">
            <a:spLocks noGrp="1"/>
          </p:cNvSpPr>
          <p:nvPr>
            <p:ph type="title" idx="15"/>
          </p:nvPr>
        </p:nvSpPr>
        <p:spPr>
          <a:xfrm>
            <a:off x="8195269" y="4392456"/>
            <a:ext cx="25791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| Protection</a:t>
            </a:r>
            <a:endParaRPr dirty="0"/>
          </a:p>
        </p:txBody>
      </p:sp>
      <p:grpSp>
        <p:nvGrpSpPr>
          <p:cNvPr id="1677" name="Google Shape;1677;p21"/>
          <p:cNvGrpSpPr/>
          <p:nvPr/>
        </p:nvGrpSpPr>
        <p:grpSpPr>
          <a:xfrm>
            <a:off x="3492365" y="2375401"/>
            <a:ext cx="300244" cy="251159"/>
            <a:chOff x="6294878" y="3041786"/>
            <a:chExt cx="140735" cy="117727"/>
          </a:xfrm>
        </p:grpSpPr>
        <p:sp>
          <p:nvSpPr>
            <p:cNvPr id="1678" name="Google Shape;1678;p21"/>
            <p:cNvSpPr/>
            <p:nvPr/>
          </p:nvSpPr>
          <p:spPr>
            <a:xfrm>
              <a:off x="6294878" y="3064951"/>
              <a:ext cx="26749" cy="73082"/>
            </a:xfrm>
            <a:custGeom>
              <a:avLst/>
              <a:gdLst/>
              <a:ahLst/>
              <a:cxnLst/>
              <a:rect l="l" t="t" r="r" b="b"/>
              <a:pathLst>
                <a:path w="26749" h="73082" extrusionOk="0">
                  <a:moveTo>
                    <a:pt x="25224" y="73083"/>
                  </a:moveTo>
                  <a:cubicBezTo>
                    <a:pt x="25224" y="73083"/>
                    <a:pt x="-17587" y="3753"/>
                    <a:pt x="8338" y="125"/>
                  </a:cubicBezTo>
                  <a:cubicBezTo>
                    <a:pt x="34262" y="-3503"/>
                    <a:pt x="25224" y="73083"/>
                    <a:pt x="25224" y="730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6347747" y="3041786"/>
              <a:ext cx="40816" cy="96248"/>
            </a:xfrm>
            <a:custGeom>
              <a:avLst/>
              <a:gdLst/>
              <a:ahLst/>
              <a:cxnLst/>
              <a:rect l="l" t="t" r="r" b="b"/>
              <a:pathLst>
                <a:path w="40816" h="96248" extrusionOk="0">
                  <a:moveTo>
                    <a:pt x="0" y="96248"/>
                  </a:moveTo>
                  <a:cubicBezTo>
                    <a:pt x="0" y="96248"/>
                    <a:pt x="-282" y="-12767"/>
                    <a:pt x="31804" y="1243"/>
                  </a:cubicBezTo>
                  <a:cubicBezTo>
                    <a:pt x="63889" y="15253"/>
                    <a:pt x="0" y="96248"/>
                    <a:pt x="0" y="962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6366010" y="3124028"/>
              <a:ext cx="69603" cy="35485"/>
            </a:xfrm>
            <a:custGeom>
              <a:avLst/>
              <a:gdLst/>
              <a:ahLst/>
              <a:cxnLst/>
              <a:rect l="l" t="t" r="r" b="b"/>
              <a:pathLst>
                <a:path w="69603" h="35485" extrusionOk="0">
                  <a:moveTo>
                    <a:pt x="0" y="34115"/>
                  </a:moveTo>
                  <a:cubicBezTo>
                    <a:pt x="0" y="34115"/>
                    <a:pt x="65140" y="-22957"/>
                    <a:pt x="69424" y="10535"/>
                  </a:cubicBezTo>
                  <a:cubicBezTo>
                    <a:pt x="73708" y="44028"/>
                    <a:pt x="0" y="34115"/>
                    <a:pt x="0" y="34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1" name="Google Shape;1681;p21"/>
          <p:cNvGrpSpPr/>
          <p:nvPr/>
        </p:nvGrpSpPr>
        <p:grpSpPr>
          <a:xfrm>
            <a:off x="10006724" y="3202897"/>
            <a:ext cx="333342" cy="236643"/>
            <a:chOff x="5274131" y="2876194"/>
            <a:chExt cx="156249" cy="110923"/>
          </a:xfrm>
        </p:grpSpPr>
        <p:sp>
          <p:nvSpPr>
            <p:cNvPr id="1682" name="Google Shape;1682;p21"/>
            <p:cNvSpPr/>
            <p:nvPr/>
          </p:nvSpPr>
          <p:spPr>
            <a:xfrm>
              <a:off x="5274131" y="2925316"/>
              <a:ext cx="49262" cy="61769"/>
            </a:xfrm>
            <a:custGeom>
              <a:avLst/>
              <a:gdLst/>
              <a:ahLst/>
              <a:cxnLst/>
              <a:rect l="l" t="t" r="r" b="b"/>
              <a:pathLst>
                <a:path w="49262" h="61769" extrusionOk="0">
                  <a:moveTo>
                    <a:pt x="49263" y="61770"/>
                  </a:moveTo>
                  <a:cubicBezTo>
                    <a:pt x="49263" y="61770"/>
                    <a:pt x="-17754" y="15424"/>
                    <a:pt x="4544" y="1696"/>
                  </a:cubicBezTo>
                  <a:cubicBezTo>
                    <a:pt x="26872" y="-12001"/>
                    <a:pt x="49263" y="61770"/>
                    <a:pt x="49263" y="617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326237" y="2876194"/>
              <a:ext cx="31823" cy="99789"/>
            </a:xfrm>
            <a:custGeom>
              <a:avLst/>
              <a:gdLst/>
              <a:ahLst/>
              <a:cxnLst/>
              <a:rect l="l" t="t" r="r" b="b"/>
              <a:pathLst>
                <a:path w="31823" h="99789" extrusionOk="0">
                  <a:moveTo>
                    <a:pt x="22488" y="99789"/>
                  </a:moveTo>
                  <a:cubicBezTo>
                    <a:pt x="22488" y="99789"/>
                    <a:pt x="-21481" y="31"/>
                    <a:pt x="13544" y="0"/>
                  </a:cubicBezTo>
                  <a:cubicBezTo>
                    <a:pt x="48569" y="-31"/>
                    <a:pt x="22488" y="99789"/>
                    <a:pt x="22488" y="997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373524" y="2931256"/>
              <a:ext cx="56856" cy="55861"/>
            </a:xfrm>
            <a:custGeom>
              <a:avLst/>
              <a:gdLst/>
              <a:ahLst/>
              <a:cxnLst/>
              <a:rect l="l" t="t" r="r" b="b"/>
              <a:pathLst>
                <a:path w="56856" h="55861" extrusionOk="0">
                  <a:moveTo>
                    <a:pt x="0" y="55861"/>
                  </a:moveTo>
                  <a:cubicBezTo>
                    <a:pt x="0" y="55861"/>
                    <a:pt x="36776" y="-22538"/>
                    <a:pt x="54132" y="6420"/>
                  </a:cubicBezTo>
                  <a:cubicBezTo>
                    <a:pt x="71520" y="35378"/>
                    <a:pt x="0" y="55861"/>
                    <a:pt x="0" y="55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5" name="Google Shape;1685;p21"/>
          <p:cNvGrpSpPr/>
          <p:nvPr/>
        </p:nvGrpSpPr>
        <p:grpSpPr>
          <a:xfrm flipH="1">
            <a:off x="6317311" y="4249420"/>
            <a:ext cx="300246" cy="251159"/>
            <a:chOff x="4127677" y="3034969"/>
            <a:chExt cx="140736" cy="117727"/>
          </a:xfrm>
        </p:grpSpPr>
        <p:sp>
          <p:nvSpPr>
            <p:cNvPr id="1686" name="Google Shape;1686;p21"/>
            <p:cNvSpPr/>
            <p:nvPr/>
          </p:nvSpPr>
          <p:spPr>
            <a:xfrm>
              <a:off x="4241664" y="3058134"/>
              <a:ext cx="26749" cy="73083"/>
            </a:xfrm>
            <a:custGeom>
              <a:avLst/>
              <a:gdLst/>
              <a:ahLst/>
              <a:cxnLst/>
              <a:rect l="l" t="t" r="r" b="b"/>
              <a:pathLst>
                <a:path w="26749" h="73083" extrusionOk="0">
                  <a:moveTo>
                    <a:pt x="1525" y="73083"/>
                  </a:moveTo>
                  <a:cubicBezTo>
                    <a:pt x="1525" y="73083"/>
                    <a:pt x="44337" y="3753"/>
                    <a:pt x="18412" y="125"/>
                  </a:cubicBezTo>
                  <a:cubicBezTo>
                    <a:pt x="-7512" y="-3502"/>
                    <a:pt x="1525" y="73083"/>
                    <a:pt x="1525" y="730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4174727" y="3034969"/>
              <a:ext cx="40817" cy="96248"/>
            </a:xfrm>
            <a:custGeom>
              <a:avLst/>
              <a:gdLst/>
              <a:ahLst/>
              <a:cxnLst/>
              <a:rect l="l" t="t" r="r" b="b"/>
              <a:pathLst>
                <a:path w="40817" h="96248" extrusionOk="0">
                  <a:moveTo>
                    <a:pt x="40817" y="96248"/>
                  </a:moveTo>
                  <a:cubicBezTo>
                    <a:pt x="40817" y="96248"/>
                    <a:pt x="41099" y="-12767"/>
                    <a:pt x="9013" y="1243"/>
                  </a:cubicBezTo>
                  <a:cubicBezTo>
                    <a:pt x="-23072" y="15284"/>
                    <a:pt x="40817" y="96248"/>
                    <a:pt x="40817" y="962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4127677" y="3117211"/>
              <a:ext cx="69604" cy="35485"/>
            </a:xfrm>
            <a:custGeom>
              <a:avLst/>
              <a:gdLst/>
              <a:ahLst/>
              <a:cxnLst/>
              <a:rect l="l" t="t" r="r" b="b"/>
              <a:pathLst>
                <a:path w="69604" h="35485" extrusionOk="0">
                  <a:moveTo>
                    <a:pt x="69604" y="34114"/>
                  </a:moveTo>
                  <a:cubicBezTo>
                    <a:pt x="69604" y="34114"/>
                    <a:pt x="4464" y="-22957"/>
                    <a:pt x="180" y="10535"/>
                  </a:cubicBezTo>
                  <a:cubicBezTo>
                    <a:pt x="-4105" y="44028"/>
                    <a:pt x="69604" y="34114"/>
                    <a:pt x="69604" y="341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9" name="Google Shape;1689;p21"/>
          <p:cNvSpPr/>
          <p:nvPr/>
        </p:nvSpPr>
        <p:spPr>
          <a:xfrm rot="4233760">
            <a:off x="10909045" y="299380"/>
            <a:ext cx="1211452" cy="814765"/>
          </a:xfrm>
          <a:custGeom>
            <a:avLst/>
            <a:gdLst/>
            <a:ahLst/>
            <a:cxnLst/>
            <a:rect l="l" t="t" r="r" b="b"/>
            <a:pathLst>
              <a:path w="412421" h="277375" extrusionOk="0">
                <a:moveTo>
                  <a:pt x="13536" y="208952"/>
                </a:moveTo>
                <a:cubicBezTo>
                  <a:pt x="15381" y="209546"/>
                  <a:pt x="17883" y="211642"/>
                  <a:pt x="21072" y="215801"/>
                </a:cubicBezTo>
                <a:cubicBezTo>
                  <a:pt x="23606" y="219116"/>
                  <a:pt x="25169" y="229091"/>
                  <a:pt x="25857" y="239849"/>
                </a:cubicBezTo>
                <a:cubicBezTo>
                  <a:pt x="24607" y="238880"/>
                  <a:pt x="23293" y="238348"/>
                  <a:pt x="22042" y="237316"/>
                </a:cubicBezTo>
                <a:cubicBezTo>
                  <a:pt x="11847" y="228810"/>
                  <a:pt x="7719" y="217927"/>
                  <a:pt x="9814" y="211329"/>
                </a:cubicBezTo>
                <a:cubicBezTo>
                  <a:pt x="10472" y="209296"/>
                  <a:pt x="11691" y="208389"/>
                  <a:pt x="13536" y="208952"/>
                </a:cubicBezTo>
                <a:close/>
                <a:moveTo>
                  <a:pt x="188191" y="115354"/>
                </a:moveTo>
                <a:cubicBezTo>
                  <a:pt x="190349" y="115605"/>
                  <a:pt x="192225" y="116543"/>
                  <a:pt x="193477" y="118106"/>
                </a:cubicBezTo>
                <a:cubicBezTo>
                  <a:pt x="200982" y="127488"/>
                  <a:pt x="201201" y="142030"/>
                  <a:pt x="197104" y="157791"/>
                </a:cubicBezTo>
                <a:cubicBezTo>
                  <a:pt x="183719" y="148253"/>
                  <a:pt x="174682" y="136526"/>
                  <a:pt x="173744" y="126018"/>
                </a:cubicBezTo>
                <a:cubicBezTo>
                  <a:pt x="173087" y="119076"/>
                  <a:pt x="181750" y="114541"/>
                  <a:pt x="188191" y="115354"/>
                </a:cubicBezTo>
                <a:close/>
                <a:moveTo>
                  <a:pt x="406597" y="22"/>
                </a:moveTo>
                <a:cubicBezTo>
                  <a:pt x="404032" y="273"/>
                  <a:pt x="402125" y="2618"/>
                  <a:pt x="402406" y="5214"/>
                </a:cubicBezTo>
                <a:cubicBezTo>
                  <a:pt x="408629" y="67195"/>
                  <a:pt x="367162" y="136213"/>
                  <a:pt x="311216" y="163326"/>
                </a:cubicBezTo>
                <a:cubicBezTo>
                  <a:pt x="278287" y="179275"/>
                  <a:pt x="244575" y="180119"/>
                  <a:pt x="216024" y="168517"/>
                </a:cubicBezTo>
                <a:cubicBezTo>
                  <a:pt x="212084" y="166922"/>
                  <a:pt x="208706" y="164827"/>
                  <a:pt x="205172" y="162857"/>
                </a:cubicBezTo>
                <a:cubicBezTo>
                  <a:pt x="210801" y="143531"/>
                  <a:pt x="210957" y="124986"/>
                  <a:pt x="200763" y="112227"/>
                </a:cubicBezTo>
                <a:cubicBezTo>
                  <a:pt x="190256" y="99093"/>
                  <a:pt x="162705" y="107818"/>
                  <a:pt x="164425" y="126800"/>
                </a:cubicBezTo>
                <a:cubicBezTo>
                  <a:pt x="165707" y="141029"/>
                  <a:pt x="176902" y="156102"/>
                  <a:pt x="193852" y="167360"/>
                </a:cubicBezTo>
                <a:cubicBezTo>
                  <a:pt x="190130" y="177430"/>
                  <a:pt x="185377" y="187531"/>
                  <a:pt x="178716" y="197069"/>
                </a:cubicBezTo>
                <a:cubicBezTo>
                  <a:pt x="137718" y="255642"/>
                  <a:pt x="83617" y="275937"/>
                  <a:pt x="35458" y="246322"/>
                </a:cubicBezTo>
                <a:cubicBezTo>
                  <a:pt x="35020" y="231343"/>
                  <a:pt x="32925" y="215801"/>
                  <a:pt x="28516" y="210078"/>
                </a:cubicBezTo>
                <a:cubicBezTo>
                  <a:pt x="18133" y="196537"/>
                  <a:pt x="4999" y="195912"/>
                  <a:pt x="965" y="208514"/>
                </a:cubicBezTo>
                <a:cubicBezTo>
                  <a:pt x="-2413" y="219084"/>
                  <a:pt x="3185" y="233782"/>
                  <a:pt x="16100" y="244571"/>
                </a:cubicBezTo>
                <a:cubicBezTo>
                  <a:pt x="19384" y="247323"/>
                  <a:pt x="22824" y="249043"/>
                  <a:pt x="26170" y="251326"/>
                </a:cubicBezTo>
                <a:cubicBezTo>
                  <a:pt x="26170" y="259457"/>
                  <a:pt x="25763" y="267118"/>
                  <a:pt x="24607" y="271465"/>
                </a:cubicBezTo>
                <a:cubicBezTo>
                  <a:pt x="23949" y="273967"/>
                  <a:pt x="25419" y="276563"/>
                  <a:pt x="27921" y="277219"/>
                </a:cubicBezTo>
                <a:cubicBezTo>
                  <a:pt x="30423" y="277876"/>
                  <a:pt x="33019" y="276406"/>
                  <a:pt x="33675" y="273905"/>
                </a:cubicBezTo>
                <a:cubicBezTo>
                  <a:pt x="34708" y="269964"/>
                  <a:pt x="35270" y="264148"/>
                  <a:pt x="35521" y="257674"/>
                </a:cubicBezTo>
                <a:cubicBezTo>
                  <a:pt x="87057" y="285882"/>
                  <a:pt x="144066" y="262834"/>
                  <a:pt x="186315" y="202448"/>
                </a:cubicBezTo>
                <a:cubicBezTo>
                  <a:pt x="193195" y="192628"/>
                  <a:pt x="198323" y="182246"/>
                  <a:pt x="202326" y="171769"/>
                </a:cubicBezTo>
                <a:cubicBezTo>
                  <a:pt x="205704" y="173583"/>
                  <a:pt x="208800" y="175647"/>
                  <a:pt x="212490" y="177148"/>
                </a:cubicBezTo>
                <a:cubicBezTo>
                  <a:pt x="243481" y="189751"/>
                  <a:pt x="279944" y="188907"/>
                  <a:pt x="315313" y="171769"/>
                </a:cubicBezTo>
                <a:cubicBezTo>
                  <a:pt x="374699" y="142968"/>
                  <a:pt x="418386" y="70291"/>
                  <a:pt x="411756" y="4275"/>
                </a:cubicBezTo>
                <a:cubicBezTo>
                  <a:pt x="411507" y="1649"/>
                  <a:pt x="409161" y="-228"/>
                  <a:pt x="406597" y="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24"/>
          <p:cNvSpPr/>
          <p:nvPr/>
        </p:nvSpPr>
        <p:spPr>
          <a:xfrm>
            <a:off x="4412800" y="1729625"/>
            <a:ext cx="3255979" cy="457678"/>
          </a:xfrm>
          <a:custGeom>
            <a:avLst/>
            <a:gdLst/>
            <a:ahLst/>
            <a:cxnLst/>
            <a:rect l="l" t="t" r="r" b="b"/>
            <a:pathLst>
              <a:path w="1018289" h="341551" extrusionOk="0">
                <a:moveTo>
                  <a:pt x="971409" y="80"/>
                </a:moveTo>
                <a:cubicBezTo>
                  <a:pt x="959057" y="-233"/>
                  <a:pt x="946704" y="424"/>
                  <a:pt x="934383" y="1143"/>
                </a:cubicBezTo>
                <a:cubicBezTo>
                  <a:pt x="877937" y="4458"/>
                  <a:pt x="821459" y="8023"/>
                  <a:pt x="764919" y="9149"/>
                </a:cubicBezTo>
                <a:cubicBezTo>
                  <a:pt x="649993" y="11432"/>
                  <a:pt x="535037" y="10337"/>
                  <a:pt x="420142" y="13746"/>
                </a:cubicBezTo>
                <a:cubicBezTo>
                  <a:pt x="293990" y="17467"/>
                  <a:pt x="168182" y="26630"/>
                  <a:pt x="44594" y="53211"/>
                </a:cubicBezTo>
                <a:cubicBezTo>
                  <a:pt x="42030" y="53274"/>
                  <a:pt x="40185" y="66064"/>
                  <a:pt x="40497" y="81857"/>
                </a:cubicBezTo>
                <a:cubicBezTo>
                  <a:pt x="40810" y="97618"/>
                  <a:pt x="43093" y="110346"/>
                  <a:pt x="45689" y="110283"/>
                </a:cubicBezTo>
                <a:cubicBezTo>
                  <a:pt x="60699" y="107062"/>
                  <a:pt x="75866" y="104811"/>
                  <a:pt x="90940" y="102090"/>
                </a:cubicBezTo>
                <a:cubicBezTo>
                  <a:pt x="90877" y="102684"/>
                  <a:pt x="90783" y="103247"/>
                  <a:pt x="90752" y="103841"/>
                </a:cubicBezTo>
                <a:cubicBezTo>
                  <a:pt x="90471" y="109220"/>
                  <a:pt x="90314" y="114568"/>
                  <a:pt x="90471" y="119978"/>
                </a:cubicBezTo>
                <a:cubicBezTo>
                  <a:pt x="90596" y="124543"/>
                  <a:pt x="90971" y="129109"/>
                  <a:pt x="91440" y="133675"/>
                </a:cubicBezTo>
                <a:cubicBezTo>
                  <a:pt x="91659" y="135739"/>
                  <a:pt x="92097" y="137709"/>
                  <a:pt x="92503" y="139742"/>
                </a:cubicBezTo>
                <a:cubicBezTo>
                  <a:pt x="93504" y="144777"/>
                  <a:pt x="94505" y="146309"/>
                  <a:pt x="99727" y="147654"/>
                </a:cubicBezTo>
                <a:cubicBezTo>
                  <a:pt x="101041" y="147998"/>
                  <a:pt x="102667" y="148342"/>
                  <a:pt x="104043" y="148529"/>
                </a:cubicBezTo>
                <a:cubicBezTo>
                  <a:pt x="105168" y="148686"/>
                  <a:pt x="106263" y="148811"/>
                  <a:pt x="107357" y="148905"/>
                </a:cubicBezTo>
                <a:cubicBezTo>
                  <a:pt x="85686" y="151531"/>
                  <a:pt x="64108" y="154659"/>
                  <a:pt x="42561" y="158005"/>
                </a:cubicBezTo>
                <a:cubicBezTo>
                  <a:pt x="31460" y="159725"/>
                  <a:pt x="20296" y="161194"/>
                  <a:pt x="9350" y="163665"/>
                </a:cubicBezTo>
                <a:cubicBezTo>
                  <a:pt x="8756" y="163790"/>
                  <a:pt x="8162" y="163915"/>
                  <a:pt x="7599" y="164040"/>
                </a:cubicBezTo>
                <a:cubicBezTo>
                  <a:pt x="7474" y="164072"/>
                  <a:pt x="7349" y="164103"/>
                  <a:pt x="7224" y="164134"/>
                </a:cubicBezTo>
                <a:cubicBezTo>
                  <a:pt x="5316" y="164572"/>
                  <a:pt x="3377" y="165041"/>
                  <a:pt x="1470" y="165510"/>
                </a:cubicBezTo>
                <a:cubicBezTo>
                  <a:pt x="844" y="165635"/>
                  <a:pt x="0" y="165854"/>
                  <a:pt x="0" y="165885"/>
                </a:cubicBezTo>
                <a:cubicBezTo>
                  <a:pt x="375" y="184899"/>
                  <a:pt x="782" y="203944"/>
                  <a:pt x="1188" y="222957"/>
                </a:cubicBezTo>
                <a:cubicBezTo>
                  <a:pt x="1188" y="223145"/>
                  <a:pt x="1595" y="222895"/>
                  <a:pt x="1782" y="222863"/>
                </a:cubicBezTo>
                <a:cubicBezTo>
                  <a:pt x="1970" y="222801"/>
                  <a:pt x="2064" y="222707"/>
                  <a:pt x="2158" y="222676"/>
                </a:cubicBezTo>
                <a:cubicBezTo>
                  <a:pt x="2314" y="222644"/>
                  <a:pt x="2470" y="222613"/>
                  <a:pt x="2658" y="222582"/>
                </a:cubicBezTo>
                <a:cubicBezTo>
                  <a:pt x="2877" y="222519"/>
                  <a:pt x="3127" y="222519"/>
                  <a:pt x="3346" y="222488"/>
                </a:cubicBezTo>
                <a:cubicBezTo>
                  <a:pt x="3815" y="222363"/>
                  <a:pt x="4253" y="222207"/>
                  <a:pt x="4722" y="222113"/>
                </a:cubicBezTo>
                <a:cubicBezTo>
                  <a:pt x="5316" y="221957"/>
                  <a:pt x="5910" y="221863"/>
                  <a:pt x="6473" y="221738"/>
                </a:cubicBezTo>
                <a:cubicBezTo>
                  <a:pt x="8256" y="221300"/>
                  <a:pt x="10070" y="220956"/>
                  <a:pt x="11852" y="220549"/>
                </a:cubicBezTo>
                <a:cubicBezTo>
                  <a:pt x="16949" y="219423"/>
                  <a:pt x="22016" y="218548"/>
                  <a:pt x="27207" y="217797"/>
                </a:cubicBezTo>
                <a:cubicBezTo>
                  <a:pt x="30303" y="217359"/>
                  <a:pt x="33461" y="217172"/>
                  <a:pt x="36588" y="216828"/>
                </a:cubicBezTo>
                <a:cubicBezTo>
                  <a:pt x="36463" y="233246"/>
                  <a:pt x="36682" y="249664"/>
                  <a:pt x="37183" y="266082"/>
                </a:cubicBezTo>
                <a:cubicBezTo>
                  <a:pt x="37214" y="266895"/>
                  <a:pt x="37871" y="267520"/>
                  <a:pt x="38246" y="268239"/>
                </a:cubicBezTo>
                <a:cubicBezTo>
                  <a:pt x="39434" y="270428"/>
                  <a:pt x="41561" y="271867"/>
                  <a:pt x="43812" y="272743"/>
                </a:cubicBezTo>
                <a:cubicBezTo>
                  <a:pt x="51318" y="275651"/>
                  <a:pt x="60387" y="275244"/>
                  <a:pt x="68236" y="274994"/>
                </a:cubicBezTo>
                <a:cubicBezTo>
                  <a:pt x="81277" y="274588"/>
                  <a:pt x="94161" y="272649"/>
                  <a:pt x="107139" y="271492"/>
                </a:cubicBezTo>
                <a:cubicBezTo>
                  <a:pt x="119522" y="270366"/>
                  <a:pt x="131969" y="269615"/>
                  <a:pt x="144384" y="268740"/>
                </a:cubicBezTo>
                <a:cubicBezTo>
                  <a:pt x="137066" y="269834"/>
                  <a:pt x="129686" y="270710"/>
                  <a:pt x="122399" y="271961"/>
                </a:cubicBezTo>
                <a:cubicBezTo>
                  <a:pt x="114894" y="273243"/>
                  <a:pt x="107420" y="274681"/>
                  <a:pt x="99915" y="276057"/>
                </a:cubicBezTo>
                <a:cubicBezTo>
                  <a:pt x="95943" y="276777"/>
                  <a:pt x="91909" y="277746"/>
                  <a:pt x="87906" y="278215"/>
                </a:cubicBezTo>
                <a:cubicBezTo>
                  <a:pt x="85373" y="278497"/>
                  <a:pt x="82809" y="278278"/>
                  <a:pt x="80276" y="278215"/>
                </a:cubicBezTo>
                <a:cubicBezTo>
                  <a:pt x="77399" y="278121"/>
                  <a:pt x="74459" y="277840"/>
                  <a:pt x="71582" y="278215"/>
                </a:cubicBezTo>
                <a:cubicBezTo>
                  <a:pt x="70925" y="278309"/>
                  <a:pt x="68924" y="278653"/>
                  <a:pt x="68642" y="279591"/>
                </a:cubicBezTo>
                <a:cubicBezTo>
                  <a:pt x="67548" y="283187"/>
                  <a:pt x="66016" y="286690"/>
                  <a:pt x="66016" y="290443"/>
                </a:cubicBezTo>
                <a:cubicBezTo>
                  <a:pt x="65953" y="305047"/>
                  <a:pt x="67298" y="319651"/>
                  <a:pt x="68455" y="334224"/>
                </a:cubicBezTo>
                <a:cubicBezTo>
                  <a:pt x="68549" y="335506"/>
                  <a:pt x="70144" y="337163"/>
                  <a:pt x="71207" y="337945"/>
                </a:cubicBezTo>
                <a:cubicBezTo>
                  <a:pt x="76648" y="342011"/>
                  <a:pt x="86843" y="341635"/>
                  <a:pt x="93097" y="341448"/>
                </a:cubicBezTo>
                <a:cubicBezTo>
                  <a:pt x="106638" y="341072"/>
                  <a:pt x="119960" y="338852"/>
                  <a:pt x="133376" y="337257"/>
                </a:cubicBezTo>
                <a:cubicBezTo>
                  <a:pt x="139849" y="336475"/>
                  <a:pt x="146416" y="336256"/>
                  <a:pt x="152921" y="335787"/>
                </a:cubicBezTo>
                <a:cubicBezTo>
                  <a:pt x="163647" y="335037"/>
                  <a:pt x="174436" y="334349"/>
                  <a:pt x="185163" y="333630"/>
                </a:cubicBezTo>
                <a:cubicBezTo>
                  <a:pt x="215997" y="331628"/>
                  <a:pt x="246863" y="329721"/>
                  <a:pt x="277697" y="327750"/>
                </a:cubicBezTo>
                <a:cubicBezTo>
                  <a:pt x="313817" y="325436"/>
                  <a:pt x="349842" y="322872"/>
                  <a:pt x="385962" y="320527"/>
                </a:cubicBezTo>
                <a:cubicBezTo>
                  <a:pt x="442346" y="316868"/>
                  <a:pt x="498855" y="313647"/>
                  <a:pt x="555332" y="311145"/>
                </a:cubicBezTo>
                <a:cubicBezTo>
                  <a:pt x="706127" y="304484"/>
                  <a:pt x="856984" y="303045"/>
                  <a:pt x="1007810" y="309394"/>
                </a:cubicBezTo>
                <a:cubicBezTo>
                  <a:pt x="1010374" y="309362"/>
                  <a:pt x="1012313" y="296509"/>
                  <a:pt x="1012126" y="280748"/>
                </a:cubicBezTo>
                <a:cubicBezTo>
                  <a:pt x="1011938" y="264987"/>
                  <a:pt x="1009718" y="252291"/>
                  <a:pt x="1007153" y="252322"/>
                </a:cubicBezTo>
                <a:cubicBezTo>
                  <a:pt x="969439" y="250727"/>
                  <a:pt x="931725" y="249664"/>
                  <a:pt x="893979" y="249007"/>
                </a:cubicBezTo>
                <a:cubicBezTo>
                  <a:pt x="895011" y="248976"/>
                  <a:pt x="896074" y="248851"/>
                  <a:pt x="897107" y="248819"/>
                </a:cubicBezTo>
                <a:cubicBezTo>
                  <a:pt x="915401" y="248069"/>
                  <a:pt x="933757" y="247725"/>
                  <a:pt x="952021" y="246380"/>
                </a:cubicBezTo>
                <a:cubicBezTo>
                  <a:pt x="960714" y="245755"/>
                  <a:pt x="969314" y="244316"/>
                  <a:pt x="978008" y="243753"/>
                </a:cubicBezTo>
                <a:cubicBezTo>
                  <a:pt x="982042" y="243472"/>
                  <a:pt x="986107" y="243472"/>
                  <a:pt x="990141" y="243472"/>
                </a:cubicBezTo>
                <a:cubicBezTo>
                  <a:pt x="992768" y="243472"/>
                  <a:pt x="995426" y="243472"/>
                  <a:pt x="998053" y="243472"/>
                </a:cubicBezTo>
                <a:cubicBezTo>
                  <a:pt x="999804" y="243472"/>
                  <a:pt x="1001399" y="243409"/>
                  <a:pt x="1003119" y="243378"/>
                </a:cubicBezTo>
                <a:cubicBezTo>
                  <a:pt x="1004620" y="243347"/>
                  <a:pt x="1006121" y="243347"/>
                  <a:pt x="1007622" y="243284"/>
                </a:cubicBezTo>
                <a:cubicBezTo>
                  <a:pt x="1009123" y="243222"/>
                  <a:pt x="1015284" y="243222"/>
                  <a:pt x="1016222" y="241627"/>
                </a:cubicBezTo>
                <a:cubicBezTo>
                  <a:pt x="1016723" y="240751"/>
                  <a:pt x="1017442" y="239907"/>
                  <a:pt x="1017505" y="238875"/>
                </a:cubicBezTo>
                <a:cubicBezTo>
                  <a:pt x="1018099" y="223583"/>
                  <a:pt x="1018568" y="208259"/>
                  <a:pt x="1018099" y="192936"/>
                </a:cubicBezTo>
                <a:cubicBezTo>
                  <a:pt x="1018005" y="190309"/>
                  <a:pt x="1016723" y="187807"/>
                  <a:pt x="1015847" y="185305"/>
                </a:cubicBezTo>
                <a:cubicBezTo>
                  <a:pt x="1015722" y="184961"/>
                  <a:pt x="1015409" y="184711"/>
                  <a:pt x="1015159" y="184430"/>
                </a:cubicBezTo>
                <a:cubicBezTo>
                  <a:pt x="1014096" y="183241"/>
                  <a:pt x="1011938" y="182491"/>
                  <a:pt x="1010562" y="181990"/>
                </a:cubicBezTo>
                <a:cubicBezTo>
                  <a:pt x="1009155" y="181459"/>
                  <a:pt x="1007622" y="181240"/>
                  <a:pt x="1006153" y="180802"/>
                </a:cubicBezTo>
                <a:cubicBezTo>
                  <a:pt x="1007247" y="179958"/>
                  <a:pt x="1008373" y="179207"/>
                  <a:pt x="1009186" y="177956"/>
                </a:cubicBezTo>
                <a:cubicBezTo>
                  <a:pt x="1009280" y="177800"/>
                  <a:pt x="1010437" y="175986"/>
                  <a:pt x="1010468" y="175705"/>
                </a:cubicBezTo>
                <a:cubicBezTo>
                  <a:pt x="1011313" y="161914"/>
                  <a:pt x="1011844" y="148060"/>
                  <a:pt x="1012532" y="134269"/>
                </a:cubicBezTo>
                <a:cubicBezTo>
                  <a:pt x="1012657" y="132018"/>
                  <a:pt x="1012063" y="129828"/>
                  <a:pt x="1011657" y="127639"/>
                </a:cubicBezTo>
                <a:cubicBezTo>
                  <a:pt x="1011344" y="125982"/>
                  <a:pt x="1010844" y="124387"/>
                  <a:pt x="1010374" y="122761"/>
                </a:cubicBezTo>
                <a:cubicBezTo>
                  <a:pt x="1009217" y="118789"/>
                  <a:pt x="1006935" y="119258"/>
                  <a:pt x="1003151" y="119133"/>
                </a:cubicBezTo>
                <a:cubicBezTo>
                  <a:pt x="1001650" y="119102"/>
                  <a:pt x="1000148" y="119133"/>
                  <a:pt x="998647" y="119133"/>
                </a:cubicBezTo>
                <a:cubicBezTo>
                  <a:pt x="995489" y="119133"/>
                  <a:pt x="992330" y="119165"/>
                  <a:pt x="989172" y="119227"/>
                </a:cubicBezTo>
                <a:cubicBezTo>
                  <a:pt x="978258" y="119509"/>
                  <a:pt x="967344" y="120072"/>
                  <a:pt x="956430" y="120603"/>
                </a:cubicBezTo>
                <a:cubicBezTo>
                  <a:pt x="928129" y="122010"/>
                  <a:pt x="899921" y="124387"/>
                  <a:pt x="871620" y="125669"/>
                </a:cubicBezTo>
                <a:cubicBezTo>
                  <a:pt x="850823" y="126639"/>
                  <a:pt x="829996" y="126701"/>
                  <a:pt x="809169" y="127045"/>
                </a:cubicBezTo>
                <a:cubicBezTo>
                  <a:pt x="835438" y="124856"/>
                  <a:pt x="861706" y="122636"/>
                  <a:pt x="888037" y="120885"/>
                </a:cubicBezTo>
                <a:cubicBezTo>
                  <a:pt x="908083" y="120416"/>
                  <a:pt x="928129" y="119728"/>
                  <a:pt x="948143" y="118445"/>
                </a:cubicBezTo>
                <a:cubicBezTo>
                  <a:pt x="958619" y="117789"/>
                  <a:pt x="969126" y="117195"/>
                  <a:pt x="979603" y="116381"/>
                </a:cubicBezTo>
                <a:cubicBezTo>
                  <a:pt x="981510" y="116225"/>
                  <a:pt x="983449" y="116100"/>
                  <a:pt x="985357" y="115881"/>
                </a:cubicBezTo>
                <a:cubicBezTo>
                  <a:pt x="985419" y="115881"/>
                  <a:pt x="985482" y="115787"/>
                  <a:pt x="985544" y="115787"/>
                </a:cubicBezTo>
                <a:cubicBezTo>
                  <a:pt x="985638" y="115787"/>
                  <a:pt x="985763" y="115787"/>
                  <a:pt x="985826" y="115787"/>
                </a:cubicBezTo>
                <a:cubicBezTo>
                  <a:pt x="985857" y="115787"/>
                  <a:pt x="985732" y="115693"/>
                  <a:pt x="985732" y="115693"/>
                </a:cubicBezTo>
                <a:cubicBezTo>
                  <a:pt x="986201" y="115600"/>
                  <a:pt x="986764" y="115537"/>
                  <a:pt x="986920" y="115099"/>
                </a:cubicBezTo>
                <a:cubicBezTo>
                  <a:pt x="987608" y="113067"/>
                  <a:pt x="988890" y="111096"/>
                  <a:pt x="988859" y="108939"/>
                </a:cubicBezTo>
                <a:cubicBezTo>
                  <a:pt x="988859" y="92833"/>
                  <a:pt x="987858" y="76728"/>
                  <a:pt x="986920" y="60654"/>
                </a:cubicBezTo>
                <a:cubicBezTo>
                  <a:pt x="986889" y="59998"/>
                  <a:pt x="986232" y="59529"/>
                  <a:pt x="985857" y="58997"/>
                </a:cubicBezTo>
                <a:cubicBezTo>
                  <a:pt x="985669" y="58747"/>
                  <a:pt x="985294" y="58934"/>
                  <a:pt x="984887" y="58903"/>
                </a:cubicBezTo>
                <a:cubicBezTo>
                  <a:pt x="984950" y="58841"/>
                  <a:pt x="984919" y="58747"/>
                  <a:pt x="984981" y="58715"/>
                </a:cubicBezTo>
                <a:cubicBezTo>
                  <a:pt x="985357" y="58340"/>
                  <a:pt x="985857" y="58027"/>
                  <a:pt x="985857" y="57527"/>
                </a:cubicBezTo>
                <a:cubicBezTo>
                  <a:pt x="986295" y="40452"/>
                  <a:pt x="986451" y="23284"/>
                  <a:pt x="985951" y="6209"/>
                </a:cubicBezTo>
                <a:cubicBezTo>
                  <a:pt x="985920" y="4708"/>
                  <a:pt x="984887" y="3457"/>
                  <a:pt x="984200" y="2113"/>
                </a:cubicBezTo>
                <a:cubicBezTo>
                  <a:pt x="983512" y="830"/>
                  <a:pt x="979134" y="455"/>
                  <a:pt x="978133" y="361"/>
                </a:cubicBezTo>
                <a:cubicBezTo>
                  <a:pt x="977476" y="299"/>
                  <a:pt x="976851" y="299"/>
                  <a:pt x="976194" y="268"/>
                </a:cubicBezTo>
                <a:cubicBezTo>
                  <a:pt x="974474" y="205"/>
                  <a:pt x="972910" y="111"/>
                  <a:pt x="971409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Google Shape;1712;p24"/>
          <p:cNvSpPr txBox="1">
            <a:spLocks noGrp="1"/>
          </p:cNvSpPr>
          <p:nvPr>
            <p:ph type="title"/>
          </p:nvPr>
        </p:nvSpPr>
        <p:spPr>
          <a:xfrm>
            <a:off x="2451125" y="1584050"/>
            <a:ext cx="7277100" cy="63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Phishing?</a:t>
            </a:r>
            <a:endParaRPr dirty="0"/>
          </a:p>
        </p:txBody>
      </p:sp>
      <p:sp>
        <p:nvSpPr>
          <p:cNvPr id="1713" name="Google Shape;1713;p24"/>
          <p:cNvSpPr txBox="1">
            <a:spLocks noGrp="1"/>
          </p:cNvSpPr>
          <p:nvPr>
            <p:ph type="body" idx="1"/>
          </p:nvPr>
        </p:nvSpPr>
        <p:spPr>
          <a:xfrm>
            <a:off x="2451125" y="2493550"/>
            <a:ext cx="7277100" cy="270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Phishing is a type of social engineering attack often used to steal user data, including login credentials and credit card numbers. It occurs when an attacker, masquerading as a trusted entity, dupes a victim into opening an email, instant message, or text message.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The recipient is then tricked into clicking a malicious link, which can lead to the installation of malware, the freezing of the system as part of a ransomware attack or the revealing of sensitive information.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910375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7"/>
          <p:cNvSpPr txBox="1">
            <a:spLocks noGrp="1"/>
          </p:cNvSpPr>
          <p:nvPr>
            <p:ph type="title"/>
          </p:nvPr>
        </p:nvSpPr>
        <p:spPr>
          <a:xfrm>
            <a:off x="1453800" y="1322325"/>
            <a:ext cx="9300000" cy="7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Phishing Attack Example</a:t>
            </a:r>
            <a:endParaRPr dirty="0"/>
          </a:p>
        </p:txBody>
      </p:sp>
      <p:sp>
        <p:nvSpPr>
          <p:cNvPr id="2153" name="Google Shape;2153;p37"/>
          <p:cNvSpPr/>
          <p:nvPr/>
        </p:nvSpPr>
        <p:spPr>
          <a:xfrm rot="4233760">
            <a:off x="224720" y="5144505"/>
            <a:ext cx="1211452" cy="814765"/>
          </a:xfrm>
          <a:custGeom>
            <a:avLst/>
            <a:gdLst/>
            <a:ahLst/>
            <a:cxnLst/>
            <a:rect l="l" t="t" r="r" b="b"/>
            <a:pathLst>
              <a:path w="412421" h="277375" extrusionOk="0">
                <a:moveTo>
                  <a:pt x="13536" y="208952"/>
                </a:moveTo>
                <a:cubicBezTo>
                  <a:pt x="15381" y="209546"/>
                  <a:pt x="17883" y="211642"/>
                  <a:pt x="21072" y="215801"/>
                </a:cubicBezTo>
                <a:cubicBezTo>
                  <a:pt x="23606" y="219116"/>
                  <a:pt x="25169" y="229091"/>
                  <a:pt x="25857" y="239849"/>
                </a:cubicBezTo>
                <a:cubicBezTo>
                  <a:pt x="24607" y="238880"/>
                  <a:pt x="23293" y="238348"/>
                  <a:pt x="22042" y="237316"/>
                </a:cubicBezTo>
                <a:cubicBezTo>
                  <a:pt x="11847" y="228810"/>
                  <a:pt x="7719" y="217927"/>
                  <a:pt x="9814" y="211329"/>
                </a:cubicBezTo>
                <a:cubicBezTo>
                  <a:pt x="10472" y="209296"/>
                  <a:pt x="11691" y="208389"/>
                  <a:pt x="13536" y="208952"/>
                </a:cubicBezTo>
                <a:close/>
                <a:moveTo>
                  <a:pt x="188191" y="115354"/>
                </a:moveTo>
                <a:cubicBezTo>
                  <a:pt x="190349" y="115605"/>
                  <a:pt x="192225" y="116543"/>
                  <a:pt x="193477" y="118106"/>
                </a:cubicBezTo>
                <a:cubicBezTo>
                  <a:pt x="200982" y="127488"/>
                  <a:pt x="201201" y="142030"/>
                  <a:pt x="197104" y="157791"/>
                </a:cubicBezTo>
                <a:cubicBezTo>
                  <a:pt x="183719" y="148253"/>
                  <a:pt x="174682" y="136526"/>
                  <a:pt x="173744" y="126018"/>
                </a:cubicBezTo>
                <a:cubicBezTo>
                  <a:pt x="173087" y="119076"/>
                  <a:pt x="181750" y="114541"/>
                  <a:pt x="188191" y="115354"/>
                </a:cubicBezTo>
                <a:close/>
                <a:moveTo>
                  <a:pt x="406597" y="22"/>
                </a:moveTo>
                <a:cubicBezTo>
                  <a:pt x="404032" y="273"/>
                  <a:pt x="402125" y="2618"/>
                  <a:pt x="402406" y="5214"/>
                </a:cubicBezTo>
                <a:cubicBezTo>
                  <a:pt x="408629" y="67195"/>
                  <a:pt x="367162" y="136213"/>
                  <a:pt x="311216" y="163326"/>
                </a:cubicBezTo>
                <a:cubicBezTo>
                  <a:pt x="278287" y="179275"/>
                  <a:pt x="244575" y="180119"/>
                  <a:pt x="216024" y="168517"/>
                </a:cubicBezTo>
                <a:cubicBezTo>
                  <a:pt x="212084" y="166922"/>
                  <a:pt x="208706" y="164827"/>
                  <a:pt x="205172" y="162857"/>
                </a:cubicBezTo>
                <a:cubicBezTo>
                  <a:pt x="210801" y="143531"/>
                  <a:pt x="210957" y="124986"/>
                  <a:pt x="200763" y="112227"/>
                </a:cubicBezTo>
                <a:cubicBezTo>
                  <a:pt x="190256" y="99093"/>
                  <a:pt x="162705" y="107818"/>
                  <a:pt x="164425" y="126800"/>
                </a:cubicBezTo>
                <a:cubicBezTo>
                  <a:pt x="165707" y="141029"/>
                  <a:pt x="176902" y="156102"/>
                  <a:pt x="193852" y="167360"/>
                </a:cubicBezTo>
                <a:cubicBezTo>
                  <a:pt x="190130" y="177430"/>
                  <a:pt x="185377" y="187531"/>
                  <a:pt x="178716" y="197069"/>
                </a:cubicBezTo>
                <a:cubicBezTo>
                  <a:pt x="137718" y="255642"/>
                  <a:pt x="83617" y="275937"/>
                  <a:pt x="35458" y="246322"/>
                </a:cubicBezTo>
                <a:cubicBezTo>
                  <a:pt x="35020" y="231343"/>
                  <a:pt x="32925" y="215801"/>
                  <a:pt x="28516" y="210078"/>
                </a:cubicBezTo>
                <a:cubicBezTo>
                  <a:pt x="18133" y="196537"/>
                  <a:pt x="4999" y="195912"/>
                  <a:pt x="965" y="208514"/>
                </a:cubicBezTo>
                <a:cubicBezTo>
                  <a:pt x="-2413" y="219084"/>
                  <a:pt x="3185" y="233782"/>
                  <a:pt x="16100" y="244571"/>
                </a:cubicBezTo>
                <a:cubicBezTo>
                  <a:pt x="19384" y="247323"/>
                  <a:pt x="22824" y="249043"/>
                  <a:pt x="26170" y="251326"/>
                </a:cubicBezTo>
                <a:cubicBezTo>
                  <a:pt x="26170" y="259457"/>
                  <a:pt x="25763" y="267118"/>
                  <a:pt x="24607" y="271465"/>
                </a:cubicBezTo>
                <a:cubicBezTo>
                  <a:pt x="23949" y="273967"/>
                  <a:pt x="25419" y="276563"/>
                  <a:pt x="27921" y="277219"/>
                </a:cubicBezTo>
                <a:cubicBezTo>
                  <a:pt x="30423" y="277876"/>
                  <a:pt x="33019" y="276406"/>
                  <a:pt x="33675" y="273905"/>
                </a:cubicBezTo>
                <a:cubicBezTo>
                  <a:pt x="34708" y="269964"/>
                  <a:pt x="35270" y="264148"/>
                  <a:pt x="35521" y="257674"/>
                </a:cubicBezTo>
                <a:cubicBezTo>
                  <a:pt x="87057" y="285882"/>
                  <a:pt x="144066" y="262834"/>
                  <a:pt x="186315" y="202448"/>
                </a:cubicBezTo>
                <a:cubicBezTo>
                  <a:pt x="193195" y="192628"/>
                  <a:pt x="198323" y="182246"/>
                  <a:pt x="202326" y="171769"/>
                </a:cubicBezTo>
                <a:cubicBezTo>
                  <a:pt x="205704" y="173583"/>
                  <a:pt x="208800" y="175647"/>
                  <a:pt x="212490" y="177148"/>
                </a:cubicBezTo>
                <a:cubicBezTo>
                  <a:pt x="243481" y="189751"/>
                  <a:pt x="279944" y="188907"/>
                  <a:pt x="315313" y="171769"/>
                </a:cubicBezTo>
                <a:cubicBezTo>
                  <a:pt x="374699" y="142968"/>
                  <a:pt x="418386" y="70291"/>
                  <a:pt x="411756" y="4275"/>
                </a:cubicBezTo>
                <a:cubicBezTo>
                  <a:pt x="411507" y="1649"/>
                  <a:pt x="409161" y="-228"/>
                  <a:pt x="406597" y="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4CB9E-4F88-52D0-7650-ADDF9C98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496" y="2098725"/>
            <a:ext cx="5869247" cy="408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66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27"/>
          <p:cNvSpPr/>
          <p:nvPr/>
        </p:nvSpPr>
        <p:spPr>
          <a:xfrm>
            <a:off x="2158625" y="2133274"/>
            <a:ext cx="2908302" cy="152330"/>
          </a:xfrm>
          <a:custGeom>
            <a:avLst/>
            <a:gdLst/>
            <a:ahLst/>
            <a:cxnLst/>
            <a:rect l="l" t="t" r="r" b="b"/>
            <a:pathLst>
              <a:path w="42235" h="4816" extrusionOk="0">
                <a:moveTo>
                  <a:pt x="22900" y="1"/>
                </a:moveTo>
                <a:lnTo>
                  <a:pt x="19715" y="138"/>
                </a:lnTo>
                <a:lnTo>
                  <a:pt x="19289" y="168"/>
                </a:lnTo>
                <a:lnTo>
                  <a:pt x="17186" y="351"/>
                </a:lnTo>
                <a:lnTo>
                  <a:pt x="13042" y="595"/>
                </a:lnTo>
                <a:lnTo>
                  <a:pt x="12265" y="626"/>
                </a:lnTo>
                <a:lnTo>
                  <a:pt x="5698" y="1159"/>
                </a:lnTo>
                <a:lnTo>
                  <a:pt x="1828" y="1296"/>
                </a:lnTo>
                <a:lnTo>
                  <a:pt x="274" y="1387"/>
                </a:lnTo>
                <a:lnTo>
                  <a:pt x="0" y="1524"/>
                </a:lnTo>
                <a:lnTo>
                  <a:pt x="0" y="4328"/>
                </a:lnTo>
                <a:lnTo>
                  <a:pt x="274" y="4358"/>
                </a:lnTo>
                <a:lnTo>
                  <a:pt x="351" y="4404"/>
                </a:lnTo>
                <a:lnTo>
                  <a:pt x="533" y="4404"/>
                </a:lnTo>
                <a:lnTo>
                  <a:pt x="1828" y="4648"/>
                </a:lnTo>
                <a:lnTo>
                  <a:pt x="5698" y="4815"/>
                </a:lnTo>
                <a:lnTo>
                  <a:pt x="9355" y="4815"/>
                </a:lnTo>
                <a:lnTo>
                  <a:pt x="16165" y="4511"/>
                </a:lnTo>
                <a:lnTo>
                  <a:pt x="16943" y="4495"/>
                </a:lnTo>
                <a:lnTo>
                  <a:pt x="21087" y="4267"/>
                </a:lnTo>
                <a:lnTo>
                  <a:pt x="23204" y="4084"/>
                </a:lnTo>
                <a:lnTo>
                  <a:pt x="23646" y="4054"/>
                </a:lnTo>
                <a:lnTo>
                  <a:pt x="26191" y="3977"/>
                </a:lnTo>
                <a:lnTo>
                  <a:pt x="29375" y="3993"/>
                </a:lnTo>
                <a:lnTo>
                  <a:pt x="29710" y="4008"/>
                </a:lnTo>
                <a:lnTo>
                  <a:pt x="32895" y="4176"/>
                </a:lnTo>
                <a:lnTo>
                  <a:pt x="33184" y="4221"/>
                </a:lnTo>
                <a:lnTo>
                  <a:pt x="33458" y="4267"/>
                </a:lnTo>
                <a:lnTo>
                  <a:pt x="33717" y="4297"/>
                </a:lnTo>
                <a:lnTo>
                  <a:pt x="35576" y="4419"/>
                </a:lnTo>
                <a:lnTo>
                  <a:pt x="36841" y="4419"/>
                </a:lnTo>
                <a:lnTo>
                  <a:pt x="38060" y="4739"/>
                </a:lnTo>
                <a:lnTo>
                  <a:pt x="42234" y="4739"/>
                </a:lnTo>
                <a:lnTo>
                  <a:pt x="42234" y="565"/>
                </a:lnTo>
                <a:lnTo>
                  <a:pt x="40848" y="412"/>
                </a:lnTo>
                <a:lnTo>
                  <a:pt x="38882" y="412"/>
                </a:lnTo>
                <a:lnTo>
                  <a:pt x="37679" y="336"/>
                </a:lnTo>
                <a:lnTo>
                  <a:pt x="37420" y="306"/>
                </a:lnTo>
                <a:lnTo>
                  <a:pt x="37145" y="260"/>
                </a:lnTo>
                <a:lnTo>
                  <a:pt x="36856" y="214"/>
                </a:lnTo>
                <a:lnTo>
                  <a:pt x="33687" y="31"/>
                </a:lnTo>
                <a:lnTo>
                  <a:pt x="33336" y="31"/>
                </a:lnTo>
                <a:lnTo>
                  <a:pt x="27212" y="16"/>
                </a:lnTo>
                <a:lnTo>
                  <a:pt x="2684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56575" tIns="56575" rIns="56575" bIns="5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27"/>
          <p:cNvSpPr txBox="1">
            <a:spLocks noGrp="1"/>
          </p:cNvSpPr>
          <p:nvPr>
            <p:ph type="title"/>
          </p:nvPr>
        </p:nvSpPr>
        <p:spPr>
          <a:xfrm>
            <a:off x="2069175" y="1522100"/>
            <a:ext cx="78921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Phishing Techniques and How to Prevent?</a:t>
            </a:r>
            <a:endParaRPr dirty="0"/>
          </a:p>
        </p:txBody>
      </p:sp>
      <p:sp>
        <p:nvSpPr>
          <p:cNvPr id="1829" name="Google Shape;1829;p27"/>
          <p:cNvSpPr txBox="1">
            <a:spLocks noGrp="1"/>
          </p:cNvSpPr>
          <p:nvPr>
            <p:ph type="body" idx="2"/>
          </p:nvPr>
        </p:nvSpPr>
        <p:spPr>
          <a:xfrm>
            <a:off x="6250732" y="2417995"/>
            <a:ext cx="3710400" cy="29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Two-factor authentication (2FA).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Enforce strict password management policies.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Educational campaigns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830" name="Google Shape;1830;p27"/>
          <p:cNvSpPr txBox="1">
            <a:spLocks noGrp="1"/>
          </p:cNvSpPr>
          <p:nvPr>
            <p:ph type="body" idx="1"/>
          </p:nvPr>
        </p:nvSpPr>
        <p:spPr>
          <a:xfrm>
            <a:off x="2069175" y="2429031"/>
            <a:ext cx="3710400" cy="29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dirty="0"/>
              <a:t>Email phishing scams: attack by sending thousands of fraudulent messages.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dirty="0"/>
              <a:t>Spear phishing: </a:t>
            </a:r>
            <a:r>
              <a:rPr lang="en-US" dirty="0"/>
              <a:t>targets a specific person or enterprise.</a:t>
            </a:r>
            <a:endParaRPr dirty="0"/>
          </a:p>
        </p:txBody>
      </p:sp>
      <p:sp>
        <p:nvSpPr>
          <p:cNvPr id="1831" name="Google Shape;1831;p27"/>
          <p:cNvSpPr/>
          <p:nvPr/>
        </p:nvSpPr>
        <p:spPr>
          <a:xfrm>
            <a:off x="9563496" y="1252527"/>
            <a:ext cx="370263" cy="398916"/>
          </a:xfrm>
          <a:custGeom>
            <a:avLst/>
            <a:gdLst/>
            <a:ahLst/>
            <a:cxnLst/>
            <a:rect l="l" t="t" r="r" b="b"/>
            <a:pathLst>
              <a:path w="67016" h="72202" extrusionOk="0">
                <a:moveTo>
                  <a:pt x="22766" y="22793"/>
                </a:moveTo>
                <a:cubicBezTo>
                  <a:pt x="23986" y="18258"/>
                  <a:pt x="26112" y="8783"/>
                  <a:pt x="26894" y="3122"/>
                </a:cubicBezTo>
                <a:cubicBezTo>
                  <a:pt x="28551" y="-8480"/>
                  <a:pt x="37714" y="15756"/>
                  <a:pt x="40873" y="18915"/>
                </a:cubicBezTo>
                <a:cubicBezTo>
                  <a:pt x="42655" y="20697"/>
                  <a:pt x="62325" y="13943"/>
                  <a:pt x="64171" y="16069"/>
                </a:cubicBezTo>
                <a:cubicBezTo>
                  <a:pt x="68705" y="21292"/>
                  <a:pt x="51099" y="31674"/>
                  <a:pt x="52256" y="37553"/>
                </a:cubicBezTo>
                <a:cubicBezTo>
                  <a:pt x="53601" y="44277"/>
                  <a:pt x="67016" y="49249"/>
                  <a:pt x="67016" y="56973"/>
                </a:cubicBezTo>
                <a:cubicBezTo>
                  <a:pt x="67016" y="59756"/>
                  <a:pt x="43468" y="53346"/>
                  <a:pt x="41905" y="54909"/>
                </a:cubicBezTo>
                <a:cubicBezTo>
                  <a:pt x="38778" y="58036"/>
                  <a:pt x="32304" y="72203"/>
                  <a:pt x="25956" y="72203"/>
                </a:cubicBezTo>
                <a:cubicBezTo>
                  <a:pt x="22203" y="72203"/>
                  <a:pt x="26550" y="41963"/>
                  <a:pt x="24299" y="41963"/>
                </a:cubicBezTo>
                <a:cubicBezTo>
                  <a:pt x="18419" y="41963"/>
                  <a:pt x="9788" y="39492"/>
                  <a:pt x="3346" y="36271"/>
                </a:cubicBezTo>
                <a:cubicBezTo>
                  <a:pt x="-9976" y="29579"/>
                  <a:pt x="20640" y="30642"/>
                  <a:pt x="22766" y="227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2" name="Google Shape;1832;p27"/>
          <p:cNvSpPr/>
          <p:nvPr/>
        </p:nvSpPr>
        <p:spPr>
          <a:xfrm rot="1482802">
            <a:off x="9912464" y="1572903"/>
            <a:ext cx="271299" cy="292294"/>
          </a:xfrm>
          <a:custGeom>
            <a:avLst/>
            <a:gdLst/>
            <a:ahLst/>
            <a:cxnLst/>
            <a:rect l="l" t="t" r="r" b="b"/>
            <a:pathLst>
              <a:path w="67016" h="72202" extrusionOk="0">
                <a:moveTo>
                  <a:pt x="22766" y="22793"/>
                </a:moveTo>
                <a:cubicBezTo>
                  <a:pt x="23986" y="18258"/>
                  <a:pt x="26112" y="8783"/>
                  <a:pt x="26894" y="3122"/>
                </a:cubicBezTo>
                <a:cubicBezTo>
                  <a:pt x="28551" y="-8480"/>
                  <a:pt x="37714" y="15756"/>
                  <a:pt x="40873" y="18915"/>
                </a:cubicBezTo>
                <a:cubicBezTo>
                  <a:pt x="42655" y="20697"/>
                  <a:pt x="62325" y="13943"/>
                  <a:pt x="64171" y="16069"/>
                </a:cubicBezTo>
                <a:cubicBezTo>
                  <a:pt x="68705" y="21292"/>
                  <a:pt x="51099" y="31674"/>
                  <a:pt x="52256" y="37553"/>
                </a:cubicBezTo>
                <a:cubicBezTo>
                  <a:pt x="53601" y="44277"/>
                  <a:pt x="67016" y="49249"/>
                  <a:pt x="67016" y="56973"/>
                </a:cubicBezTo>
                <a:cubicBezTo>
                  <a:pt x="67016" y="59756"/>
                  <a:pt x="43468" y="53346"/>
                  <a:pt x="41905" y="54909"/>
                </a:cubicBezTo>
                <a:cubicBezTo>
                  <a:pt x="38778" y="58036"/>
                  <a:pt x="32304" y="72203"/>
                  <a:pt x="25956" y="72203"/>
                </a:cubicBezTo>
                <a:cubicBezTo>
                  <a:pt x="22203" y="72203"/>
                  <a:pt x="26550" y="41963"/>
                  <a:pt x="24299" y="41963"/>
                </a:cubicBezTo>
                <a:cubicBezTo>
                  <a:pt x="18419" y="41963"/>
                  <a:pt x="9788" y="39492"/>
                  <a:pt x="3346" y="36271"/>
                </a:cubicBezTo>
                <a:cubicBezTo>
                  <a:pt x="-9976" y="29579"/>
                  <a:pt x="20640" y="30642"/>
                  <a:pt x="22766" y="227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3" name="Google Shape;1833;p27"/>
          <p:cNvSpPr/>
          <p:nvPr/>
        </p:nvSpPr>
        <p:spPr>
          <a:xfrm rot="4233760">
            <a:off x="1024695" y="1121530"/>
            <a:ext cx="1211452" cy="814765"/>
          </a:xfrm>
          <a:custGeom>
            <a:avLst/>
            <a:gdLst/>
            <a:ahLst/>
            <a:cxnLst/>
            <a:rect l="l" t="t" r="r" b="b"/>
            <a:pathLst>
              <a:path w="412421" h="277375" extrusionOk="0">
                <a:moveTo>
                  <a:pt x="13536" y="208952"/>
                </a:moveTo>
                <a:cubicBezTo>
                  <a:pt x="15381" y="209546"/>
                  <a:pt x="17883" y="211642"/>
                  <a:pt x="21072" y="215801"/>
                </a:cubicBezTo>
                <a:cubicBezTo>
                  <a:pt x="23606" y="219116"/>
                  <a:pt x="25169" y="229091"/>
                  <a:pt x="25857" y="239849"/>
                </a:cubicBezTo>
                <a:cubicBezTo>
                  <a:pt x="24607" y="238880"/>
                  <a:pt x="23293" y="238348"/>
                  <a:pt x="22042" y="237316"/>
                </a:cubicBezTo>
                <a:cubicBezTo>
                  <a:pt x="11847" y="228810"/>
                  <a:pt x="7719" y="217927"/>
                  <a:pt x="9814" y="211329"/>
                </a:cubicBezTo>
                <a:cubicBezTo>
                  <a:pt x="10472" y="209296"/>
                  <a:pt x="11691" y="208389"/>
                  <a:pt x="13536" y="208952"/>
                </a:cubicBezTo>
                <a:close/>
                <a:moveTo>
                  <a:pt x="188191" y="115354"/>
                </a:moveTo>
                <a:cubicBezTo>
                  <a:pt x="190349" y="115605"/>
                  <a:pt x="192225" y="116543"/>
                  <a:pt x="193477" y="118106"/>
                </a:cubicBezTo>
                <a:cubicBezTo>
                  <a:pt x="200982" y="127488"/>
                  <a:pt x="201201" y="142030"/>
                  <a:pt x="197104" y="157791"/>
                </a:cubicBezTo>
                <a:cubicBezTo>
                  <a:pt x="183719" y="148253"/>
                  <a:pt x="174682" y="136526"/>
                  <a:pt x="173744" y="126018"/>
                </a:cubicBezTo>
                <a:cubicBezTo>
                  <a:pt x="173087" y="119076"/>
                  <a:pt x="181750" y="114541"/>
                  <a:pt x="188191" y="115354"/>
                </a:cubicBezTo>
                <a:close/>
                <a:moveTo>
                  <a:pt x="406597" y="22"/>
                </a:moveTo>
                <a:cubicBezTo>
                  <a:pt x="404032" y="273"/>
                  <a:pt x="402125" y="2618"/>
                  <a:pt x="402406" y="5214"/>
                </a:cubicBezTo>
                <a:cubicBezTo>
                  <a:pt x="408629" y="67195"/>
                  <a:pt x="367162" y="136213"/>
                  <a:pt x="311216" y="163326"/>
                </a:cubicBezTo>
                <a:cubicBezTo>
                  <a:pt x="278287" y="179275"/>
                  <a:pt x="244575" y="180119"/>
                  <a:pt x="216024" y="168517"/>
                </a:cubicBezTo>
                <a:cubicBezTo>
                  <a:pt x="212084" y="166922"/>
                  <a:pt x="208706" y="164827"/>
                  <a:pt x="205172" y="162857"/>
                </a:cubicBezTo>
                <a:cubicBezTo>
                  <a:pt x="210801" y="143531"/>
                  <a:pt x="210957" y="124986"/>
                  <a:pt x="200763" y="112227"/>
                </a:cubicBezTo>
                <a:cubicBezTo>
                  <a:pt x="190256" y="99093"/>
                  <a:pt x="162705" y="107818"/>
                  <a:pt x="164425" y="126800"/>
                </a:cubicBezTo>
                <a:cubicBezTo>
                  <a:pt x="165707" y="141029"/>
                  <a:pt x="176902" y="156102"/>
                  <a:pt x="193852" y="167360"/>
                </a:cubicBezTo>
                <a:cubicBezTo>
                  <a:pt x="190130" y="177430"/>
                  <a:pt x="185377" y="187531"/>
                  <a:pt x="178716" y="197069"/>
                </a:cubicBezTo>
                <a:cubicBezTo>
                  <a:pt x="137718" y="255642"/>
                  <a:pt x="83617" y="275937"/>
                  <a:pt x="35458" y="246322"/>
                </a:cubicBezTo>
                <a:cubicBezTo>
                  <a:pt x="35020" y="231343"/>
                  <a:pt x="32925" y="215801"/>
                  <a:pt x="28516" y="210078"/>
                </a:cubicBezTo>
                <a:cubicBezTo>
                  <a:pt x="18133" y="196537"/>
                  <a:pt x="4999" y="195912"/>
                  <a:pt x="965" y="208514"/>
                </a:cubicBezTo>
                <a:cubicBezTo>
                  <a:pt x="-2413" y="219084"/>
                  <a:pt x="3185" y="233782"/>
                  <a:pt x="16100" y="244571"/>
                </a:cubicBezTo>
                <a:cubicBezTo>
                  <a:pt x="19384" y="247323"/>
                  <a:pt x="22824" y="249043"/>
                  <a:pt x="26170" y="251326"/>
                </a:cubicBezTo>
                <a:cubicBezTo>
                  <a:pt x="26170" y="259457"/>
                  <a:pt x="25763" y="267118"/>
                  <a:pt x="24607" y="271465"/>
                </a:cubicBezTo>
                <a:cubicBezTo>
                  <a:pt x="23949" y="273967"/>
                  <a:pt x="25419" y="276563"/>
                  <a:pt x="27921" y="277219"/>
                </a:cubicBezTo>
                <a:cubicBezTo>
                  <a:pt x="30423" y="277876"/>
                  <a:pt x="33019" y="276406"/>
                  <a:pt x="33675" y="273905"/>
                </a:cubicBezTo>
                <a:cubicBezTo>
                  <a:pt x="34708" y="269964"/>
                  <a:pt x="35270" y="264148"/>
                  <a:pt x="35521" y="257674"/>
                </a:cubicBezTo>
                <a:cubicBezTo>
                  <a:pt x="87057" y="285882"/>
                  <a:pt x="144066" y="262834"/>
                  <a:pt x="186315" y="202448"/>
                </a:cubicBezTo>
                <a:cubicBezTo>
                  <a:pt x="193195" y="192628"/>
                  <a:pt x="198323" y="182246"/>
                  <a:pt x="202326" y="171769"/>
                </a:cubicBezTo>
                <a:cubicBezTo>
                  <a:pt x="205704" y="173583"/>
                  <a:pt x="208800" y="175647"/>
                  <a:pt x="212490" y="177148"/>
                </a:cubicBezTo>
                <a:cubicBezTo>
                  <a:pt x="243481" y="189751"/>
                  <a:pt x="279944" y="188907"/>
                  <a:pt x="315313" y="171769"/>
                </a:cubicBezTo>
                <a:cubicBezTo>
                  <a:pt x="374699" y="142968"/>
                  <a:pt x="418386" y="70291"/>
                  <a:pt x="411756" y="4275"/>
                </a:cubicBezTo>
                <a:cubicBezTo>
                  <a:pt x="411507" y="1649"/>
                  <a:pt x="409161" y="-228"/>
                  <a:pt x="40659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4" name="Google Shape;1834;p27"/>
          <p:cNvSpPr/>
          <p:nvPr/>
        </p:nvSpPr>
        <p:spPr>
          <a:xfrm rot="5255399">
            <a:off x="9751247" y="5111414"/>
            <a:ext cx="334106" cy="472812"/>
          </a:xfrm>
          <a:custGeom>
            <a:avLst/>
            <a:gdLst/>
            <a:ahLst/>
            <a:cxnLst/>
            <a:rect l="l" t="t" r="r" b="b"/>
            <a:pathLst>
              <a:path w="112394" h="159055" extrusionOk="0">
                <a:moveTo>
                  <a:pt x="68345" y="765"/>
                </a:moveTo>
                <a:cubicBezTo>
                  <a:pt x="69877" y="-4677"/>
                  <a:pt x="112032" y="20623"/>
                  <a:pt x="112344" y="22937"/>
                </a:cubicBezTo>
                <a:cubicBezTo>
                  <a:pt x="113627" y="31974"/>
                  <a:pt x="89672" y="55929"/>
                  <a:pt x="84293" y="64466"/>
                </a:cubicBezTo>
                <a:cubicBezTo>
                  <a:pt x="83512" y="65717"/>
                  <a:pt x="64217" y="92705"/>
                  <a:pt x="64842" y="91955"/>
                </a:cubicBezTo>
                <a:cubicBezTo>
                  <a:pt x="65499" y="91173"/>
                  <a:pt x="99961" y="109404"/>
                  <a:pt x="99242" y="113189"/>
                </a:cubicBezTo>
                <a:cubicBezTo>
                  <a:pt x="99022" y="114314"/>
                  <a:pt x="91486" y="118192"/>
                  <a:pt x="90454" y="118849"/>
                </a:cubicBezTo>
                <a:cubicBezTo>
                  <a:pt x="83605" y="123196"/>
                  <a:pt x="9428" y="158690"/>
                  <a:pt x="3580" y="158690"/>
                </a:cubicBezTo>
                <a:cubicBezTo>
                  <a:pt x="2860" y="158690"/>
                  <a:pt x="2110" y="159221"/>
                  <a:pt x="1422" y="159002"/>
                </a:cubicBezTo>
                <a:cubicBezTo>
                  <a:pt x="422" y="158658"/>
                  <a:pt x="46" y="144774"/>
                  <a:pt x="15" y="143710"/>
                </a:cubicBezTo>
                <a:cubicBezTo>
                  <a:pt x="-267" y="136830"/>
                  <a:pt x="3518" y="54709"/>
                  <a:pt x="5988" y="53021"/>
                </a:cubicBezTo>
                <a:cubicBezTo>
                  <a:pt x="11179" y="49425"/>
                  <a:pt x="31193" y="72566"/>
                  <a:pt x="37229" y="72910"/>
                </a:cubicBezTo>
                <a:cubicBezTo>
                  <a:pt x="39293" y="73035"/>
                  <a:pt x="41138" y="65905"/>
                  <a:pt x="41576" y="64560"/>
                </a:cubicBezTo>
                <a:cubicBezTo>
                  <a:pt x="49018" y="42420"/>
                  <a:pt x="62278" y="22280"/>
                  <a:pt x="68345" y="7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4022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23"/>
          <p:cNvSpPr txBox="1">
            <a:spLocks noGrp="1"/>
          </p:cNvSpPr>
          <p:nvPr>
            <p:ph type="body" idx="1"/>
          </p:nvPr>
        </p:nvSpPr>
        <p:spPr>
          <a:xfrm>
            <a:off x="3370600" y="4105325"/>
            <a:ext cx="6083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IT SOLUTIONS USE CASE: </a:t>
            </a:r>
            <a:r>
              <a:rPr lang="en-US" dirty="0"/>
              <a:t>Cyberthreats are everywhere. External. Internal. When it comes to security and compliance, we've got your back.</a:t>
            </a:r>
            <a:r>
              <a:rPr lang="en-AU" dirty="0"/>
              <a:t> </a:t>
            </a:r>
            <a:endParaRPr dirty="0"/>
          </a:p>
        </p:txBody>
      </p:sp>
      <p:sp>
        <p:nvSpPr>
          <p:cNvPr id="1703" name="Google Shape;1703;p23"/>
          <p:cNvSpPr/>
          <p:nvPr/>
        </p:nvSpPr>
        <p:spPr>
          <a:xfrm>
            <a:off x="4277200" y="3114926"/>
            <a:ext cx="2118041" cy="846193"/>
          </a:xfrm>
          <a:custGeom>
            <a:avLst/>
            <a:gdLst/>
            <a:ahLst/>
            <a:cxnLst/>
            <a:rect l="l" t="t" r="r" b="b"/>
            <a:pathLst>
              <a:path w="1018289" h="341551" extrusionOk="0">
                <a:moveTo>
                  <a:pt x="971409" y="80"/>
                </a:moveTo>
                <a:cubicBezTo>
                  <a:pt x="959057" y="-233"/>
                  <a:pt x="946704" y="424"/>
                  <a:pt x="934383" y="1143"/>
                </a:cubicBezTo>
                <a:cubicBezTo>
                  <a:pt x="877937" y="4458"/>
                  <a:pt x="821459" y="8023"/>
                  <a:pt x="764919" y="9149"/>
                </a:cubicBezTo>
                <a:cubicBezTo>
                  <a:pt x="649993" y="11432"/>
                  <a:pt x="535037" y="10337"/>
                  <a:pt x="420142" y="13746"/>
                </a:cubicBezTo>
                <a:cubicBezTo>
                  <a:pt x="293990" y="17467"/>
                  <a:pt x="168182" y="26630"/>
                  <a:pt x="44594" y="53211"/>
                </a:cubicBezTo>
                <a:cubicBezTo>
                  <a:pt x="42030" y="53274"/>
                  <a:pt x="40185" y="66064"/>
                  <a:pt x="40497" y="81857"/>
                </a:cubicBezTo>
                <a:cubicBezTo>
                  <a:pt x="40810" y="97618"/>
                  <a:pt x="43093" y="110346"/>
                  <a:pt x="45689" y="110283"/>
                </a:cubicBezTo>
                <a:cubicBezTo>
                  <a:pt x="60699" y="107062"/>
                  <a:pt x="75866" y="104811"/>
                  <a:pt x="90940" y="102090"/>
                </a:cubicBezTo>
                <a:cubicBezTo>
                  <a:pt x="90877" y="102684"/>
                  <a:pt x="90783" y="103247"/>
                  <a:pt x="90752" y="103841"/>
                </a:cubicBezTo>
                <a:cubicBezTo>
                  <a:pt x="90471" y="109220"/>
                  <a:pt x="90314" y="114568"/>
                  <a:pt x="90471" y="119978"/>
                </a:cubicBezTo>
                <a:cubicBezTo>
                  <a:pt x="90596" y="124543"/>
                  <a:pt x="90971" y="129109"/>
                  <a:pt x="91440" y="133675"/>
                </a:cubicBezTo>
                <a:cubicBezTo>
                  <a:pt x="91659" y="135739"/>
                  <a:pt x="92097" y="137709"/>
                  <a:pt x="92503" y="139742"/>
                </a:cubicBezTo>
                <a:cubicBezTo>
                  <a:pt x="93504" y="144777"/>
                  <a:pt x="94505" y="146309"/>
                  <a:pt x="99727" y="147654"/>
                </a:cubicBezTo>
                <a:cubicBezTo>
                  <a:pt x="101041" y="147998"/>
                  <a:pt x="102667" y="148342"/>
                  <a:pt x="104043" y="148529"/>
                </a:cubicBezTo>
                <a:cubicBezTo>
                  <a:pt x="105168" y="148686"/>
                  <a:pt x="106263" y="148811"/>
                  <a:pt x="107357" y="148905"/>
                </a:cubicBezTo>
                <a:cubicBezTo>
                  <a:pt x="85686" y="151531"/>
                  <a:pt x="64108" y="154659"/>
                  <a:pt x="42561" y="158005"/>
                </a:cubicBezTo>
                <a:cubicBezTo>
                  <a:pt x="31460" y="159725"/>
                  <a:pt x="20296" y="161194"/>
                  <a:pt x="9350" y="163665"/>
                </a:cubicBezTo>
                <a:cubicBezTo>
                  <a:pt x="8756" y="163790"/>
                  <a:pt x="8162" y="163915"/>
                  <a:pt x="7599" y="164040"/>
                </a:cubicBezTo>
                <a:cubicBezTo>
                  <a:pt x="7474" y="164072"/>
                  <a:pt x="7349" y="164103"/>
                  <a:pt x="7224" y="164134"/>
                </a:cubicBezTo>
                <a:cubicBezTo>
                  <a:pt x="5316" y="164572"/>
                  <a:pt x="3377" y="165041"/>
                  <a:pt x="1470" y="165510"/>
                </a:cubicBezTo>
                <a:cubicBezTo>
                  <a:pt x="844" y="165635"/>
                  <a:pt x="0" y="165854"/>
                  <a:pt x="0" y="165885"/>
                </a:cubicBezTo>
                <a:cubicBezTo>
                  <a:pt x="375" y="184899"/>
                  <a:pt x="782" y="203944"/>
                  <a:pt x="1188" y="222957"/>
                </a:cubicBezTo>
                <a:cubicBezTo>
                  <a:pt x="1188" y="223145"/>
                  <a:pt x="1595" y="222895"/>
                  <a:pt x="1782" y="222863"/>
                </a:cubicBezTo>
                <a:cubicBezTo>
                  <a:pt x="1970" y="222801"/>
                  <a:pt x="2064" y="222707"/>
                  <a:pt x="2158" y="222676"/>
                </a:cubicBezTo>
                <a:cubicBezTo>
                  <a:pt x="2314" y="222644"/>
                  <a:pt x="2470" y="222613"/>
                  <a:pt x="2658" y="222582"/>
                </a:cubicBezTo>
                <a:cubicBezTo>
                  <a:pt x="2877" y="222519"/>
                  <a:pt x="3127" y="222519"/>
                  <a:pt x="3346" y="222488"/>
                </a:cubicBezTo>
                <a:cubicBezTo>
                  <a:pt x="3815" y="222363"/>
                  <a:pt x="4253" y="222207"/>
                  <a:pt x="4722" y="222113"/>
                </a:cubicBezTo>
                <a:cubicBezTo>
                  <a:pt x="5316" y="221957"/>
                  <a:pt x="5910" y="221863"/>
                  <a:pt x="6473" y="221738"/>
                </a:cubicBezTo>
                <a:cubicBezTo>
                  <a:pt x="8256" y="221300"/>
                  <a:pt x="10070" y="220956"/>
                  <a:pt x="11852" y="220549"/>
                </a:cubicBezTo>
                <a:cubicBezTo>
                  <a:pt x="16949" y="219423"/>
                  <a:pt x="22016" y="218548"/>
                  <a:pt x="27207" y="217797"/>
                </a:cubicBezTo>
                <a:cubicBezTo>
                  <a:pt x="30303" y="217359"/>
                  <a:pt x="33461" y="217172"/>
                  <a:pt x="36588" y="216828"/>
                </a:cubicBezTo>
                <a:cubicBezTo>
                  <a:pt x="36463" y="233246"/>
                  <a:pt x="36682" y="249664"/>
                  <a:pt x="37183" y="266082"/>
                </a:cubicBezTo>
                <a:cubicBezTo>
                  <a:pt x="37214" y="266895"/>
                  <a:pt x="37871" y="267520"/>
                  <a:pt x="38246" y="268239"/>
                </a:cubicBezTo>
                <a:cubicBezTo>
                  <a:pt x="39434" y="270428"/>
                  <a:pt x="41561" y="271867"/>
                  <a:pt x="43812" y="272743"/>
                </a:cubicBezTo>
                <a:cubicBezTo>
                  <a:pt x="51318" y="275651"/>
                  <a:pt x="60387" y="275244"/>
                  <a:pt x="68236" y="274994"/>
                </a:cubicBezTo>
                <a:cubicBezTo>
                  <a:pt x="81277" y="274588"/>
                  <a:pt x="94161" y="272649"/>
                  <a:pt x="107139" y="271492"/>
                </a:cubicBezTo>
                <a:cubicBezTo>
                  <a:pt x="119522" y="270366"/>
                  <a:pt x="131969" y="269615"/>
                  <a:pt x="144384" y="268740"/>
                </a:cubicBezTo>
                <a:cubicBezTo>
                  <a:pt x="137066" y="269834"/>
                  <a:pt x="129686" y="270710"/>
                  <a:pt x="122399" y="271961"/>
                </a:cubicBezTo>
                <a:cubicBezTo>
                  <a:pt x="114894" y="273243"/>
                  <a:pt x="107420" y="274681"/>
                  <a:pt x="99915" y="276057"/>
                </a:cubicBezTo>
                <a:cubicBezTo>
                  <a:pt x="95943" y="276777"/>
                  <a:pt x="91909" y="277746"/>
                  <a:pt x="87906" y="278215"/>
                </a:cubicBezTo>
                <a:cubicBezTo>
                  <a:pt x="85373" y="278497"/>
                  <a:pt x="82809" y="278278"/>
                  <a:pt x="80276" y="278215"/>
                </a:cubicBezTo>
                <a:cubicBezTo>
                  <a:pt x="77399" y="278121"/>
                  <a:pt x="74459" y="277840"/>
                  <a:pt x="71582" y="278215"/>
                </a:cubicBezTo>
                <a:cubicBezTo>
                  <a:pt x="70925" y="278309"/>
                  <a:pt x="68924" y="278653"/>
                  <a:pt x="68642" y="279591"/>
                </a:cubicBezTo>
                <a:cubicBezTo>
                  <a:pt x="67548" y="283187"/>
                  <a:pt x="66016" y="286690"/>
                  <a:pt x="66016" y="290443"/>
                </a:cubicBezTo>
                <a:cubicBezTo>
                  <a:pt x="65953" y="305047"/>
                  <a:pt x="67298" y="319651"/>
                  <a:pt x="68455" y="334224"/>
                </a:cubicBezTo>
                <a:cubicBezTo>
                  <a:pt x="68549" y="335506"/>
                  <a:pt x="70144" y="337163"/>
                  <a:pt x="71207" y="337945"/>
                </a:cubicBezTo>
                <a:cubicBezTo>
                  <a:pt x="76648" y="342011"/>
                  <a:pt x="86843" y="341635"/>
                  <a:pt x="93097" y="341448"/>
                </a:cubicBezTo>
                <a:cubicBezTo>
                  <a:pt x="106638" y="341072"/>
                  <a:pt x="119960" y="338852"/>
                  <a:pt x="133376" y="337257"/>
                </a:cubicBezTo>
                <a:cubicBezTo>
                  <a:pt x="139849" y="336475"/>
                  <a:pt x="146416" y="336256"/>
                  <a:pt x="152921" y="335787"/>
                </a:cubicBezTo>
                <a:cubicBezTo>
                  <a:pt x="163647" y="335037"/>
                  <a:pt x="174436" y="334349"/>
                  <a:pt x="185163" y="333630"/>
                </a:cubicBezTo>
                <a:cubicBezTo>
                  <a:pt x="215997" y="331628"/>
                  <a:pt x="246863" y="329721"/>
                  <a:pt x="277697" y="327750"/>
                </a:cubicBezTo>
                <a:cubicBezTo>
                  <a:pt x="313817" y="325436"/>
                  <a:pt x="349842" y="322872"/>
                  <a:pt x="385962" y="320527"/>
                </a:cubicBezTo>
                <a:cubicBezTo>
                  <a:pt x="442346" y="316868"/>
                  <a:pt x="498855" y="313647"/>
                  <a:pt x="555332" y="311145"/>
                </a:cubicBezTo>
                <a:cubicBezTo>
                  <a:pt x="706127" y="304484"/>
                  <a:pt x="856984" y="303045"/>
                  <a:pt x="1007810" y="309394"/>
                </a:cubicBezTo>
                <a:cubicBezTo>
                  <a:pt x="1010374" y="309362"/>
                  <a:pt x="1012313" y="296509"/>
                  <a:pt x="1012126" y="280748"/>
                </a:cubicBezTo>
                <a:cubicBezTo>
                  <a:pt x="1011938" y="264987"/>
                  <a:pt x="1009718" y="252291"/>
                  <a:pt x="1007153" y="252322"/>
                </a:cubicBezTo>
                <a:cubicBezTo>
                  <a:pt x="969439" y="250727"/>
                  <a:pt x="931725" y="249664"/>
                  <a:pt x="893979" y="249007"/>
                </a:cubicBezTo>
                <a:cubicBezTo>
                  <a:pt x="895011" y="248976"/>
                  <a:pt x="896074" y="248851"/>
                  <a:pt x="897107" y="248819"/>
                </a:cubicBezTo>
                <a:cubicBezTo>
                  <a:pt x="915401" y="248069"/>
                  <a:pt x="933757" y="247725"/>
                  <a:pt x="952021" y="246380"/>
                </a:cubicBezTo>
                <a:cubicBezTo>
                  <a:pt x="960714" y="245755"/>
                  <a:pt x="969314" y="244316"/>
                  <a:pt x="978008" y="243753"/>
                </a:cubicBezTo>
                <a:cubicBezTo>
                  <a:pt x="982042" y="243472"/>
                  <a:pt x="986107" y="243472"/>
                  <a:pt x="990141" y="243472"/>
                </a:cubicBezTo>
                <a:cubicBezTo>
                  <a:pt x="992768" y="243472"/>
                  <a:pt x="995426" y="243472"/>
                  <a:pt x="998053" y="243472"/>
                </a:cubicBezTo>
                <a:cubicBezTo>
                  <a:pt x="999804" y="243472"/>
                  <a:pt x="1001399" y="243409"/>
                  <a:pt x="1003119" y="243378"/>
                </a:cubicBezTo>
                <a:cubicBezTo>
                  <a:pt x="1004620" y="243347"/>
                  <a:pt x="1006121" y="243347"/>
                  <a:pt x="1007622" y="243284"/>
                </a:cubicBezTo>
                <a:cubicBezTo>
                  <a:pt x="1009123" y="243222"/>
                  <a:pt x="1015284" y="243222"/>
                  <a:pt x="1016222" y="241627"/>
                </a:cubicBezTo>
                <a:cubicBezTo>
                  <a:pt x="1016723" y="240751"/>
                  <a:pt x="1017442" y="239907"/>
                  <a:pt x="1017505" y="238875"/>
                </a:cubicBezTo>
                <a:cubicBezTo>
                  <a:pt x="1018099" y="223583"/>
                  <a:pt x="1018568" y="208259"/>
                  <a:pt x="1018099" y="192936"/>
                </a:cubicBezTo>
                <a:cubicBezTo>
                  <a:pt x="1018005" y="190309"/>
                  <a:pt x="1016723" y="187807"/>
                  <a:pt x="1015847" y="185305"/>
                </a:cubicBezTo>
                <a:cubicBezTo>
                  <a:pt x="1015722" y="184961"/>
                  <a:pt x="1015409" y="184711"/>
                  <a:pt x="1015159" y="184430"/>
                </a:cubicBezTo>
                <a:cubicBezTo>
                  <a:pt x="1014096" y="183241"/>
                  <a:pt x="1011938" y="182491"/>
                  <a:pt x="1010562" y="181990"/>
                </a:cubicBezTo>
                <a:cubicBezTo>
                  <a:pt x="1009155" y="181459"/>
                  <a:pt x="1007622" y="181240"/>
                  <a:pt x="1006153" y="180802"/>
                </a:cubicBezTo>
                <a:cubicBezTo>
                  <a:pt x="1007247" y="179958"/>
                  <a:pt x="1008373" y="179207"/>
                  <a:pt x="1009186" y="177956"/>
                </a:cubicBezTo>
                <a:cubicBezTo>
                  <a:pt x="1009280" y="177800"/>
                  <a:pt x="1010437" y="175986"/>
                  <a:pt x="1010468" y="175705"/>
                </a:cubicBezTo>
                <a:cubicBezTo>
                  <a:pt x="1011313" y="161914"/>
                  <a:pt x="1011844" y="148060"/>
                  <a:pt x="1012532" y="134269"/>
                </a:cubicBezTo>
                <a:cubicBezTo>
                  <a:pt x="1012657" y="132018"/>
                  <a:pt x="1012063" y="129828"/>
                  <a:pt x="1011657" y="127639"/>
                </a:cubicBezTo>
                <a:cubicBezTo>
                  <a:pt x="1011344" y="125982"/>
                  <a:pt x="1010844" y="124387"/>
                  <a:pt x="1010374" y="122761"/>
                </a:cubicBezTo>
                <a:cubicBezTo>
                  <a:pt x="1009217" y="118789"/>
                  <a:pt x="1006935" y="119258"/>
                  <a:pt x="1003151" y="119133"/>
                </a:cubicBezTo>
                <a:cubicBezTo>
                  <a:pt x="1001650" y="119102"/>
                  <a:pt x="1000148" y="119133"/>
                  <a:pt x="998647" y="119133"/>
                </a:cubicBezTo>
                <a:cubicBezTo>
                  <a:pt x="995489" y="119133"/>
                  <a:pt x="992330" y="119165"/>
                  <a:pt x="989172" y="119227"/>
                </a:cubicBezTo>
                <a:cubicBezTo>
                  <a:pt x="978258" y="119509"/>
                  <a:pt x="967344" y="120072"/>
                  <a:pt x="956430" y="120603"/>
                </a:cubicBezTo>
                <a:cubicBezTo>
                  <a:pt x="928129" y="122010"/>
                  <a:pt x="899921" y="124387"/>
                  <a:pt x="871620" y="125669"/>
                </a:cubicBezTo>
                <a:cubicBezTo>
                  <a:pt x="850823" y="126639"/>
                  <a:pt x="829996" y="126701"/>
                  <a:pt x="809169" y="127045"/>
                </a:cubicBezTo>
                <a:cubicBezTo>
                  <a:pt x="835438" y="124856"/>
                  <a:pt x="861706" y="122636"/>
                  <a:pt x="888037" y="120885"/>
                </a:cubicBezTo>
                <a:cubicBezTo>
                  <a:pt x="908083" y="120416"/>
                  <a:pt x="928129" y="119728"/>
                  <a:pt x="948143" y="118445"/>
                </a:cubicBezTo>
                <a:cubicBezTo>
                  <a:pt x="958619" y="117789"/>
                  <a:pt x="969126" y="117195"/>
                  <a:pt x="979603" y="116381"/>
                </a:cubicBezTo>
                <a:cubicBezTo>
                  <a:pt x="981510" y="116225"/>
                  <a:pt x="983449" y="116100"/>
                  <a:pt x="985357" y="115881"/>
                </a:cubicBezTo>
                <a:cubicBezTo>
                  <a:pt x="985419" y="115881"/>
                  <a:pt x="985482" y="115787"/>
                  <a:pt x="985544" y="115787"/>
                </a:cubicBezTo>
                <a:cubicBezTo>
                  <a:pt x="985638" y="115787"/>
                  <a:pt x="985763" y="115787"/>
                  <a:pt x="985826" y="115787"/>
                </a:cubicBezTo>
                <a:cubicBezTo>
                  <a:pt x="985857" y="115787"/>
                  <a:pt x="985732" y="115693"/>
                  <a:pt x="985732" y="115693"/>
                </a:cubicBezTo>
                <a:cubicBezTo>
                  <a:pt x="986201" y="115600"/>
                  <a:pt x="986764" y="115537"/>
                  <a:pt x="986920" y="115099"/>
                </a:cubicBezTo>
                <a:cubicBezTo>
                  <a:pt x="987608" y="113067"/>
                  <a:pt x="988890" y="111096"/>
                  <a:pt x="988859" y="108939"/>
                </a:cubicBezTo>
                <a:cubicBezTo>
                  <a:pt x="988859" y="92833"/>
                  <a:pt x="987858" y="76728"/>
                  <a:pt x="986920" y="60654"/>
                </a:cubicBezTo>
                <a:cubicBezTo>
                  <a:pt x="986889" y="59998"/>
                  <a:pt x="986232" y="59529"/>
                  <a:pt x="985857" y="58997"/>
                </a:cubicBezTo>
                <a:cubicBezTo>
                  <a:pt x="985669" y="58747"/>
                  <a:pt x="985294" y="58934"/>
                  <a:pt x="984887" y="58903"/>
                </a:cubicBezTo>
                <a:cubicBezTo>
                  <a:pt x="984950" y="58841"/>
                  <a:pt x="984919" y="58747"/>
                  <a:pt x="984981" y="58715"/>
                </a:cubicBezTo>
                <a:cubicBezTo>
                  <a:pt x="985357" y="58340"/>
                  <a:pt x="985857" y="58027"/>
                  <a:pt x="985857" y="57527"/>
                </a:cubicBezTo>
                <a:cubicBezTo>
                  <a:pt x="986295" y="40452"/>
                  <a:pt x="986451" y="23284"/>
                  <a:pt x="985951" y="6209"/>
                </a:cubicBezTo>
                <a:cubicBezTo>
                  <a:pt x="985920" y="4708"/>
                  <a:pt x="984887" y="3457"/>
                  <a:pt x="984200" y="2113"/>
                </a:cubicBezTo>
                <a:cubicBezTo>
                  <a:pt x="983512" y="830"/>
                  <a:pt x="979134" y="455"/>
                  <a:pt x="978133" y="361"/>
                </a:cubicBezTo>
                <a:cubicBezTo>
                  <a:pt x="977476" y="299"/>
                  <a:pt x="976851" y="299"/>
                  <a:pt x="976194" y="268"/>
                </a:cubicBezTo>
                <a:cubicBezTo>
                  <a:pt x="974474" y="205"/>
                  <a:pt x="972910" y="111"/>
                  <a:pt x="971409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23"/>
          <p:cNvSpPr txBox="1">
            <a:spLocks noGrp="1"/>
          </p:cNvSpPr>
          <p:nvPr>
            <p:ph type="title"/>
          </p:nvPr>
        </p:nvSpPr>
        <p:spPr>
          <a:xfrm>
            <a:off x="3370600" y="2021675"/>
            <a:ext cx="60831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talk about this first.</a:t>
            </a:r>
            <a:endParaRPr dirty="0"/>
          </a:p>
        </p:txBody>
      </p:sp>
      <p:sp>
        <p:nvSpPr>
          <p:cNvPr id="1705" name="Google Shape;1705;p23"/>
          <p:cNvSpPr/>
          <p:nvPr/>
        </p:nvSpPr>
        <p:spPr>
          <a:xfrm>
            <a:off x="1693500" y="1165951"/>
            <a:ext cx="1217049" cy="10914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5"/>
                </a:solidFill>
                <a:latin typeface="Caveat Brush"/>
              </a:rPr>
              <a:t>01</a:t>
            </a:r>
          </a:p>
        </p:txBody>
      </p:sp>
      <p:sp>
        <p:nvSpPr>
          <p:cNvPr id="1706" name="Google Shape;1706;p23"/>
          <p:cNvSpPr/>
          <p:nvPr/>
        </p:nvSpPr>
        <p:spPr>
          <a:xfrm rot="4233760">
            <a:off x="9286020" y="5168205"/>
            <a:ext cx="1211452" cy="814765"/>
          </a:xfrm>
          <a:custGeom>
            <a:avLst/>
            <a:gdLst/>
            <a:ahLst/>
            <a:cxnLst/>
            <a:rect l="l" t="t" r="r" b="b"/>
            <a:pathLst>
              <a:path w="412421" h="277375" extrusionOk="0">
                <a:moveTo>
                  <a:pt x="13536" y="208952"/>
                </a:moveTo>
                <a:cubicBezTo>
                  <a:pt x="15381" y="209546"/>
                  <a:pt x="17883" y="211642"/>
                  <a:pt x="21072" y="215801"/>
                </a:cubicBezTo>
                <a:cubicBezTo>
                  <a:pt x="23606" y="219116"/>
                  <a:pt x="25169" y="229091"/>
                  <a:pt x="25857" y="239849"/>
                </a:cubicBezTo>
                <a:cubicBezTo>
                  <a:pt x="24607" y="238880"/>
                  <a:pt x="23293" y="238348"/>
                  <a:pt x="22042" y="237316"/>
                </a:cubicBezTo>
                <a:cubicBezTo>
                  <a:pt x="11847" y="228810"/>
                  <a:pt x="7719" y="217927"/>
                  <a:pt x="9814" y="211329"/>
                </a:cubicBezTo>
                <a:cubicBezTo>
                  <a:pt x="10472" y="209296"/>
                  <a:pt x="11691" y="208389"/>
                  <a:pt x="13536" y="208952"/>
                </a:cubicBezTo>
                <a:close/>
                <a:moveTo>
                  <a:pt x="188191" y="115354"/>
                </a:moveTo>
                <a:cubicBezTo>
                  <a:pt x="190349" y="115605"/>
                  <a:pt x="192225" y="116543"/>
                  <a:pt x="193477" y="118106"/>
                </a:cubicBezTo>
                <a:cubicBezTo>
                  <a:pt x="200982" y="127488"/>
                  <a:pt x="201201" y="142030"/>
                  <a:pt x="197104" y="157791"/>
                </a:cubicBezTo>
                <a:cubicBezTo>
                  <a:pt x="183719" y="148253"/>
                  <a:pt x="174682" y="136526"/>
                  <a:pt x="173744" y="126018"/>
                </a:cubicBezTo>
                <a:cubicBezTo>
                  <a:pt x="173087" y="119076"/>
                  <a:pt x="181750" y="114541"/>
                  <a:pt x="188191" y="115354"/>
                </a:cubicBezTo>
                <a:close/>
                <a:moveTo>
                  <a:pt x="406597" y="22"/>
                </a:moveTo>
                <a:cubicBezTo>
                  <a:pt x="404032" y="273"/>
                  <a:pt x="402125" y="2618"/>
                  <a:pt x="402406" y="5214"/>
                </a:cubicBezTo>
                <a:cubicBezTo>
                  <a:pt x="408629" y="67195"/>
                  <a:pt x="367162" y="136213"/>
                  <a:pt x="311216" y="163326"/>
                </a:cubicBezTo>
                <a:cubicBezTo>
                  <a:pt x="278287" y="179275"/>
                  <a:pt x="244575" y="180119"/>
                  <a:pt x="216024" y="168517"/>
                </a:cubicBezTo>
                <a:cubicBezTo>
                  <a:pt x="212084" y="166922"/>
                  <a:pt x="208706" y="164827"/>
                  <a:pt x="205172" y="162857"/>
                </a:cubicBezTo>
                <a:cubicBezTo>
                  <a:pt x="210801" y="143531"/>
                  <a:pt x="210957" y="124986"/>
                  <a:pt x="200763" y="112227"/>
                </a:cubicBezTo>
                <a:cubicBezTo>
                  <a:pt x="190256" y="99093"/>
                  <a:pt x="162705" y="107818"/>
                  <a:pt x="164425" y="126800"/>
                </a:cubicBezTo>
                <a:cubicBezTo>
                  <a:pt x="165707" y="141029"/>
                  <a:pt x="176902" y="156102"/>
                  <a:pt x="193852" y="167360"/>
                </a:cubicBezTo>
                <a:cubicBezTo>
                  <a:pt x="190130" y="177430"/>
                  <a:pt x="185377" y="187531"/>
                  <a:pt x="178716" y="197069"/>
                </a:cubicBezTo>
                <a:cubicBezTo>
                  <a:pt x="137718" y="255642"/>
                  <a:pt x="83617" y="275937"/>
                  <a:pt x="35458" y="246322"/>
                </a:cubicBezTo>
                <a:cubicBezTo>
                  <a:pt x="35020" y="231343"/>
                  <a:pt x="32925" y="215801"/>
                  <a:pt x="28516" y="210078"/>
                </a:cubicBezTo>
                <a:cubicBezTo>
                  <a:pt x="18133" y="196537"/>
                  <a:pt x="4999" y="195912"/>
                  <a:pt x="965" y="208514"/>
                </a:cubicBezTo>
                <a:cubicBezTo>
                  <a:pt x="-2413" y="219084"/>
                  <a:pt x="3185" y="233782"/>
                  <a:pt x="16100" y="244571"/>
                </a:cubicBezTo>
                <a:cubicBezTo>
                  <a:pt x="19384" y="247323"/>
                  <a:pt x="22824" y="249043"/>
                  <a:pt x="26170" y="251326"/>
                </a:cubicBezTo>
                <a:cubicBezTo>
                  <a:pt x="26170" y="259457"/>
                  <a:pt x="25763" y="267118"/>
                  <a:pt x="24607" y="271465"/>
                </a:cubicBezTo>
                <a:cubicBezTo>
                  <a:pt x="23949" y="273967"/>
                  <a:pt x="25419" y="276563"/>
                  <a:pt x="27921" y="277219"/>
                </a:cubicBezTo>
                <a:cubicBezTo>
                  <a:pt x="30423" y="277876"/>
                  <a:pt x="33019" y="276406"/>
                  <a:pt x="33675" y="273905"/>
                </a:cubicBezTo>
                <a:cubicBezTo>
                  <a:pt x="34708" y="269964"/>
                  <a:pt x="35270" y="264148"/>
                  <a:pt x="35521" y="257674"/>
                </a:cubicBezTo>
                <a:cubicBezTo>
                  <a:pt x="87057" y="285882"/>
                  <a:pt x="144066" y="262834"/>
                  <a:pt x="186315" y="202448"/>
                </a:cubicBezTo>
                <a:cubicBezTo>
                  <a:pt x="193195" y="192628"/>
                  <a:pt x="198323" y="182246"/>
                  <a:pt x="202326" y="171769"/>
                </a:cubicBezTo>
                <a:cubicBezTo>
                  <a:pt x="205704" y="173583"/>
                  <a:pt x="208800" y="175647"/>
                  <a:pt x="212490" y="177148"/>
                </a:cubicBezTo>
                <a:cubicBezTo>
                  <a:pt x="243481" y="189751"/>
                  <a:pt x="279944" y="188907"/>
                  <a:pt x="315313" y="171769"/>
                </a:cubicBezTo>
                <a:cubicBezTo>
                  <a:pt x="374699" y="142968"/>
                  <a:pt x="418386" y="70291"/>
                  <a:pt x="411756" y="4275"/>
                </a:cubicBezTo>
                <a:cubicBezTo>
                  <a:pt x="411507" y="1649"/>
                  <a:pt x="409161" y="-228"/>
                  <a:pt x="40659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24"/>
          <p:cNvSpPr/>
          <p:nvPr/>
        </p:nvSpPr>
        <p:spPr>
          <a:xfrm>
            <a:off x="4412800" y="1729625"/>
            <a:ext cx="3255979" cy="457678"/>
          </a:xfrm>
          <a:custGeom>
            <a:avLst/>
            <a:gdLst/>
            <a:ahLst/>
            <a:cxnLst/>
            <a:rect l="l" t="t" r="r" b="b"/>
            <a:pathLst>
              <a:path w="1018289" h="341551" extrusionOk="0">
                <a:moveTo>
                  <a:pt x="971409" y="80"/>
                </a:moveTo>
                <a:cubicBezTo>
                  <a:pt x="959057" y="-233"/>
                  <a:pt x="946704" y="424"/>
                  <a:pt x="934383" y="1143"/>
                </a:cubicBezTo>
                <a:cubicBezTo>
                  <a:pt x="877937" y="4458"/>
                  <a:pt x="821459" y="8023"/>
                  <a:pt x="764919" y="9149"/>
                </a:cubicBezTo>
                <a:cubicBezTo>
                  <a:pt x="649993" y="11432"/>
                  <a:pt x="535037" y="10337"/>
                  <a:pt x="420142" y="13746"/>
                </a:cubicBezTo>
                <a:cubicBezTo>
                  <a:pt x="293990" y="17467"/>
                  <a:pt x="168182" y="26630"/>
                  <a:pt x="44594" y="53211"/>
                </a:cubicBezTo>
                <a:cubicBezTo>
                  <a:pt x="42030" y="53274"/>
                  <a:pt x="40185" y="66064"/>
                  <a:pt x="40497" y="81857"/>
                </a:cubicBezTo>
                <a:cubicBezTo>
                  <a:pt x="40810" y="97618"/>
                  <a:pt x="43093" y="110346"/>
                  <a:pt x="45689" y="110283"/>
                </a:cubicBezTo>
                <a:cubicBezTo>
                  <a:pt x="60699" y="107062"/>
                  <a:pt x="75866" y="104811"/>
                  <a:pt x="90940" y="102090"/>
                </a:cubicBezTo>
                <a:cubicBezTo>
                  <a:pt x="90877" y="102684"/>
                  <a:pt x="90783" y="103247"/>
                  <a:pt x="90752" y="103841"/>
                </a:cubicBezTo>
                <a:cubicBezTo>
                  <a:pt x="90471" y="109220"/>
                  <a:pt x="90314" y="114568"/>
                  <a:pt x="90471" y="119978"/>
                </a:cubicBezTo>
                <a:cubicBezTo>
                  <a:pt x="90596" y="124543"/>
                  <a:pt x="90971" y="129109"/>
                  <a:pt x="91440" y="133675"/>
                </a:cubicBezTo>
                <a:cubicBezTo>
                  <a:pt x="91659" y="135739"/>
                  <a:pt x="92097" y="137709"/>
                  <a:pt x="92503" y="139742"/>
                </a:cubicBezTo>
                <a:cubicBezTo>
                  <a:pt x="93504" y="144777"/>
                  <a:pt x="94505" y="146309"/>
                  <a:pt x="99727" y="147654"/>
                </a:cubicBezTo>
                <a:cubicBezTo>
                  <a:pt x="101041" y="147998"/>
                  <a:pt x="102667" y="148342"/>
                  <a:pt x="104043" y="148529"/>
                </a:cubicBezTo>
                <a:cubicBezTo>
                  <a:pt x="105168" y="148686"/>
                  <a:pt x="106263" y="148811"/>
                  <a:pt x="107357" y="148905"/>
                </a:cubicBezTo>
                <a:cubicBezTo>
                  <a:pt x="85686" y="151531"/>
                  <a:pt x="64108" y="154659"/>
                  <a:pt x="42561" y="158005"/>
                </a:cubicBezTo>
                <a:cubicBezTo>
                  <a:pt x="31460" y="159725"/>
                  <a:pt x="20296" y="161194"/>
                  <a:pt x="9350" y="163665"/>
                </a:cubicBezTo>
                <a:cubicBezTo>
                  <a:pt x="8756" y="163790"/>
                  <a:pt x="8162" y="163915"/>
                  <a:pt x="7599" y="164040"/>
                </a:cubicBezTo>
                <a:cubicBezTo>
                  <a:pt x="7474" y="164072"/>
                  <a:pt x="7349" y="164103"/>
                  <a:pt x="7224" y="164134"/>
                </a:cubicBezTo>
                <a:cubicBezTo>
                  <a:pt x="5316" y="164572"/>
                  <a:pt x="3377" y="165041"/>
                  <a:pt x="1470" y="165510"/>
                </a:cubicBezTo>
                <a:cubicBezTo>
                  <a:pt x="844" y="165635"/>
                  <a:pt x="0" y="165854"/>
                  <a:pt x="0" y="165885"/>
                </a:cubicBezTo>
                <a:cubicBezTo>
                  <a:pt x="375" y="184899"/>
                  <a:pt x="782" y="203944"/>
                  <a:pt x="1188" y="222957"/>
                </a:cubicBezTo>
                <a:cubicBezTo>
                  <a:pt x="1188" y="223145"/>
                  <a:pt x="1595" y="222895"/>
                  <a:pt x="1782" y="222863"/>
                </a:cubicBezTo>
                <a:cubicBezTo>
                  <a:pt x="1970" y="222801"/>
                  <a:pt x="2064" y="222707"/>
                  <a:pt x="2158" y="222676"/>
                </a:cubicBezTo>
                <a:cubicBezTo>
                  <a:pt x="2314" y="222644"/>
                  <a:pt x="2470" y="222613"/>
                  <a:pt x="2658" y="222582"/>
                </a:cubicBezTo>
                <a:cubicBezTo>
                  <a:pt x="2877" y="222519"/>
                  <a:pt x="3127" y="222519"/>
                  <a:pt x="3346" y="222488"/>
                </a:cubicBezTo>
                <a:cubicBezTo>
                  <a:pt x="3815" y="222363"/>
                  <a:pt x="4253" y="222207"/>
                  <a:pt x="4722" y="222113"/>
                </a:cubicBezTo>
                <a:cubicBezTo>
                  <a:pt x="5316" y="221957"/>
                  <a:pt x="5910" y="221863"/>
                  <a:pt x="6473" y="221738"/>
                </a:cubicBezTo>
                <a:cubicBezTo>
                  <a:pt x="8256" y="221300"/>
                  <a:pt x="10070" y="220956"/>
                  <a:pt x="11852" y="220549"/>
                </a:cubicBezTo>
                <a:cubicBezTo>
                  <a:pt x="16949" y="219423"/>
                  <a:pt x="22016" y="218548"/>
                  <a:pt x="27207" y="217797"/>
                </a:cubicBezTo>
                <a:cubicBezTo>
                  <a:pt x="30303" y="217359"/>
                  <a:pt x="33461" y="217172"/>
                  <a:pt x="36588" y="216828"/>
                </a:cubicBezTo>
                <a:cubicBezTo>
                  <a:pt x="36463" y="233246"/>
                  <a:pt x="36682" y="249664"/>
                  <a:pt x="37183" y="266082"/>
                </a:cubicBezTo>
                <a:cubicBezTo>
                  <a:pt x="37214" y="266895"/>
                  <a:pt x="37871" y="267520"/>
                  <a:pt x="38246" y="268239"/>
                </a:cubicBezTo>
                <a:cubicBezTo>
                  <a:pt x="39434" y="270428"/>
                  <a:pt x="41561" y="271867"/>
                  <a:pt x="43812" y="272743"/>
                </a:cubicBezTo>
                <a:cubicBezTo>
                  <a:pt x="51318" y="275651"/>
                  <a:pt x="60387" y="275244"/>
                  <a:pt x="68236" y="274994"/>
                </a:cubicBezTo>
                <a:cubicBezTo>
                  <a:pt x="81277" y="274588"/>
                  <a:pt x="94161" y="272649"/>
                  <a:pt x="107139" y="271492"/>
                </a:cubicBezTo>
                <a:cubicBezTo>
                  <a:pt x="119522" y="270366"/>
                  <a:pt x="131969" y="269615"/>
                  <a:pt x="144384" y="268740"/>
                </a:cubicBezTo>
                <a:cubicBezTo>
                  <a:pt x="137066" y="269834"/>
                  <a:pt x="129686" y="270710"/>
                  <a:pt x="122399" y="271961"/>
                </a:cubicBezTo>
                <a:cubicBezTo>
                  <a:pt x="114894" y="273243"/>
                  <a:pt x="107420" y="274681"/>
                  <a:pt x="99915" y="276057"/>
                </a:cubicBezTo>
                <a:cubicBezTo>
                  <a:pt x="95943" y="276777"/>
                  <a:pt x="91909" y="277746"/>
                  <a:pt x="87906" y="278215"/>
                </a:cubicBezTo>
                <a:cubicBezTo>
                  <a:pt x="85373" y="278497"/>
                  <a:pt x="82809" y="278278"/>
                  <a:pt x="80276" y="278215"/>
                </a:cubicBezTo>
                <a:cubicBezTo>
                  <a:pt x="77399" y="278121"/>
                  <a:pt x="74459" y="277840"/>
                  <a:pt x="71582" y="278215"/>
                </a:cubicBezTo>
                <a:cubicBezTo>
                  <a:pt x="70925" y="278309"/>
                  <a:pt x="68924" y="278653"/>
                  <a:pt x="68642" y="279591"/>
                </a:cubicBezTo>
                <a:cubicBezTo>
                  <a:pt x="67548" y="283187"/>
                  <a:pt x="66016" y="286690"/>
                  <a:pt x="66016" y="290443"/>
                </a:cubicBezTo>
                <a:cubicBezTo>
                  <a:pt x="65953" y="305047"/>
                  <a:pt x="67298" y="319651"/>
                  <a:pt x="68455" y="334224"/>
                </a:cubicBezTo>
                <a:cubicBezTo>
                  <a:pt x="68549" y="335506"/>
                  <a:pt x="70144" y="337163"/>
                  <a:pt x="71207" y="337945"/>
                </a:cubicBezTo>
                <a:cubicBezTo>
                  <a:pt x="76648" y="342011"/>
                  <a:pt x="86843" y="341635"/>
                  <a:pt x="93097" y="341448"/>
                </a:cubicBezTo>
                <a:cubicBezTo>
                  <a:pt x="106638" y="341072"/>
                  <a:pt x="119960" y="338852"/>
                  <a:pt x="133376" y="337257"/>
                </a:cubicBezTo>
                <a:cubicBezTo>
                  <a:pt x="139849" y="336475"/>
                  <a:pt x="146416" y="336256"/>
                  <a:pt x="152921" y="335787"/>
                </a:cubicBezTo>
                <a:cubicBezTo>
                  <a:pt x="163647" y="335037"/>
                  <a:pt x="174436" y="334349"/>
                  <a:pt x="185163" y="333630"/>
                </a:cubicBezTo>
                <a:cubicBezTo>
                  <a:pt x="215997" y="331628"/>
                  <a:pt x="246863" y="329721"/>
                  <a:pt x="277697" y="327750"/>
                </a:cubicBezTo>
                <a:cubicBezTo>
                  <a:pt x="313817" y="325436"/>
                  <a:pt x="349842" y="322872"/>
                  <a:pt x="385962" y="320527"/>
                </a:cubicBezTo>
                <a:cubicBezTo>
                  <a:pt x="442346" y="316868"/>
                  <a:pt x="498855" y="313647"/>
                  <a:pt x="555332" y="311145"/>
                </a:cubicBezTo>
                <a:cubicBezTo>
                  <a:pt x="706127" y="304484"/>
                  <a:pt x="856984" y="303045"/>
                  <a:pt x="1007810" y="309394"/>
                </a:cubicBezTo>
                <a:cubicBezTo>
                  <a:pt x="1010374" y="309362"/>
                  <a:pt x="1012313" y="296509"/>
                  <a:pt x="1012126" y="280748"/>
                </a:cubicBezTo>
                <a:cubicBezTo>
                  <a:pt x="1011938" y="264987"/>
                  <a:pt x="1009718" y="252291"/>
                  <a:pt x="1007153" y="252322"/>
                </a:cubicBezTo>
                <a:cubicBezTo>
                  <a:pt x="969439" y="250727"/>
                  <a:pt x="931725" y="249664"/>
                  <a:pt x="893979" y="249007"/>
                </a:cubicBezTo>
                <a:cubicBezTo>
                  <a:pt x="895011" y="248976"/>
                  <a:pt x="896074" y="248851"/>
                  <a:pt x="897107" y="248819"/>
                </a:cubicBezTo>
                <a:cubicBezTo>
                  <a:pt x="915401" y="248069"/>
                  <a:pt x="933757" y="247725"/>
                  <a:pt x="952021" y="246380"/>
                </a:cubicBezTo>
                <a:cubicBezTo>
                  <a:pt x="960714" y="245755"/>
                  <a:pt x="969314" y="244316"/>
                  <a:pt x="978008" y="243753"/>
                </a:cubicBezTo>
                <a:cubicBezTo>
                  <a:pt x="982042" y="243472"/>
                  <a:pt x="986107" y="243472"/>
                  <a:pt x="990141" y="243472"/>
                </a:cubicBezTo>
                <a:cubicBezTo>
                  <a:pt x="992768" y="243472"/>
                  <a:pt x="995426" y="243472"/>
                  <a:pt x="998053" y="243472"/>
                </a:cubicBezTo>
                <a:cubicBezTo>
                  <a:pt x="999804" y="243472"/>
                  <a:pt x="1001399" y="243409"/>
                  <a:pt x="1003119" y="243378"/>
                </a:cubicBezTo>
                <a:cubicBezTo>
                  <a:pt x="1004620" y="243347"/>
                  <a:pt x="1006121" y="243347"/>
                  <a:pt x="1007622" y="243284"/>
                </a:cubicBezTo>
                <a:cubicBezTo>
                  <a:pt x="1009123" y="243222"/>
                  <a:pt x="1015284" y="243222"/>
                  <a:pt x="1016222" y="241627"/>
                </a:cubicBezTo>
                <a:cubicBezTo>
                  <a:pt x="1016723" y="240751"/>
                  <a:pt x="1017442" y="239907"/>
                  <a:pt x="1017505" y="238875"/>
                </a:cubicBezTo>
                <a:cubicBezTo>
                  <a:pt x="1018099" y="223583"/>
                  <a:pt x="1018568" y="208259"/>
                  <a:pt x="1018099" y="192936"/>
                </a:cubicBezTo>
                <a:cubicBezTo>
                  <a:pt x="1018005" y="190309"/>
                  <a:pt x="1016723" y="187807"/>
                  <a:pt x="1015847" y="185305"/>
                </a:cubicBezTo>
                <a:cubicBezTo>
                  <a:pt x="1015722" y="184961"/>
                  <a:pt x="1015409" y="184711"/>
                  <a:pt x="1015159" y="184430"/>
                </a:cubicBezTo>
                <a:cubicBezTo>
                  <a:pt x="1014096" y="183241"/>
                  <a:pt x="1011938" y="182491"/>
                  <a:pt x="1010562" y="181990"/>
                </a:cubicBezTo>
                <a:cubicBezTo>
                  <a:pt x="1009155" y="181459"/>
                  <a:pt x="1007622" y="181240"/>
                  <a:pt x="1006153" y="180802"/>
                </a:cubicBezTo>
                <a:cubicBezTo>
                  <a:pt x="1007247" y="179958"/>
                  <a:pt x="1008373" y="179207"/>
                  <a:pt x="1009186" y="177956"/>
                </a:cubicBezTo>
                <a:cubicBezTo>
                  <a:pt x="1009280" y="177800"/>
                  <a:pt x="1010437" y="175986"/>
                  <a:pt x="1010468" y="175705"/>
                </a:cubicBezTo>
                <a:cubicBezTo>
                  <a:pt x="1011313" y="161914"/>
                  <a:pt x="1011844" y="148060"/>
                  <a:pt x="1012532" y="134269"/>
                </a:cubicBezTo>
                <a:cubicBezTo>
                  <a:pt x="1012657" y="132018"/>
                  <a:pt x="1012063" y="129828"/>
                  <a:pt x="1011657" y="127639"/>
                </a:cubicBezTo>
                <a:cubicBezTo>
                  <a:pt x="1011344" y="125982"/>
                  <a:pt x="1010844" y="124387"/>
                  <a:pt x="1010374" y="122761"/>
                </a:cubicBezTo>
                <a:cubicBezTo>
                  <a:pt x="1009217" y="118789"/>
                  <a:pt x="1006935" y="119258"/>
                  <a:pt x="1003151" y="119133"/>
                </a:cubicBezTo>
                <a:cubicBezTo>
                  <a:pt x="1001650" y="119102"/>
                  <a:pt x="1000148" y="119133"/>
                  <a:pt x="998647" y="119133"/>
                </a:cubicBezTo>
                <a:cubicBezTo>
                  <a:pt x="995489" y="119133"/>
                  <a:pt x="992330" y="119165"/>
                  <a:pt x="989172" y="119227"/>
                </a:cubicBezTo>
                <a:cubicBezTo>
                  <a:pt x="978258" y="119509"/>
                  <a:pt x="967344" y="120072"/>
                  <a:pt x="956430" y="120603"/>
                </a:cubicBezTo>
                <a:cubicBezTo>
                  <a:pt x="928129" y="122010"/>
                  <a:pt x="899921" y="124387"/>
                  <a:pt x="871620" y="125669"/>
                </a:cubicBezTo>
                <a:cubicBezTo>
                  <a:pt x="850823" y="126639"/>
                  <a:pt x="829996" y="126701"/>
                  <a:pt x="809169" y="127045"/>
                </a:cubicBezTo>
                <a:cubicBezTo>
                  <a:pt x="835438" y="124856"/>
                  <a:pt x="861706" y="122636"/>
                  <a:pt x="888037" y="120885"/>
                </a:cubicBezTo>
                <a:cubicBezTo>
                  <a:pt x="908083" y="120416"/>
                  <a:pt x="928129" y="119728"/>
                  <a:pt x="948143" y="118445"/>
                </a:cubicBezTo>
                <a:cubicBezTo>
                  <a:pt x="958619" y="117789"/>
                  <a:pt x="969126" y="117195"/>
                  <a:pt x="979603" y="116381"/>
                </a:cubicBezTo>
                <a:cubicBezTo>
                  <a:pt x="981510" y="116225"/>
                  <a:pt x="983449" y="116100"/>
                  <a:pt x="985357" y="115881"/>
                </a:cubicBezTo>
                <a:cubicBezTo>
                  <a:pt x="985419" y="115881"/>
                  <a:pt x="985482" y="115787"/>
                  <a:pt x="985544" y="115787"/>
                </a:cubicBezTo>
                <a:cubicBezTo>
                  <a:pt x="985638" y="115787"/>
                  <a:pt x="985763" y="115787"/>
                  <a:pt x="985826" y="115787"/>
                </a:cubicBezTo>
                <a:cubicBezTo>
                  <a:pt x="985857" y="115787"/>
                  <a:pt x="985732" y="115693"/>
                  <a:pt x="985732" y="115693"/>
                </a:cubicBezTo>
                <a:cubicBezTo>
                  <a:pt x="986201" y="115600"/>
                  <a:pt x="986764" y="115537"/>
                  <a:pt x="986920" y="115099"/>
                </a:cubicBezTo>
                <a:cubicBezTo>
                  <a:pt x="987608" y="113067"/>
                  <a:pt x="988890" y="111096"/>
                  <a:pt x="988859" y="108939"/>
                </a:cubicBezTo>
                <a:cubicBezTo>
                  <a:pt x="988859" y="92833"/>
                  <a:pt x="987858" y="76728"/>
                  <a:pt x="986920" y="60654"/>
                </a:cubicBezTo>
                <a:cubicBezTo>
                  <a:pt x="986889" y="59998"/>
                  <a:pt x="986232" y="59529"/>
                  <a:pt x="985857" y="58997"/>
                </a:cubicBezTo>
                <a:cubicBezTo>
                  <a:pt x="985669" y="58747"/>
                  <a:pt x="985294" y="58934"/>
                  <a:pt x="984887" y="58903"/>
                </a:cubicBezTo>
                <a:cubicBezTo>
                  <a:pt x="984950" y="58841"/>
                  <a:pt x="984919" y="58747"/>
                  <a:pt x="984981" y="58715"/>
                </a:cubicBezTo>
                <a:cubicBezTo>
                  <a:pt x="985357" y="58340"/>
                  <a:pt x="985857" y="58027"/>
                  <a:pt x="985857" y="57527"/>
                </a:cubicBezTo>
                <a:cubicBezTo>
                  <a:pt x="986295" y="40452"/>
                  <a:pt x="986451" y="23284"/>
                  <a:pt x="985951" y="6209"/>
                </a:cubicBezTo>
                <a:cubicBezTo>
                  <a:pt x="985920" y="4708"/>
                  <a:pt x="984887" y="3457"/>
                  <a:pt x="984200" y="2113"/>
                </a:cubicBezTo>
                <a:cubicBezTo>
                  <a:pt x="983512" y="830"/>
                  <a:pt x="979134" y="455"/>
                  <a:pt x="978133" y="361"/>
                </a:cubicBezTo>
                <a:cubicBezTo>
                  <a:pt x="977476" y="299"/>
                  <a:pt x="976851" y="299"/>
                  <a:pt x="976194" y="268"/>
                </a:cubicBezTo>
                <a:cubicBezTo>
                  <a:pt x="974474" y="205"/>
                  <a:pt x="972910" y="111"/>
                  <a:pt x="971409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Google Shape;1712;p24"/>
          <p:cNvSpPr txBox="1">
            <a:spLocks noGrp="1"/>
          </p:cNvSpPr>
          <p:nvPr>
            <p:ph type="title"/>
          </p:nvPr>
        </p:nvSpPr>
        <p:spPr>
          <a:xfrm>
            <a:off x="2451125" y="1584050"/>
            <a:ext cx="7277100" cy="63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know?</a:t>
            </a:r>
            <a:endParaRPr/>
          </a:p>
        </p:txBody>
      </p:sp>
      <p:sp>
        <p:nvSpPr>
          <p:cNvPr id="1713" name="Google Shape;1713;p24"/>
          <p:cNvSpPr txBox="1">
            <a:spLocks noGrp="1"/>
          </p:cNvSpPr>
          <p:nvPr>
            <p:ph type="body" idx="1"/>
          </p:nvPr>
        </p:nvSpPr>
        <p:spPr>
          <a:xfrm>
            <a:off x="2451125" y="2493550"/>
            <a:ext cx="7277100" cy="270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focus on the technology professional first and foremost.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address a gap in the security market by helping you to maintain a more secure operational environment.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provide the IT security software tools that help you make faster and better security decisions with fewer resources. We call </a:t>
            </a:r>
            <a:r>
              <a:rPr lang="en-US" i="1" dirty="0"/>
              <a:t>it Security Simplified.</a:t>
            </a:r>
            <a:endParaRPr i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8" name="Google Shape;1718;p25"/>
          <p:cNvGrpSpPr/>
          <p:nvPr/>
        </p:nvGrpSpPr>
        <p:grpSpPr>
          <a:xfrm>
            <a:off x="6479786" y="685767"/>
            <a:ext cx="4459669" cy="4656028"/>
            <a:chOff x="2868009" y="3081556"/>
            <a:chExt cx="776040" cy="810209"/>
          </a:xfrm>
        </p:grpSpPr>
        <p:sp>
          <p:nvSpPr>
            <p:cNvPr id="1719" name="Google Shape;1719;p25"/>
            <p:cNvSpPr/>
            <p:nvPr/>
          </p:nvSpPr>
          <p:spPr>
            <a:xfrm>
              <a:off x="2868009" y="3095569"/>
              <a:ext cx="776020" cy="796196"/>
            </a:xfrm>
            <a:custGeom>
              <a:avLst/>
              <a:gdLst/>
              <a:ahLst/>
              <a:cxnLst/>
              <a:rect l="l" t="t" r="r" b="b"/>
              <a:pathLst>
                <a:path w="776020" h="796196" extrusionOk="0">
                  <a:moveTo>
                    <a:pt x="118654" y="10107"/>
                  </a:moveTo>
                  <a:cubicBezTo>
                    <a:pt x="167314" y="-26982"/>
                    <a:pt x="715328" y="46915"/>
                    <a:pt x="759203" y="88007"/>
                  </a:cubicBezTo>
                  <a:cubicBezTo>
                    <a:pt x="811584" y="137041"/>
                    <a:pt x="730151" y="729275"/>
                    <a:pt x="671453" y="782219"/>
                  </a:cubicBezTo>
                  <a:cubicBezTo>
                    <a:pt x="618228" y="830253"/>
                    <a:pt x="28965" y="743472"/>
                    <a:pt x="6387" y="688214"/>
                  </a:cubicBezTo>
                  <a:cubicBezTo>
                    <a:pt x="-25417" y="610378"/>
                    <a:pt x="69369" y="47697"/>
                    <a:pt x="118654" y="101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5"/>
            <p:cNvSpPr/>
            <p:nvPr/>
          </p:nvSpPr>
          <p:spPr>
            <a:xfrm>
              <a:off x="2893876" y="3111631"/>
              <a:ext cx="750173" cy="780124"/>
            </a:xfrm>
            <a:custGeom>
              <a:avLst/>
              <a:gdLst/>
              <a:ahLst/>
              <a:cxnLst/>
              <a:rect l="l" t="t" r="r" b="b"/>
              <a:pathLst>
                <a:path w="750173" h="780124" extrusionOk="0">
                  <a:moveTo>
                    <a:pt x="40031" y="38827"/>
                  </a:moveTo>
                  <a:cubicBezTo>
                    <a:pt x="83813" y="-5924"/>
                    <a:pt x="649965" y="-12741"/>
                    <a:pt x="700564" y="22284"/>
                  </a:cubicBezTo>
                  <a:cubicBezTo>
                    <a:pt x="760919" y="64064"/>
                    <a:pt x="766704" y="675029"/>
                    <a:pt x="715168" y="737292"/>
                  </a:cubicBezTo>
                  <a:cubicBezTo>
                    <a:pt x="668385" y="793770"/>
                    <a:pt x="58545" y="793707"/>
                    <a:pt x="27398" y="741170"/>
                  </a:cubicBezTo>
                  <a:cubicBezTo>
                    <a:pt x="-16446" y="667211"/>
                    <a:pt x="-4313" y="84172"/>
                    <a:pt x="40031" y="38827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5"/>
            <p:cNvSpPr/>
            <p:nvPr/>
          </p:nvSpPr>
          <p:spPr>
            <a:xfrm>
              <a:off x="2905575" y="3111634"/>
              <a:ext cx="726704" cy="181956"/>
            </a:xfrm>
            <a:custGeom>
              <a:avLst/>
              <a:gdLst/>
              <a:ahLst/>
              <a:cxnLst/>
              <a:rect l="l" t="t" r="r" b="b"/>
              <a:pathLst>
                <a:path w="726704" h="181956" extrusionOk="0">
                  <a:moveTo>
                    <a:pt x="469459" y="328"/>
                  </a:moveTo>
                  <a:cubicBezTo>
                    <a:pt x="287392" y="-2299"/>
                    <a:pt x="56040" y="10898"/>
                    <a:pt x="28677" y="38855"/>
                  </a:cubicBezTo>
                  <a:cubicBezTo>
                    <a:pt x="16262" y="51520"/>
                    <a:pt x="6849" y="108060"/>
                    <a:pt x="0" y="181957"/>
                  </a:cubicBezTo>
                  <a:lnTo>
                    <a:pt x="726704" y="171606"/>
                  </a:lnTo>
                  <a:cubicBezTo>
                    <a:pt x="718417" y="93706"/>
                    <a:pt x="706221" y="34039"/>
                    <a:pt x="689115" y="22187"/>
                  </a:cubicBezTo>
                  <a:cubicBezTo>
                    <a:pt x="670164" y="9053"/>
                    <a:pt x="578693" y="1923"/>
                    <a:pt x="469459" y="3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5"/>
            <p:cNvSpPr/>
            <p:nvPr/>
          </p:nvSpPr>
          <p:spPr>
            <a:xfrm>
              <a:off x="3268958" y="3081556"/>
              <a:ext cx="82464" cy="152487"/>
            </a:xfrm>
            <a:custGeom>
              <a:avLst/>
              <a:gdLst/>
              <a:ahLst/>
              <a:cxnLst/>
              <a:rect l="l" t="t" r="r" b="b"/>
              <a:pathLst>
                <a:path w="82464" h="152487" extrusionOk="0">
                  <a:moveTo>
                    <a:pt x="25893" y="322"/>
                  </a:moveTo>
                  <a:cubicBezTo>
                    <a:pt x="10382" y="2042"/>
                    <a:pt x="3753" y="9673"/>
                    <a:pt x="375" y="27685"/>
                  </a:cubicBezTo>
                  <a:cubicBezTo>
                    <a:pt x="219" y="28530"/>
                    <a:pt x="125" y="29812"/>
                    <a:pt x="0" y="30719"/>
                  </a:cubicBezTo>
                  <a:cubicBezTo>
                    <a:pt x="5035" y="30625"/>
                    <a:pt x="9913" y="30688"/>
                    <a:pt x="14948" y="30625"/>
                  </a:cubicBezTo>
                  <a:cubicBezTo>
                    <a:pt x="15042" y="30125"/>
                    <a:pt x="15230" y="29843"/>
                    <a:pt x="15323" y="29343"/>
                  </a:cubicBezTo>
                  <a:cubicBezTo>
                    <a:pt x="17731" y="18491"/>
                    <a:pt x="21578" y="13863"/>
                    <a:pt x="29114" y="13019"/>
                  </a:cubicBezTo>
                  <a:cubicBezTo>
                    <a:pt x="41999" y="11611"/>
                    <a:pt x="51287" y="17678"/>
                    <a:pt x="55883" y="30312"/>
                  </a:cubicBezTo>
                  <a:cubicBezTo>
                    <a:pt x="56353" y="31594"/>
                    <a:pt x="56790" y="32814"/>
                    <a:pt x="57166" y="34221"/>
                  </a:cubicBezTo>
                  <a:cubicBezTo>
                    <a:pt x="57385" y="35128"/>
                    <a:pt x="57854" y="35785"/>
                    <a:pt x="58041" y="36754"/>
                  </a:cubicBezTo>
                  <a:cubicBezTo>
                    <a:pt x="58729" y="40382"/>
                    <a:pt x="58979" y="42070"/>
                    <a:pt x="59605" y="45354"/>
                  </a:cubicBezTo>
                  <a:cubicBezTo>
                    <a:pt x="59699" y="45792"/>
                    <a:pt x="59824" y="46105"/>
                    <a:pt x="59886" y="46543"/>
                  </a:cubicBezTo>
                  <a:cubicBezTo>
                    <a:pt x="65328" y="75782"/>
                    <a:pt x="67861" y="94014"/>
                    <a:pt x="67892" y="109587"/>
                  </a:cubicBezTo>
                  <a:cubicBezTo>
                    <a:pt x="67923" y="120251"/>
                    <a:pt x="66610" y="127819"/>
                    <a:pt x="64171" y="132760"/>
                  </a:cubicBezTo>
                  <a:cubicBezTo>
                    <a:pt x="62951" y="135231"/>
                    <a:pt x="61481" y="137013"/>
                    <a:pt x="59667" y="138139"/>
                  </a:cubicBezTo>
                  <a:cubicBezTo>
                    <a:pt x="57822" y="139296"/>
                    <a:pt x="55852" y="139796"/>
                    <a:pt x="53413" y="139609"/>
                  </a:cubicBezTo>
                  <a:cubicBezTo>
                    <a:pt x="41561" y="138670"/>
                    <a:pt x="38746" y="135387"/>
                    <a:pt x="37183" y="121221"/>
                  </a:cubicBezTo>
                  <a:cubicBezTo>
                    <a:pt x="36589" y="115654"/>
                    <a:pt x="35306" y="83788"/>
                    <a:pt x="34556" y="73343"/>
                  </a:cubicBezTo>
                  <a:cubicBezTo>
                    <a:pt x="34431" y="71591"/>
                    <a:pt x="33461" y="69872"/>
                    <a:pt x="32117" y="68652"/>
                  </a:cubicBezTo>
                  <a:cubicBezTo>
                    <a:pt x="30741" y="67432"/>
                    <a:pt x="29021" y="66744"/>
                    <a:pt x="27051" y="66713"/>
                  </a:cubicBezTo>
                  <a:cubicBezTo>
                    <a:pt x="25049" y="66651"/>
                    <a:pt x="23110" y="67339"/>
                    <a:pt x="21859" y="68464"/>
                  </a:cubicBezTo>
                  <a:cubicBezTo>
                    <a:pt x="20608" y="69590"/>
                    <a:pt x="19983" y="71185"/>
                    <a:pt x="20108" y="72967"/>
                  </a:cubicBezTo>
                  <a:cubicBezTo>
                    <a:pt x="20859" y="83006"/>
                    <a:pt x="22078" y="115279"/>
                    <a:pt x="22735" y="121346"/>
                  </a:cubicBezTo>
                  <a:cubicBezTo>
                    <a:pt x="23298" y="126381"/>
                    <a:pt x="24267" y="130602"/>
                    <a:pt x="25675" y="134355"/>
                  </a:cubicBezTo>
                  <a:cubicBezTo>
                    <a:pt x="27082" y="138076"/>
                    <a:pt x="28896" y="141141"/>
                    <a:pt x="31335" y="143643"/>
                  </a:cubicBezTo>
                  <a:cubicBezTo>
                    <a:pt x="33774" y="146176"/>
                    <a:pt x="36839" y="148209"/>
                    <a:pt x="40529" y="149616"/>
                  </a:cubicBezTo>
                  <a:cubicBezTo>
                    <a:pt x="44188" y="151023"/>
                    <a:pt x="48535" y="151961"/>
                    <a:pt x="53632" y="152368"/>
                  </a:cubicBezTo>
                  <a:cubicBezTo>
                    <a:pt x="74334" y="154025"/>
                    <a:pt x="82496" y="138358"/>
                    <a:pt x="82465" y="110838"/>
                  </a:cubicBezTo>
                  <a:cubicBezTo>
                    <a:pt x="82465" y="102363"/>
                    <a:pt x="81808" y="93044"/>
                    <a:pt x="80307" y="82099"/>
                  </a:cubicBezTo>
                  <a:cubicBezTo>
                    <a:pt x="78900" y="71873"/>
                    <a:pt x="76742" y="60240"/>
                    <a:pt x="74053" y="45855"/>
                  </a:cubicBezTo>
                  <a:cubicBezTo>
                    <a:pt x="73396" y="42321"/>
                    <a:pt x="73177" y="40163"/>
                    <a:pt x="72489" y="36473"/>
                  </a:cubicBezTo>
                  <a:cubicBezTo>
                    <a:pt x="72427" y="36191"/>
                    <a:pt x="72458" y="36066"/>
                    <a:pt x="72395" y="35785"/>
                  </a:cubicBezTo>
                  <a:cubicBezTo>
                    <a:pt x="72020" y="33783"/>
                    <a:pt x="71207" y="32157"/>
                    <a:pt x="70644" y="30312"/>
                  </a:cubicBezTo>
                  <a:cubicBezTo>
                    <a:pt x="66047" y="15208"/>
                    <a:pt x="55977" y="4825"/>
                    <a:pt x="42405" y="1385"/>
                  </a:cubicBezTo>
                  <a:cubicBezTo>
                    <a:pt x="37308" y="9"/>
                    <a:pt x="31741" y="-335"/>
                    <a:pt x="25893" y="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23" name="Google Shape;1723;p25"/>
          <p:cNvPicPr preferRelativeResize="0"/>
          <p:nvPr/>
        </p:nvPicPr>
        <p:blipFill>
          <a:blip r:embed="rId3"/>
          <a:srcRect l="5781" r="5781"/>
          <a:stretch/>
        </p:blipFill>
        <p:spPr>
          <a:xfrm>
            <a:off x="690515" y="802978"/>
            <a:ext cx="5870145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24" name="Google Shape;1724;p25"/>
          <p:cNvSpPr txBox="1">
            <a:spLocks noGrp="1"/>
          </p:cNvSpPr>
          <p:nvPr>
            <p:ph type="title" idx="4294967295"/>
          </p:nvPr>
        </p:nvSpPr>
        <p:spPr>
          <a:xfrm>
            <a:off x="6669775" y="1814250"/>
            <a:ext cx="4245900" cy="334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My survey.</a:t>
            </a:r>
            <a:endParaRPr sz="6000" dirty="0"/>
          </a:p>
        </p:txBody>
      </p:sp>
      <p:sp>
        <p:nvSpPr>
          <p:cNvPr id="1725" name="Google Shape;1725;p25"/>
          <p:cNvSpPr txBox="1">
            <a:spLocks noGrp="1"/>
          </p:cNvSpPr>
          <p:nvPr>
            <p:ph type="body" idx="4294967295"/>
          </p:nvPr>
        </p:nvSpPr>
        <p:spPr>
          <a:xfrm>
            <a:off x="550225" y="53418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Visit and fill out the survey </a:t>
            </a:r>
            <a:r>
              <a:rPr lang="en-AU" dirty="0">
                <a:hlinkClick r:id="rId4"/>
              </a:rPr>
              <a:t>here</a:t>
            </a:r>
            <a:r>
              <a:rPr lang="en-AU" dirty="0"/>
              <a:t>.</a:t>
            </a:r>
            <a:endParaRPr dirty="0"/>
          </a:p>
        </p:txBody>
      </p:sp>
      <p:sp>
        <p:nvSpPr>
          <p:cNvPr id="1726" name="Google Shape;1726;p25"/>
          <p:cNvSpPr/>
          <p:nvPr/>
        </p:nvSpPr>
        <p:spPr>
          <a:xfrm>
            <a:off x="2688226" y="611874"/>
            <a:ext cx="1414029" cy="439589"/>
          </a:xfrm>
          <a:custGeom>
            <a:avLst/>
            <a:gdLst/>
            <a:ahLst/>
            <a:cxnLst/>
            <a:rect l="l" t="t" r="r" b="b"/>
            <a:pathLst>
              <a:path w="1063180" h="320868" extrusionOk="0">
                <a:moveTo>
                  <a:pt x="28420" y="25960"/>
                </a:moveTo>
                <a:cubicBezTo>
                  <a:pt x="-9889" y="15296"/>
                  <a:pt x="202888" y="12982"/>
                  <a:pt x="238194" y="8948"/>
                </a:cubicBezTo>
                <a:cubicBezTo>
                  <a:pt x="379982" y="-7251"/>
                  <a:pt x="527775" y="2381"/>
                  <a:pt x="671721" y="8104"/>
                </a:cubicBezTo>
                <a:cubicBezTo>
                  <a:pt x="765913" y="11856"/>
                  <a:pt x="883591" y="30244"/>
                  <a:pt x="976032" y="22333"/>
                </a:cubicBezTo>
                <a:cubicBezTo>
                  <a:pt x="987790" y="21332"/>
                  <a:pt x="1054275" y="13514"/>
                  <a:pt x="1063030" y="23646"/>
                </a:cubicBezTo>
                <a:cubicBezTo>
                  <a:pt x="1066095" y="27180"/>
                  <a:pt x="1021095" y="45693"/>
                  <a:pt x="1021939" y="49883"/>
                </a:cubicBezTo>
                <a:cubicBezTo>
                  <a:pt x="1023221" y="55981"/>
                  <a:pt x="1051116" y="48320"/>
                  <a:pt x="1052242" y="53699"/>
                </a:cubicBezTo>
                <a:cubicBezTo>
                  <a:pt x="1053274" y="58608"/>
                  <a:pt x="1042015" y="63768"/>
                  <a:pt x="1038794" y="66489"/>
                </a:cubicBezTo>
                <a:cubicBezTo>
                  <a:pt x="1011995" y="89318"/>
                  <a:pt x="1050021" y="68271"/>
                  <a:pt x="1058402" y="83470"/>
                </a:cubicBezTo>
                <a:cubicBezTo>
                  <a:pt x="1060373" y="87035"/>
                  <a:pt x="1035918" y="96135"/>
                  <a:pt x="1033541" y="97261"/>
                </a:cubicBezTo>
                <a:cubicBezTo>
                  <a:pt x="990041" y="117556"/>
                  <a:pt x="1045018" y="112490"/>
                  <a:pt x="1043267" y="122654"/>
                </a:cubicBezTo>
                <a:cubicBezTo>
                  <a:pt x="1042391" y="127689"/>
                  <a:pt x="1016872" y="134569"/>
                  <a:pt x="1012088" y="140479"/>
                </a:cubicBezTo>
                <a:cubicBezTo>
                  <a:pt x="1011025" y="141792"/>
                  <a:pt x="1011088" y="143638"/>
                  <a:pt x="1011275" y="145201"/>
                </a:cubicBezTo>
                <a:cubicBezTo>
                  <a:pt x="1012088" y="152144"/>
                  <a:pt x="1034229" y="159086"/>
                  <a:pt x="1033635" y="162526"/>
                </a:cubicBezTo>
                <a:cubicBezTo>
                  <a:pt x="1033259" y="164684"/>
                  <a:pt x="1000987" y="194705"/>
                  <a:pt x="1007460" y="200303"/>
                </a:cubicBezTo>
                <a:cubicBezTo>
                  <a:pt x="1015309" y="207089"/>
                  <a:pt x="1046894" y="196644"/>
                  <a:pt x="1040514" y="204462"/>
                </a:cubicBezTo>
                <a:cubicBezTo>
                  <a:pt x="1037106" y="208652"/>
                  <a:pt x="1008210" y="212530"/>
                  <a:pt x="1009742" y="219910"/>
                </a:cubicBezTo>
                <a:cubicBezTo>
                  <a:pt x="1011431" y="228073"/>
                  <a:pt x="1037544" y="220348"/>
                  <a:pt x="1039233" y="228479"/>
                </a:cubicBezTo>
                <a:cubicBezTo>
                  <a:pt x="1040108" y="232638"/>
                  <a:pt x="1003770" y="241645"/>
                  <a:pt x="1007647" y="248650"/>
                </a:cubicBezTo>
                <a:cubicBezTo>
                  <a:pt x="1012557" y="257531"/>
                  <a:pt x="1058465" y="252309"/>
                  <a:pt x="1022158" y="262566"/>
                </a:cubicBezTo>
                <a:cubicBezTo>
                  <a:pt x="1018530" y="263598"/>
                  <a:pt x="1005333" y="267663"/>
                  <a:pt x="1006365" y="272635"/>
                </a:cubicBezTo>
                <a:cubicBezTo>
                  <a:pt x="1007804" y="279578"/>
                  <a:pt x="1043767" y="274481"/>
                  <a:pt x="1038200" y="283893"/>
                </a:cubicBezTo>
                <a:cubicBezTo>
                  <a:pt x="1022564" y="310444"/>
                  <a:pt x="871551" y="294088"/>
                  <a:pt x="842061" y="295370"/>
                </a:cubicBezTo>
                <a:cubicBezTo>
                  <a:pt x="646453" y="304002"/>
                  <a:pt x="442058" y="285426"/>
                  <a:pt x="248983" y="307504"/>
                </a:cubicBezTo>
                <a:cubicBezTo>
                  <a:pt x="183280" y="315009"/>
                  <a:pt x="110134" y="326236"/>
                  <a:pt x="44588" y="317949"/>
                </a:cubicBezTo>
                <a:cubicBezTo>
                  <a:pt x="42712" y="317699"/>
                  <a:pt x="23041" y="316448"/>
                  <a:pt x="22541" y="315166"/>
                </a:cubicBezTo>
                <a:cubicBezTo>
                  <a:pt x="20790" y="310631"/>
                  <a:pt x="44619" y="304940"/>
                  <a:pt x="46996" y="303751"/>
                </a:cubicBezTo>
                <a:cubicBezTo>
                  <a:pt x="80426" y="286989"/>
                  <a:pt x="29577" y="293994"/>
                  <a:pt x="28201" y="282048"/>
                </a:cubicBezTo>
                <a:cubicBezTo>
                  <a:pt x="26794" y="269977"/>
                  <a:pt x="77893" y="266318"/>
                  <a:pt x="83053" y="257562"/>
                </a:cubicBezTo>
                <a:cubicBezTo>
                  <a:pt x="84366" y="255342"/>
                  <a:pt x="31798" y="236547"/>
                  <a:pt x="33955" y="232044"/>
                </a:cubicBezTo>
                <a:cubicBezTo>
                  <a:pt x="35456" y="228917"/>
                  <a:pt x="79613" y="219598"/>
                  <a:pt x="73827" y="212905"/>
                </a:cubicBezTo>
                <a:cubicBezTo>
                  <a:pt x="71138" y="209810"/>
                  <a:pt x="17006" y="210591"/>
                  <a:pt x="28201" y="199896"/>
                </a:cubicBezTo>
                <a:cubicBezTo>
                  <a:pt x="32955" y="195362"/>
                  <a:pt x="57285" y="194330"/>
                  <a:pt x="58566" y="186824"/>
                </a:cubicBezTo>
                <a:cubicBezTo>
                  <a:pt x="60380" y="176254"/>
                  <a:pt x="650" y="172064"/>
                  <a:pt x="7124" y="158586"/>
                </a:cubicBezTo>
                <a:cubicBezTo>
                  <a:pt x="12596" y="147203"/>
                  <a:pt x="47715" y="151706"/>
                  <a:pt x="49748" y="139791"/>
                </a:cubicBezTo>
                <a:cubicBezTo>
                  <a:pt x="51436" y="129846"/>
                  <a:pt x="10220" y="124624"/>
                  <a:pt x="34112" y="116055"/>
                </a:cubicBezTo>
                <a:cubicBezTo>
                  <a:pt x="35707" y="115492"/>
                  <a:pt x="55908" y="112178"/>
                  <a:pt x="52656" y="106330"/>
                </a:cubicBezTo>
                <a:cubicBezTo>
                  <a:pt x="49153" y="99950"/>
                  <a:pt x="2120" y="91538"/>
                  <a:pt x="19695" y="85252"/>
                </a:cubicBezTo>
                <a:cubicBezTo>
                  <a:pt x="85430" y="61767"/>
                  <a:pt x="12784" y="77278"/>
                  <a:pt x="901" y="63549"/>
                </a:cubicBezTo>
                <a:cubicBezTo>
                  <a:pt x="-5854" y="55763"/>
                  <a:pt x="27482" y="59640"/>
                  <a:pt x="31297" y="50478"/>
                </a:cubicBezTo>
                <a:cubicBezTo>
                  <a:pt x="37333" y="35936"/>
                  <a:pt x="34831" y="27743"/>
                  <a:pt x="28420" y="259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7" name="Google Shape;1727;p25"/>
          <p:cNvGrpSpPr/>
          <p:nvPr/>
        </p:nvGrpSpPr>
        <p:grpSpPr>
          <a:xfrm rot="10800000" flipH="1">
            <a:off x="-1373021" y="-793606"/>
            <a:ext cx="3912879" cy="3328149"/>
            <a:chOff x="2242291" y="1874738"/>
            <a:chExt cx="1295827" cy="1102182"/>
          </a:xfrm>
        </p:grpSpPr>
        <p:sp>
          <p:nvSpPr>
            <p:cNvPr id="1728" name="Google Shape;1728;p25"/>
            <p:cNvSpPr/>
            <p:nvPr/>
          </p:nvSpPr>
          <p:spPr>
            <a:xfrm>
              <a:off x="2873802" y="2409775"/>
              <a:ext cx="612091" cy="168619"/>
            </a:xfrm>
            <a:custGeom>
              <a:avLst/>
              <a:gdLst/>
              <a:ahLst/>
              <a:cxnLst/>
              <a:rect l="l" t="t" r="r" b="b"/>
              <a:pathLst>
                <a:path w="612091" h="168619" extrusionOk="0">
                  <a:moveTo>
                    <a:pt x="0" y="168620"/>
                  </a:moveTo>
                  <a:cubicBezTo>
                    <a:pt x="0" y="168620"/>
                    <a:pt x="64577" y="133251"/>
                    <a:pt x="121493" y="114081"/>
                  </a:cubicBezTo>
                  <a:cubicBezTo>
                    <a:pt x="164742" y="99508"/>
                    <a:pt x="231039" y="80776"/>
                    <a:pt x="333143" y="68955"/>
                  </a:cubicBezTo>
                  <a:cubicBezTo>
                    <a:pt x="431651" y="57541"/>
                    <a:pt x="612091" y="0"/>
                    <a:pt x="612091" y="0"/>
                  </a:cubicBezTo>
                  <a:cubicBezTo>
                    <a:pt x="612091" y="0"/>
                    <a:pt x="549641" y="108233"/>
                    <a:pt x="428711" y="137129"/>
                  </a:cubicBezTo>
                  <a:cubicBezTo>
                    <a:pt x="307781" y="166024"/>
                    <a:pt x="253461" y="156142"/>
                    <a:pt x="210243" y="155923"/>
                  </a:cubicBezTo>
                  <a:cubicBezTo>
                    <a:pt x="166962" y="155673"/>
                    <a:pt x="0" y="168620"/>
                    <a:pt x="0" y="16862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5"/>
            <p:cNvSpPr/>
            <p:nvPr/>
          </p:nvSpPr>
          <p:spPr>
            <a:xfrm>
              <a:off x="2566658" y="2023469"/>
              <a:ext cx="317182" cy="554925"/>
            </a:xfrm>
            <a:custGeom>
              <a:avLst/>
              <a:gdLst/>
              <a:ahLst/>
              <a:cxnLst/>
              <a:rect l="l" t="t" r="r" b="b"/>
              <a:pathLst>
                <a:path w="317182" h="554925" extrusionOk="0">
                  <a:moveTo>
                    <a:pt x="317183" y="554926"/>
                  </a:moveTo>
                  <a:cubicBezTo>
                    <a:pt x="317183" y="554926"/>
                    <a:pt x="297200" y="484063"/>
                    <a:pt x="270994" y="430024"/>
                  </a:cubicBezTo>
                  <a:cubicBezTo>
                    <a:pt x="251105" y="388933"/>
                    <a:pt x="218018" y="328546"/>
                    <a:pt x="154942" y="247363"/>
                  </a:cubicBezTo>
                  <a:cubicBezTo>
                    <a:pt x="94055" y="169058"/>
                    <a:pt x="8745" y="0"/>
                    <a:pt x="8745" y="0"/>
                  </a:cubicBezTo>
                  <a:cubicBezTo>
                    <a:pt x="8745" y="0"/>
                    <a:pt x="-24748" y="120398"/>
                    <a:pt x="39360" y="226943"/>
                  </a:cubicBezTo>
                  <a:cubicBezTo>
                    <a:pt x="103468" y="333487"/>
                    <a:pt x="148563" y="365322"/>
                    <a:pt x="178991" y="396000"/>
                  </a:cubicBezTo>
                  <a:cubicBezTo>
                    <a:pt x="209450" y="426710"/>
                    <a:pt x="317183" y="554926"/>
                    <a:pt x="317183" y="55492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5"/>
            <p:cNvSpPr/>
            <p:nvPr/>
          </p:nvSpPr>
          <p:spPr>
            <a:xfrm>
              <a:off x="2910453" y="2241999"/>
              <a:ext cx="491286" cy="250084"/>
            </a:xfrm>
            <a:custGeom>
              <a:avLst/>
              <a:gdLst/>
              <a:ahLst/>
              <a:cxnLst/>
              <a:rect l="l" t="t" r="r" b="b"/>
              <a:pathLst>
                <a:path w="491286" h="250084" extrusionOk="0">
                  <a:moveTo>
                    <a:pt x="0" y="250084"/>
                  </a:moveTo>
                  <a:cubicBezTo>
                    <a:pt x="0" y="250084"/>
                    <a:pt x="187071" y="124933"/>
                    <a:pt x="263938" y="105950"/>
                  </a:cubicBezTo>
                  <a:cubicBezTo>
                    <a:pt x="371201" y="79463"/>
                    <a:pt x="491287" y="0"/>
                    <a:pt x="491287" y="0"/>
                  </a:cubicBezTo>
                  <a:cubicBezTo>
                    <a:pt x="491287" y="0"/>
                    <a:pt x="425021" y="105950"/>
                    <a:pt x="292708" y="155454"/>
                  </a:cubicBezTo>
                  <a:cubicBezTo>
                    <a:pt x="240890" y="174812"/>
                    <a:pt x="0" y="250084"/>
                    <a:pt x="0" y="25008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5"/>
            <p:cNvSpPr/>
            <p:nvPr/>
          </p:nvSpPr>
          <p:spPr>
            <a:xfrm>
              <a:off x="2725238" y="1979062"/>
              <a:ext cx="173113" cy="525811"/>
            </a:xfrm>
            <a:custGeom>
              <a:avLst/>
              <a:gdLst/>
              <a:ahLst/>
              <a:cxnLst/>
              <a:rect l="l" t="t" r="r" b="b"/>
              <a:pathLst>
                <a:path w="173113" h="525811" extrusionOk="0">
                  <a:moveTo>
                    <a:pt x="173113" y="525811"/>
                  </a:moveTo>
                  <a:cubicBezTo>
                    <a:pt x="173113" y="525811"/>
                    <a:pt x="131396" y="304654"/>
                    <a:pt x="91086" y="236481"/>
                  </a:cubicBezTo>
                  <a:cubicBezTo>
                    <a:pt x="34827" y="141382"/>
                    <a:pt x="7433" y="0"/>
                    <a:pt x="7433" y="0"/>
                  </a:cubicBezTo>
                  <a:cubicBezTo>
                    <a:pt x="7433" y="0"/>
                    <a:pt x="-21776" y="121524"/>
                    <a:pt x="35609" y="250616"/>
                  </a:cubicBezTo>
                  <a:cubicBezTo>
                    <a:pt x="58063" y="301183"/>
                    <a:pt x="173113" y="525811"/>
                    <a:pt x="173113" y="52581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5"/>
            <p:cNvSpPr/>
            <p:nvPr/>
          </p:nvSpPr>
          <p:spPr>
            <a:xfrm>
              <a:off x="2925464" y="2090079"/>
              <a:ext cx="451539" cy="368324"/>
            </a:xfrm>
            <a:custGeom>
              <a:avLst/>
              <a:gdLst/>
              <a:ahLst/>
              <a:cxnLst/>
              <a:rect l="l" t="t" r="r" b="b"/>
              <a:pathLst>
                <a:path w="451539" h="368324" extrusionOk="0">
                  <a:moveTo>
                    <a:pt x="0" y="368324"/>
                  </a:moveTo>
                  <a:cubicBezTo>
                    <a:pt x="0" y="368324"/>
                    <a:pt x="98977" y="220344"/>
                    <a:pt x="174812" y="178721"/>
                  </a:cubicBezTo>
                  <a:cubicBezTo>
                    <a:pt x="250647" y="137098"/>
                    <a:pt x="451540" y="0"/>
                    <a:pt x="451540" y="0"/>
                  </a:cubicBezTo>
                  <a:cubicBezTo>
                    <a:pt x="451540" y="0"/>
                    <a:pt x="315224" y="164711"/>
                    <a:pt x="264688" y="205990"/>
                  </a:cubicBezTo>
                  <a:cubicBezTo>
                    <a:pt x="214152" y="247270"/>
                    <a:pt x="0" y="368324"/>
                    <a:pt x="0" y="36832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5"/>
            <p:cNvSpPr/>
            <p:nvPr/>
          </p:nvSpPr>
          <p:spPr>
            <a:xfrm>
              <a:off x="2852804" y="1874738"/>
              <a:ext cx="91124" cy="580318"/>
            </a:xfrm>
            <a:custGeom>
              <a:avLst/>
              <a:gdLst/>
              <a:ahLst/>
              <a:cxnLst/>
              <a:rect l="l" t="t" r="r" b="b"/>
              <a:pathLst>
                <a:path w="91124" h="580318" extrusionOk="0">
                  <a:moveTo>
                    <a:pt x="70127" y="580319"/>
                  </a:moveTo>
                  <a:cubicBezTo>
                    <a:pt x="70127" y="580319"/>
                    <a:pt x="106653" y="406070"/>
                    <a:pt x="83355" y="322761"/>
                  </a:cubicBezTo>
                  <a:cubicBezTo>
                    <a:pt x="60057" y="239451"/>
                    <a:pt x="17496" y="0"/>
                    <a:pt x="17496" y="0"/>
                  </a:cubicBezTo>
                  <a:cubicBezTo>
                    <a:pt x="17496" y="0"/>
                    <a:pt x="-4895" y="212620"/>
                    <a:pt x="984" y="277635"/>
                  </a:cubicBezTo>
                  <a:cubicBezTo>
                    <a:pt x="6832" y="342619"/>
                    <a:pt x="70127" y="580319"/>
                    <a:pt x="70127" y="58031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5"/>
            <p:cNvSpPr/>
            <p:nvPr/>
          </p:nvSpPr>
          <p:spPr>
            <a:xfrm>
              <a:off x="2696103" y="2406652"/>
              <a:ext cx="249452" cy="570268"/>
            </a:xfrm>
            <a:custGeom>
              <a:avLst/>
              <a:gdLst/>
              <a:ahLst/>
              <a:cxnLst/>
              <a:rect l="l" t="t" r="r" b="b"/>
              <a:pathLst>
                <a:path w="249452" h="570268" extrusionOk="0">
                  <a:moveTo>
                    <a:pt x="244183" y="340"/>
                  </a:moveTo>
                  <a:cubicBezTo>
                    <a:pt x="240493" y="-817"/>
                    <a:pt x="237085" y="1059"/>
                    <a:pt x="235928" y="4749"/>
                  </a:cubicBezTo>
                  <a:cubicBezTo>
                    <a:pt x="235333" y="6626"/>
                    <a:pt x="226264" y="32769"/>
                    <a:pt x="222699" y="42776"/>
                  </a:cubicBezTo>
                  <a:cubicBezTo>
                    <a:pt x="212536" y="71328"/>
                    <a:pt x="201497" y="99848"/>
                    <a:pt x="189645" y="126555"/>
                  </a:cubicBezTo>
                  <a:cubicBezTo>
                    <a:pt x="183734" y="139845"/>
                    <a:pt x="169662" y="172431"/>
                    <a:pt x="169255" y="173401"/>
                  </a:cubicBezTo>
                  <a:cubicBezTo>
                    <a:pt x="147365" y="224750"/>
                    <a:pt x="130822" y="259868"/>
                    <a:pt x="94296" y="328792"/>
                  </a:cubicBezTo>
                  <a:cubicBezTo>
                    <a:pt x="87228" y="342114"/>
                    <a:pt x="57707" y="395902"/>
                    <a:pt x="54079" y="402626"/>
                  </a:cubicBezTo>
                  <a:cubicBezTo>
                    <a:pt x="41321" y="426174"/>
                    <a:pt x="34128" y="441403"/>
                    <a:pt x="27623" y="456633"/>
                  </a:cubicBezTo>
                  <a:cubicBezTo>
                    <a:pt x="14770" y="486748"/>
                    <a:pt x="6765" y="516394"/>
                    <a:pt x="72" y="562458"/>
                  </a:cubicBezTo>
                  <a:cubicBezTo>
                    <a:pt x="-490" y="566273"/>
                    <a:pt x="2293" y="569620"/>
                    <a:pt x="6139" y="570183"/>
                  </a:cubicBezTo>
                  <a:cubicBezTo>
                    <a:pt x="9986" y="570746"/>
                    <a:pt x="13301" y="568494"/>
                    <a:pt x="13863" y="564679"/>
                  </a:cubicBezTo>
                  <a:cubicBezTo>
                    <a:pt x="20399" y="519741"/>
                    <a:pt x="27999" y="491064"/>
                    <a:pt x="40320" y="462168"/>
                  </a:cubicBezTo>
                  <a:cubicBezTo>
                    <a:pt x="46606" y="447439"/>
                    <a:pt x="54205" y="432428"/>
                    <a:pt x="66776" y="409256"/>
                  </a:cubicBezTo>
                  <a:cubicBezTo>
                    <a:pt x="70404" y="402532"/>
                    <a:pt x="99362" y="348806"/>
                    <a:pt x="106460" y="335422"/>
                  </a:cubicBezTo>
                  <a:cubicBezTo>
                    <a:pt x="143143" y="266123"/>
                    <a:pt x="160468" y="230597"/>
                    <a:pt x="182515" y="178904"/>
                  </a:cubicBezTo>
                  <a:cubicBezTo>
                    <a:pt x="182921" y="177935"/>
                    <a:pt x="196493" y="145256"/>
                    <a:pt x="202341" y="132059"/>
                  </a:cubicBezTo>
                  <a:cubicBezTo>
                    <a:pt x="214350" y="105008"/>
                    <a:pt x="225670" y="76582"/>
                    <a:pt x="235959" y="47749"/>
                  </a:cubicBezTo>
                  <a:cubicBezTo>
                    <a:pt x="239555" y="37648"/>
                    <a:pt x="248593" y="11129"/>
                    <a:pt x="249187" y="9159"/>
                  </a:cubicBezTo>
                  <a:cubicBezTo>
                    <a:pt x="250282" y="5437"/>
                    <a:pt x="247874" y="1497"/>
                    <a:pt x="244183" y="340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5"/>
            <p:cNvSpPr/>
            <p:nvPr/>
          </p:nvSpPr>
          <p:spPr>
            <a:xfrm>
              <a:off x="2852787" y="2608072"/>
              <a:ext cx="685331" cy="98135"/>
            </a:xfrm>
            <a:custGeom>
              <a:avLst/>
              <a:gdLst/>
              <a:ahLst/>
              <a:cxnLst/>
              <a:rect l="l" t="t" r="r" b="b"/>
              <a:pathLst>
                <a:path w="685331" h="98135" extrusionOk="0">
                  <a:moveTo>
                    <a:pt x="0" y="18138"/>
                  </a:moveTo>
                  <a:lnTo>
                    <a:pt x="357911" y="17231"/>
                  </a:lnTo>
                  <a:lnTo>
                    <a:pt x="685331" y="0"/>
                  </a:lnTo>
                  <a:cubicBezTo>
                    <a:pt x="685331" y="0"/>
                    <a:pt x="625288" y="102729"/>
                    <a:pt x="489629" y="97976"/>
                  </a:cubicBezTo>
                  <a:cubicBezTo>
                    <a:pt x="353970" y="93254"/>
                    <a:pt x="254525" y="68236"/>
                    <a:pt x="208211" y="55852"/>
                  </a:cubicBezTo>
                  <a:cubicBezTo>
                    <a:pt x="161896" y="43468"/>
                    <a:pt x="0" y="18138"/>
                    <a:pt x="0" y="18138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5"/>
            <p:cNvSpPr/>
            <p:nvPr/>
          </p:nvSpPr>
          <p:spPr>
            <a:xfrm>
              <a:off x="2423030" y="2090079"/>
              <a:ext cx="429757" cy="541666"/>
            </a:xfrm>
            <a:custGeom>
              <a:avLst/>
              <a:gdLst/>
              <a:ahLst/>
              <a:cxnLst/>
              <a:rect l="l" t="t" r="r" b="b"/>
              <a:pathLst>
                <a:path w="429757" h="541666" extrusionOk="0">
                  <a:moveTo>
                    <a:pt x="429757" y="541666"/>
                  </a:moveTo>
                  <a:lnTo>
                    <a:pt x="203690" y="264219"/>
                  </a:lnTo>
                  <a:lnTo>
                    <a:pt x="9552" y="0"/>
                  </a:lnTo>
                  <a:cubicBezTo>
                    <a:pt x="9552" y="0"/>
                    <a:pt x="-31852" y="111548"/>
                    <a:pt x="57743" y="213496"/>
                  </a:cubicBezTo>
                  <a:cubicBezTo>
                    <a:pt x="147369" y="315443"/>
                    <a:pt x="229740" y="376549"/>
                    <a:pt x="268643" y="404506"/>
                  </a:cubicBezTo>
                  <a:cubicBezTo>
                    <a:pt x="307577" y="432464"/>
                    <a:pt x="429757" y="541666"/>
                    <a:pt x="429757" y="54166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5"/>
            <p:cNvSpPr/>
            <p:nvPr/>
          </p:nvSpPr>
          <p:spPr>
            <a:xfrm>
              <a:off x="2796528" y="2701561"/>
              <a:ext cx="654340" cy="192995"/>
            </a:xfrm>
            <a:custGeom>
              <a:avLst/>
              <a:gdLst/>
              <a:ahLst/>
              <a:cxnLst/>
              <a:rect l="l" t="t" r="r" b="b"/>
              <a:pathLst>
                <a:path w="654340" h="192995" extrusionOk="0">
                  <a:moveTo>
                    <a:pt x="0" y="37291"/>
                  </a:moveTo>
                  <a:cubicBezTo>
                    <a:pt x="0" y="37291"/>
                    <a:pt x="180660" y="-13026"/>
                    <a:pt x="277760" y="3236"/>
                  </a:cubicBezTo>
                  <a:cubicBezTo>
                    <a:pt x="605180" y="58088"/>
                    <a:pt x="654340" y="192996"/>
                    <a:pt x="654340" y="192996"/>
                  </a:cubicBezTo>
                  <a:cubicBezTo>
                    <a:pt x="654340" y="192996"/>
                    <a:pt x="454167" y="125323"/>
                    <a:pt x="354690" y="86045"/>
                  </a:cubicBezTo>
                  <a:cubicBezTo>
                    <a:pt x="260185" y="48706"/>
                    <a:pt x="0" y="37291"/>
                    <a:pt x="0" y="37291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5"/>
            <p:cNvSpPr/>
            <p:nvPr/>
          </p:nvSpPr>
          <p:spPr>
            <a:xfrm>
              <a:off x="2242291" y="2352632"/>
              <a:ext cx="569498" cy="366394"/>
            </a:xfrm>
            <a:custGeom>
              <a:avLst/>
              <a:gdLst/>
              <a:ahLst/>
              <a:cxnLst/>
              <a:rect l="l" t="t" r="r" b="b"/>
              <a:pathLst>
                <a:path w="569498" h="366394" extrusionOk="0">
                  <a:moveTo>
                    <a:pt x="569499" y="366394"/>
                  </a:moveTo>
                  <a:cubicBezTo>
                    <a:pt x="569499" y="366394"/>
                    <a:pt x="478840" y="202215"/>
                    <a:pt x="399221" y="144330"/>
                  </a:cubicBezTo>
                  <a:cubicBezTo>
                    <a:pt x="130718" y="-50934"/>
                    <a:pt x="0" y="8515"/>
                    <a:pt x="0" y="8515"/>
                  </a:cubicBezTo>
                  <a:cubicBezTo>
                    <a:pt x="0" y="8515"/>
                    <a:pt x="188509" y="103958"/>
                    <a:pt x="286235" y="147457"/>
                  </a:cubicBezTo>
                  <a:cubicBezTo>
                    <a:pt x="379082" y="188768"/>
                    <a:pt x="569499" y="366394"/>
                    <a:pt x="569499" y="366394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2752153" y="2806300"/>
              <a:ext cx="452227" cy="153521"/>
            </a:xfrm>
            <a:custGeom>
              <a:avLst/>
              <a:gdLst/>
              <a:ahLst/>
              <a:cxnLst/>
              <a:rect l="l" t="t" r="r" b="b"/>
              <a:pathLst>
                <a:path w="452227" h="153521" extrusionOk="0">
                  <a:moveTo>
                    <a:pt x="0" y="14642"/>
                  </a:moveTo>
                  <a:cubicBezTo>
                    <a:pt x="0" y="14642"/>
                    <a:pt x="157706" y="-22071"/>
                    <a:pt x="270505" y="20772"/>
                  </a:cubicBezTo>
                  <a:cubicBezTo>
                    <a:pt x="383304" y="63614"/>
                    <a:pt x="452228" y="153522"/>
                    <a:pt x="452228" y="153522"/>
                  </a:cubicBezTo>
                  <a:cubicBezTo>
                    <a:pt x="452228" y="153522"/>
                    <a:pt x="321385" y="106113"/>
                    <a:pt x="232572" y="62270"/>
                  </a:cubicBezTo>
                  <a:cubicBezTo>
                    <a:pt x="126528" y="9920"/>
                    <a:pt x="0" y="14642"/>
                    <a:pt x="0" y="14642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5"/>
            <p:cNvSpPr/>
            <p:nvPr/>
          </p:nvSpPr>
          <p:spPr>
            <a:xfrm>
              <a:off x="2358717" y="2543533"/>
              <a:ext cx="415889" cy="227185"/>
            </a:xfrm>
            <a:custGeom>
              <a:avLst/>
              <a:gdLst/>
              <a:ahLst/>
              <a:cxnLst/>
              <a:rect l="l" t="t" r="r" b="b"/>
              <a:pathLst>
                <a:path w="415889" h="227185" extrusionOk="0">
                  <a:moveTo>
                    <a:pt x="415889" y="227186"/>
                  </a:moveTo>
                  <a:cubicBezTo>
                    <a:pt x="415889" y="227186"/>
                    <a:pt x="331642" y="88900"/>
                    <a:pt x="222033" y="38427"/>
                  </a:cubicBezTo>
                  <a:cubicBezTo>
                    <a:pt x="112424" y="-12047"/>
                    <a:pt x="0" y="1713"/>
                    <a:pt x="0" y="1713"/>
                  </a:cubicBezTo>
                  <a:cubicBezTo>
                    <a:pt x="0" y="1713"/>
                    <a:pt x="125495" y="61881"/>
                    <a:pt x="218968" y="94560"/>
                  </a:cubicBezTo>
                  <a:cubicBezTo>
                    <a:pt x="330641" y="133588"/>
                    <a:pt x="415889" y="227186"/>
                    <a:pt x="415889" y="227186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5"/>
            <p:cNvSpPr/>
            <p:nvPr/>
          </p:nvSpPr>
          <p:spPr>
            <a:xfrm>
              <a:off x="2929397" y="1874738"/>
              <a:ext cx="251311" cy="569744"/>
            </a:xfrm>
            <a:custGeom>
              <a:avLst/>
              <a:gdLst/>
              <a:ahLst/>
              <a:cxnLst/>
              <a:rect l="l" t="t" r="r" b="b"/>
              <a:pathLst>
                <a:path w="251311" h="569744" extrusionOk="0">
                  <a:moveTo>
                    <a:pt x="570" y="564089"/>
                  </a:moveTo>
                  <a:cubicBezTo>
                    <a:pt x="33000" y="600990"/>
                    <a:pt x="49730" y="447193"/>
                    <a:pt x="89978" y="396063"/>
                  </a:cubicBezTo>
                  <a:cubicBezTo>
                    <a:pt x="130225" y="344933"/>
                    <a:pt x="187078" y="239295"/>
                    <a:pt x="198680" y="195670"/>
                  </a:cubicBezTo>
                  <a:cubicBezTo>
                    <a:pt x="210282" y="152046"/>
                    <a:pt x="251311" y="0"/>
                    <a:pt x="251311" y="0"/>
                  </a:cubicBezTo>
                  <a:cubicBezTo>
                    <a:pt x="251311" y="0"/>
                    <a:pt x="170441" y="73427"/>
                    <a:pt x="129787" y="147855"/>
                  </a:cubicBezTo>
                  <a:cubicBezTo>
                    <a:pt x="20710" y="347560"/>
                    <a:pt x="-4308" y="558553"/>
                    <a:pt x="570" y="564089"/>
                  </a:cubicBezTo>
                  <a:close/>
                </a:path>
              </a:pathLst>
            </a:custGeom>
            <a:solidFill>
              <a:srgbClr val="ACAF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5"/>
            <p:cNvSpPr/>
            <p:nvPr/>
          </p:nvSpPr>
          <p:spPr>
            <a:xfrm>
              <a:off x="2939661" y="1937278"/>
              <a:ext cx="214406" cy="468744"/>
            </a:xfrm>
            <a:custGeom>
              <a:avLst/>
              <a:gdLst/>
              <a:ahLst/>
              <a:cxnLst/>
              <a:rect l="l" t="t" r="r" b="b"/>
              <a:pathLst>
                <a:path w="214406" h="468744" extrusionOk="0">
                  <a:moveTo>
                    <a:pt x="214027" y="67"/>
                  </a:moveTo>
                  <a:cubicBezTo>
                    <a:pt x="213683" y="-89"/>
                    <a:pt x="213308" y="36"/>
                    <a:pt x="213151" y="349"/>
                  </a:cubicBezTo>
                  <a:cubicBezTo>
                    <a:pt x="202926" y="20801"/>
                    <a:pt x="192137" y="41972"/>
                    <a:pt x="178752" y="67865"/>
                  </a:cubicBezTo>
                  <a:cubicBezTo>
                    <a:pt x="174999" y="75121"/>
                    <a:pt x="153797" y="115993"/>
                    <a:pt x="153828" y="115962"/>
                  </a:cubicBezTo>
                  <a:cubicBezTo>
                    <a:pt x="107107" y="205995"/>
                    <a:pt x="83403" y="253153"/>
                    <a:pt x="58354" y="308286"/>
                  </a:cubicBezTo>
                  <a:cubicBezTo>
                    <a:pt x="54820" y="316073"/>
                    <a:pt x="38121" y="350942"/>
                    <a:pt x="34212" y="359291"/>
                  </a:cubicBezTo>
                  <a:cubicBezTo>
                    <a:pt x="28489" y="371644"/>
                    <a:pt x="23704" y="382527"/>
                    <a:pt x="19451" y="392909"/>
                  </a:cubicBezTo>
                  <a:cubicBezTo>
                    <a:pt x="6817" y="423900"/>
                    <a:pt x="0" y="448730"/>
                    <a:pt x="0" y="468056"/>
                  </a:cubicBezTo>
                  <a:cubicBezTo>
                    <a:pt x="0" y="468432"/>
                    <a:pt x="313" y="468744"/>
                    <a:pt x="688" y="468744"/>
                  </a:cubicBezTo>
                  <a:cubicBezTo>
                    <a:pt x="1063" y="468744"/>
                    <a:pt x="1376" y="468432"/>
                    <a:pt x="1376" y="468056"/>
                  </a:cubicBezTo>
                  <a:cubicBezTo>
                    <a:pt x="1376" y="448949"/>
                    <a:pt x="8162" y="424244"/>
                    <a:pt x="20734" y="393378"/>
                  </a:cubicBezTo>
                  <a:cubicBezTo>
                    <a:pt x="24955" y="383027"/>
                    <a:pt x="29771" y="372207"/>
                    <a:pt x="35494" y="359854"/>
                  </a:cubicBezTo>
                  <a:cubicBezTo>
                    <a:pt x="39372" y="351505"/>
                    <a:pt x="56071" y="316667"/>
                    <a:pt x="59636" y="308849"/>
                  </a:cubicBezTo>
                  <a:cubicBezTo>
                    <a:pt x="84685" y="253748"/>
                    <a:pt x="108296" y="206558"/>
                    <a:pt x="155016" y="116525"/>
                  </a:cubicBezTo>
                  <a:cubicBezTo>
                    <a:pt x="154985" y="116588"/>
                    <a:pt x="176188" y="75809"/>
                    <a:pt x="179940" y="68553"/>
                  </a:cubicBezTo>
                  <a:cubicBezTo>
                    <a:pt x="193325" y="42660"/>
                    <a:pt x="204114" y="21364"/>
                    <a:pt x="214340" y="943"/>
                  </a:cubicBezTo>
                  <a:cubicBezTo>
                    <a:pt x="214496" y="599"/>
                    <a:pt x="214371" y="224"/>
                    <a:pt x="214027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5"/>
            <p:cNvSpPr/>
            <p:nvPr/>
          </p:nvSpPr>
          <p:spPr>
            <a:xfrm>
              <a:off x="2875541" y="1949426"/>
              <a:ext cx="49609" cy="481520"/>
            </a:xfrm>
            <a:custGeom>
              <a:avLst/>
              <a:gdLst/>
              <a:ahLst/>
              <a:cxnLst/>
              <a:rect l="l" t="t" r="r" b="b"/>
              <a:pathLst>
                <a:path w="49609" h="481520" extrusionOk="0">
                  <a:moveTo>
                    <a:pt x="5110" y="22"/>
                  </a:moveTo>
                  <a:cubicBezTo>
                    <a:pt x="4734" y="-72"/>
                    <a:pt x="4421" y="147"/>
                    <a:pt x="4328" y="522"/>
                  </a:cubicBezTo>
                  <a:cubicBezTo>
                    <a:pt x="-957" y="23382"/>
                    <a:pt x="-1270" y="47055"/>
                    <a:pt x="2670" y="73511"/>
                  </a:cubicBezTo>
                  <a:cubicBezTo>
                    <a:pt x="5641" y="93619"/>
                    <a:pt x="9706" y="110194"/>
                    <a:pt x="19495" y="144937"/>
                  </a:cubicBezTo>
                  <a:cubicBezTo>
                    <a:pt x="26031" y="168110"/>
                    <a:pt x="28501" y="177241"/>
                    <a:pt x="31316" y="189500"/>
                  </a:cubicBezTo>
                  <a:cubicBezTo>
                    <a:pt x="37414" y="215956"/>
                    <a:pt x="39822" y="248104"/>
                    <a:pt x="39822" y="287914"/>
                  </a:cubicBezTo>
                  <a:cubicBezTo>
                    <a:pt x="39822" y="302049"/>
                    <a:pt x="39321" y="313401"/>
                    <a:pt x="37883" y="339013"/>
                  </a:cubicBezTo>
                  <a:cubicBezTo>
                    <a:pt x="37070" y="353398"/>
                    <a:pt x="36726" y="359809"/>
                    <a:pt x="36413" y="367846"/>
                  </a:cubicBezTo>
                  <a:cubicBezTo>
                    <a:pt x="35381" y="394271"/>
                    <a:pt x="35913" y="414879"/>
                    <a:pt x="38759" y="434799"/>
                  </a:cubicBezTo>
                  <a:cubicBezTo>
                    <a:pt x="39040" y="436738"/>
                    <a:pt x="40603" y="451937"/>
                    <a:pt x="41198" y="456596"/>
                  </a:cubicBezTo>
                  <a:cubicBezTo>
                    <a:pt x="43262" y="472983"/>
                    <a:pt x="45388" y="481520"/>
                    <a:pt x="48922" y="481520"/>
                  </a:cubicBezTo>
                  <a:cubicBezTo>
                    <a:pt x="49297" y="481520"/>
                    <a:pt x="49610" y="481208"/>
                    <a:pt x="49610" y="480832"/>
                  </a:cubicBezTo>
                  <a:cubicBezTo>
                    <a:pt x="49610" y="480457"/>
                    <a:pt x="49297" y="480144"/>
                    <a:pt x="48922" y="480144"/>
                  </a:cubicBezTo>
                  <a:cubicBezTo>
                    <a:pt x="46639" y="480144"/>
                    <a:pt x="44450" y="471326"/>
                    <a:pt x="42574" y="456409"/>
                  </a:cubicBezTo>
                  <a:cubicBezTo>
                    <a:pt x="41979" y="451780"/>
                    <a:pt x="40416" y="436613"/>
                    <a:pt x="40134" y="434612"/>
                  </a:cubicBezTo>
                  <a:cubicBezTo>
                    <a:pt x="37289" y="414785"/>
                    <a:pt x="36757" y="394302"/>
                    <a:pt x="37789" y="367971"/>
                  </a:cubicBezTo>
                  <a:cubicBezTo>
                    <a:pt x="38102" y="359965"/>
                    <a:pt x="38446" y="353523"/>
                    <a:pt x="39259" y="339138"/>
                  </a:cubicBezTo>
                  <a:cubicBezTo>
                    <a:pt x="40729" y="313495"/>
                    <a:pt x="41229" y="302111"/>
                    <a:pt x="41198" y="287914"/>
                  </a:cubicBezTo>
                  <a:cubicBezTo>
                    <a:pt x="41198" y="248010"/>
                    <a:pt x="38821" y="215800"/>
                    <a:pt x="32692" y="189219"/>
                  </a:cubicBezTo>
                  <a:cubicBezTo>
                    <a:pt x="29846" y="176929"/>
                    <a:pt x="27407" y="167766"/>
                    <a:pt x="20871" y="144562"/>
                  </a:cubicBezTo>
                  <a:cubicBezTo>
                    <a:pt x="11114" y="109850"/>
                    <a:pt x="7017" y="93338"/>
                    <a:pt x="4046" y="73324"/>
                  </a:cubicBezTo>
                  <a:cubicBezTo>
                    <a:pt x="137" y="47024"/>
                    <a:pt x="387" y="23507"/>
                    <a:pt x="5610" y="804"/>
                  </a:cubicBezTo>
                  <a:cubicBezTo>
                    <a:pt x="5672" y="460"/>
                    <a:pt x="5485" y="115"/>
                    <a:pt x="5110" y="2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2733098" y="2013930"/>
              <a:ext cx="160812" cy="481261"/>
            </a:xfrm>
            <a:custGeom>
              <a:avLst/>
              <a:gdLst/>
              <a:ahLst/>
              <a:cxnLst/>
              <a:rect l="l" t="t" r="r" b="b"/>
              <a:pathLst>
                <a:path w="160812" h="481261" extrusionOk="0">
                  <a:moveTo>
                    <a:pt x="4295" y="33"/>
                  </a:moveTo>
                  <a:cubicBezTo>
                    <a:pt x="3951" y="-93"/>
                    <a:pt x="3513" y="158"/>
                    <a:pt x="3419" y="533"/>
                  </a:cubicBezTo>
                  <a:cubicBezTo>
                    <a:pt x="-83" y="11634"/>
                    <a:pt x="-771" y="24018"/>
                    <a:pt x="792" y="39342"/>
                  </a:cubicBezTo>
                  <a:cubicBezTo>
                    <a:pt x="1418" y="45565"/>
                    <a:pt x="2293" y="51100"/>
                    <a:pt x="3919" y="61138"/>
                  </a:cubicBezTo>
                  <a:cubicBezTo>
                    <a:pt x="5264" y="69488"/>
                    <a:pt x="5389" y="70708"/>
                    <a:pt x="5858" y="74148"/>
                  </a:cubicBezTo>
                  <a:cubicBezTo>
                    <a:pt x="14458" y="133502"/>
                    <a:pt x="33222" y="194233"/>
                    <a:pt x="58740" y="242517"/>
                  </a:cubicBezTo>
                  <a:cubicBezTo>
                    <a:pt x="64713" y="253838"/>
                    <a:pt x="70811" y="264127"/>
                    <a:pt x="81819" y="281702"/>
                  </a:cubicBezTo>
                  <a:cubicBezTo>
                    <a:pt x="82569" y="282890"/>
                    <a:pt x="83195" y="283984"/>
                    <a:pt x="84664" y="286299"/>
                  </a:cubicBezTo>
                  <a:cubicBezTo>
                    <a:pt x="106836" y="321730"/>
                    <a:pt x="116249" y="338773"/>
                    <a:pt x="124130" y="360758"/>
                  </a:cubicBezTo>
                  <a:cubicBezTo>
                    <a:pt x="128195" y="372078"/>
                    <a:pt x="131135" y="381241"/>
                    <a:pt x="137327" y="401787"/>
                  </a:cubicBezTo>
                  <a:cubicBezTo>
                    <a:pt x="137608" y="402694"/>
                    <a:pt x="146646" y="432246"/>
                    <a:pt x="150617" y="443316"/>
                  </a:cubicBezTo>
                  <a:cubicBezTo>
                    <a:pt x="151837" y="446725"/>
                    <a:pt x="152400" y="450196"/>
                    <a:pt x="153244" y="458077"/>
                  </a:cubicBezTo>
                  <a:cubicBezTo>
                    <a:pt x="153369" y="459140"/>
                    <a:pt x="153369" y="459578"/>
                    <a:pt x="153432" y="460141"/>
                  </a:cubicBezTo>
                  <a:cubicBezTo>
                    <a:pt x="154652" y="471180"/>
                    <a:pt x="156121" y="476809"/>
                    <a:pt x="159686" y="481062"/>
                  </a:cubicBezTo>
                  <a:cubicBezTo>
                    <a:pt x="159937" y="481343"/>
                    <a:pt x="160281" y="481312"/>
                    <a:pt x="160562" y="481062"/>
                  </a:cubicBezTo>
                  <a:cubicBezTo>
                    <a:pt x="160844" y="480812"/>
                    <a:pt x="160906" y="480468"/>
                    <a:pt x="160656" y="480186"/>
                  </a:cubicBezTo>
                  <a:cubicBezTo>
                    <a:pt x="157310" y="476215"/>
                    <a:pt x="155996" y="470711"/>
                    <a:pt x="154777" y="459953"/>
                  </a:cubicBezTo>
                  <a:cubicBezTo>
                    <a:pt x="154714" y="459390"/>
                    <a:pt x="154683" y="458953"/>
                    <a:pt x="154589" y="457889"/>
                  </a:cubicBezTo>
                  <a:cubicBezTo>
                    <a:pt x="153713" y="449884"/>
                    <a:pt x="153119" y="446412"/>
                    <a:pt x="151837" y="442847"/>
                  </a:cubicBezTo>
                  <a:cubicBezTo>
                    <a:pt x="147865" y="431808"/>
                    <a:pt x="144863" y="422208"/>
                    <a:pt x="139141" y="403257"/>
                  </a:cubicBezTo>
                  <a:cubicBezTo>
                    <a:pt x="138859" y="402350"/>
                    <a:pt x="129446" y="371609"/>
                    <a:pt x="125349" y="360257"/>
                  </a:cubicBezTo>
                  <a:cubicBezTo>
                    <a:pt x="117406" y="338148"/>
                    <a:pt x="107993" y="321105"/>
                    <a:pt x="85759" y="285579"/>
                  </a:cubicBezTo>
                  <a:cubicBezTo>
                    <a:pt x="84320" y="283265"/>
                    <a:pt x="83570" y="282171"/>
                    <a:pt x="82819" y="280982"/>
                  </a:cubicBezTo>
                  <a:cubicBezTo>
                    <a:pt x="71843" y="263407"/>
                    <a:pt x="65807" y="253181"/>
                    <a:pt x="59866" y="241892"/>
                  </a:cubicBezTo>
                  <a:cubicBezTo>
                    <a:pt x="34410" y="193733"/>
                    <a:pt x="15772" y="133096"/>
                    <a:pt x="7203" y="73898"/>
                  </a:cubicBezTo>
                  <a:cubicBezTo>
                    <a:pt x="6703" y="70458"/>
                    <a:pt x="6515" y="69269"/>
                    <a:pt x="5139" y="60888"/>
                  </a:cubicBezTo>
                  <a:cubicBezTo>
                    <a:pt x="3513" y="50881"/>
                    <a:pt x="2731" y="45283"/>
                    <a:pt x="2106" y="39092"/>
                  </a:cubicBezTo>
                  <a:cubicBezTo>
                    <a:pt x="573" y="23956"/>
                    <a:pt x="1199" y="11791"/>
                    <a:pt x="4639" y="877"/>
                  </a:cubicBezTo>
                  <a:cubicBezTo>
                    <a:pt x="4795" y="533"/>
                    <a:pt x="4639" y="126"/>
                    <a:pt x="4295" y="3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2572973" y="2044732"/>
              <a:ext cx="299899" cy="520122"/>
            </a:xfrm>
            <a:custGeom>
              <a:avLst/>
              <a:gdLst/>
              <a:ahLst/>
              <a:cxnLst/>
              <a:rect l="l" t="t" r="r" b="b"/>
              <a:pathLst>
                <a:path w="299899" h="520122" extrusionOk="0">
                  <a:moveTo>
                    <a:pt x="929" y="3"/>
                  </a:moveTo>
                  <a:cubicBezTo>
                    <a:pt x="553" y="-29"/>
                    <a:pt x="272" y="222"/>
                    <a:pt x="241" y="597"/>
                  </a:cubicBezTo>
                  <a:cubicBezTo>
                    <a:pt x="-2042" y="26490"/>
                    <a:pt x="12155" y="68645"/>
                    <a:pt x="32576" y="109768"/>
                  </a:cubicBezTo>
                  <a:cubicBezTo>
                    <a:pt x="36016" y="116679"/>
                    <a:pt x="38018" y="122496"/>
                    <a:pt x="41864" y="135755"/>
                  </a:cubicBezTo>
                  <a:cubicBezTo>
                    <a:pt x="42083" y="136506"/>
                    <a:pt x="42052" y="136569"/>
                    <a:pt x="42239" y="137319"/>
                  </a:cubicBezTo>
                  <a:cubicBezTo>
                    <a:pt x="46336" y="151360"/>
                    <a:pt x="48932" y="158428"/>
                    <a:pt x="53278" y="166152"/>
                  </a:cubicBezTo>
                  <a:cubicBezTo>
                    <a:pt x="94214" y="238891"/>
                    <a:pt x="145938" y="307096"/>
                    <a:pt x="204073" y="364355"/>
                  </a:cubicBezTo>
                  <a:cubicBezTo>
                    <a:pt x="227590" y="387497"/>
                    <a:pt x="244852" y="414422"/>
                    <a:pt x="272090" y="465302"/>
                  </a:cubicBezTo>
                  <a:cubicBezTo>
                    <a:pt x="273435" y="467835"/>
                    <a:pt x="276969" y="474371"/>
                    <a:pt x="276969" y="474402"/>
                  </a:cubicBezTo>
                  <a:cubicBezTo>
                    <a:pt x="284099" y="487474"/>
                    <a:pt x="287288" y="493447"/>
                    <a:pt x="290760" y="500984"/>
                  </a:cubicBezTo>
                  <a:cubicBezTo>
                    <a:pt x="291479" y="502516"/>
                    <a:pt x="292573" y="505237"/>
                    <a:pt x="294262" y="509396"/>
                  </a:cubicBezTo>
                  <a:cubicBezTo>
                    <a:pt x="294325" y="509552"/>
                    <a:pt x="298171" y="518809"/>
                    <a:pt x="298359" y="519278"/>
                  </a:cubicBezTo>
                  <a:cubicBezTo>
                    <a:pt x="298453" y="519466"/>
                    <a:pt x="298515" y="519559"/>
                    <a:pt x="298547" y="519653"/>
                  </a:cubicBezTo>
                  <a:cubicBezTo>
                    <a:pt x="298547" y="519747"/>
                    <a:pt x="298547" y="519747"/>
                    <a:pt x="298547" y="519747"/>
                  </a:cubicBezTo>
                  <a:cubicBezTo>
                    <a:pt x="298547" y="519778"/>
                    <a:pt x="298547" y="519841"/>
                    <a:pt x="298547" y="519841"/>
                  </a:cubicBezTo>
                  <a:cubicBezTo>
                    <a:pt x="298578" y="519935"/>
                    <a:pt x="298609" y="519903"/>
                    <a:pt x="298828" y="520122"/>
                  </a:cubicBezTo>
                  <a:cubicBezTo>
                    <a:pt x="299923" y="520029"/>
                    <a:pt x="299923" y="520029"/>
                    <a:pt x="299891" y="519528"/>
                  </a:cubicBezTo>
                  <a:cubicBezTo>
                    <a:pt x="299891" y="519403"/>
                    <a:pt x="299797" y="519497"/>
                    <a:pt x="299797" y="519434"/>
                  </a:cubicBezTo>
                  <a:cubicBezTo>
                    <a:pt x="299766" y="519247"/>
                    <a:pt x="299578" y="519247"/>
                    <a:pt x="299422" y="519153"/>
                  </a:cubicBezTo>
                  <a:cubicBezTo>
                    <a:pt x="299547" y="519122"/>
                    <a:pt x="299422" y="519059"/>
                    <a:pt x="299610" y="519059"/>
                  </a:cubicBezTo>
                  <a:cubicBezTo>
                    <a:pt x="299422" y="518621"/>
                    <a:pt x="292605" y="501953"/>
                    <a:pt x="291886" y="500390"/>
                  </a:cubicBezTo>
                  <a:cubicBezTo>
                    <a:pt x="288383" y="492822"/>
                    <a:pt x="285350" y="486911"/>
                    <a:pt x="278188" y="473808"/>
                  </a:cubicBezTo>
                  <a:cubicBezTo>
                    <a:pt x="278188" y="473777"/>
                    <a:pt x="274561" y="467241"/>
                    <a:pt x="273216" y="464708"/>
                  </a:cubicBezTo>
                  <a:cubicBezTo>
                    <a:pt x="245915" y="413703"/>
                    <a:pt x="228622" y="386653"/>
                    <a:pt x="205011" y="363355"/>
                  </a:cubicBezTo>
                  <a:cubicBezTo>
                    <a:pt x="147001" y="306189"/>
                    <a:pt x="95277" y="238172"/>
                    <a:pt x="54404" y="165558"/>
                  </a:cubicBezTo>
                  <a:cubicBezTo>
                    <a:pt x="50120" y="157959"/>
                    <a:pt x="47524" y="150891"/>
                    <a:pt x="43459" y="136913"/>
                  </a:cubicBezTo>
                  <a:cubicBezTo>
                    <a:pt x="43240" y="136162"/>
                    <a:pt x="43271" y="136099"/>
                    <a:pt x="43084" y="135349"/>
                  </a:cubicBezTo>
                  <a:cubicBezTo>
                    <a:pt x="39206" y="122027"/>
                    <a:pt x="37173" y="116148"/>
                    <a:pt x="33702" y="109143"/>
                  </a:cubicBezTo>
                  <a:cubicBezTo>
                    <a:pt x="13375" y="68270"/>
                    <a:pt x="-697" y="26240"/>
                    <a:pt x="1554" y="659"/>
                  </a:cubicBezTo>
                  <a:cubicBezTo>
                    <a:pt x="1648" y="315"/>
                    <a:pt x="1304" y="34"/>
                    <a:pt x="929" y="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2434697" y="2102839"/>
              <a:ext cx="395383" cy="507908"/>
            </a:xfrm>
            <a:custGeom>
              <a:avLst/>
              <a:gdLst/>
              <a:ahLst/>
              <a:cxnLst/>
              <a:rect l="l" t="t" r="r" b="b"/>
              <a:pathLst>
                <a:path w="395383" h="507908" extrusionOk="0">
                  <a:moveTo>
                    <a:pt x="418" y="30"/>
                  </a:moveTo>
                  <a:cubicBezTo>
                    <a:pt x="74" y="155"/>
                    <a:pt x="-82" y="468"/>
                    <a:pt x="43" y="812"/>
                  </a:cubicBezTo>
                  <a:cubicBezTo>
                    <a:pt x="2451" y="8567"/>
                    <a:pt x="5390" y="16792"/>
                    <a:pt x="9049" y="25548"/>
                  </a:cubicBezTo>
                  <a:cubicBezTo>
                    <a:pt x="13678" y="36681"/>
                    <a:pt x="19025" y="48064"/>
                    <a:pt x="26437" y="62981"/>
                  </a:cubicBezTo>
                  <a:cubicBezTo>
                    <a:pt x="27625" y="65389"/>
                    <a:pt x="52799" y="115737"/>
                    <a:pt x="55082" y="120240"/>
                  </a:cubicBezTo>
                  <a:cubicBezTo>
                    <a:pt x="86729" y="183316"/>
                    <a:pt x="109714" y="220906"/>
                    <a:pt x="140580" y="254617"/>
                  </a:cubicBezTo>
                  <a:cubicBezTo>
                    <a:pt x="162158" y="278165"/>
                    <a:pt x="180734" y="296053"/>
                    <a:pt x="222388" y="334361"/>
                  </a:cubicBezTo>
                  <a:cubicBezTo>
                    <a:pt x="222857" y="334799"/>
                    <a:pt x="268609" y="377236"/>
                    <a:pt x="285308" y="394154"/>
                  </a:cubicBezTo>
                  <a:cubicBezTo>
                    <a:pt x="292970" y="401941"/>
                    <a:pt x="300757" y="410447"/>
                    <a:pt x="310607" y="421798"/>
                  </a:cubicBezTo>
                  <a:cubicBezTo>
                    <a:pt x="313047" y="424613"/>
                    <a:pt x="325274" y="438936"/>
                    <a:pt x="326931" y="440843"/>
                  </a:cubicBezTo>
                  <a:cubicBezTo>
                    <a:pt x="356327" y="475086"/>
                    <a:pt x="373527" y="492693"/>
                    <a:pt x="394354" y="507797"/>
                  </a:cubicBezTo>
                  <a:cubicBezTo>
                    <a:pt x="394667" y="508016"/>
                    <a:pt x="395011" y="507891"/>
                    <a:pt x="395230" y="507609"/>
                  </a:cubicBezTo>
                  <a:cubicBezTo>
                    <a:pt x="395449" y="507297"/>
                    <a:pt x="395449" y="506953"/>
                    <a:pt x="395136" y="506734"/>
                  </a:cubicBezTo>
                  <a:cubicBezTo>
                    <a:pt x="374434" y="491723"/>
                    <a:pt x="357328" y="474148"/>
                    <a:pt x="327995" y="439999"/>
                  </a:cubicBezTo>
                  <a:cubicBezTo>
                    <a:pt x="326337" y="438091"/>
                    <a:pt x="314110" y="423737"/>
                    <a:pt x="311671" y="420954"/>
                  </a:cubicBezTo>
                  <a:cubicBezTo>
                    <a:pt x="301788" y="409571"/>
                    <a:pt x="293877" y="401002"/>
                    <a:pt x="286152" y="393184"/>
                  </a:cubicBezTo>
                  <a:cubicBezTo>
                    <a:pt x="269422" y="376235"/>
                    <a:pt x="255443" y="362944"/>
                    <a:pt x="224296" y="334268"/>
                  </a:cubicBezTo>
                  <a:cubicBezTo>
                    <a:pt x="223827" y="333830"/>
                    <a:pt x="223796" y="333830"/>
                    <a:pt x="223327" y="333392"/>
                  </a:cubicBezTo>
                  <a:cubicBezTo>
                    <a:pt x="181735" y="295115"/>
                    <a:pt x="163065" y="277258"/>
                    <a:pt x="141518" y="253742"/>
                  </a:cubicBezTo>
                  <a:cubicBezTo>
                    <a:pt x="110747" y="220155"/>
                    <a:pt x="87793" y="182628"/>
                    <a:pt x="56208" y="119646"/>
                  </a:cubicBezTo>
                  <a:cubicBezTo>
                    <a:pt x="53925" y="115143"/>
                    <a:pt x="28845" y="64763"/>
                    <a:pt x="27687" y="62387"/>
                  </a:cubicBezTo>
                  <a:cubicBezTo>
                    <a:pt x="20276" y="47501"/>
                    <a:pt x="14928" y="36056"/>
                    <a:pt x="10300" y="24954"/>
                  </a:cubicBezTo>
                  <a:cubicBezTo>
                    <a:pt x="6672" y="16260"/>
                    <a:pt x="3702" y="8129"/>
                    <a:pt x="1294" y="436"/>
                  </a:cubicBezTo>
                  <a:cubicBezTo>
                    <a:pt x="1200" y="61"/>
                    <a:pt x="793" y="-64"/>
                    <a:pt x="418" y="3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2260824" y="2357820"/>
              <a:ext cx="528648" cy="337106"/>
            </a:xfrm>
            <a:custGeom>
              <a:avLst/>
              <a:gdLst/>
              <a:ahLst/>
              <a:cxnLst/>
              <a:rect l="l" t="t" r="r" b="b"/>
              <a:pathLst>
                <a:path w="528648" h="337106" extrusionOk="0">
                  <a:moveTo>
                    <a:pt x="918" y="43"/>
                  </a:moveTo>
                  <a:cubicBezTo>
                    <a:pt x="574" y="-82"/>
                    <a:pt x="168" y="74"/>
                    <a:pt x="43" y="418"/>
                  </a:cubicBezTo>
                  <a:cubicBezTo>
                    <a:pt x="-82" y="762"/>
                    <a:pt x="74" y="1169"/>
                    <a:pt x="418" y="1294"/>
                  </a:cubicBezTo>
                  <a:cubicBezTo>
                    <a:pt x="13427" y="6360"/>
                    <a:pt x="24498" y="9049"/>
                    <a:pt x="49265" y="13990"/>
                  </a:cubicBezTo>
                  <a:cubicBezTo>
                    <a:pt x="52330" y="14616"/>
                    <a:pt x="53237" y="14772"/>
                    <a:pt x="54738" y="15054"/>
                  </a:cubicBezTo>
                  <a:cubicBezTo>
                    <a:pt x="71906" y="18493"/>
                    <a:pt x="82289" y="21026"/>
                    <a:pt x="92953" y="24623"/>
                  </a:cubicBezTo>
                  <a:cubicBezTo>
                    <a:pt x="190022" y="57365"/>
                    <a:pt x="259696" y="89544"/>
                    <a:pt x="318707" y="133482"/>
                  </a:cubicBezTo>
                  <a:cubicBezTo>
                    <a:pt x="350385" y="157061"/>
                    <a:pt x="375622" y="179952"/>
                    <a:pt x="421624" y="224859"/>
                  </a:cubicBezTo>
                  <a:cubicBezTo>
                    <a:pt x="422499" y="225703"/>
                    <a:pt x="432225" y="235241"/>
                    <a:pt x="435102" y="238056"/>
                  </a:cubicBezTo>
                  <a:cubicBezTo>
                    <a:pt x="449644" y="252253"/>
                    <a:pt x="459776" y="261979"/>
                    <a:pt x="470189" y="271674"/>
                  </a:cubicBezTo>
                  <a:cubicBezTo>
                    <a:pt x="473723" y="274957"/>
                    <a:pt x="477320" y="279304"/>
                    <a:pt x="481510" y="285058"/>
                  </a:cubicBezTo>
                  <a:cubicBezTo>
                    <a:pt x="483199" y="287372"/>
                    <a:pt x="484950" y="289843"/>
                    <a:pt x="487076" y="292970"/>
                  </a:cubicBezTo>
                  <a:cubicBezTo>
                    <a:pt x="488234" y="294659"/>
                    <a:pt x="492174" y="300538"/>
                    <a:pt x="492737" y="301382"/>
                  </a:cubicBezTo>
                  <a:cubicBezTo>
                    <a:pt x="507216" y="322679"/>
                    <a:pt x="516160" y="332560"/>
                    <a:pt x="527730" y="337064"/>
                  </a:cubicBezTo>
                  <a:cubicBezTo>
                    <a:pt x="528074" y="337189"/>
                    <a:pt x="528481" y="337032"/>
                    <a:pt x="528606" y="336688"/>
                  </a:cubicBezTo>
                  <a:cubicBezTo>
                    <a:pt x="528731" y="336344"/>
                    <a:pt x="528575" y="335938"/>
                    <a:pt x="528231" y="335813"/>
                  </a:cubicBezTo>
                  <a:cubicBezTo>
                    <a:pt x="517035" y="331466"/>
                    <a:pt x="508154" y="321709"/>
                    <a:pt x="493831" y="300631"/>
                  </a:cubicBezTo>
                  <a:cubicBezTo>
                    <a:pt x="493268" y="299819"/>
                    <a:pt x="489391" y="294002"/>
                    <a:pt x="488265" y="292313"/>
                  </a:cubicBezTo>
                  <a:cubicBezTo>
                    <a:pt x="486107" y="289155"/>
                    <a:pt x="484293" y="286622"/>
                    <a:pt x="482605" y="284307"/>
                  </a:cubicBezTo>
                  <a:cubicBezTo>
                    <a:pt x="478352" y="278460"/>
                    <a:pt x="474661" y="274081"/>
                    <a:pt x="471065" y="270735"/>
                  </a:cubicBezTo>
                  <a:cubicBezTo>
                    <a:pt x="460683" y="261041"/>
                    <a:pt x="450613" y="251315"/>
                    <a:pt x="436071" y="237118"/>
                  </a:cubicBezTo>
                  <a:cubicBezTo>
                    <a:pt x="433194" y="234303"/>
                    <a:pt x="423438" y="224765"/>
                    <a:pt x="422593" y="223921"/>
                  </a:cubicBezTo>
                  <a:cubicBezTo>
                    <a:pt x="376561" y="178951"/>
                    <a:pt x="351324" y="156091"/>
                    <a:pt x="319582" y="132449"/>
                  </a:cubicBezTo>
                  <a:cubicBezTo>
                    <a:pt x="260447" y="88418"/>
                    <a:pt x="190553" y="56176"/>
                    <a:pt x="93359" y="23372"/>
                  </a:cubicBezTo>
                  <a:cubicBezTo>
                    <a:pt x="82633" y="19744"/>
                    <a:pt x="72157" y="17274"/>
                    <a:pt x="54957" y="13803"/>
                  </a:cubicBezTo>
                  <a:cubicBezTo>
                    <a:pt x="53456" y="13490"/>
                    <a:pt x="52549" y="13333"/>
                    <a:pt x="49484" y="12739"/>
                  </a:cubicBezTo>
                  <a:cubicBezTo>
                    <a:pt x="24810" y="7798"/>
                    <a:pt x="13834" y="5046"/>
                    <a:pt x="918" y="43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5"/>
            <p:cNvSpPr/>
            <p:nvPr/>
          </p:nvSpPr>
          <p:spPr>
            <a:xfrm>
              <a:off x="2393560" y="2545579"/>
              <a:ext cx="347241" cy="186969"/>
            </a:xfrm>
            <a:custGeom>
              <a:avLst/>
              <a:gdLst/>
              <a:ahLst/>
              <a:cxnLst/>
              <a:rect l="l" t="t" r="r" b="b"/>
              <a:pathLst>
                <a:path w="347241" h="186969" extrusionOk="0">
                  <a:moveTo>
                    <a:pt x="995" y="106"/>
                  </a:moveTo>
                  <a:cubicBezTo>
                    <a:pt x="682" y="-82"/>
                    <a:pt x="307" y="-19"/>
                    <a:pt x="119" y="293"/>
                  </a:cubicBezTo>
                  <a:cubicBezTo>
                    <a:pt x="-100" y="606"/>
                    <a:pt x="-6" y="981"/>
                    <a:pt x="307" y="1169"/>
                  </a:cubicBezTo>
                  <a:cubicBezTo>
                    <a:pt x="4497" y="3921"/>
                    <a:pt x="8750" y="6047"/>
                    <a:pt x="13410" y="7611"/>
                  </a:cubicBezTo>
                  <a:cubicBezTo>
                    <a:pt x="19008" y="9518"/>
                    <a:pt x="23792" y="10488"/>
                    <a:pt x="33643" y="11927"/>
                  </a:cubicBezTo>
                  <a:cubicBezTo>
                    <a:pt x="43056" y="13303"/>
                    <a:pt x="46746" y="13865"/>
                    <a:pt x="52031" y="15241"/>
                  </a:cubicBezTo>
                  <a:cubicBezTo>
                    <a:pt x="78300" y="22121"/>
                    <a:pt x="105694" y="32160"/>
                    <a:pt x="136091" y="45544"/>
                  </a:cubicBezTo>
                  <a:cubicBezTo>
                    <a:pt x="203013" y="74971"/>
                    <a:pt x="256739" y="112623"/>
                    <a:pt x="346115" y="186769"/>
                  </a:cubicBezTo>
                  <a:cubicBezTo>
                    <a:pt x="346397" y="187020"/>
                    <a:pt x="346866" y="187051"/>
                    <a:pt x="347085" y="186769"/>
                  </a:cubicBezTo>
                  <a:cubicBezTo>
                    <a:pt x="347335" y="186488"/>
                    <a:pt x="347272" y="186019"/>
                    <a:pt x="346991" y="185800"/>
                  </a:cubicBezTo>
                  <a:cubicBezTo>
                    <a:pt x="257552" y="111591"/>
                    <a:pt x="203639" y="73783"/>
                    <a:pt x="136591" y="44293"/>
                  </a:cubicBezTo>
                  <a:cubicBezTo>
                    <a:pt x="106132" y="30909"/>
                    <a:pt x="78800" y="20902"/>
                    <a:pt x="52438" y="13990"/>
                  </a:cubicBezTo>
                  <a:cubicBezTo>
                    <a:pt x="47090" y="12583"/>
                    <a:pt x="43337" y="11958"/>
                    <a:pt x="33862" y="10582"/>
                  </a:cubicBezTo>
                  <a:cubicBezTo>
                    <a:pt x="24074" y="9175"/>
                    <a:pt x="19446" y="8236"/>
                    <a:pt x="13910" y="6391"/>
                  </a:cubicBezTo>
                  <a:cubicBezTo>
                    <a:pt x="9376" y="4828"/>
                    <a:pt x="5123" y="2795"/>
                    <a:pt x="995" y="10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5"/>
            <p:cNvSpPr/>
            <p:nvPr/>
          </p:nvSpPr>
          <p:spPr>
            <a:xfrm>
              <a:off x="2881985" y="2622602"/>
              <a:ext cx="629773" cy="46917"/>
            </a:xfrm>
            <a:custGeom>
              <a:avLst/>
              <a:gdLst/>
              <a:ahLst/>
              <a:cxnLst/>
              <a:rect l="l" t="t" r="r" b="b"/>
              <a:pathLst>
                <a:path w="629773" h="46917" extrusionOk="0">
                  <a:moveTo>
                    <a:pt x="629208" y="75"/>
                  </a:moveTo>
                  <a:cubicBezTo>
                    <a:pt x="619013" y="-582"/>
                    <a:pt x="604003" y="3108"/>
                    <a:pt x="582581" y="10739"/>
                  </a:cubicBezTo>
                  <a:cubicBezTo>
                    <a:pt x="579141" y="11958"/>
                    <a:pt x="575545" y="13303"/>
                    <a:pt x="571448" y="14835"/>
                  </a:cubicBezTo>
                  <a:cubicBezTo>
                    <a:pt x="568259" y="16024"/>
                    <a:pt x="555468" y="20902"/>
                    <a:pt x="552404" y="22059"/>
                  </a:cubicBezTo>
                  <a:cubicBezTo>
                    <a:pt x="545586" y="24623"/>
                    <a:pt x="540614" y="26312"/>
                    <a:pt x="536580" y="27532"/>
                  </a:cubicBezTo>
                  <a:cubicBezTo>
                    <a:pt x="493455" y="40572"/>
                    <a:pt x="438916" y="46232"/>
                    <a:pt x="381094" y="45513"/>
                  </a:cubicBezTo>
                  <a:cubicBezTo>
                    <a:pt x="354794" y="45201"/>
                    <a:pt x="327150" y="43262"/>
                    <a:pt x="296471" y="39947"/>
                  </a:cubicBezTo>
                  <a:cubicBezTo>
                    <a:pt x="268358" y="36913"/>
                    <a:pt x="244685" y="33724"/>
                    <a:pt x="196025" y="26468"/>
                  </a:cubicBezTo>
                  <a:cubicBezTo>
                    <a:pt x="160688" y="21215"/>
                    <a:pt x="147491" y="19307"/>
                    <a:pt x="129290" y="16899"/>
                  </a:cubicBezTo>
                  <a:cubicBezTo>
                    <a:pt x="124318" y="16242"/>
                    <a:pt x="118595" y="15179"/>
                    <a:pt x="111215" y="13678"/>
                  </a:cubicBezTo>
                  <a:cubicBezTo>
                    <a:pt x="108307" y="13084"/>
                    <a:pt x="92889" y="9800"/>
                    <a:pt x="90388" y="9269"/>
                  </a:cubicBezTo>
                  <a:cubicBezTo>
                    <a:pt x="80443" y="7173"/>
                    <a:pt x="73031" y="5735"/>
                    <a:pt x="65745" y="4484"/>
                  </a:cubicBezTo>
                  <a:cubicBezTo>
                    <a:pt x="36568" y="-520"/>
                    <a:pt x="15553" y="-738"/>
                    <a:pt x="355" y="5672"/>
                  </a:cubicBezTo>
                  <a:cubicBezTo>
                    <a:pt x="11" y="5829"/>
                    <a:pt x="-83" y="6204"/>
                    <a:pt x="73" y="6548"/>
                  </a:cubicBezTo>
                  <a:cubicBezTo>
                    <a:pt x="230" y="6892"/>
                    <a:pt x="605" y="7080"/>
                    <a:pt x="949" y="6923"/>
                  </a:cubicBezTo>
                  <a:cubicBezTo>
                    <a:pt x="15803" y="669"/>
                    <a:pt x="36599" y="794"/>
                    <a:pt x="65557" y="5735"/>
                  </a:cubicBezTo>
                  <a:cubicBezTo>
                    <a:pt x="72813" y="6986"/>
                    <a:pt x="80162" y="8424"/>
                    <a:pt x="90075" y="10520"/>
                  </a:cubicBezTo>
                  <a:cubicBezTo>
                    <a:pt x="92577" y="11051"/>
                    <a:pt x="108056" y="14429"/>
                    <a:pt x="110996" y="15023"/>
                  </a:cubicBezTo>
                  <a:cubicBezTo>
                    <a:pt x="118407" y="16524"/>
                    <a:pt x="124162" y="17493"/>
                    <a:pt x="129165" y="18150"/>
                  </a:cubicBezTo>
                  <a:cubicBezTo>
                    <a:pt x="147366" y="20558"/>
                    <a:pt x="160500" y="22466"/>
                    <a:pt x="195806" y="27719"/>
                  </a:cubicBezTo>
                  <a:cubicBezTo>
                    <a:pt x="244497" y="34974"/>
                    <a:pt x="268108" y="38258"/>
                    <a:pt x="296253" y="41292"/>
                  </a:cubicBezTo>
                  <a:cubicBezTo>
                    <a:pt x="326962" y="44606"/>
                    <a:pt x="354607" y="46545"/>
                    <a:pt x="380969" y="46858"/>
                  </a:cubicBezTo>
                  <a:cubicBezTo>
                    <a:pt x="438916" y="47577"/>
                    <a:pt x="493674" y="41854"/>
                    <a:pt x="536955" y="28783"/>
                  </a:cubicBezTo>
                  <a:cubicBezTo>
                    <a:pt x="541020" y="27563"/>
                    <a:pt x="545930" y="25874"/>
                    <a:pt x="552779" y="23310"/>
                  </a:cubicBezTo>
                  <a:cubicBezTo>
                    <a:pt x="555875" y="22153"/>
                    <a:pt x="568759" y="17274"/>
                    <a:pt x="571917" y="16086"/>
                  </a:cubicBezTo>
                  <a:cubicBezTo>
                    <a:pt x="576014" y="14554"/>
                    <a:pt x="579610" y="13209"/>
                    <a:pt x="583050" y="11989"/>
                  </a:cubicBezTo>
                  <a:cubicBezTo>
                    <a:pt x="604284" y="4421"/>
                    <a:pt x="619138" y="794"/>
                    <a:pt x="629083" y="1419"/>
                  </a:cubicBezTo>
                  <a:cubicBezTo>
                    <a:pt x="629458" y="1451"/>
                    <a:pt x="629740" y="1107"/>
                    <a:pt x="629771" y="731"/>
                  </a:cubicBezTo>
                  <a:cubicBezTo>
                    <a:pt x="629802" y="387"/>
                    <a:pt x="629552" y="106"/>
                    <a:pt x="629208" y="75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2839212" y="2720545"/>
              <a:ext cx="589332" cy="152623"/>
            </a:xfrm>
            <a:custGeom>
              <a:avLst/>
              <a:gdLst/>
              <a:ahLst/>
              <a:cxnLst/>
              <a:rect l="l" t="t" r="r" b="b"/>
              <a:pathLst>
                <a:path w="589332" h="152623" extrusionOk="0">
                  <a:moveTo>
                    <a:pt x="109174" y="451"/>
                  </a:moveTo>
                  <a:cubicBezTo>
                    <a:pt x="91568" y="1139"/>
                    <a:pt x="72773" y="2672"/>
                    <a:pt x="52102" y="4954"/>
                  </a:cubicBezTo>
                  <a:cubicBezTo>
                    <a:pt x="46629" y="5549"/>
                    <a:pt x="42314" y="6330"/>
                    <a:pt x="32150" y="8582"/>
                  </a:cubicBezTo>
                  <a:cubicBezTo>
                    <a:pt x="29367" y="9208"/>
                    <a:pt x="27991" y="9520"/>
                    <a:pt x="26396" y="9864"/>
                  </a:cubicBezTo>
                  <a:cubicBezTo>
                    <a:pt x="15451" y="12178"/>
                    <a:pt x="8008" y="13085"/>
                    <a:pt x="691" y="12616"/>
                  </a:cubicBezTo>
                  <a:cubicBezTo>
                    <a:pt x="315" y="12585"/>
                    <a:pt x="34" y="12835"/>
                    <a:pt x="3" y="13210"/>
                  </a:cubicBezTo>
                  <a:cubicBezTo>
                    <a:pt x="-29" y="13586"/>
                    <a:pt x="222" y="13961"/>
                    <a:pt x="597" y="13992"/>
                  </a:cubicBezTo>
                  <a:cubicBezTo>
                    <a:pt x="8071" y="14493"/>
                    <a:pt x="15639" y="13586"/>
                    <a:pt x="26678" y="11240"/>
                  </a:cubicBezTo>
                  <a:cubicBezTo>
                    <a:pt x="28304" y="10896"/>
                    <a:pt x="29680" y="10584"/>
                    <a:pt x="32432" y="9958"/>
                  </a:cubicBezTo>
                  <a:cubicBezTo>
                    <a:pt x="42533" y="7738"/>
                    <a:pt x="46786" y="6831"/>
                    <a:pt x="52165" y="6237"/>
                  </a:cubicBezTo>
                  <a:cubicBezTo>
                    <a:pt x="93413" y="1702"/>
                    <a:pt x="127468" y="201"/>
                    <a:pt x="158772" y="2234"/>
                  </a:cubicBezTo>
                  <a:cubicBezTo>
                    <a:pt x="262846" y="9020"/>
                    <a:pt x="356256" y="33788"/>
                    <a:pt x="458985" y="80133"/>
                  </a:cubicBezTo>
                  <a:cubicBezTo>
                    <a:pt x="462175" y="81571"/>
                    <a:pt x="471557" y="85762"/>
                    <a:pt x="473151" y="86481"/>
                  </a:cubicBezTo>
                  <a:cubicBezTo>
                    <a:pt x="517527" y="106183"/>
                    <a:pt x="537072" y="116346"/>
                    <a:pt x="558556" y="133390"/>
                  </a:cubicBezTo>
                  <a:cubicBezTo>
                    <a:pt x="559525" y="134171"/>
                    <a:pt x="561308" y="135203"/>
                    <a:pt x="564310" y="136798"/>
                  </a:cubicBezTo>
                  <a:cubicBezTo>
                    <a:pt x="565686" y="137517"/>
                    <a:pt x="575631" y="142834"/>
                    <a:pt x="576725" y="143428"/>
                  </a:cubicBezTo>
                  <a:cubicBezTo>
                    <a:pt x="584105" y="147525"/>
                    <a:pt x="588140" y="150402"/>
                    <a:pt x="588046" y="151840"/>
                  </a:cubicBezTo>
                  <a:cubicBezTo>
                    <a:pt x="588014" y="152215"/>
                    <a:pt x="588265" y="152591"/>
                    <a:pt x="588640" y="152622"/>
                  </a:cubicBezTo>
                  <a:cubicBezTo>
                    <a:pt x="589015" y="152653"/>
                    <a:pt x="589297" y="152309"/>
                    <a:pt x="589328" y="151934"/>
                  </a:cubicBezTo>
                  <a:cubicBezTo>
                    <a:pt x="589484" y="149651"/>
                    <a:pt x="585481" y="146680"/>
                    <a:pt x="577319" y="142177"/>
                  </a:cubicBezTo>
                  <a:cubicBezTo>
                    <a:pt x="576225" y="141583"/>
                    <a:pt x="566374" y="136360"/>
                    <a:pt x="564998" y="135641"/>
                  </a:cubicBezTo>
                  <a:cubicBezTo>
                    <a:pt x="562058" y="134078"/>
                    <a:pt x="560213" y="133014"/>
                    <a:pt x="559338" y="132326"/>
                  </a:cubicBezTo>
                  <a:cubicBezTo>
                    <a:pt x="537729" y="115189"/>
                    <a:pt x="518184" y="104994"/>
                    <a:pt x="473714" y="85230"/>
                  </a:cubicBezTo>
                  <a:cubicBezTo>
                    <a:pt x="472119" y="84511"/>
                    <a:pt x="462738" y="80321"/>
                    <a:pt x="459548" y="78882"/>
                  </a:cubicBezTo>
                  <a:cubicBezTo>
                    <a:pt x="356694" y="32474"/>
                    <a:pt x="263096" y="7675"/>
                    <a:pt x="158834" y="889"/>
                  </a:cubicBezTo>
                  <a:cubicBezTo>
                    <a:pt x="143198" y="-174"/>
                    <a:pt x="126780" y="-237"/>
                    <a:pt x="109174" y="45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2797232" y="2809720"/>
              <a:ext cx="374199" cy="130694"/>
            </a:xfrm>
            <a:custGeom>
              <a:avLst/>
              <a:gdLst/>
              <a:ahLst/>
              <a:cxnLst/>
              <a:rect l="l" t="t" r="r" b="b"/>
              <a:pathLst>
                <a:path w="374199" h="130694" extrusionOk="0">
                  <a:moveTo>
                    <a:pt x="109312" y="308"/>
                  </a:moveTo>
                  <a:cubicBezTo>
                    <a:pt x="102151" y="-161"/>
                    <a:pt x="94552" y="-67"/>
                    <a:pt x="86358" y="402"/>
                  </a:cubicBezTo>
                  <a:cubicBezTo>
                    <a:pt x="77758" y="903"/>
                    <a:pt x="70660" y="1559"/>
                    <a:pt x="55586" y="3342"/>
                  </a:cubicBezTo>
                  <a:cubicBezTo>
                    <a:pt x="49613" y="4061"/>
                    <a:pt x="47362" y="4374"/>
                    <a:pt x="44266" y="4718"/>
                  </a:cubicBezTo>
                  <a:cubicBezTo>
                    <a:pt x="35791" y="5656"/>
                    <a:pt x="26691" y="6219"/>
                    <a:pt x="16809" y="6563"/>
                  </a:cubicBezTo>
                  <a:cubicBezTo>
                    <a:pt x="16809" y="6563"/>
                    <a:pt x="10961" y="6719"/>
                    <a:pt x="9085" y="6751"/>
                  </a:cubicBezTo>
                  <a:cubicBezTo>
                    <a:pt x="6364" y="6813"/>
                    <a:pt x="4175" y="6938"/>
                    <a:pt x="2736" y="7032"/>
                  </a:cubicBezTo>
                  <a:cubicBezTo>
                    <a:pt x="1861" y="7094"/>
                    <a:pt x="1267" y="7126"/>
                    <a:pt x="891" y="7220"/>
                  </a:cubicBezTo>
                  <a:cubicBezTo>
                    <a:pt x="516" y="7313"/>
                    <a:pt x="266" y="7438"/>
                    <a:pt x="109" y="7720"/>
                  </a:cubicBezTo>
                  <a:cubicBezTo>
                    <a:pt x="-203" y="8314"/>
                    <a:pt x="203" y="8595"/>
                    <a:pt x="704" y="8783"/>
                  </a:cubicBezTo>
                  <a:cubicBezTo>
                    <a:pt x="891" y="8877"/>
                    <a:pt x="1016" y="8689"/>
                    <a:pt x="1204" y="8595"/>
                  </a:cubicBezTo>
                  <a:cubicBezTo>
                    <a:pt x="1329" y="8533"/>
                    <a:pt x="1548" y="8658"/>
                    <a:pt x="1579" y="8502"/>
                  </a:cubicBezTo>
                  <a:cubicBezTo>
                    <a:pt x="1892" y="8439"/>
                    <a:pt x="2236" y="8345"/>
                    <a:pt x="2861" y="8314"/>
                  </a:cubicBezTo>
                  <a:cubicBezTo>
                    <a:pt x="4300" y="8189"/>
                    <a:pt x="6395" y="8189"/>
                    <a:pt x="9116" y="8126"/>
                  </a:cubicBezTo>
                  <a:cubicBezTo>
                    <a:pt x="10992" y="8064"/>
                    <a:pt x="16934" y="7939"/>
                    <a:pt x="16934" y="7939"/>
                  </a:cubicBezTo>
                  <a:cubicBezTo>
                    <a:pt x="26847" y="7595"/>
                    <a:pt x="35885" y="6907"/>
                    <a:pt x="44391" y="6000"/>
                  </a:cubicBezTo>
                  <a:cubicBezTo>
                    <a:pt x="47518" y="5656"/>
                    <a:pt x="49739" y="5437"/>
                    <a:pt x="55712" y="4718"/>
                  </a:cubicBezTo>
                  <a:cubicBezTo>
                    <a:pt x="70785" y="2935"/>
                    <a:pt x="77852" y="2185"/>
                    <a:pt x="86390" y="1684"/>
                  </a:cubicBezTo>
                  <a:cubicBezTo>
                    <a:pt x="102714" y="746"/>
                    <a:pt x="116474" y="1559"/>
                    <a:pt x="129483" y="4624"/>
                  </a:cubicBezTo>
                  <a:cubicBezTo>
                    <a:pt x="203035" y="21855"/>
                    <a:pt x="266424" y="50751"/>
                    <a:pt x="326123" y="94438"/>
                  </a:cubicBezTo>
                  <a:cubicBezTo>
                    <a:pt x="328437" y="96127"/>
                    <a:pt x="330907" y="97940"/>
                    <a:pt x="333941" y="100004"/>
                  </a:cubicBezTo>
                  <a:cubicBezTo>
                    <a:pt x="336005" y="101412"/>
                    <a:pt x="343479" y="106478"/>
                    <a:pt x="343322" y="106352"/>
                  </a:cubicBezTo>
                  <a:cubicBezTo>
                    <a:pt x="358114" y="116360"/>
                    <a:pt x="366214" y="122739"/>
                    <a:pt x="373031" y="130495"/>
                  </a:cubicBezTo>
                  <a:cubicBezTo>
                    <a:pt x="373281" y="130776"/>
                    <a:pt x="373719" y="130745"/>
                    <a:pt x="374000" y="130495"/>
                  </a:cubicBezTo>
                  <a:cubicBezTo>
                    <a:pt x="374282" y="130245"/>
                    <a:pt x="374251" y="129807"/>
                    <a:pt x="374000" y="129525"/>
                  </a:cubicBezTo>
                  <a:cubicBezTo>
                    <a:pt x="367089" y="121676"/>
                    <a:pt x="358958" y="115265"/>
                    <a:pt x="344104" y="105195"/>
                  </a:cubicBezTo>
                  <a:cubicBezTo>
                    <a:pt x="344260" y="105321"/>
                    <a:pt x="336786" y="100255"/>
                    <a:pt x="334722" y="98847"/>
                  </a:cubicBezTo>
                  <a:cubicBezTo>
                    <a:pt x="331720" y="96783"/>
                    <a:pt x="329218" y="95063"/>
                    <a:pt x="326904" y="93375"/>
                  </a:cubicBezTo>
                  <a:cubicBezTo>
                    <a:pt x="267081" y="49594"/>
                    <a:pt x="203535" y="20667"/>
                    <a:pt x="129796" y="3373"/>
                  </a:cubicBezTo>
                  <a:cubicBezTo>
                    <a:pt x="123166" y="1809"/>
                    <a:pt x="116474" y="777"/>
                    <a:pt x="109312" y="308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2894148" y="2432630"/>
              <a:ext cx="524346" cy="140980"/>
            </a:xfrm>
            <a:custGeom>
              <a:avLst/>
              <a:gdLst/>
              <a:ahLst/>
              <a:cxnLst/>
              <a:rect l="l" t="t" r="r" b="b"/>
              <a:pathLst>
                <a:path w="524346" h="140980" extrusionOk="0">
                  <a:moveTo>
                    <a:pt x="523415" y="67"/>
                  </a:moveTo>
                  <a:cubicBezTo>
                    <a:pt x="514002" y="4915"/>
                    <a:pt x="506778" y="9824"/>
                    <a:pt x="491549" y="21082"/>
                  </a:cubicBezTo>
                  <a:cubicBezTo>
                    <a:pt x="491330" y="21239"/>
                    <a:pt x="491267" y="21207"/>
                    <a:pt x="491048" y="21364"/>
                  </a:cubicBezTo>
                  <a:cubicBezTo>
                    <a:pt x="478133" y="30902"/>
                    <a:pt x="472191" y="35092"/>
                    <a:pt x="464467" y="39533"/>
                  </a:cubicBezTo>
                  <a:cubicBezTo>
                    <a:pt x="407051" y="72619"/>
                    <a:pt x="353545" y="92227"/>
                    <a:pt x="299506" y="97199"/>
                  </a:cubicBezTo>
                  <a:cubicBezTo>
                    <a:pt x="277991" y="99169"/>
                    <a:pt x="260385" y="99826"/>
                    <a:pt x="220544" y="100608"/>
                  </a:cubicBezTo>
                  <a:cubicBezTo>
                    <a:pt x="211787" y="100795"/>
                    <a:pt x="207972" y="100889"/>
                    <a:pt x="203156" y="100983"/>
                  </a:cubicBezTo>
                  <a:cubicBezTo>
                    <a:pt x="141050" y="102453"/>
                    <a:pt x="103992" y="106237"/>
                    <a:pt x="66747" y="117495"/>
                  </a:cubicBezTo>
                  <a:cubicBezTo>
                    <a:pt x="63463" y="118495"/>
                    <a:pt x="59679" y="119434"/>
                    <a:pt x="54519" y="120622"/>
                  </a:cubicBezTo>
                  <a:cubicBezTo>
                    <a:pt x="54301" y="120684"/>
                    <a:pt x="41135" y="123686"/>
                    <a:pt x="37226" y="124625"/>
                  </a:cubicBezTo>
                  <a:cubicBezTo>
                    <a:pt x="19057" y="129003"/>
                    <a:pt x="7548" y="133287"/>
                    <a:pt x="200" y="139760"/>
                  </a:cubicBezTo>
                  <a:cubicBezTo>
                    <a:pt x="-82" y="140011"/>
                    <a:pt x="-51" y="140448"/>
                    <a:pt x="200" y="140730"/>
                  </a:cubicBezTo>
                  <a:cubicBezTo>
                    <a:pt x="450" y="141011"/>
                    <a:pt x="794" y="141074"/>
                    <a:pt x="1075" y="140824"/>
                  </a:cubicBezTo>
                  <a:cubicBezTo>
                    <a:pt x="8237" y="134538"/>
                    <a:pt x="19557" y="130191"/>
                    <a:pt x="37539" y="125876"/>
                  </a:cubicBezTo>
                  <a:cubicBezTo>
                    <a:pt x="41448" y="124937"/>
                    <a:pt x="54707" y="121935"/>
                    <a:pt x="54926" y="121873"/>
                  </a:cubicBezTo>
                  <a:cubicBezTo>
                    <a:pt x="60086" y="120684"/>
                    <a:pt x="63839" y="119746"/>
                    <a:pt x="67153" y="118745"/>
                  </a:cubicBezTo>
                  <a:cubicBezTo>
                    <a:pt x="104273" y="107519"/>
                    <a:pt x="141206" y="103672"/>
                    <a:pt x="203188" y="102234"/>
                  </a:cubicBezTo>
                  <a:cubicBezTo>
                    <a:pt x="208004" y="102109"/>
                    <a:pt x="211850" y="102109"/>
                    <a:pt x="220575" y="101952"/>
                  </a:cubicBezTo>
                  <a:cubicBezTo>
                    <a:pt x="260447" y="101139"/>
                    <a:pt x="278053" y="100420"/>
                    <a:pt x="299631" y="98450"/>
                  </a:cubicBezTo>
                  <a:cubicBezTo>
                    <a:pt x="353888" y="93478"/>
                    <a:pt x="407614" y="73870"/>
                    <a:pt x="465186" y="40690"/>
                  </a:cubicBezTo>
                  <a:cubicBezTo>
                    <a:pt x="472973" y="36218"/>
                    <a:pt x="479009" y="31996"/>
                    <a:pt x="491955" y="22427"/>
                  </a:cubicBezTo>
                  <a:cubicBezTo>
                    <a:pt x="492174" y="22271"/>
                    <a:pt x="492112" y="22302"/>
                    <a:pt x="492331" y="22145"/>
                  </a:cubicBezTo>
                  <a:cubicBezTo>
                    <a:pt x="507498" y="10950"/>
                    <a:pt x="514659" y="6134"/>
                    <a:pt x="523978" y="1318"/>
                  </a:cubicBezTo>
                  <a:cubicBezTo>
                    <a:pt x="524322" y="1162"/>
                    <a:pt x="524447" y="661"/>
                    <a:pt x="524260" y="349"/>
                  </a:cubicBezTo>
                  <a:cubicBezTo>
                    <a:pt x="524103" y="36"/>
                    <a:pt x="523728" y="-89"/>
                    <a:pt x="523415" y="6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2931988" y="2256739"/>
              <a:ext cx="455864" cy="225675"/>
            </a:xfrm>
            <a:custGeom>
              <a:avLst/>
              <a:gdLst/>
              <a:ahLst/>
              <a:cxnLst/>
              <a:rect l="l" t="t" r="r" b="b"/>
              <a:pathLst>
                <a:path w="455864" h="225675" extrusionOk="0">
                  <a:moveTo>
                    <a:pt x="454772" y="146"/>
                  </a:moveTo>
                  <a:cubicBezTo>
                    <a:pt x="447455" y="5682"/>
                    <a:pt x="440669" y="10998"/>
                    <a:pt x="429379" y="19879"/>
                  </a:cubicBezTo>
                  <a:cubicBezTo>
                    <a:pt x="429004" y="20192"/>
                    <a:pt x="423844" y="24257"/>
                    <a:pt x="422343" y="25446"/>
                  </a:cubicBezTo>
                  <a:cubicBezTo>
                    <a:pt x="372777" y="64442"/>
                    <a:pt x="346164" y="82173"/>
                    <a:pt x="310545" y="96590"/>
                  </a:cubicBezTo>
                  <a:cubicBezTo>
                    <a:pt x="296847" y="102125"/>
                    <a:pt x="285214" y="105690"/>
                    <a:pt x="259821" y="112507"/>
                  </a:cubicBezTo>
                  <a:cubicBezTo>
                    <a:pt x="259540" y="112601"/>
                    <a:pt x="232051" y="120075"/>
                    <a:pt x="221794" y="123547"/>
                  </a:cubicBezTo>
                  <a:cubicBezTo>
                    <a:pt x="199122" y="131208"/>
                    <a:pt x="179108" y="140058"/>
                    <a:pt x="145771" y="156383"/>
                  </a:cubicBezTo>
                  <a:cubicBezTo>
                    <a:pt x="143082" y="157696"/>
                    <a:pt x="124725" y="166765"/>
                    <a:pt x="120566" y="168798"/>
                  </a:cubicBezTo>
                  <a:cubicBezTo>
                    <a:pt x="108745" y="174520"/>
                    <a:pt x="97831" y="179117"/>
                    <a:pt x="77973" y="187186"/>
                  </a:cubicBezTo>
                  <a:cubicBezTo>
                    <a:pt x="77035" y="187561"/>
                    <a:pt x="76222" y="187936"/>
                    <a:pt x="74471" y="188655"/>
                  </a:cubicBezTo>
                  <a:cubicBezTo>
                    <a:pt x="52142" y="197724"/>
                    <a:pt x="41885" y="202071"/>
                    <a:pt x="29626" y="208013"/>
                  </a:cubicBezTo>
                  <a:cubicBezTo>
                    <a:pt x="28344" y="208638"/>
                    <a:pt x="28282" y="208701"/>
                    <a:pt x="15366" y="216206"/>
                  </a:cubicBezTo>
                  <a:cubicBezTo>
                    <a:pt x="15272" y="216269"/>
                    <a:pt x="918" y="224431"/>
                    <a:pt x="918" y="224400"/>
                  </a:cubicBezTo>
                  <a:cubicBezTo>
                    <a:pt x="574" y="224274"/>
                    <a:pt x="168" y="224431"/>
                    <a:pt x="43" y="224775"/>
                  </a:cubicBezTo>
                  <a:cubicBezTo>
                    <a:pt x="-82" y="225119"/>
                    <a:pt x="74" y="225525"/>
                    <a:pt x="418" y="225650"/>
                  </a:cubicBezTo>
                  <a:cubicBezTo>
                    <a:pt x="1106" y="225901"/>
                    <a:pt x="4014" y="224337"/>
                    <a:pt x="15866" y="217457"/>
                  </a:cubicBezTo>
                  <a:cubicBezTo>
                    <a:pt x="15960" y="217394"/>
                    <a:pt x="29001" y="209764"/>
                    <a:pt x="30221" y="209139"/>
                  </a:cubicBezTo>
                  <a:cubicBezTo>
                    <a:pt x="42448" y="203228"/>
                    <a:pt x="52768" y="198913"/>
                    <a:pt x="75065" y="189875"/>
                  </a:cubicBezTo>
                  <a:cubicBezTo>
                    <a:pt x="76816" y="189156"/>
                    <a:pt x="77567" y="188781"/>
                    <a:pt x="78474" y="188405"/>
                  </a:cubicBezTo>
                  <a:cubicBezTo>
                    <a:pt x="98394" y="180337"/>
                    <a:pt x="109308" y="175677"/>
                    <a:pt x="121191" y="169923"/>
                  </a:cubicBezTo>
                  <a:cubicBezTo>
                    <a:pt x="125382" y="167891"/>
                    <a:pt x="143707" y="158947"/>
                    <a:pt x="146397" y="157602"/>
                  </a:cubicBezTo>
                  <a:cubicBezTo>
                    <a:pt x="179670" y="141309"/>
                    <a:pt x="199747" y="132428"/>
                    <a:pt x="222326" y="124766"/>
                  </a:cubicBezTo>
                  <a:cubicBezTo>
                    <a:pt x="232521" y="121326"/>
                    <a:pt x="240870" y="118981"/>
                    <a:pt x="259665" y="113915"/>
                  </a:cubicBezTo>
                  <a:cubicBezTo>
                    <a:pt x="259946" y="113852"/>
                    <a:pt x="259853" y="113790"/>
                    <a:pt x="260165" y="113727"/>
                  </a:cubicBezTo>
                  <a:cubicBezTo>
                    <a:pt x="285621" y="106879"/>
                    <a:pt x="297317" y="103376"/>
                    <a:pt x="311076" y="97810"/>
                  </a:cubicBezTo>
                  <a:cubicBezTo>
                    <a:pt x="346852" y="83330"/>
                    <a:pt x="373527" y="65474"/>
                    <a:pt x="423156" y="26384"/>
                  </a:cubicBezTo>
                  <a:cubicBezTo>
                    <a:pt x="424657" y="25195"/>
                    <a:pt x="448299" y="6713"/>
                    <a:pt x="455617" y="1178"/>
                  </a:cubicBezTo>
                  <a:cubicBezTo>
                    <a:pt x="455929" y="959"/>
                    <a:pt x="455929" y="490"/>
                    <a:pt x="455711" y="209"/>
                  </a:cubicBezTo>
                  <a:cubicBezTo>
                    <a:pt x="455429" y="-41"/>
                    <a:pt x="455085" y="-73"/>
                    <a:pt x="454772" y="14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2935491" y="2111508"/>
              <a:ext cx="420084" cy="333991"/>
            </a:xfrm>
            <a:custGeom>
              <a:avLst/>
              <a:gdLst/>
              <a:ahLst/>
              <a:cxnLst/>
              <a:rect l="l" t="t" r="r" b="b"/>
              <a:pathLst>
                <a:path w="420084" h="333991" extrusionOk="0">
                  <a:moveTo>
                    <a:pt x="419028" y="86"/>
                  </a:moveTo>
                  <a:cubicBezTo>
                    <a:pt x="408489" y="5184"/>
                    <a:pt x="401391" y="11594"/>
                    <a:pt x="387756" y="26574"/>
                  </a:cubicBezTo>
                  <a:cubicBezTo>
                    <a:pt x="387162" y="27230"/>
                    <a:pt x="387162" y="27199"/>
                    <a:pt x="386567" y="27856"/>
                  </a:cubicBezTo>
                  <a:cubicBezTo>
                    <a:pt x="381720" y="33172"/>
                    <a:pt x="379094" y="36018"/>
                    <a:pt x="375998" y="38989"/>
                  </a:cubicBezTo>
                  <a:cubicBezTo>
                    <a:pt x="350198" y="64132"/>
                    <a:pt x="320833" y="89869"/>
                    <a:pt x="287654" y="116982"/>
                  </a:cubicBezTo>
                  <a:cubicBezTo>
                    <a:pt x="273706" y="128365"/>
                    <a:pt x="260540" y="136371"/>
                    <a:pt x="232740" y="151288"/>
                  </a:cubicBezTo>
                  <a:cubicBezTo>
                    <a:pt x="231520" y="151944"/>
                    <a:pt x="231426" y="151913"/>
                    <a:pt x="230206" y="152570"/>
                  </a:cubicBezTo>
                  <a:cubicBezTo>
                    <a:pt x="213288" y="161670"/>
                    <a:pt x="205314" y="166236"/>
                    <a:pt x="196088" y="172021"/>
                  </a:cubicBezTo>
                  <a:cubicBezTo>
                    <a:pt x="172822" y="186656"/>
                    <a:pt x="154246" y="201260"/>
                    <a:pt x="119378" y="231157"/>
                  </a:cubicBezTo>
                  <a:cubicBezTo>
                    <a:pt x="118158" y="232189"/>
                    <a:pt x="105899" y="242759"/>
                    <a:pt x="102866" y="245323"/>
                  </a:cubicBezTo>
                  <a:cubicBezTo>
                    <a:pt x="67341" y="275532"/>
                    <a:pt x="48202" y="292138"/>
                    <a:pt x="27218" y="311370"/>
                  </a:cubicBezTo>
                  <a:cubicBezTo>
                    <a:pt x="25967" y="312496"/>
                    <a:pt x="24247" y="313809"/>
                    <a:pt x="21840" y="315373"/>
                  </a:cubicBezTo>
                  <a:cubicBezTo>
                    <a:pt x="20870" y="315998"/>
                    <a:pt x="15616" y="319251"/>
                    <a:pt x="14803" y="319782"/>
                  </a:cubicBezTo>
                  <a:cubicBezTo>
                    <a:pt x="5766" y="325474"/>
                    <a:pt x="1419" y="329101"/>
                    <a:pt x="43" y="333073"/>
                  </a:cubicBezTo>
                  <a:cubicBezTo>
                    <a:pt x="-82" y="333417"/>
                    <a:pt x="74" y="333824"/>
                    <a:pt x="418" y="333949"/>
                  </a:cubicBezTo>
                  <a:cubicBezTo>
                    <a:pt x="762" y="334074"/>
                    <a:pt x="1169" y="333917"/>
                    <a:pt x="1294" y="333573"/>
                  </a:cubicBezTo>
                  <a:cubicBezTo>
                    <a:pt x="2544" y="330008"/>
                    <a:pt x="6829" y="326474"/>
                    <a:pt x="15554" y="320971"/>
                  </a:cubicBezTo>
                  <a:cubicBezTo>
                    <a:pt x="16367" y="320470"/>
                    <a:pt x="21527" y="317218"/>
                    <a:pt x="22496" y="316561"/>
                  </a:cubicBezTo>
                  <a:cubicBezTo>
                    <a:pt x="24967" y="314935"/>
                    <a:pt x="26749" y="313653"/>
                    <a:pt x="28063" y="312465"/>
                  </a:cubicBezTo>
                  <a:cubicBezTo>
                    <a:pt x="49015" y="293232"/>
                    <a:pt x="68185" y="276595"/>
                    <a:pt x="103710" y="246418"/>
                  </a:cubicBezTo>
                  <a:cubicBezTo>
                    <a:pt x="106744" y="243853"/>
                    <a:pt x="119002" y="233283"/>
                    <a:pt x="120222" y="232251"/>
                  </a:cubicBezTo>
                  <a:cubicBezTo>
                    <a:pt x="155028" y="202418"/>
                    <a:pt x="173541" y="187720"/>
                    <a:pt x="196745" y="173115"/>
                  </a:cubicBezTo>
                  <a:cubicBezTo>
                    <a:pt x="205908" y="167361"/>
                    <a:pt x="213945" y="162952"/>
                    <a:pt x="230863" y="153852"/>
                  </a:cubicBezTo>
                  <a:cubicBezTo>
                    <a:pt x="232083" y="153195"/>
                    <a:pt x="232083" y="153132"/>
                    <a:pt x="233302" y="152476"/>
                  </a:cubicBezTo>
                  <a:cubicBezTo>
                    <a:pt x="261166" y="137496"/>
                    <a:pt x="274488" y="129553"/>
                    <a:pt x="288529" y="118076"/>
                  </a:cubicBezTo>
                  <a:cubicBezTo>
                    <a:pt x="321740" y="90963"/>
                    <a:pt x="351042" y="65164"/>
                    <a:pt x="376873" y="39990"/>
                  </a:cubicBezTo>
                  <a:cubicBezTo>
                    <a:pt x="379969" y="36988"/>
                    <a:pt x="382658" y="34110"/>
                    <a:pt x="387537" y="28763"/>
                  </a:cubicBezTo>
                  <a:cubicBezTo>
                    <a:pt x="388131" y="28106"/>
                    <a:pt x="388131" y="28137"/>
                    <a:pt x="388725" y="27481"/>
                  </a:cubicBezTo>
                  <a:cubicBezTo>
                    <a:pt x="402266" y="12658"/>
                    <a:pt x="409365" y="6309"/>
                    <a:pt x="419716" y="1275"/>
                  </a:cubicBezTo>
                  <a:cubicBezTo>
                    <a:pt x="420060" y="1118"/>
                    <a:pt x="420185" y="743"/>
                    <a:pt x="419997" y="399"/>
                  </a:cubicBezTo>
                  <a:cubicBezTo>
                    <a:pt x="419841" y="24"/>
                    <a:pt x="419372" y="-101"/>
                    <a:pt x="419028" y="86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5" name="Google Shape;1755;p25"/>
          <p:cNvGrpSpPr/>
          <p:nvPr/>
        </p:nvGrpSpPr>
        <p:grpSpPr>
          <a:xfrm rot="-200005" flipH="1">
            <a:off x="10616933" y="2472"/>
            <a:ext cx="2331504" cy="2955157"/>
            <a:chOff x="1155112" y="3602342"/>
            <a:chExt cx="618752" cy="784241"/>
          </a:xfrm>
        </p:grpSpPr>
        <p:sp>
          <p:nvSpPr>
            <p:cNvPr id="1756" name="Google Shape;1756;p25"/>
            <p:cNvSpPr/>
            <p:nvPr/>
          </p:nvSpPr>
          <p:spPr>
            <a:xfrm>
              <a:off x="1546960" y="3621011"/>
              <a:ext cx="219805" cy="271817"/>
            </a:xfrm>
            <a:custGeom>
              <a:avLst/>
              <a:gdLst/>
              <a:ahLst/>
              <a:cxnLst/>
              <a:rect l="l" t="t" r="r" b="b"/>
              <a:pathLst>
                <a:path w="219805" h="271817" extrusionOk="0">
                  <a:moveTo>
                    <a:pt x="24" y="271818"/>
                  </a:moveTo>
                  <a:cubicBezTo>
                    <a:pt x="24" y="271818"/>
                    <a:pt x="-2728" y="162740"/>
                    <a:pt x="50341" y="104387"/>
                  </a:cubicBezTo>
                  <a:cubicBezTo>
                    <a:pt x="129804" y="16981"/>
                    <a:pt x="219806" y="0"/>
                    <a:pt x="219806" y="0"/>
                  </a:cubicBezTo>
                  <a:cubicBezTo>
                    <a:pt x="219806" y="0"/>
                    <a:pt x="211894" y="101916"/>
                    <a:pt x="177588" y="159144"/>
                  </a:cubicBezTo>
                  <a:cubicBezTo>
                    <a:pt x="119547" y="255963"/>
                    <a:pt x="24" y="271818"/>
                    <a:pt x="24" y="27181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1264139" y="3762424"/>
              <a:ext cx="167686" cy="274288"/>
            </a:xfrm>
            <a:custGeom>
              <a:avLst/>
              <a:gdLst/>
              <a:ahLst/>
              <a:cxnLst/>
              <a:rect l="l" t="t" r="r" b="b"/>
              <a:pathLst>
                <a:path w="167686" h="274288" extrusionOk="0">
                  <a:moveTo>
                    <a:pt x="164729" y="274289"/>
                  </a:moveTo>
                  <a:cubicBezTo>
                    <a:pt x="164729" y="274289"/>
                    <a:pt x="73884" y="250710"/>
                    <a:pt x="40360" y="186226"/>
                  </a:cubicBezTo>
                  <a:cubicBezTo>
                    <a:pt x="-9863" y="89658"/>
                    <a:pt x="988" y="0"/>
                    <a:pt x="988" y="0"/>
                  </a:cubicBezTo>
                  <a:cubicBezTo>
                    <a:pt x="988" y="0"/>
                    <a:pt x="83015" y="31991"/>
                    <a:pt x="120792" y="78368"/>
                  </a:cubicBezTo>
                  <a:cubicBezTo>
                    <a:pt x="184712" y="156799"/>
                    <a:pt x="164729" y="274289"/>
                    <a:pt x="164729" y="274289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1479061" y="3887445"/>
              <a:ext cx="294803" cy="155550"/>
            </a:xfrm>
            <a:custGeom>
              <a:avLst/>
              <a:gdLst/>
              <a:ahLst/>
              <a:cxnLst/>
              <a:rect l="l" t="t" r="r" b="b"/>
              <a:pathLst>
                <a:path w="294803" h="155550" extrusionOk="0">
                  <a:moveTo>
                    <a:pt x="0" y="149268"/>
                  </a:moveTo>
                  <a:cubicBezTo>
                    <a:pt x="0" y="149268"/>
                    <a:pt x="8099" y="58516"/>
                    <a:pt x="89908" y="26524"/>
                  </a:cubicBezTo>
                  <a:cubicBezTo>
                    <a:pt x="195921" y="-14943"/>
                    <a:pt x="294803" y="4602"/>
                    <a:pt x="294803" y="4602"/>
                  </a:cubicBezTo>
                  <a:cubicBezTo>
                    <a:pt x="294803" y="4602"/>
                    <a:pt x="273163" y="71931"/>
                    <a:pt x="175468" y="128909"/>
                  </a:cubicBezTo>
                  <a:cubicBezTo>
                    <a:pt x="100259" y="172753"/>
                    <a:pt x="0" y="149268"/>
                    <a:pt x="0" y="14926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1336073" y="3602342"/>
              <a:ext cx="185021" cy="285108"/>
            </a:xfrm>
            <a:custGeom>
              <a:avLst/>
              <a:gdLst/>
              <a:ahLst/>
              <a:cxnLst/>
              <a:rect l="l" t="t" r="r" b="b"/>
              <a:pathLst>
                <a:path w="185021" h="285108" extrusionOk="0">
                  <a:moveTo>
                    <a:pt x="166942" y="285109"/>
                  </a:moveTo>
                  <a:cubicBezTo>
                    <a:pt x="166942" y="285109"/>
                    <a:pt x="211130" y="205458"/>
                    <a:pt x="161344" y="133063"/>
                  </a:cubicBezTo>
                  <a:cubicBezTo>
                    <a:pt x="96829" y="39278"/>
                    <a:pt x="3982" y="0"/>
                    <a:pt x="3982" y="0"/>
                  </a:cubicBezTo>
                  <a:cubicBezTo>
                    <a:pt x="3982" y="0"/>
                    <a:pt x="-15876" y="67861"/>
                    <a:pt x="33097" y="169839"/>
                  </a:cubicBezTo>
                  <a:cubicBezTo>
                    <a:pt x="70780" y="248333"/>
                    <a:pt x="166942" y="285109"/>
                    <a:pt x="166942" y="285109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1428619" y="4078706"/>
              <a:ext cx="310064" cy="136976"/>
            </a:xfrm>
            <a:custGeom>
              <a:avLst/>
              <a:gdLst/>
              <a:ahLst/>
              <a:cxnLst/>
              <a:rect l="l" t="t" r="r" b="b"/>
              <a:pathLst>
                <a:path w="310064" h="136976" extrusionOk="0">
                  <a:moveTo>
                    <a:pt x="0" y="102391"/>
                  </a:moveTo>
                  <a:cubicBezTo>
                    <a:pt x="0" y="102391"/>
                    <a:pt x="13603" y="4165"/>
                    <a:pt x="103449" y="350"/>
                  </a:cubicBezTo>
                  <a:cubicBezTo>
                    <a:pt x="176219" y="-2715"/>
                    <a:pt x="224128" y="15048"/>
                    <a:pt x="251741" y="26744"/>
                  </a:cubicBezTo>
                  <a:cubicBezTo>
                    <a:pt x="279355" y="38440"/>
                    <a:pt x="310064" y="37595"/>
                    <a:pt x="310064" y="37595"/>
                  </a:cubicBezTo>
                  <a:cubicBezTo>
                    <a:pt x="310064" y="37595"/>
                    <a:pt x="226255" y="112242"/>
                    <a:pt x="108077" y="134664"/>
                  </a:cubicBezTo>
                  <a:cubicBezTo>
                    <a:pt x="40060" y="147548"/>
                    <a:pt x="0" y="102391"/>
                    <a:pt x="0" y="102391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5"/>
            <p:cNvSpPr/>
            <p:nvPr/>
          </p:nvSpPr>
          <p:spPr>
            <a:xfrm>
              <a:off x="1368419" y="4249577"/>
              <a:ext cx="310064" cy="136985"/>
            </a:xfrm>
            <a:custGeom>
              <a:avLst/>
              <a:gdLst/>
              <a:ahLst/>
              <a:cxnLst/>
              <a:rect l="l" t="t" r="r" b="b"/>
              <a:pathLst>
                <a:path w="310064" h="136985" extrusionOk="0">
                  <a:moveTo>
                    <a:pt x="0" y="102391"/>
                  </a:moveTo>
                  <a:cubicBezTo>
                    <a:pt x="0" y="102391"/>
                    <a:pt x="13603" y="4165"/>
                    <a:pt x="103449" y="350"/>
                  </a:cubicBezTo>
                  <a:cubicBezTo>
                    <a:pt x="176219" y="-2715"/>
                    <a:pt x="224128" y="15048"/>
                    <a:pt x="251741" y="26743"/>
                  </a:cubicBezTo>
                  <a:cubicBezTo>
                    <a:pt x="279355" y="38439"/>
                    <a:pt x="310064" y="37595"/>
                    <a:pt x="310064" y="37595"/>
                  </a:cubicBezTo>
                  <a:cubicBezTo>
                    <a:pt x="310064" y="37595"/>
                    <a:pt x="226255" y="112242"/>
                    <a:pt x="108077" y="134664"/>
                  </a:cubicBezTo>
                  <a:cubicBezTo>
                    <a:pt x="40060" y="147579"/>
                    <a:pt x="0" y="102391"/>
                    <a:pt x="0" y="102391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5"/>
            <p:cNvSpPr/>
            <p:nvPr/>
          </p:nvSpPr>
          <p:spPr>
            <a:xfrm>
              <a:off x="1155112" y="3981392"/>
              <a:ext cx="218038" cy="247103"/>
            </a:xfrm>
            <a:custGeom>
              <a:avLst/>
              <a:gdLst/>
              <a:ahLst/>
              <a:cxnLst/>
              <a:rect l="l" t="t" r="r" b="b"/>
              <a:pathLst>
                <a:path w="218038" h="247103" extrusionOk="0">
                  <a:moveTo>
                    <a:pt x="199079" y="246425"/>
                  </a:moveTo>
                  <a:cubicBezTo>
                    <a:pt x="199079" y="246425"/>
                    <a:pt x="250709" y="161740"/>
                    <a:pt x="183568" y="101947"/>
                  </a:cubicBezTo>
                  <a:cubicBezTo>
                    <a:pt x="129186" y="53507"/>
                    <a:pt x="80839" y="36964"/>
                    <a:pt x="52037" y="28520"/>
                  </a:cubicBezTo>
                  <a:cubicBezTo>
                    <a:pt x="23235" y="20077"/>
                    <a:pt x="0" y="0"/>
                    <a:pt x="0" y="0"/>
                  </a:cubicBezTo>
                  <a:cubicBezTo>
                    <a:pt x="0" y="0"/>
                    <a:pt x="17638" y="110860"/>
                    <a:pt x="94942" y="202988"/>
                  </a:cubicBezTo>
                  <a:cubicBezTo>
                    <a:pt x="139474" y="256026"/>
                    <a:pt x="199079" y="246425"/>
                    <a:pt x="199079" y="246425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5"/>
            <p:cNvSpPr/>
            <p:nvPr/>
          </p:nvSpPr>
          <p:spPr>
            <a:xfrm>
              <a:off x="1331459" y="3890978"/>
              <a:ext cx="217532" cy="495605"/>
            </a:xfrm>
            <a:custGeom>
              <a:avLst/>
              <a:gdLst/>
              <a:ahLst/>
              <a:cxnLst/>
              <a:rect l="l" t="t" r="r" b="b"/>
              <a:pathLst>
                <a:path w="217532" h="495605" extrusionOk="0">
                  <a:moveTo>
                    <a:pt x="216807" y="444"/>
                  </a:moveTo>
                  <a:cubicBezTo>
                    <a:pt x="215963" y="-244"/>
                    <a:pt x="214681" y="-119"/>
                    <a:pt x="213993" y="725"/>
                  </a:cubicBezTo>
                  <a:cubicBezTo>
                    <a:pt x="213711" y="1069"/>
                    <a:pt x="209740" y="6167"/>
                    <a:pt x="208051" y="8356"/>
                  </a:cubicBezTo>
                  <a:cubicBezTo>
                    <a:pt x="203298" y="14610"/>
                    <a:pt x="197919" y="21865"/>
                    <a:pt x="192227" y="30090"/>
                  </a:cubicBezTo>
                  <a:cubicBezTo>
                    <a:pt x="175966" y="53607"/>
                    <a:pt x="159673" y="79969"/>
                    <a:pt x="144506" y="108865"/>
                  </a:cubicBezTo>
                  <a:cubicBezTo>
                    <a:pt x="128182" y="139981"/>
                    <a:pt x="114203" y="172129"/>
                    <a:pt x="103008" y="204871"/>
                  </a:cubicBezTo>
                  <a:cubicBezTo>
                    <a:pt x="91093" y="239739"/>
                    <a:pt x="53504" y="354539"/>
                    <a:pt x="47374" y="372584"/>
                  </a:cubicBezTo>
                  <a:cubicBezTo>
                    <a:pt x="27673" y="430844"/>
                    <a:pt x="13350" y="467933"/>
                    <a:pt x="216" y="492856"/>
                  </a:cubicBezTo>
                  <a:cubicBezTo>
                    <a:pt x="-285" y="493795"/>
                    <a:pt x="122" y="494889"/>
                    <a:pt x="1060" y="495390"/>
                  </a:cubicBezTo>
                  <a:cubicBezTo>
                    <a:pt x="1998" y="495890"/>
                    <a:pt x="3093" y="495484"/>
                    <a:pt x="3593" y="494545"/>
                  </a:cubicBezTo>
                  <a:cubicBezTo>
                    <a:pt x="16853" y="469371"/>
                    <a:pt x="31238" y="432157"/>
                    <a:pt x="51033" y="373709"/>
                  </a:cubicBezTo>
                  <a:cubicBezTo>
                    <a:pt x="57162" y="355634"/>
                    <a:pt x="94752" y="241146"/>
                    <a:pt x="106666" y="206278"/>
                  </a:cubicBezTo>
                  <a:cubicBezTo>
                    <a:pt x="117799" y="173724"/>
                    <a:pt x="131934" y="141826"/>
                    <a:pt x="148165" y="110835"/>
                  </a:cubicBezTo>
                  <a:cubicBezTo>
                    <a:pt x="163238" y="82096"/>
                    <a:pt x="179437" y="55733"/>
                    <a:pt x="195605" y="32342"/>
                  </a:cubicBezTo>
                  <a:cubicBezTo>
                    <a:pt x="201265" y="24148"/>
                    <a:pt x="206425" y="16799"/>
                    <a:pt x="211147" y="10607"/>
                  </a:cubicBezTo>
                  <a:cubicBezTo>
                    <a:pt x="213961" y="6886"/>
                    <a:pt x="216025" y="4290"/>
                    <a:pt x="217089" y="2977"/>
                  </a:cubicBezTo>
                  <a:cubicBezTo>
                    <a:pt x="217777" y="2133"/>
                    <a:pt x="217652" y="1101"/>
                    <a:pt x="216807" y="44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1448464" y="4034699"/>
              <a:ext cx="32453" cy="26512"/>
            </a:xfrm>
            <a:custGeom>
              <a:avLst/>
              <a:gdLst/>
              <a:ahLst/>
              <a:cxnLst/>
              <a:rect l="l" t="t" r="r" b="b"/>
              <a:pathLst>
                <a:path w="32453" h="26512" extrusionOk="0">
                  <a:moveTo>
                    <a:pt x="29783" y="138"/>
                  </a:moveTo>
                  <a:cubicBezTo>
                    <a:pt x="29314" y="326"/>
                    <a:pt x="21840" y="3671"/>
                    <a:pt x="18494" y="5204"/>
                  </a:cubicBezTo>
                  <a:cubicBezTo>
                    <a:pt x="14397" y="7080"/>
                    <a:pt x="10864" y="9645"/>
                    <a:pt x="7768" y="12834"/>
                  </a:cubicBezTo>
                  <a:cubicBezTo>
                    <a:pt x="5485" y="15180"/>
                    <a:pt x="3640" y="17650"/>
                    <a:pt x="2107" y="20183"/>
                  </a:cubicBezTo>
                  <a:cubicBezTo>
                    <a:pt x="1169" y="21716"/>
                    <a:pt x="450" y="23123"/>
                    <a:pt x="137" y="23842"/>
                  </a:cubicBezTo>
                  <a:cubicBezTo>
                    <a:pt x="-269" y="24843"/>
                    <a:pt x="262" y="25969"/>
                    <a:pt x="1263" y="26375"/>
                  </a:cubicBezTo>
                  <a:cubicBezTo>
                    <a:pt x="2264" y="26782"/>
                    <a:pt x="3390" y="26250"/>
                    <a:pt x="3796" y="25249"/>
                  </a:cubicBezTo>
                  <a:cubicBezTo>
                    <a:pt x="4046" y="24686"/>
                    <a:pt x="4390" y="23780"/>
                    <a:pt x="5203" y="22435"/>
                  </a:cubicBezTo>
                  <a:cubicBezTo>
                    <a:pt x="6579" y="20152"/>
                    <a:pt x="8487" y="17775"/>
                    <a:pt x="10582" y="15649"/>
                  </a:cubicBezTo>
                  <a:cubicBezTo>
                    <a:pt x="13365" y="12803"/>
                    <a:pt x="16555" y="10552"/>
                    <a:pt x="20183" y="8863"/>
                  </a:cubicBezTo>
                  <a:cubicBezTo>
                    <a:pt x="23498" y="7330"/>
                    <a:pt x="30753" y="3953"/>
                    <a:pt x="31191" y="3765"/>
                  </a:cubicBezTo>
                  <a:cubicBezTo>
                    <a:pt x="32191" y="3359"/>
                    <a:pt x="32723" y="2233"/>
                    <a:pt x="32316" y="1232"/>
                  </a:cubicBezTo>
                  <a:cubicBezTo>
                    <a:pt x="31910" y="263"/>
                    <a:pt x="30784" y="-269"/>
                    <a:pt x="29783" y="13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1397598" y="4179021"/>
              <a:ext cx="33014" cy="30170"/>
            </a:xfrm>
            <a:custGeom>
              <a:avLst/>
              <a:gdLst/>
              <a:ahLst/>
              <a:cxnLst/>
              <a:rect l="l" t="t" r="r" b="b"/>
              <a:pathLst>
                <a:path w="33014" h="30170" extrusionOk="0">
                  <a:moveTo>
                    <a:pt x="30395" y="74"/>
                  </a:moveTo>
                  <a:cubicBezTo>
                    <a:pt x="29770" y="262"/>
                    <a:pt x="28675" y="668"/>
                    <a:pt x="27299" y="1200"/>
                  </a:cubicBezTo>
                  <a:cubicBezTo>
                    <a:pt x="25016" y="2075"/>
                    <a:pt x="22671" y="3201"/>
                    <a:pt x="20513" y="4295"/>
                  </a:cubicBezTo>
                  <a:cubicBezTo>
                    <a:pt x="17355" y="5922"/>
                    <a:pt x="15009" y="7548"/>
                    <a:pt x="13164" y="9362"/>
                  </a:cubicBezTo>
                  <a:cubicBezTo>
                    <a:pt x="9130" y="13396"/>
                    <a:pt x="5596" y="17586"/>
                    <a:pt x="3001" y="21777"/>
                  </a:cubicBezTo>
                  <a:cubicBezTo>
                    <a:pt x="1437" y="24310"/>
                    <a:pt x="655" y="26280"/>
                    <a:pt x="186" y="27437"/>
                  </a:cubicBezTo>
                  <a:cubicBezTo>
                    <a:pt x="-220" y="28438"/>
                    <a:pt x="30" y="29564"/>
                    <a:pt x="1030" y="29970"/>
                  </a:cubicBezTo>
                  <a:cubicBezTo>
                    <a:pt x="2031" y="30408"/>
                    <a:pt x="3157" y="30126"/>
                    <a:pt x="3563" y="29126"/>
                  </a:cubicBezTo>
                  <a:cubicBezTo>
                    <a:pt x="3970" y="28156"/>
                    <a:pt x="4908" y="26405"/>
                    <a:pt x="6378" y="24060"/>
                  </a:cubicBezTo>
                  <a:cubicBezTo>
                    <a:pt x="8848" y="20119"/>
                    <a:pt x="11882" y="16023"/>
                    <a:pt x="15697" y="12207"/>
                  </a:cubicBezTo>
                  <a:cubicBezTo>
                    <a:pt x="17198" y="10706"/>
                    <a:pt x="19637" y="9143"/>
                    <a:pt x="22483" y="7704"/>
                  </a:cubicBezTo>
                  <a:cubicBezTo>
                    <a:pt x="24485" y="6672"/>
                    <a:pt x="26549" y="5703"/>
                    <a:pt x="28706" y="4890"/>
                  </a:cubicBezTo>
                  <a:cubicBezTo>
                    <a:pt x="29989" y="4389"/>
                    <a:pt x="30958" y="4233"/>
                    <a:pt x="31521" y="4045"/>
                  </a:cubicBezTo>
                  <a:cubicBezTo>
                    <a:pt x="32553" y="3733"/>
                    <a:pt x="33272" y="2544"/>
                    <a:pt x="32928" y="1512"/>
                  </a:cubicBezTo>
                  <a:cubicBezTo>
                    <a:pt x="32615" y="480"/>
                    <a:pt x="31427" y="-239"/>
                    <a:pt x="30395" y="7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1337385" y="4349911"/>
              <a:ext cx="33028" cy="30214"/>
            </a:xfrm>
            <a:custGeom>
              <a:avLst/>
              <a:gdLst/>
              <a:ahLst/>
              <a:cxnLst/>
              <a:rect l="l" t="t" r="r" b="b"/>
              <a:pathLst>
                <a:path w="33028" h="30214" extrusionOk="0">
                  <a:moveTo>
                    <a:pt x="30409" y="87"/>
                  </a:moveTo>
                  <a:cubicBezTo>
                    <a:pt x="29783" y="274"/>
                    <a:pt x="28689" y="681"/>
                    <a:pt x="27313" y="1213"/>
                  </a:cubicBezTo>
                  <a:cubicBezTo>
                    <a:pt x="25030" y="2088"/>
                    <a:pt x="22685" y="3214"/>
                    <a:pt x="20527" y="4308"/>
                  </a:cubicBezTo>
                  <a:cubicBezTo>
                    <a:pt x="17368" y="5935"/>
                    <a:pt x="15023" y="7561"/>
                    <a:pt x="13178" y="9406"/>
                  </a:cubicBezTo>
                  <a:cubicBezTo>
                    <a:pt x="9144" y="13440"/>
                    <a:pt x="5610" y="17630"/>
                    <a:pt x="3014" y="21821"/>
                  </a:cubicBezTo>
                  <a:cubicBezTo>
                    <a:pt x="1451" y="24354"/>
                    <a:pt x="669" y="26324"/>
                    <a:pt x="200" y="27481"/>
                  </a:cubicBezTo>
                  <a:cubicBezTo>
                    <a:pt x="-238" y="28482"/>
                    <a:pt x="43" y="29608"/>
                    <a:pt x="1044" y="30014"/>
                  </a:cubicBezTo>
                  <a:cubicBezTo>
                    <a:pt x="2045" y="30452"/>
                    <a:pt x="3171" y="30171"/>
                    <a:pt x="3577" y="29170"/>
                  </a:cubicBezTo>
                  <a:cubicBezTo>
                    <a:pt x="3984" y="28200"/>
                    <a:pt x="4922" y="26449"/>
                    <a:pt x="6392" y="24073"/>
                  </a:cubicBezTo>
                  <a:cubicBezTo>
                    <a:pt x="8862" y="20132"/>
                    <a:pt x="11896" y="16036"/>
                    <a:pt x="15711" y="12220"/>
                  </a:cubicBezTo>
                  <a:cubicBezTo>
                    <a:pt x="17212" y="10719"/>
                    <a:pt x="19651" y="9156"/>
                    <a:pt x="22497" y="7717"/>
                  </a:cubicBezTo>
                  <a:cubicBezTo>
                    <a:pt x="24498" y="6685"/>
                    <a:pt x="26562" y="5716"/>
                    <a:pt x="28720" y="4903"/>
                  </a:cubicBezTo>
                  <a:cubicBezTo>
                    <a:pt x="30002" y="4402"/>
                    <a:pt x="30972" y="4246"/>
                    <a:pt x="31535" y="4058"/>
                  </a:cubicBezTo>
                  <a:cubicBezTo>
                    <a:pt x="32567" y="3746"/>
                    <a:pt x="33286" y="2557"/>
                    <a:pt x="32942" y="1525"/>
                  </a:cubicBezTo>
                  <a:cubicBezTo>
                    <a:pt x="32629" y="462"/>
                    <a:pt x="31441" y="-257"/>
                    <a:pt x="30409" y="87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1501104" y="3885445"/>
              <a:ext cx="15514" cy="54792"/>
            </a:xfrm>
            <a:custGeom>
              <a:avLst/>
              <a:gdLst/>
              <a:ahLst/>
              <a:cxnLst/>
              <a:rect l="l" t="t" r="r" b="b"/>
              <a:pathLst>
                <a:path w="15514" h="54792" extrusionOk="0">
                  <a:moveTo>
                    <a:pt x="879" y="317"/>
                  </a:moveTo>
                  <a:cubicBezTo>
                    <a:pt x="-59" y="879"/>
                    <a:pt x="-246" y="2224"/>
                    <a:pt x="317" y="3131"/>
                  </a:cubicBezTo>
                  <a:cubicBezTo>
                    <a:pt x="598" y="3631"/>
                    <a:pt x="1067" y="4413"/>
                    <a:pt x="1724" y="5664"/>
                  </a:cubicBezTo>
                  <a:cubicBezTo>
                    <a:pt x="2850" y="7759"/>
                    <a:pt x="4069" y="10105"/>
                    <a:pt x="5101" y="12450"/>
                  </a:cubicBezTo>
                  <a:cubicBezTo>
                    <a:pt x="6383" y="15296"/>
                    <a:pt x="7415" y="18048"/>
                    <a:pt x="8197" y="20644"/>
                  </a:cubicBezTo>
                  <a:cubicBezTo>
                    <a:pt x="8510" y="21644"/>
                    <a:pt x="8823" y="22520"/>
                    <a:pt x="9042" y="23458"/>
                  </a:cubicBezTo>
                  <a:cubicBezTo>
                    <a:pt x="9730" y="26335"/>
                    <a:pt x="10324" y="30150"/>
                    <a:pt x="10730" y="34466"/>
                  </a:cubicBezTo>
                  <a:cubicBezTo>
                    <a:pt x="11106" y="38469"/>
                    <a:pt x="11168" y="42597"/>
                    <a:pt x="11293" y="46881"/>
                  </a:cubicBezTo>
                  <a:cubicBezTo>
                    <a:pt x="11387" y="49445"/>
                    <a:pt x="11575" y="51666"/>
                    <a:pt x="11575" y="52823"/>
                  </a:cubicBezTo>
                  <a:cubicBezTo>
                    <a:pt x="11575" y="53886"/>
                    <a:pt x="12482" y="54793"/>
                    <a:pt x="13545" y="54793"/>
                  </a:cubicBezTo>
                  <a:cubicBezTo>
                    <a:pt x="14608" y="54793"/>
                    <a:pt x="15515" y="53886"/>
                    <a:pt x="15515" y="52823"/>
                  </a:cubicBezTo>
                  <a:cubicBezTo>
                    <a:pt x="15515" y="51634"/>
                    <a:pt x="15327" y="49508"/>
                    <a:pt x="15233" y="46881"/>
                  </a:cubicBezTo>
                  <a:cubicBezTo>
                    <a:pt x="15077" y="42503"/>
                    <a:pt x="14764" y="38250"/>
                    <a:pt x="14389" y="34185"/>
                  </a:cubicBezTo>
                  <a:cubicBezTo>
                    <a:pt x="13951" y="29712"/>
                    <a:pt x="13420" y="25710"/>
                    <a:pt x="12700" y="22614"/>
                  </a:cubicBezTo>
                  <a:cubicBezTo>
                    <a:pt x="12450" y="21582"/>
                    <a:pt x="12200" y="20612"/>
                    <a:pt x="11856" y="19518"/>
                  </a:cubicBezTo>
                  <a:cubicBezTo>
                    <a:pt x="11012" y="16766"/>
                    <a:pt x="9792" y="13764"/>
                    <a:pt x="8479" y="10762"/>
                  </a:cubicBezTo>
                  <a:cubicBezTo>
                    <a:pt x="7384" y="8322"/>
                    <a:pt x="6258" y="5883"/>
                    <a:pt x="5101" y="3694"/>
                  </a:cubicBezTo>
                  <a:cubicBezTo>
                    <a:pt x="4413" y="2381"/>
                    <a:pt x="4007" y="1411"/>
                    <a:pt x="3694" y="879"/>
                  </a:cubicBezTo>
                  <a:cubicBezTo>
                    <a:pt x="3131" y="-59"/>
                    <a:pt x="1786" y="-246"/>
                    <a:pt x="879" y="317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5"/>
            <p:cNvSpPr/>
            <p:nvPr/>
          </p:nvSpPr>
          <p:spPr>
            <a:xfrm>
              <a:off x="1426996" y="4034684"/>
              <a:ext cx="15989" cy="51822"/>
            </a:xfrm>
            <a:custGeom>
              <a:avLst/>
              <a:gdLst/>
              <a:ahLst/>
              <a:cxnLst/>
              <a:rect l="l" t="t" r="r" b="b"/>
              <a:pathLst>
                <a:path w="15989" h="51822" extrusionOk="0">
                  <a:moveTo>
                    <a:pt x="3249" y="434"/>
                  </a:moveTo>
                  <a:cubicBezTo>
                    <a:pt x="2436" y="-254"/>
                    <a:pt x="1122" y="-97"/>
                    <a:pt x="434" y="716"/>
                  </a:cubicBezTo>
                  <a:cubicBezTo>
                    <a:pt x="-254" y="1529"/>
                    <a:pt x="-98" y="2842"/>
                    <a:pt x="715" y="3530"/>
                  </a:cubicBezTo>
                  <a:cubicBezTo>
                    <a:pt x="2060" y="4656"/>
                    <a:pt x="3999" y="6970"/>
                    <a:pt x="6094" y="10035"/>
                  </a:cubicBezTo>
                  <a:cubicBezTo>
                    <a:pt x="8752" y="13975"/>
                    <a:pt x="10504" y="18165"/>
                    <a:pt x="11192" y="22731"/>
                  </a:cubicBezTo>
                  <a:cubicBezTo>
                    <a:pt x="11442" y="24514"/>
                    <a:pt x="11880" y="26359"/>
                    <a:pt x="12036" y="28392"/>
                  </a:cubicBezTo>
                  <a:cubicBezTo>
                    <a:pt x="12443" y="34052"/>
                    <a:pt x="12380" y="40119"/>
                    <a:pt x="12036" y="45904"/>
                  </a:cubicBezTo>
                  <a:cubicBezTo>
                    <a:pt x="11942" y="47593"/>
                    <a:pt x="11817" y="48906"/>
                    <a:pt x="11755" y="49563"/>
                  </a:cubicBezTo>
                  <a:cubicBezTo>
                    <a:pt x="11661" y="50626"/>
                    <a:pt x="12380" y="51720"/>
                    <a:pt x="13443" y="51814"/>
                  </a:cubicBezTo>
                  <a:cubicBezTo>
                    <a:pt x="14507" y="51908"/>
                    <a:pt x="15320" y="51189"/>
                    <a:pt x="15413" y="50126"/>
                  </a:cubicBezTo>
                  <a:cubicBezTo>
                    <a:pt x="15476" y="49406"/>
                    <a:pt x="15601" y="47937"/>
                    <a:pt x="15695" y="46185"/>
                  </a:cubicBezTo>
                  <a:cubicBezTo>
                    <a:pt x="16039" y="40244"/>
                    <a:pt x="16133" y="33989"/>
                    <a:pt x="15695" y="28110"/>
                  </a:cubicBezTo>
                  <a:cubicBezTo>
                    <a:pt x="15539" y="26015"/>
                    <a:pt x="15413" y="24045"/>
                    <a:pt x="15132" y="22168"/>
                  </a:cubicBezTo>
                  <a:cubicBezTo>
                    <a:pt x="14350" y="16977"/>
                    <a:pt x="12161" y="12161"/>
                    <a:pt x="9190" y="7783"/>
                  </a:cubicBezTo>
                  <a:cubicBezTo>
                    <a:pt x="7846" y="5813"/>
                    <a:pt x="6657" y="3936"/>
                    <a:pt x="5250" y="2404"/>
                  </a:cubicBezTo>
                  <a:cubicBezTo>
                    <a:pt x="4374" y="1497"/>
                    <a:pt x="3686" y="778"/>
                    <a:pt x="3249" y="434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1352319" y="4225945"/>
              <a:ext cx="22043" cy="64417"/>
            </a:xfrm>
            <a:custGeom>
              <a:avLst/>
              <a:gdLst/>
              <a:ahLst/>
              <a:cxnLst/>
              <a:rect l="l" t="t" r="r" b="b"/>
              <a:pathLst>
                <a:path w="22043" h="64417" extrusionOk="0">
                  <a:moveTo>
                    <a:pt x="871" y="308"/>
                  </a:moveTo>
                  <a:cubicBezTo>
                    <a:pt x="-36" y="871"/>
                    <a:pt x="-254" y="1935"/>
                    <a:pt x="309" y="2842"/>
                  </a:cubicBezTo>
                  <a:cubicBezTo>
                    <a:pt x="1059" y="4030"/>
                    <a:pt x="2247" y="6375"/>
                    <a:pt x="3967" y="9346"/>
                  </a:cubicBezTo>
                  <a:cubicBezTo>
                    <a:pt x="6844" y="14287"/>
                    <a:pt x="9878" y="19478"/>
                    <a:pt x="12724" y="24889"/>
                  </a:cubicBezTo>
                  <a:cubicBezTo>
                    <a:pt x="14662" y="28547"/>
                    <a:pt x="16070" y="33676"/>
                    <a:pt x="16945" y="40150"/>
                  </a:cubicBezTo>
                  <a:cubicBezTo>
                    <a:pt x="17946" y="47342"/>
                    <a:pt x="18196" y="54973"/>
                    <a:pt x="18071" y="61321"/>
                  </a:cubicBezTo>
                  <a:cubicBezTo>
                    <a:pt x="18040" y="62102"/>
                    <a:pt x="18071" y="62290"/>
                    <a:pt x="18071" y="62447"/>
                  </a:cubicBezTo>
                  <a:cubicBezTo>
                    <a:pt x="18040" y="63510"/>
                    <a:pt x="18697" y="64386"/>
                    <a:pt x="19760" y="64416"/>
                  </a:cubicBezTo>
                  <a:cubicBezTo>
                    <a:pt x="20823" y="64448"/>
                    <a:pt x="21980" y="63510"/>
                    <a:pt x="22011" y="62447"/>
                  </a:cubicBezTo>
                  <a:cubicBezTo>
                    <a:pt x="22011" y="62259"/>
                    <a:pt x="21980" y="62134"/>
                    <a:pt x="22011" y="61321"/>
                  </a:cubicBezTo>
                  <a:cubicBezTo>
                    <a:pt x="22136" y="54785"/>
                    <a:pt x="21918" y="47029"/>
                    <a:pt x="20886" y="39586"/>
                  </a:cubicBezTo>
                  <a:cubicBezTo>
                    <a:pt x="19947" y="32707"/>
                    <a:pt x="18290" y="27078"/>
                    <a:pt x="16101" y="22919"/>
                  </a:cubicBezTo>
                  <a:cubicBezTo>
                    <a:pt x="13224" y="17477"/>
                    <a:pt x="10253" y="12380"/>
                    <a:pt x="7345" y="7376"/>
                  </a:cubicBezTo>
                  <a:cubicBezTo>
                    <a:pt x="5594" y="4374"/>
                    <a:pt x="4155" y="2091"/>
                    <a:pt x="3404" y="871"/>
                  </a:cubicBezTo>
                  <a:cubicBezTo>
                    <a:pt x="2842" y="-36"/>
                    <a:pt x="1778" y="-254"/>
                    <a:pt x="871" y="308"/>
                  </a:cubicBezTo>
                  <a:close/>
                </a:path>
              </a:pathLst>
            </a:custGeom>
            <a:solidFill>
              <a:srgbClr val="AFB2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1556076" y="3639837"/>
              <a:ext cx="188423" cy="247183"/>
            </a:xfrm>
            <a:custGeom>
              <a:avLst/>
              <a:gdLst/>
              <a:ahLst/>
              <a:cxnLst/>
              <a:rect l="l" t="t" r="r" b="b"/>
              <a:pathLst>
                <a:path w="188423" h="247183" extrusionOk="0">
                  <a:moveTo>
                    <a:pt x="188423" y="0"/>
                  </a:moveTo>
                  <a:cubicBezTo>
                    <a:pt x="179386" y="16668"/>
                    <a:pt x="169160" y="32492"/>
                    <a:pt x="157526" y="47502"/>
                  </a:cubicBezTo>
                  <a:cubicBezTo>
                    <a:pt x="130194" y="82840"/>
                    <a:pt x="97327" y="113455"/>
                    <a:pt x="65867" y="145041"/>
                  </a:cubicBezTo>
                  <a:cubicBezTo>
                    <a:pt x="47135" y="163835"/>
                    <a:pt x="30217" y="184975"/>
                    <a:pt x="16426" y="207679"/>
                  </a:cubicBezTo>
                  <a:cubicBezTo>
                    <a:pt x="9233" y="219531"/>
                    <a:pt x="2135" y="232572"/>
                    <a:pt x="8" y="246488"/>
                  </a:cubicBezTo>
                  <a:cubicBezTo>
                    <a:pt x="-55" y="246832"/>
                    <a:pt x="258" y="247113"/>
                    <a:pt x="602" y="247175"/>
                  </a:cubicBezTo>
                  <a:cubicBezTo>
                    <a:pt x="946" y="247238"/>
                    <a:pt x="1228" y="246925"/>
                    <a:pt x="1290" y="246581"/>
                  </a:cubicBezTo>
                  <a:cubicBezTo>
                    <a:pt x="3667" y="231101"/>
                    <a:pt x="12110" y="216685"/>
                    <a:pt x="20335" y="203676"/>
                  </a:cubicBezTo>
                  <a:cubicBezTo>
                    <a:pt x="34345" y="181598"/>
                    <a:pt x="50950" y="161396"/>
                    <a:pt x="69307" y="142789"/>
                  </a:cubicBezTo>
                  <a:cubicBezTo>
                    <a:pt x="99704" y="111986"/>
                    <a:pt x="131351" y="82121"/>
                    <a:pt x="157745" y="47690"/>
                  </a:cubicBezTo>
                  <a:cubicBezTo>
                    <a:pt x="169285" y="32617"/>
                    <a:pt x="179448" y="16699"/>
                    <a:pt x="18842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1598452" y="3731684"/>
              <a:ext cx="13422" cy="77628"/>
            </a:xfrm>
            <a:custGeom>
              <a:avLst/>
              <a:gdLst/>
              <a:ahLst/>
              <a:cxnLst/>
              <a:rect l="l" t="t" r="r" b="b"/>
              <a:pathLst>
                <a:path w="13422" h="77628" extrusionOk="0">
                  <a:moveTo>
                    <a:pt x="4040" y="23266"/>
                  </a:moveTo>
                  <a:cubicBezTo>
                    <a:pt x="-869" y="40560"/>
                    <a:pt x="-1276" y="58479"/>
                    <a:pt x="2664" y="77117"/>
                  </a:cubicBezTo>
                  <a:cubicBezTo>
                    <a:pt x="2727" y="77461"/>
                    <a:pt x="3008" y="77680"/>
                    <a:pt x="3352" y="77618"/>
                  </a:cubicBezTo>
                  <a:cubicBezTo>
                    <a:pt x="3696" y="77555"/>
                    <a:pt x="3915" y="77180"/>
                    <a:pt x="3853" y="76836"/>
                  </a:cubicBezTo>
                  <a:cubicBezTo>
                    <a:pt x="131" y="59042"/>
                    <a:pt x="-619" y="40904"/>
                    <a:pt x="4040" y="23266"/>
                  </a:cubicBezTo>
                  <a:close/>
                  <a:moveTo>
                    <a:pt x="13422" y="0"/>
                  </a:moveTo>
                  <a:cubicBezTo>
                    <a:pt x="9388" y="7005"/>
                    <a:pt x="6636" y="14229"/>
                    <a:pt x="4416" y="21515"/>
                  </a:cubicBezTo>
                  <a:cubicBezTo>
                    <a:pt x="6605" y="13979"/>
                    <a:pt x="9669" y="6848"/>
                    <a:pt x="1342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1655711" y="3691311"/>
              <a:ext cx="5876" cy="55155"/>
            </a:xfrm>
            <a:custGeom>
              <a:avLst/>
              <a:gdLst/>
              <a:ahLst/>
              <a:cxnLst/>
              <a:rect l="l" t="t" r="r" b="b"/>
              <a:pathLst>
                <a:path w="5876" h="55155" extrusionOk="0">
                  <a:moveTo>
                    <a:pt x="5823" y="0"/>
                  </a:moveTo>
                  <a:cubicBezTo>
                    <a:pt x="-1276" y="17825"/>
                    <a:pt x="-2183" y="36776"/>
                    <a:pt x="4760" y="54820"/>
                  </a:cubicBezTo>
                  <a:cubicBezTo>
                    <a:pt x="4885" y="55133"/>
                    <a:pt x="5229" y="55227"/>
                    <a:pt x="5542" y="55102"/>
                  </a:cubicBezTo>
                  <a:cubicBezTo>
                    <a:pt x="5854" y="54976"/>
                    <a:pt x="5948" y="54632"/>
                    <a:pt x="5823" y="54320"/>
                  </a:cubicBezTo>
                  <a:cubicBezTo>
                    <a:pt x="-1182" y="35963"/>
                    <a:pt x="-1026" y="18419"/>
                    <a:pt x="582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1674211" y="3731156"/>
              <a:ext cx="59937" cy="4684"/>
            </a:xfrm>
            <a:custGeom>
              <a:avLst/>
              <a:gdLst/>
              <a:ahLst/>
              <a:cxnLst/>
              <a:rect l="l" t="t" r="r" b="b"/>
              <a:pathLst>
                <a:path w="59937" h="4684" extrusionOk="0">
                  <a:moveTo>
                    <a:pt x="802" y="27"/>
                  </a:moveTo>
                  <a:cubicBezTo>
                    <a:pt x="489" y="-67"/>
                    <a:pt x="114" y="90"/>
                    <a:pt x="20" y="402"/>
                  </a:cubicBezTo>
                  <a:cubicBezTo>
                    <a:pt x="-74" y="715"/>
                    <a:pt x="176" y="1090"/>
                    <a:pt x="520" y="1184"/>
                  </a:cubicBezTo>
                  <a:cubicBezTo>
                    <a:pt x="20003" y="7001"/>
                    <a:pt x="39986" y="4124"/>
                    <a:pt x="59937" y="2748"/>
                  </a:cubicBezTo>
                  <a:cubicBezTo>
                    <a:pt x="46834" y="3373"/>
                    <a:pt x="33575" y="4905"/>
                    <a:pt x="20472" y="3811"/>
                  </a:cubicBezTo>
                  <a:cubicBezTo>
                    <a:pt x="13748" y="3311"/>
                    <a:pt x="7244" y="1935"/>
                    <a:pt x="802" y="2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1634305" y="3772659"/>
              <a:ext cx="67945" cy="7249"/>
            </a:xfrm>
            <a:custGeom>
              <a:avLst/>
              <a:gdLst/>
              <a:ahLst/>
              <a:cxnLst/>
              <a:rect l="l" t="t" r="r" b="b"/>
              <a:pathLst>
                <a:path w="67945" h="7249" extrusionOk="0">
                  <a:moveTo>
                    <a:pt x="835" y="54"/>
                  </a:moveTo>
                  <a:cubicBezTo>
                    <a:pt x="523" y="-72"/>
                    <a:pt x="179" y="22"/>
                    <a:pt x="54" y="335"/>
                  </a:cubicBezTo>
                  <a:cubicBezTo>
                    <a:pt x="-71" y="648"/>
                    <a:pt x="22" y="1086"/>
                    <a:pt x="335" y="1211"/>
                  </a:cubicBezTo>
                  <a:cubicBezTo>
                    <a:pt x="21475" y="10248"/>
                    <a:pt x="45774" y="6965"/>
                    <a:pt x="67946" y="5120"/>
                  </a:cubicBezTo>
                  <a:cubicBezTo>
                    <a:pt x="45742" y="6589"/>
                    <a:pt x="21913" y="9060"/>
                    <a:pt x="835" y="5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1586059" y="3826647"/>
              <a:ext cx="64717" cy="3026"/>
            </a:xfrm>
            <a:custGeom>
              <a:avLst/>
              <a:gdLst/>
              <a:ahLst/>
              <a:cxnLst/>
              <a:rect l="l" t="t" r="r" b="b"/>
              <a:pathLst>
                <a:path w="64717" h="3026" extrusionOk="0">
                  <a:moveTo>
                    <a:pt x="704" y="11"/>
                  </a:moveTo>
                  <a:cubicBezTo>
                    <a:pt x="360" y="-52"/>
                    <a:pt x="78" y="167"/>
                    <a:pt x="16" y="511"/>
                  </a:cubicBezTo>
                  <a:cubicBezTo>
                    <a:pt x="-47" y="855"/>
                    <a:pt x="78" y="1136"/>
                    <a:pt x="391" y="1199"/>
                  </a:cubicBezTo>
                  <a:cubicBezTo>
                    <a:pt x="14745" y="4420"/>
                    <a:pt x="28942" y="2512"/>
                    <a:pt x="43484" y="1981"/>
                  </a:cubicBezTo>
                  <a:cubicBezTo>
                    <a:pt x="47018" y="1856"/>
                    <a:pt x="50614" y="1606"/>
                    <a:pt x="54148" y="1793"/>
                  </a:cubicBezTo>
                  <a:cubicBezTo>
                    <a:pt x="57682" y="1950"/>
                    <a:pt x="61184" y="2575"/>
                    <a:pt x="64718" y="2981"/>
                  </a:cubicBezTo>
                  <a:cubicBezTo>
                    <a:pt x="61215" y="2544"/>
                    <a:pt x="57713" y="1856"/>
                    <a:pt x="54148" y="1606"/>
                  </a:cubicBezTo>
                  <a:cubicBezTo>
                    <a:pt x="45298" y="1011"/>
                    <a:pt x="36291" y="1950"/>
                    <a:pt x="27473" y="2200"/>
                  </a:cubicBezTo>
                  <a:cubicBezTo>
                    <a:pt x="18435" y="2450"/>
                    <a:pt x="9585" y="2012"/>
                    <a:pt x="704" y="1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1481822" y="3902711"/>
              <a:ext cx="278407" cy="132727"/>
            </a:xfrm>
            <a:custGeom>
              <a:avLst/>
              <a:gdLst/>
              <a:ahLst/>
              <a:cxnLst/>
              <a:rect l="l" t="t" r="r" b="b"/>
              <a:pathLst>
                <a:path w="278407" h="132727" extrusionOk="0">
                  <a:moveTo>
                    <a:pt x="278408" y="0"/>
                  </a:moveTo>
                  <a:cubicBezTo>
                    <a:pt x="250138" y="24049"/>
                    <a:pt x="217708" y="45126"/>
                    <a:pt x="181464" y="54632"/>
                  </a:cubicBezTo>
                  <a:cubicBezTo>
                    <a:pt x="144938" y="64202"/>
                    <a:pt x="105723" y="62670"/>
                    <a:pt x="70823" y="78462"/>
                  </a:cubicBezTo>
                  <a:cubicBezTo>
                    <a:pt x="52372" y="86812"/>
                    <a:pt x="34234" y="97194"/>
                    <a:pt x="18442" y="109922"/>
                  </a:cubicBezTo>
                  <a:cubicBezTo>
                    <a:pt x="11187" y="115770"/>
                    <a:pt x="3212" y="122837"/>
                    <a:pt x="54" y="131906"/>
                  </a:cubicBezTo>
                  <a:cubicBezTo>
                    <a:pt x="-71" y="132219"/>
                    <a:pt x="22" y="132563"/>
                    <a:pt x="335" y="132688"/>
                  </a:cubicBezTo>
                  <a:cubicBezTo>
                    <a:pt x="648" y="132813"/>
                    <a:pt x="992" y="132626"/>
                    <a:pt x="1117" y="132313"/>
                  </a:cubicBezTo>
                  <a:cubicBezTo>
                    <a:pt x="4651" y="122150"/>
                    <a:pt x="14501" y="114394"/>
                    <a:pt x="22726" y="108171"/>
                  </a:cubicBezTo>
                  <a:cubicBezTo>
                    <a:pt x="38049" y="96537"/>
                    <a:pt x="55124" y="86624"/>
                    <a:pt x="72668" y="78744"/>
                  </a:cubicBezTo>
                  <a:cubicBezTo>
                    <a:pt x="107005" y="63326"/>
                    <a:pt x="145626" y="64577"/>
                    <a:pt x="181526" y="55008"/>
                  </a:cubicBezTo>
                  <a:cubicBezTo>
                    <a:pt x="217802" y="45345"/>
                    <a:pt x="250231" y="24173"/>
                    <a:pt x="278408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1538063" y="3921068"/>
              <a:ext cx="63646" cy="67601"/>
            </a:xfrm>
            <a:custGeom>
              <a:avLst/>
              <a:gdLst/>
              <a:ahLst/>
              <a:cxnLst/>
              <a:rect l="l" t="t" r="r" b="b"/>
              <a:pathLst>
                <a:path w="63646" h="67601" extrusionOk="0">
                  <a:moveTo>
                    <a:pt x="63647" y="0"/>
                  </a:moveTo>
                  <a:cubicBezTo>
                    <a:pt x="48105" y="7255"/>
                    <a:pt x="34595" y="18294"/>
                    <a:pt x="22993" y="30897"/>
                  </a:cubicBezTo>
                  <a:cubicBezTo>
                    <a:pt x="13267" y="41467"/>
                    <a:pt x="4886" y="53257"/>
                    <a:pt x="39" y="66860"/>
                  </a:cubicBezTo>
                  <a:cubicBezTo>
                    <a:pt x="-86" y="67173"/>
                    <a:pt x="102" y="67423"/>
                    <a:pt x="414" y="67548"/>
                  </a:cubicBezTo>
                  <a:cubicBezTo>
                    <a:pt x="727" y="67673"/>
                    <a:pt x="1071" y="67579"/>
                    <a:pt x="1196" y="67267"/>
                  </a:cubicBezTo>
                  <a:cubicBezTo>
                    <a:pt x="6450" y="52538"/>
                    <a:pt x="15644" y="39591"/>
                    <a:pt x="26308" y="28270"/>
                  </a:cubicBezTo>
                  <a:cubicBezTo>
                    <a:pt x="37097" y="16824"/>
                    <a:pt x="49481" y="6849"/>
                    <a:pt x="63647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1618777" y="3916471"/>
              <a:ext cx="46666" cy="49668"/>
            </a:xfrm>
            <a:custGeom>
              <a:avLst/>
              <a:gdLst/>
              <a:ahLst/>
              <a:cxnLst/>
              <a:rect l="l" t="t" r="r" b="b"/>
              <a:pathLst>
                <a:path w="46666" h="49668" extrusionOk="0">
                  <a:moveTo>
                    <a:pt x="46666" y="0"/>
                  </a:moveTo>
                  <a:cubicBezTo>
                    <a:pt x="38785" y="4660"/>
                    <a:pt x="31155" y="9757"/>
                    <a:pt x="24181" y="15730"/>
                  </a:cubicBezTo>
                  <a:cubicBezTo>
                    <a:pt x="13580" y="24830"/>
                    <a:pt x="4636" y="35525"/>
                    <a:pt x="39" y="48847"/>
                  </a:cubicBezTo>
                  <a:cubicBezTo>
                    <a:pt x="-86" y="49160"/>
                    <a:pt x="102" y="49504"/>
                    <a:pt x="414" y="49629"/>
                  </a:cubicBezTo>
                  <a:cubicBezTo>
                    <a:pt x="727" y="49754"/>
                    <a:pt x="1071" y="49566"/>
                    <a:pt x="1196" y="49254"/>
                  </a:cubicBezTo>
                  <a:cubicBezTo>
                    <a:pt x="8545" y="28082"/>
                    <a:pt x="26965" y="11884"/>
                    <a:pt x="46666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1668227" y="3956093"/>
              <a:ext cx="45594" cy="5847"/>
            </a:xfrm>
            <a:custGeom>
              <a:avLst/>
              <a:gdLst/>
              <a:ahLst/>
              <a:cxnLst/>
              <a:rect l="l" t="t" r="r" b="b"/>
              <a:pathLst>
                <a:path w="45594" h="5847" extrusionOk="0">
                  <a:moveTo>
                    <a:pt x="938" y="62"/>
                  </a:moveTo>
                  <a:cubicBezTo>
                    <a:pt x="625" y="-94"/>
                    <a:pt x="218" y="62"/>
                    <a:pt x="62" y="344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3408" y="2720"/>
                    <a:pt x="6504" y="4002"/>
                    <a:pt x="9913" y="4753"/>
                  </a:cubicBezTo>
                  <a:cubicBezTo>
                    <a:pt x="17887" y="6442"/>
                    <a:pt x="25987" y="5441"/>
                    <a:pt x="34055" y="5253"/>
                  </a:cubicBezTo>
                  <a:cubicBezTo>
                    <a:pt x="37964" y="5159"/>
                    <a:pt x="41717" y="5378"/>
                    <a:pt x="45594" y="5848"/>
                  </a:cubicBezTo>
                  <a:cubicBezTo>
                    <a:pt x="41717" y="5284"/>
                    <a:pt x="37964" y="4972"/>
                    <a:pt x="34055" y="4972"/>
                  </a:cubicBezTo>
                  <a:cubicBezTo>
                    <a:pt x="27300" y="4941"/>
                    <a:pt x="20545" y="5534"/>
                    <a:pt x="13822" y="4471"/>
                  </a:cubicBezTo>
                  <a:cubicBezTo>
                    <a:pt x="9256" y="3752"/>
                    <a:pt x="5034" y="2189"/>
                    <a:pt x="938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1568996" y="3975228"/>
              <a:ext cx="65175" cy="27648"/>
            </a:xfrm>
            <a:custGeom>
              <a:avLst/>
              <a:gdLst/>
              <a:ahLst/>
              <a:cxnLst/>
              <a:rect l="l" t="t" r="r" b="b"/>
              <a:pathLst>
                <a:path w="65175" h="27648" extrusionOk="0">
                  <a:moveTo>
                    <a:pt x="973" y="97"/>
                  </a:moveTo>
                  <a:cubicBezTo>
                    <a:pt x="692" y="-90"/>
                    <a:pt x="285" y="4"/>
                    <a:pt x="98" y="285"/>
                  </a:cubicBezTo>
                  <a:cubicBezTo>
                    <a:pt x="-90" y="567"/>
                    <a:pt x="4" y="879"/>
                    <a:pt x="285" y="1067"/>
                  </a:cubicBezTo>
                  <a:cubicBezTo>
                    <a:pt x="19830" y="14420"/>
                    <a:pt x="43722" y="18361"/>
                    <a:pt x="65175" y="27648"/>
                  </a:cubicBezTo>
                  <a:cubicBezTo>
                    <a:pt x="43941" y="17985"/>
                    <a:pt x="20456" y="13388"/>
                    <a:pt x="973" y="97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1439873" y="4131186"/>
              <a:ext cx="263378" cy="47068"/>
            </a:xfrm>
            <a:custGeom>
              <a:avLst/>
              <a:gdLst/>
              <a:ahLst/>
              <a:cxnLst/>
              <a:rect l="l" t="t" r="r" b="b"/>
              <a:pathLst>
                <a:path w="263378" h="47068" extrusionOk="0">
                  <a:moveTo>
                    <a:pt x="263379" y="0"/>
                  </a:moveTo>
                  <a:cubicBezTo>
                    <a:pt x="244584" y="2689"/>
                    <a:pt x="225758" y="7036"/>
                    <a:pt x="206713" y="7036"/>
                  </a:cubicBezTo>
                  <a:cubicBezTo>
                    <a:pt x="197394" y="7036"/>
                    <a:pt x="187950" y="6098"/>
                    <a:pt x="178662" y="5379"/>
                  </a:cubicBezTo>
                  <a:cubicBezTo>
                    <a:pt x="165966" y="4409"/>
                    <a:pt x="153363" y="3346"/>
                    <a:pt x="140635" y="2627"/>
                  </a:cubicBezTo>
                  <a:cubicBezTo>
                    <a:pt x="100919" y="438"/>
                    <a:pt x="61485" y="3127"/>
                    <a:pt x="27086" y="25205"/>
                  </a:cubicBezTo>
                  <a:cubicBezTo>
                    <a:pt x="24521" y="26863"/>
                    <a:pt x="22051" y="28552"/>
                    <a:pt x="19455" y="30177"/>
                  </a:cubicBezTo>
                  <a:cubicBezTo>
                    <a:pt x="12200" y="34712"/>
                    <a:pt x="5101" y="38965"/>
                    <a:pt x="98" y="46095"/>
                  </a:cubicBezTo>
                  <a:cubicBezTo>
                    <a:pt x="-90" y="46377"/>
                    <a:pt x="4" y="46783"/>
                    <a:pt x="285" y="46971"/>
                  </a:cubicBezTo>
                  <a:cubicBezTo>
                    <a:pt x="567" y="47158"/>
                    <a:pt x="973" y="47064"/>
                    <a:pt x="1161" y="46783"/>
                  </a:cubicBezTo>
                  <a:cubicBezTo>
                    <a:pt x="6039" y="39778"/>
                    <a:pt x="12919" y="35681"/>
                    <a:pt x="20018" y="31241"/>
                  </a:cubicBezTo>
                  <a:cubicBezTo>
                    <a:pt x="24896" y="28176"/>
                    <a:pt x="29650" y="24893"/>
                    <a:pt x="34685" y="22047"/>
                  </a:cubicBezTo>
                  <a:cubicBezTo>
                    <a:pt x="69772" y="2220"/>
                    <a:pt x="108956" y="1157"/>
                    <a:pt x="148140" y="3565"/>
                  </a:cubicBezTo>
                  <a:cubicBezTo>
                    <a:pt x="162150" y="4440"/>
                    <a:pt x="176160" y="5754"/>
                    <a:pt x="190170" y="6504"/>
                  </a:cubicBezTo>
                  <a:cubicBezTo>
                    <a:pt x="195674" y="6817"/>
                    <a:pt x="201178" y="7318"/>
                    <a:pt x="206682" y="7286"/>
                  </a:cubicBezTo>
                  <a:cubicBezTo>
                    <a:pt x="225789" y="7224"/>
                    <a:pt x="244584" y="2752"/>
                    <a:pt x="263379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1379705" y="4302058"/>
              <a:ext cx="263378" cy="47068"/>
            </a:xfrm>
            <a:custGeom>
              <a:avLst/>
              <a:gdLst/>
              <a:ahLst/>
              <a:cxnLst/>
              <a:rect l="l" t="t" r="r" b="b"/>
              <a:pathLst>
                <a:path w="263378" h="47068" extrusionOk="0">
                  <a:moveTo>
                    <a:pt x="263379" y="0"/>
                  </a:moveTo>
                  <a:cubicBezTo>
                    <a:pt x="244584" y="2689"/>
                    <a:pt x="225758" y="7036"/>
                    <a:pt x="206713" y="7036"/>
                  </a:cubicBezTo>
                  <a:cubicBezTo>
                    <a:pt x="197394" y="7036"/>
                    <a:pt x="187950" y="6098"/>
                    <a:pt x="178662" y="5379"/>
                  </a:cubicBezTo>
                  <a:cubicBezTo>
                    <a:pt x="165966" y="4409"/>
                    <a:pt x="153363" y="3346"/>
                    <a:pt x="140635" y="2627"/>
                  </a:cubicBezTo>
                  <a:cubicBezTo>
                    <a:pt x="100919" y="437"/>
                    <a:pt x="61485" y="3127"/>
                    <a:pt x="27086" y="25205"/>
                  </a:cubicBezTo>
                  <a:cubicBezTo>
                    <a:pt x="24521" y="26863"/>
                    <a:pt x="22051" y="28552"/>
                    <a:pt x="19455" y="30177"/>
                  </a:cubicBezTo>
                  <a:cubicBezTo>
                    <a:pt x="12200" y="34712"/>
                    <a:pt x="5101" y="38965"/>
                    <a:pt x="98" y="46095"/>
                  </a:cubicBezTo>
                  <a:cubicBezTo>
                    <a:pt x="-90" y="46377"/>
                    <a:pt x="4" y="46783"/>
                    <a:pt x="285" y="46971"/>
                  </a:cubicBezTo>
                  <a:cubicBezTo>
                    <a:pt x="567" y="47158"/>
                    <a:pt x="973" y="47064"/>
                    <a:pt x="1161" y="46783"/>
                  </a:cubicBezTo>
                  <a:cubicBezTo>
                    <a:pt x="6039" y="39778"/>
                    <a:pt x="12919" y="35681"/>
                    <a:pt x="20018" y="31241"/>
                  </a:cubicBezTo>
                  <a:cubicBezTo>
                    <a:pt x="24897" y="28176"/>
                    <a:pt x="29650" y="24893"/>
                    <a:pt x="34685" y="22047"/>
                  </a:cubicBezTo>
                  <a:cubicBezTo>
                    <a:pt x="69772" y="2220"/>
                    <a:pt x="108956" y="1157"/>
                    <a:pt x="148140" y="3565"/>
                  </a:cubicBezTo>
                  <a:cubicBezTo>
                    <a:pt x="162150" y="4440"/>
                    <a:pt x="176160" y="5754"/>
                    <a:pt x="190170" y="6504"/>
                  </a:cubicBezTo>
                  <a:cubicBezTo>
                    <a:pt x="195674" y="6817"/>
                    <a:pt x="201178" y="7318"/>
                    <a:pt x="206682" y="7286"/>
                  </a:cubicBezTo>
                  <a:cubicBezTo>
                    <a:pt x="225758" y="7224"/>
                    <a:pt x="244584" y="2783"/>
                    <a:pt x="263379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1488534" y="4100414"/>
              <a:ext cx="38811" cy="44096"/>
            </a:xfrm>
            <a:custGeom>
              <a:avLst/>
              <a:gdLst/>
              <a:ahLst/>
              <a:cxnLst/>
              <a:rect l="l" t="t" r="r" b="b"/>
              <a:pathLst>
                <a:path w="38811" h="44096" extrusionOk="0">
                  <a:moveTo>
                    <a:pt x="38811" y="0"/>
                  </a:moveTo>
                  <a:cubicBezTo>
                    <a:pt x="27115" y="5066"/>
                    <a:pt x="16201" y="13197"/>
                    <a:pt x="8321" y="23267"/>
                  </a:cubicBezTo>
                  <a:cubicBezTo>
                    <a:pt x="3661" y="29209"/>
                    <a:pt x="378" y="35776"/>
                    <a:pt x="2" y="43406"/>
                  </a:cubicBezTo>
                  <a:cubicBezTo>
                    <a:pt x="-29" y="43750"/>
                    <a:pt x="253" y="44063"/>
                    <a:pt x="597" y="44094"/>
                  </a:cubicBezTo>
                  <a:cubicBezTo>
                    <a:pt x="941" y="44125"/>
                    <a:pt x="1253" y="43844"/>
                    <a:pt x="1285" y="43500"/>
                  </a:cubicBezTo>
                  <a:cubicBezTo>
                    <a:pt x="1691" y="35275"/>
                    <a:pt x="5538" y="28020"/>
                    <a:pt x="10666" y="21703"/>
                  </a:cubicBezTo>
                  <a:cubicBezTo>
                    <a:pt x="18140" y="12478"/>
                    <a:pt x="28054" y="4910"/>
                    <a:pt x="3881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1428366" y="4271286"/>
              <a:ext cx="38811" cy="44096"/>
            </a:xfrm>
            <a:custGeom>
              <a:avLst/>
              <a:gdLst/>
              <a:ahLst/>
              <a:cxnLst/>
              <a:rect l="l" t="t" r="r" b="b"/>
              <a:pathLst>
                <a:path w="38811" h="44096" extrusionOk="0">
                  <a:moveTo>
                    <a:pt x="38811" y="0"/>
                  </a:moveTo>
                  <a:cubicBezTo>
                    <a:pt x="27115" y="5066"/>
                    <a:pt x="16201" y="13197"/>
                    <a:pt x="8321" y="23267"/>
                  </a:cubicBezTo>
                  <a:cubicBezTo>
                    <a:pt x="3661" y="29209"/>
                    <a:pt x="378" y="35776"/>
                    <a:pt x="2" y="43406"/>
                  </a:cubicBezTo>
                  <a:cubicBezTo>
                    <a:pt x="-29" y="43750"/>
                    <a:pt x="253" y="44063"/>
                    <a:pt x="596" y="44094"/>
                  </a:cubicBezTo>
                  <a:cubicBezTo>
                    <a:pt x="941" y="44125"/>
                    <a:pt x="1253" y="43844"/>
                    <a:pt x="1284" y="43500"/>
                  </a:cubicBezTo>
                  <a:cubicBezTo>
                    <a:pt x="1691" y="35275"/>
                    <a:pt x="5538" y="28020"/>
                    <a:pt x="10666" y="21703"/>
                  </a:cubicBezTo>
                  <a:cubicBezTo>
                    <a:pt x="18140" y="12478"/>
                    <a:pt x="28022" y="4941"/>
                    <a:pt x="3881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5"/>
            <p:cNvSpPr/>
            <p:nvPr/>
          </p:nvSpPr>
          <p:spPr>
            <a:xfrm>
              <a:off x="1571263" y="4095035"/>
              <a:ext cx="79232" cy="38942"/>
            </a:xfrm>
            <a:custGeom>
              <a:avLst/>
              <a:gdLst/>
              <a:ahLst/>
              <a:cxnLst/>
              <a:rect l="l" t="t" r="r" b="b"/>
              <a:pathLst>
                <a:path w="79232" h="38942" extrusionOk="0">
                  <a:moveTo>
                    <a:pt x="79232" y="0"/>
                  </a:moveTo>
                  <a:cubicBezTo>
                    <a:pt x="50399" y="3315"/>
                    <a:pt x="19096" y="15136"/>
                    <a:pt x="176" y="38027"/>
                  </a:cubicBezTo>
                  <a:cubicBezTo>
                    <a:pt x="-43" y="38277"/>
                    <a:pt x="-74" y="38590"/>
                    <a:pt x="176" y="38809"/>
                  </a:cubicBezTo>
                  <a:cubicBezTo>
                    <a:pt x="426" y="39028"/>
                    <a:pt x="833" y="38965"/>
                    <a:pt x="1052" y="38715"/>
                  </a:cubicBezTo>
                  <a:cubicBezTo>
                    <a:pt x="20065" y="15730"/>
                    <a:pt x="50243" y="3753"/>
                    <a:pt x="7923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5"/>
            <p:cNvSpPr/>
            <p:nvPr/>
          </p:nvSpPr>
          <p:spPr>
            <a:xfrm>
              <a:off x="1511064" y="4265907"/>
              <a:ext cx="79232" cy="38942"/>
            </a:xfrm>
            <a:custGeom>
              <a:avLst/>
              <a:gdLst/>
              <a:ahLst/>
              <a:cxnLst/>
              <a:rect l="l" t="t" r="r" b="b"/>
              <a:pathLst>
                <a:path w="79232" h="38942" extrusionOk="0">
                  <a:moveTo>
                    <a:pt x="79232" y="0"/>
                  </a:moveTo>
                  <a:cubicBezTo>
                    <a:pt x="50399" y="3315"/>
                    <a:pt x="19096" y="15136"/>
                    <a:pt x="176" y="38027"/>
                  </a:cubicBezTo>
                  <a:cubicBezTo>
                    <a:pt x="-43" y="38277"/>
                    <a:pt x="-74" y="38590"/>
                    <a:pt x="176" y="38809"/>
                  </a:cubicBezTo>
                  <a:cubicBezTo>
                    <a:pt x="426" y="39028"/>
                    <a:pt x="833" y="38965"/>
                    <a:pt x="1052" y="38715"/>
                  </a:cubicBezTo>
                  <a:cubicBezTo>
                    <a:pt x="20097" y="15730"/>
                    <a:pt x="50274" y="3753"/>
                    <a:pt x="7923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1588670" y="4135221"/>
              <a:ext cx="45688" cy="26236"/>
            </a:xfrm>
            <a:custGeom>
              <a:avLst/>
              <a:gdLst/>
              <a:ahLst/>
              <a:cxnLst/>
              <a:rect l="l" t="t" r="r" b="b"/>
              <a:pathLst>
                <a:path w="45688" h="26236" extrusionOk="0">
                  <a:moveTo>
                    <a:pt x="844" y="62"/>
                  </a:moveTo>
                  <a:cubicBezTo>
                    <a:pt x="531" y="-94"/>
                    <a:pt x="218" y="62"/>
                    <a:pt x="62" y="343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10663" y="6285"/>
                    <a:pt x="19920" y="12946"/>
                    <a:pt x="29864" y="18700"/>
                  </a:cubicBezTo>
                  <a:cubicBezTo>
                    <a:pt x="34962" y="21671"/>
                    <a:pt x="40247" y="23954"/>
                    <a:pt x="45688" y="26237"/>
                  </a:cubicBezTo>
                  <a:cubicBezTo>
                    <a:pt x="40309" y="23860"/>
                    <a:pt x="35087" y="21421"/>
                    <a:pt x="30052" y="18325"/>
                  </a:cubicBezTo>
                  <a:cubicBezTo>
                    <a:pt x="20233" y="12289"/>
                    <a:pt x="11195" y="5253"/>
                    <a:pt x="844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1528471" y="4306092"/>
              <a:ext cx="45688" cy="26236"/>
            </a:xfrm>
            <a:custGeom>
              <a:avLst/>
              <a:gdLst/>
              <a:ahLst/>
              <a:cxnLst/>
              <a:rect l="l" t="t" r="r" b="b"/>
              <a:pathLst>
                <a:path w="45688" h="26236" extrusionOk="0">
                  <a:moveTo>
                    <a:pt x="844" y="62"/>
                  </a:moveTo>
                  <a:cubicBezTo>
                    <a:pt x="531" y="-94"/>
                    <a:pt x="218" y="62"/>
                    <a:pt x="62" y="343"/>
                  </a:cubicBezTo>
                  <a:cubicBezTo>
                    <a:pt x="-94" y="656"/>
                    <a:pt x="62" y="969"/>
                    <a:pt x="343" y="1125"/>
                  </a:cubicBezTo>
                  <a:cubicBezTo>
                    <a:pt x="10663" y="6285"/>
                    <a:pt x="19920" y="12946"/>
                    <a:pt x="29864" y="18700"/>
                  </a:cubicBezTo>
                  <a:cubicBezTo>
                    <a:pt x="34962" y="21671"/>
                    <a:pt x="40247" y="23954"/>
                    <a:pt x="45688" y="26237"/>
                  </a:cubicBezTo>
                  <a:cubicBezTo>
                    <a:pt x="40309" y="23860"/>
                    <a:pt x="35087" y="21421"/>
                    <a:pt x="30052" y="18325"/>
                  </a:cubicBezTo>
                  <a:cubicBezTo>
                    <a:pt x="20233" y="12321"/>
                    <a:pt x="11226" y="5253"/>
                    <a:pt x="844" y="62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5"/>
            <p:cNvSpPr/>
            <p:nvPr/>
          </p:nvSpPr>
          <p:spPr>
            <a:xfrm>
              <a:off x="1522729" y="4136913"/>
              <a:ext cx="60248" cy="43307"/>
            </a:xfrm>
            <a:custGeom>
              <a:avLst/>
              <a:gdLst/>
              <a:ahLst/>
              <a:cxnLst/>
              <a:rect l="l" t="t" r="r" b="b"/>
              <a:pathLst>
                <a:path w="60248" h="43307" extrusionOk="0">
                  <a:moveTo>
                    <a:pt x="238" y="121"/>
                  </a:moveTo>
                  <a:cubicBezTo>
                    <a:pt x="-44" y="340"/>
                    <a:pt x="-75" y="746"/>
                    <a:pt x="144" y="996"/>
                  </a:cubicBezTo>
                  <a:cubicBezTo>
                    <a:pt x="14935" y="20323"/>
                    <a:pt x="38671" y="33144"/>
                    <a:pt x="60249" y="43308"/>
                  </a:cubicBezTo>
                  <a:cubicBezTo>
                    <a:pt x="38577" y="32613"/>
                    <a:pt x="16092" y="19729"/>
                    <a:pt x="1113" y="214"/>
                  </a:cubicBezTo>
                  <a:cubicBezTo>
                    <a:pt x="894" y="-36"/>
                    <a:pt x="488" y="-67"/>
                    <a:pt x="238" y="121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5"/>
            <p:cNvSpPr/>
            <p:nvPr/>
          </p:nvSpPr>
          <p:spPr>
            <a:xfrm>
              <a:off x="1462530" y="4307793"/>
              <a:ext cx="60248" cy="43330"/>
            </a:xfrm>
            <a:custGeom>
              <a:avLst/>
              <a:gdLst/>
              <a:ahLst/>
              <a:cxnLst/>
              <a:rect l="l" t="t" r="r" b="b"/>
              <a:pathLst>
                <a:path w="60248" h="43330" extrusionOk="0">
                  <a:moveTo>
                    <a:pt x="238" y="144"/>
                  </a:moveTo>
                  <a:cubicBezTo>
                    <a:pt x="-44" y="363"/>
                    <a:pt x="-75" y="769"/>
                    <a:pt x="144" y="1019"/>
                  </a:cubicBezTo>
                  <a:cubicBezTo>
                    <a:pt x="14935" y="20346"/>
                    <a:pt x="38671" y="33167"/>
                    <a:pt x="60249" y="43331"/>
                  </a:cubicBezTo>
                  <a:cubicBezTo>
                    <a:pt x="38577" y="32635"/>
                    <a:pt x="16092" y="19751"/>
                    <a:pt x="1113" y="237"/>
                  </a:cubicBezTo>
                  <a:cubicBezTo>
                    <a:pt x="926" y="-44"/>
                    <a:pt x="519" y="-75"/>
                    <a:pt x="238" y="144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5"/>
            <p:cNvSpPr/>
            <p:nvPr/>
          </p:nvSpPr>
          <p:spPr>
            <a:xfrm>
              <a:off x="1461855" y="4159741"/>
              <a:ext cx="57202" cy="30768"/>
            </a:xfrm>
            <a:custGeom>
              <a:avLst/>
              <a:gdLst/>
              <a:ahLst/>
              <a:cxnLst/>
              <a:rect l="l" t="t" r="r" b="b"/>
              <a:pathLst>
                <a:path w="57202" h="30768" extrusionOk="0">
                  <a:moveTo>
                    <a:pt x="1006" y="90"/>
                  </a:moveTo>
                  <a:cubicBezTo>
                    <a:pt x="725" y="-97"/>
                    <a:pt x="318" y="28"/>
                    <a:pt x="131" y="278"/>
                  </a:cubicBezTo>
                  <a:cubicBezTo>
                    <a:pt x="-57" y="559"/>
                    <a:pt x="-57" y="966"/>
                    <a:pt x="225" y="1154"/>
                  </a:cubicBezTo>
                  <a:cubicBezTo>
                    <a:pt x="10326" y="8534"/>
                    <a:pt x="20802" y="15226"/>
                    <a:pt x="32091" y="20699"/>
                  </a:cubicBezTo>
                  <a:cubicBezTo>
                    <a:pt x="40222" y="24670"/>
                    <a:pt x="48634" y="27829"/>
                    <a:pt x="57203" y="30768"/>
                  </a:cubicBezTo>
                  <a:cubicBezTo>
                    <a:pt x="47102" y="27078"/>
                    <a:pt x="37220" y="22950"/>
                    <a:pt x="27775" y="17759"/>
                  </a:cubicBezTo>
                  <a:cubicBezTo>
                    <a:pt x="18363" y="12568"/>
                    <a:pt x="9700" y="6376"/>
                    <a:pt x="1006" y="9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5"/>
            <p:cNvSpPr/>
            <p:nvPr/>
          </p:nvSpPr>
          <p:spPr>
            <a:xfrm>
              <a:off x="1401656" y="4330613"/>
              <a:ext cx="57202" cy="30768"/>
            </a:xfrm>
            <a:custGeom>
              <a:avLst/>
              <a:gdLst/>
              <a:ahLst/>
              <a:cxnLst/>
              <a:rect l="l" t="t" r="r" b="b"/>
              <a:pathLst>
                <a:path w="57202" h="30768" extrusionOk="0">
                  <a:moveTo>
                    <a:pt x="1006" y="90"/>
                  </a:moveTo>
                  <a:cubicBezTo>
                    <a:pt x="725" y="-97"/>
                    <a:pt x="318" y="28"/>
                    <a:pt x="131" y="278"/>
                  </a:cubicBezTo>
                  <a:cubicBezTo>
                    <a:pt x="-57" y="559"/>
                    <a:pt x="-57" y="966"/>
                    <a:pt x="225" y="1154"/>
                  </a:cubicBezTo>
                  <a:cubicBezTo>
                    <a:pt x="10326" y="8503"/>
                    <a:pt x="20802" y="15226"/>
                    <a:pt x="32091" y="20699"/>
                  </a:cubicBezTo>
                  <a:cubicBezTo>
                    <a:pt x="40253" y="24670"/>
                    <a:pt x="48634" y="27829"/>
                    <a:pt x="57203" y="30769"/>
                  </a:cubicBezTo>
                  <a:cubicBezTo>
                    <a:pt x="47102" y="27078"/>
                    <a:pt x="37220" y="22950"/>
                    <a:pt x="27775" y="17759"/>
                  </a:cubicBezTo>
                  <a:cubicBezTo>
                    <a:pt x="18363" y="12599"/>
                    <a:pt x="9700" y="6407"/>
                    <a:pt x="1006" y="9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5"/>
            <p:cNvSpPr/>
            <p:nvPr/>
          </p:nvSpPr>
          <p:spPr>
            <a:xfrm>
              <a:off x="1364001" y="3630549"/>
              <a:ext cx="136469" cy="245652"/>
            </a:xfrm>
            <a:custGeom>
              <a:avLst/>
              <a:gdLst/>
              <a:ahLst/>
              <a:cxnLst/>
              <a:rect l="l" t="t" r="r" b="b"/>
              <a:pathLst>
                <a:path w="136469" h="245652" extrusionOk="0">
                  <a:moveTo>
                    <a:pt x="5044" y="36526"/>
                  </a:moveTo>
                  <a:cubicBezTo>
                    <a:pt x="9234" y="49879"/>
                    <a:pt x="15395" y="62795"/>
                    <a:pt x="21649" y="74428"/>
                  </a:cubicBezTo>
                  <a:cubicBezTo>
                    <a:pt x="44259" y="116489"/>
                    <a:pt x="73718" y="154141"/>
                    <a:pt x="102582" y="191980"/>
                  </a:cubicBezTo>
                  <a:cubicBezTo>
                    <a:pt x="107304" y="198172"/>
                    <a:pt x="111276" y="204740"/>
                    <a:pt x="114903" y="211619"/>
                  </a:cubicBezTo>
                  <a:cubicBezTo>
                    <a:pt x="121095" y="223346"/>
                    <a:pt x="126411" y="235543"/>
                    <a:pt x="135418" y="245425"/>
                  </a:cubicBezTo>
                  <a:cubicBezTo>
                    <a:pt x="135637" y="245675"/>
                    <a:pt x="136043" y="245737"/>
                    <a:pt x="136293" y="245518"/>
                  </a:cubicBezTo>
                  <a:cubicBezTo>
                    <a:pt x="136544" y="245300"/>
                    <a:pt x="136512" y="244893"/>
                    <a:pt x="136293" y="244643"/>
                  </a:cubicBezTo>
                  <a:cubicBezTo>
                    <a:pt x="127350" y="234823"/>
                    <a:pt x="122127" y="222627"/>
                    <a:pt x="115966" y="211025"/>
                  </a:cubicBezTo>
                  <a:cubicBezTo>
                    <a:pt x="112308" y="204114"/>
                    <a:pt x="108242" y="197484"/>
                    <a:pt x="103458" y="191292"/>
                  </a:cubicBezTo>
                  <a:cubicBezTo>
                    <a:pt x="73436" y="152327"/>
                    <a:pt x="42289" y="113456"/>
                    <a:pt x="19523" y="69612"/>
                  </a:cubicBezTo>
                  <a:cubicBezTo>
                    <a:pt x="14081" y="59230"/>
                    <a:pt x="8765" y="48097"/>
                    <a:pt x="5044" y="36526"/>
                  </a:cubicBezTo>
                  <a:close/>
                  <a:moveTo>
                    <a:pt x="3762" y="31460"/>
                  </a:moveTo>
                  <a:cubicBezTo>
                    <a:pt x="4231" y="33149"/>
                    <a:pt x="4481" y="34869"/>
                    <a:pt x="5044" y="36526"/>
                  </a:cubicBezTo>
                  <a:cubicBezTo>
                    <a:pt x="4512" y="34869"/>
                    <a:pt x="4231" y="33149"/>
                    <a:pt x="3762" y="31460"/>
                  </a:cubicBezTo>
                  <a:close/>
                  <a:moveTo>
                    <a:pt x="822" y="18451"/>
                  </a:moveTo>
                  <a:cubicBezTo>
                    <a:pt x="1416" y="22798"/>
                    <a:pt x="2605" y="27144"/>
                    <a:pt x="3762" y="31460"/>
                  </a:cubicBezTo>
                  <a:cubicBezTo>
                    <a:pt x="2573" y="27176"/>
                    <a:pt x="1447" y="22829"/>
                    <a:pt x="822" y="18451"/>
                  </a:cubicBezTo>
                  <a:close/>
                  <a:moveTo>
                    <a:pt x="353" y="0"/>
                  </a:moveTo>
                  <a:cubicBezTo>
                    <a:pt x="-272" y="6192"/>
                    <a:pt x="-22" y="12353"/>
                    <a:pt x="853" y="18482"/>
                  </a:cubicBezTo>
                  <a:cubicBezTo>
                    <a:pt x="9" y="12290"/>
                    <a:pt x="-304" y="6130"/>
                    <a:pt x="353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1386714" y="3762361"/>
              <a:ext cx="71929" cy="49127"/>
            </a:xfrm>
            <a:custGeom>
              <a:avLst/>
              <a:gdLst/>
              <a:ahLst/>
              <a:cxnLst/>
              <a:rect l="l" t="t" r="r" b="b"/>
              <a:pathLst>
                <a:path w="71929" h="49127" extrusionOk="0">
                  <a:moveTo>
                    <a:pt x="0" y="0"/>
                  </a:moveTo>
                  <a:cubicBezTo>
                    <a:pt x="11508" y="15136"/>
                    <a:pt x="24549" y="30021"/>
                    <a:pt x="40748" y="40279"/>
                  </a:cubicBezTo>
                  <a:cubicBezTo>
                    <a:pt x="50036" y="46158"/>
                    <a:pt x="60324" y="50192"/>
                    <a:pt x="71426" y="48879"/>
                  </a:cubicBezTo>
                  <a:cubicBezTo>
                    <a:pt x="71770" y="48847"/>
                    <a:pt x="71957" y="48535"/>
                    <a:pt x="71926" y="48191"/>
                  </a:cubicBezTo>
                  <a:cubicBezTo>
                    <a:pt x="71895" y="47847"/>
                    <a:pt x="71582" y="47565"/>
                    <a:pt x="71238" y="47596"/>
                  </a:cubicBezTo>
                  <a:cubicBezTo>
                    <a:pt x="59167" y="49035"/>
                    <a:pt x="47784" y="44032"/>
                    <a:pt x="37902" y="37433"/>
                  </a:cubicBezTo>
                  <a:cubicBezTo>
                    <a:pt x="23110" y="27520"/>
                    <a:pt x="10945" y="1394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1364167" y="3708636"/>
              <a:ext cx="44214" cy="31987"/>
            </a:xfrm>
            <a:custGeom>
              <a:avLst/>
              <a:gdLst/>
              <a:ahLst/>
              <a:cxnLst/>
              <a:rect l="l" t="t" r="r" b="b"/>
              <a:pathLst>
                <a:path w="44214" h="31987" extrusionOk="0">
                  <a:moveTo>
                    <a:pt x="0" y="0"/>
                  </a:moveTo>
                  <a:cubicBezTo>
                    <a:pt x="5629" y="18795"/>
                    <a:pt x="26081" y="27113"/>
                    <a:pt x="43406" y="31960"/>
                  </a:cubicBezTo>
                  <a:cubicBezTo>
                    <a:pt x="43719" y="32054"/>
                    <a:pt x="44094" y="31898"/>
                    <a:pt x="44188" y="31585"/>
                  </a:cubicBezTo>
                  <a:cubicBezTo>
                    <a:pt x="44281" y="31272"/>
                    <a:pt x="44125" y="30897"/>
                    <a:pt x="43812" y="30803"/>
                  </a:cubicBezTo>
                  <a:cubicBezTo>
                    <a:pt x="26519" y="25893"/>
                    <a:pt x="6036" y="18669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1346373" y="3654472"/>
              <a:ext cx="27165" cy="23703"/>
            </a:xfrm>
            <a:custGeom>
              <a:avLst/>
              <a:gdLst/>
              <a:ahLst/>
              <a:cxnLst/>
              <a:rect l="l" t="t" r="r" b="b"/>
              <a:pathLst>
                <a:path w="27165" h="23703" extrusionOk="0">
                  <a:moveTo>
                    <a:pt x="7630" y="9288"/>
                  </a:moveTo>
                  <a:cubicBezTo>
                    <a:pt x="12978" y="15073"/>
                    <a:pt x="19013" y="20108"/>
                    <a:pt x="26300" y="23642"/>
                  </a:cubicBezTo>
                  <a:cubicBezTo>
                    <a:pt x="26613" y="23798"/>
                    <a:pt x="26925" y="23642"/>
                    <a:pt x="27082" y="23360"/>
                  </a:cubicBezTo>
                  <a:cubicBezTo>
                    <a:pt x="27238" y="23048"/>
                    <a:pt x="27176" y="22735"/>
                    <a:pt x="26894" y="22578"/>
                  </a:cubicBezTo>
                  <a:cubicBezTo>
                    <a:pt x="19608" y="19045"/>
                    <a:pt x="13103" y="14729"/>
                    <a:pt x="7630" y="9288"/>
                  </a:cubicBezTo>
                  <a:close/>
                  <a:moveTo>
                    <a:pt x="0" y="0"/>
                  </a:moveTo>
                  <a:cubicBezTo>
                    <a:pt x="2220" y="3565"/>
                    <a:pt x="4816" y="6505"/>
                    <a:pt x="7630" y="9288"/>
                  </a:cubicBezTo>
                  <a:cubicBezTo>
                    <a:pt x="4910" y="6348"/>
                    <a:pt x="2033" y="359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1391714" y="3657693"/>
              <a:ext cx="8165" cy="59514"/>
            </a:xfrm>
            <a:custGeom>
              <a:avLst/>
              <a:gdLst/>
              <a:ahLst/>
              <a:cxnLst/>
              <a:rect l="l" t="t" r="r" b="b"/>
              <a:pathLst>
                <a:path w="8165" h="59514" extrusionOk="0">
                  <a:moveTo>
                    <a:pt x="5852" y="0"/>
                  </a:moveTo>
                  <a:cubicBezTo>
                    <a:pt x="6602" y="19733"/>
                    <a:pt x="11105" y="40841"/>
                    <a:pt x="98" y="58635"/>
                  </a:cubicBezTo>
                  <a:cubicBezTo>
                    <a:pt x="-90" y="58917"/>
                    <a:pt x="4" y="59229"/>
                    <a:pt x="285" y="59417"/>
                  </a:cubicBezTo>
                  <a:cubicBezTo>
                    <a:pt x="567" y="59605"/>
                    <a:pt x="973" y="59511"/>
                    <a:pt x="1161" y="59229"/>
                  </a:cubicBezTo>
                  <a:cubicBezTo>
                    <a:pt x="12388" y="41217"/>
                    <a:pt x="7040" y="19889"/>
                    <a:pt x="585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1431456" y="3695720"/>
              <a:ext cx="13505" cy="80253"/>
            </a:xfrm>
            <a:custGeom>
              <a:avLst/>
              <a:gdLst/>
              <a:ahLst/>
              <a:cxnLst/>
              <a:rect l="l" t="t" r="r" b="b"/>
              <a:pathLst>
                <a:path w="13505" h="80253" extrusionOk="0">
                  <a:moveTo>
                    <a:pt x="9891" y="0"/>
                  </a:moveTo>
                  <a:cubicBezTo>
                    <a:pt x="12987" y="17012"/>
                    <a:pt x="14300" y="34837"/>
                    <a:pt x="11454" y="51974"/>
                  </a:cubicBezTo>
                  <a:cubicBezTo>
                    <a:pt x="9828" y="61763"/>
                    <a:pt x="6576" y="71551"/>
                    <a:pt x="134" y="79244"/>
                  </a:cubicBezTo>
                  <a:cubicBezTo>
                    <a:pt x="-85" y="79494"/>
                    <a:pt x="-23" y="79900"/>
                    <a:pt x="228" y="80119"/>
                  </a:cubicBezTo>
                  <a:cubicBezTo>
                    <a:pt x="478" y="80338"/>
                    <a:pt x="884" y="80276"/>
                    <a:pt x="1103" y="80026"/>
                  </a:cubicBezTo>
                  <a:cubicBezTo>
                    <a:pt x="8546" y="71207"/>
                    <a:pt x="11486" y="59761"/>
                    <a:pt x="12737" y="48472"/>
                  </a:cubicBezTo>
                  <a:cubicBezTo>
                    <a:pt x="14519" y="32335"/>
                    <a:pt x="13049" y="15855"/>
                    <a:pt x="9891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1471565" y="3740659"/>
              <a:ext cx="10359" cy="88093"/>
            </a:xfrm>
            <a:custGeom>
              <a:avLst/>
              <a:gdLst/>
              <a:ahLst/>
              <a:cxnLst/>
              <a:rect l="l" t="t" r="r" b="b"/>
              <a:pathLst>
                <a:path w="10359" h="88093" extrusionOk="0">
                  <a:moveTo>
                    <a:pt x="9872" y="0"/>
                  </a:moveTo>
                  <a:cubicBezTo>
                    <a:pt x="9184" y="7443"/>
                    <a:pt x="8934" y="14792"/>
                    <a:pt x="9090" y="22266"/>
                  </a:cubicBezTo>
                  <a:cubicBezTo>
                    <a:pt x="9403" y="36932"/>
                    <a:pt x="10810" y="51818"/>
                    <a:pt x="7902" y="66328"/>
                  </a:cubicBezTo>
                  <a:cubicBezTo>
                    <a:pt x="6432" y="73740"/>
                    <a:pt x="3743" y="80526"/>
                    <a:pt x="84" y="87156"/>
                  </a:cubicBezTo>
                  <a:cubicBezTo>
                    <a:pt x="-73" y="87437"/>
                    <a:pt x="-10" y="87875"/>
                    <a:pt x="271" y="88031"/>
                  </a:cubicBezTo>
                  <a:cubicBezTo>
                    <a:pt x="553" y="88188"/>
                    <a:pt x="991" y="88031"/>
                    <a:pt x="1147" y="87750"/>
                  </a:cubicBezTo>
                  <a:cubicBezTo>
                    <a:pt x="4274" y="82121"/>
                    <a:pt x="6745" y="76460"/>
                    <a:pt x="8183" y="70175"/>
                  </a:cubicBezTo>
                  <a:cubicBezTo>
                    <a:pt x="11811" y="54445"/>
                    <a:pt x="9935" y="38215"/>
                    <a:pt x="9372" y="22297"/>
                  </a:cubicBezTo>
                  <a:cubicBezTo>
                    <a:pt x="9090" y="14823"/>
                    <a:pt x="9278" y="7474"/>
                    <a:pt x="9872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1277761" y="3783376"/>
              <a:ext cx="141139" cy="233205"/>
            </a:xfrm>
            <a:custGeom>
              <a:avLst/>
              <a:gdLst/>
              <a:ahLst/>
              <a:cxnLst/>
              <a:rect l="l" t="t" r="r" b="b"/>
              <a:pathLst>
                <a:path w="141139" h="233205" extrusionOk="0">
                  <a:moveTo>
                    <a:pt x="0" y="0"/>
                  </a:moveTo>
                  <a:cubicBezTo>
                    <a:pt x="33055" y="55540"/>
                    <a:pt x="63295" y="112549"/>
                    <a:pt x="92941" y="169934"/>
                  </a:cubicBezTo>
                  <a:cubicBezTo>
                    <a:pt x="101572" y="186664"/>
                    <a:pt x="110923" y="203489"/>
                    <a:pt x="122744" y="218218"/>
                  </a:cubicBezTo>
                  <a:cubicBezTo>
                    <a:pt x="127403" y="224034"/>
                    <a:pt x="133032" y="230633"/>
                    <a:pt x="140319" y="233166"/>
                  </a:cubicBezTo>
                  <a:cubicBezTo>
                    <a:pt x="140631" y="233291"/>
                    <a:pt x="140975" y="233103"/>
                    <a:pt x="141100" y="232791"/>
                  </a:cubicBezTo>
                  <a:cubicBezTo>
                    <a:pt x="141225" y="232478"/>
                    <a:pt x="141038" y="232134"/>
                    <a:pt x="140725" y="232009"/>
                  </a:cubicBezTo>
                  <a:cubicBezTo>
                    <a:pt x="131812" y="228913"/>
                    <a:pt x="124338" y="218624"/>
                    <a:pt x="119116" y="211494"/>
                  </a:cubicBezTo>
                  <a:cubicBezTo>
                    <a:pt x="108702" y="197140"/>
                    <a:pt x="100165" y="181535"/>
                    <a:pt x="91940" y="165868"/>
                  </a:cubicBezTo>
                  <a:cubicBezTo>
                    <a:pt x="62576" y="109797"/>
                    <a:pt x="32617" y="5422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5"/>
            <p:cNvSpPr/>
            <p:nvPr/>
          </p:nvSpPr>
          <p:spPr>
            <a:xfrm>
              <a:off x="1319197" y="3801076"/>
              <a:ext cx="4607" cy="55622"/>
            </a:xfrm>
            <a:custGeom>
              <a:avLst/>
              <a:gdLst/>
              <a:ahLst/>
              <a:cxnLst/>
              <a:rect l="l" t="t" r="r" b="b"/>
              <a:pathLst>
                <a:path w="4607" h="55622" extrusionOk="0">
                  <a:moveTo>
                    <a:pt x="0" y="0"/>
                  </a:moveTo>
                  <a:cubicBezTo>
                    <a:pt x="4535" y="18638"/>
                    <a:pt x="5129" y="36182"/>
                    <a:pt x="782" y="54914"/>
                  </a:cubicBezTo>
                  <a:cubicBezTo>
                    <a:pt x="719" y="55227"/>
                    <a:pt x="938" y="55508"/>
                    <a:pt x="1282" y="55602"/>
                  </a:cubicBezTo>
                  <a:cubicBezTo>
                    <a:pt x="1626" y="55696"/>
                    <a:pt x="2001" y="55446"/>
                    <a:pt x="2064" y="55102"/>
                  </a:cubicBezTo>
                  <a:cubicBezTo>
                    <a:pt x="6380" y="36651"/>
                    <a:pt x="4879" y="18201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5"/>
            <p:cNvSpPr/>
            <p:nvPr/>
          </p:nvSpPr>
          <p:spPr>
            <a:xfrm>
              <a:off x="1352868" y="3849830"/>
              <a:ext cx="16270" cy="67621"/>
            </a:xfrm>
            <a:custGeom>
              <a:avLst/>
              <a:gdLst/>
              <a:ahLst/>
              <a:cxnLst/>
              <a:rect l="l" t="t" r="r" b="b"/>
              <a:pathLst>
                <a:path w="16270" h="67621" extrusionOk="0">
                  <a:moveTo>
                    <a:pt x="16270" y="0"/>
                  </a:moveTo>
                  <a:cubicBezTo>
                    <a:pt x="14894" y="10727"/>
                    <a:pt x="14050" y="21547"/>
                    <a:pt x="12361" y="32242"/>
                  </a:cubicBezTo>
                  <a:cubicBezTo>
                    <a:pt x="10454" y="44313"/>
                    <a:pt x="7639" y="56728"/>
                    <a:pt x="134" y="66641"/>
                  </a:cubicBezTo>
                  <a:cubicBezTo>
                    <a:pt x="-85" y="66923"/>
                    <a:pt x="-23" y="67329"/>
                    <a:pt x="228" y="67517"/>
                  </a:cubicBezTo>
                  <a:cubicBezTo>
                    <a:pt x="509" y="67736"/>
                    <a:pt x="916" y="67580"/>
                    <a:pt x="1103" y="67329"/>
                  </a:cubicBezTo>
                  <a:cubicBezTo>
                    <a:pt x="7483" y="58886"/>
                    <a:pt x="10266" y="48785"/>
                    <a:pt x="12049" y="38496"/>
                  </a:cubicBezTo>
                  <a:cubicBezTo>
                    <a:pt x="14269" y="25769"/>
                    <a:pt x="14863" y="12822"/>
                    <a:pt x="1627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5"/>
            <p:cNvSpPr/>
            <p:nvPr/>
          </p:nvSpPr>
          <p:spPr>
            <a:xfrm>
              <a:off x="1394526" y="3924696"/>
              <a:ext cx="13796" cy="68889"/>
            </a:xfrm>
            <a:custGeom>
              <a:avLst/>
              <a:gdLst/>
              <a:ahLst/>
              <a:cxnLst/>
              <a:rect l="l" t="t" r="r" b="b"/>
              <a:pathLst>
                <a:path w="13796" h="68889" extrusionOk="0">
                  <a:moveTo>
                    <a:pt x="11451" y="35181"/>
                  </a:moveTo>
                  <a:cubicBezTo>
                    <a:pt x="10075" y="46971"/>
                    <a:pt x="7198" y="58354"/>
                    <a:pt x="131" y="67923"/>
                  </a:cubicBezTo>
                  <a:cubicBezTo>
                    <a:pt x="-57" y="68205"/>
                    <a:pt x="-57" y="68611"/>
                    <a:pt x="225" y="68799"/>
                  </a:cubicBezTo>
                  <a:cubicBezTo>
                    <a:pt x="506" y="68986"/>
                    <a:pt x="913" y="68862"/>
                    <a:pt x="1100" y="68611"/>
                  </a:cubicBezTo>
                  <a:cubicBezTo>
                    <a:pt x="8387" y="58792"/>
                    <a:pt x="10388" y="47065"/>
                    <a:pt x="11451" y="35181"/>
                  </a:cubicBezTo>
                  <a:close/>
                  <a:moveTo>
                    <a:pt x="13797" y="0"/>
                  </a:moveTo>
                  <a:cubicBezTo>
                    <a:pt x="12734" y="11195"/>
                    <a:pt x="12827" y="23392"/>
                    <a:pt x="11451" y="35181"/>
                  </a:cubicBezTo>
                  <a:cubicBezTo>
                    <a:pt x="11795" y="31241"/>
                    <a:pt x="12546" y="27363"/>
                    <a:pt x="12734" y="23454"/>
                  </a:cubicBezTo>
                  <a:cubicBezTo>
                    <a:pt x="13046" y="15605"/>
                    <a:pt x="13203" y="7818"/>
                    <a:pt x="13797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5"/>
            <p:cNvSpPr/>
            <p:nvPr/>
          </p:nvSpPr>
          <p:spPr>
            <a:xfrm>
              <a:off x="1285298" y="3853145"/>
              <a:ext cx="53088" cy="37734"/>
            </a:xfrm>
            <a:custGeom>
              <a:avLst/>
              <a:gdLst/>
              <a:ahLst/>
              <a:cxnLst/>
              <a:rect l="l" t="t" r="r" b="b"/>
              <a:pathLst>
                <a:path w="53088" h="37734" extrusionOk="0">
                  <a:moveTo>
                    <a:pt x="0" y="0"/>
                  </a:moveTo>
                  <a:cubicBezTo>
                    <a:pt x="11195" y="19514"/>
                    <a:pt x="30772" y="32398"/>
                    <a:pt x="52381" y="37714"/>
                  </a:cubicBezTo>
                  <a:cubicBezTo>
                    <a:pt x="52694" y="37808"/>
                    <a:pt x="52975" y="37558"/>
                    <a:pt x="53069" y="37214"/>
                  </a:cubicBezTo>
                  <a:cubicBezTo>
                    <a:pt x="53163" y="36901"/>
                    <a:pt x="52913" y="36526"/>
                    <a:pt x="52569" y="36432"/>
                  </a:cubicBezTo>
                  <a:cubicBezTo>
                    <a:pt x="31022" y="31116"/>
                    <a:pt x="11602" y="19326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5"/>
            <p:cNvSpPr/>
            <p:nvPr/>
          </p:nvSpPr>
          <p:spPr>
            <a:xfrm>
              <a:off x="1297807" y="3910217"/>
              <a:ext cx="70776" cy="40901"/>
            </a:xfrm>
            <a:custGeom>
              <a:avLst/>
              <a:gdLst/>
              <a:ahLst/>
              <a:cxnLst/>
              <a:rect l="l" t="t" r="r" b="b"/>
              <a:pathLst>
                <a:path w="70776" h="40901" extrusionOk="0">
                  <a:moveTo>
                    <a:pt x="0" y="0"/>
                  </a:moveTo>
                  <a:cubicBezTo>
                    <a:pt x="3690" y="4660"/>
                    <a:pt x="7693" y="9038"/>
                    <a:pt x="11915" y="13103"/>
                  </a:cubicBezTo>
                  <a:cubicBezTo>
                    <a:pt x="20765" y="21609"/>
                    <a:pt x="30647" y="29490"/>
                    <a:pt x="41623" y="35087"/>
                  </a:cubicBezTo>
                  <a:cubicBezTo>
                    <a:pt x="50442" y="39591"/>
                    <a:pt x="60606" y="42905"/>
                    <a:pt x="70363" y="39497"/>
                  </a:cubicBezTo>
                  <a:cubicBezTo>
                    <a:pt x="70675" y="39372"/>
                    <a:pt x="70863" y="39028"/>
                    <a:pt x="70738" y="38715"/>
                  </a:cubicBezTo>
                  <a:cubicBezTo>
                    <a:pt x="70613" y="38402"/>
                    <a:pt x="70269" y="38215"/>
                    <a:pt x="69956" y="38340"/>
                  </a:cubicBezTo>
                  <a:cubicBezTo>
                    <a:pt x="59918" y="41874"/>
                    <a:pt x="49035" y="37933"/>
                    <a:pt x="40060" y="33274"/>
                  </a:cubicBezTo>
                  <a:cubicBezTo>
                    <a:pt x="28520" y="27238"/>
                    <a:pt x="18075" y="18889"/>
                    <a:pt x="8881" y="9726"/>
                  </a:cubicBezTo>
                  <a:cubicBezTo>
                    <a:pt x="5785" y="6598"/>
                    <a:pt x="2783" y="3409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5"/>
            <p:cNvSpPr/>
            <p:nvPr/>
          </p:nvSpPr>
          <p:spPr>
            <a:xfrm>
              <a:off x="1195953" y="4027394"/>
              <a:ext cx="148114" cy="188591"/>
            </a:xfrm>
            <a:custGeom>
              <a:avLst/>
              <a:gdLst/>
              <a:ahLst/>
              <a:cxnLst/>
              <a:rect l="l" t="t" r="r" b="b"/>
              <a:pathLst>
                <a:path w="148114" h="188591" extrusionOk="0">
                  <a:moveTo>
                    <a:pt x="0" y="0"/>
                  </a:moveTo>
                  <a:cubicBezTo>
                    <a:pt x="4597" y="12321"/>
                    <a:pt x="10726" y="23798"/>
                    <a:pt x="18670" y="34306"/>
                  </a:cubicBezTo>
                  <a:cubicBezTo>
                    <a:pt x="44469" y="68392"/>
                    <a:pt x="83340" y="89188"/>
                    <a:pt x="110829" y="121680"/>
                  </a:cubicBezTo>
                  <a:cubicBezTo>
                    <a:pt x="120617" y="133220"/>
                    <a:pt x="129874" y="145916"/>
                    <a:pt x="135659" y="159989"/>
                  </a:cubicBezTo>
                  <a:cubicBezTo>
                    <a:pt x="139349" y="168964"/>
                    <a:pt x="139787" y="181410"/>
                    <a:pt x="147105" y="188415"/>
                  </a:cubicBezTo>
                  <a:cubicBezTo>
                    <a:pt x="147355" y="188634"/>
                    <a:pt x="147761" y="188666"/>
                    <a:pt x="147980" y="188415"/>
                  </a:cubicBezTo>
                  <a:cubicBezTo>
                    <a:pt x="148199" y="188165"/>
                    <a:pt x="148137" y="187759"/>
                    <a:pt x="147886" y="187539"/>
                  </a:cubicBezTo>
                  <a:cubicBezTo>
                    <a:pt x="145009" y="184788"/>
                    <a:pt x="143508" y="181004"/>
                    <a:pt x="142226" y="177282"/>
                  </a:cubicBezTo>
                  <a:cubicBezTo>
                    <a:pt x="140225" y="171435"/>
                    <a:pt x="139224" y="165242"/>
                    <a:pt x="136847" y="159488"/>
                  </a:cubicBezTo>
                  <a:cubicBezTo>
                    <a:pt x="130999" y="145291"/>
                    <a:pt x="121461" y="132657"/>
                    <a:pt x="111548" y="121086"/>
                  </a:cubicBezTo>
                  <a:cubicBezTo>
                    <a:pt x="83810" y="88782"/>
                    <a:pt x="44876" y="68174"/>
                    <a:pt x="18920" y="34212"/>
                  </a:cubicBezTo>
                  <a:cubicBezTo>
                    <a:pt x="10883" y="23767"/>
                    <a:pt x="4660" y="12290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5"/>
            <p:cNvSpPr/>
            <p:nvPr/>
          </p:nvSpPr>
          <p:spPr>
            <a:xfrm>
              <a:off x="1205335" y="4075865"/>
              <a:ext cx="37620" cy="15730"/>
            </a:xfrm>
            <a:custGeom>
              <a:avLst/>
              <a:gdLst/>
              <a:ahLst/>
              <a:cxnLst/>
              <a:rect l="l" t="t" r="r" b="b"/>
              <a:pathLst>
                <a:path w="37620" h="15730" extrusionOk="0">
                  <a:moveTo>
                    <a:pt x="0" y="0"/>
                  </a:moveTo>
                  <a:cubicBezTo>
                    <a:pt x="8381" y="11008"/>
                    <a:pt x="23736" y="15230"/>
                    <a:pt x="37026" y="15730"/>
                  </a:cubicBezTo>
                  <a:cubicBezTo>
                    <a:pt x="37370" y="15730"/>
                    <a:pt x="37589" y="15386"/>
                    <a:pt x="37620" y="15042"/>
                  </a:cubicBezTo>
                  <a:cubicBezTo>
                    <a:pt x="37620" y="14698"/>
                    <a:pt x="37370" y="14479"/>
                    <a:pt x="37026" y="14448"/>
                  </a:cubicBezTo>
                  <a:cubicBezTo>
                    <a:pt x="23798" y="13948"/>
                    <a:pt x="8756" y="1075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5"/>
            <p:cNvSpPr/>
            <p:nvPr/>
          </p:nvSpPr>
          <p:spPr>
            <a:xfrm>
              <a:off x="1239953" y="4121304"/>
              <a:ext cx="54454" cy="15862"/>
            </a:xfrm>
            <a:custGeom>
              <a:avLst/>
              <a:gdLst/>
              <a:ahLst/>
              <a:cxnLst/>
              <a:rect l="l" t="t" r="r" b="b"/>
              <a:pathLst>
                <a:path w="54454" h="15862" extrusionOk="0">
                  <a:moveTo>
                    <a:pt x="0" y="0"/>
                  </a:moveTo>
                  <a:cubicBezTo>
                    <a:pt x="14354" y="12321"/>
                    <a:pt x="35275" y="18951"/>
                    <a:pt x="53945" y="14448"/>
                  </a:cubicBezTo>
                  <a:cubicBezTo>
                    <a:pt x="54257" y="14354"/>
                    <a:pt x="54508" y="13979"/>
                    <a:pt x="54445" y="13666"/>
                  </a:cubicBezTo>
                  <a:cubicBezTo>
                    <a:pt x="54351" y="13353"/>
                    <a:pt x="53976" y="13197"/>
                    <a:pt x="53663" y="13291"/>
                  </a:cubicBezTo>
                  <a:cubicBezTo>
                    <a:pt x="35087" y="17731"/>
                    <a:pt x="14573" y="11977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5"/>
            <p:cNvSpPr/>
            <p:nvPr/>
          </p:nvSpPr>
          <p:spPr>
            <a:xfrm>
              <a:off x="1263970" y="4165679"/>
              <a:ext cx="66283" cy="21254"/>
            </a:xfrm>
            <a:custGeom>
              <a:avLst/>
              <a:gdLst/>
              <a:ahLst/>
              <a:cxnLst/>
              <a:rect l="l" t="t" r="r" b="b"/>
              <a:pathLst>
                <a:path w="66283" h="21254" extrusionOk="0">
                  <a:moveTo>
                    <a:pt x="0" y="0"/>
                  </a:moveTo>
                  <a:cubicBezTo>
                    <a:pt x="6786" y="5379"/>
                    <a:pt x="14479" y="9569"/>
                    <a:pt x="22391" y="13103"/>
                  </a:cubicBezTo>
                  <a:cubicBezTo>
                    <a:pt x="29615" y="16324"/>
                    <a:pt x="37183" y="19045"/>
                    <a:pt x="44969" y="20421"/>
                  </a:cubicBezTo>
                  <a:cubicBezTo>
                    <a:pt x="52037" y="21703"/>
                    <a:pt x="59918" y="22016"/>
                    <a:pt x="65984" y="17575"/>
                  </a:cubicBezTo>
                  <a:cubicBezTo>
                    <a:pt x="66266" y="17388"/>
                    <a:pt x="66391" y="16981"/>
                    <a:pt x="66172" y="16700"/>
                  </a:cubicBezTo>
                  <a:cubicBezTo>
                    <a:pt x="65984" y="16418"/>
                    <a:pt x="65578" y="16418"/>
                    <a:pt x="65296" y="16606"/>
                  </a:cubicBezTo>
                  <a:cubicBezTo>
                    <a:pt x="58698" y="21422"/>
                    <a:pt x="49535" y="20483"/>
                    <a:pt x="42030" y="18951"/>
                  </a:cubicBezTo>
                  <a:cubicBezTo>
                    <a:pt x="27488" y="15980"/>
                    <a:pt x="11821" y="9038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5"/>
            <p:cNvSpPr/>
            <p:nvPr/>
          </p:nvSpPr>
          <p:spPr>
            <a:xfrm>
              <a:off x="1252556" y="4035618"/>
              <a:ext cx="15939" cy="73948"/>
            </a:xfrm>
            <a:custGeom>
              <a:avLst/>
              <a:gdLst/>
              <a:ahLst/>
              <a:cxnLst/>
              <a:rect l="l" t="t" r="r" b="b"/>
              <a:pathLst>
                <a:path w="15939" h="73948" extrusionOk="0">
                  <a:moveTo>
                    <a:pt x="0" y="0"/>
                  </a:moveTo>
                  <a:cubicBezTo>
                    <a:pt x="344" y="7036"/>
                    <a:pt x="2252" y="13729"/>
                    <a:pt x="4316" y="20421"/>
                  </a:cubicBezTo>
                  <a:cubicBezTo>
                    <a:pt x="7130" y="29552"/>
                    <a:pt x="10414" y="38559"/>
                    <a:pt x="12634" y="47878"/>
                  </a:cubicBezTo>
                  <a:cubicBezTo>
                    <a:pt x="14510" y="55821"/>
                    <a:pt x="16387" y="65390"/>
                    <a:pt x="12540" y="73083"/>
                  </a:cubicBezTo>
                  <a:cubicBezTo>
                    <a:pt x="12384" y="73396"/>
                    <a:pt x="12540" y="73709"/>
                    <a:pt x="12822" y="73865"/>
                  </a:cubicBezTo>
                  <a:cubicBezTo>
                    <a:pt x="13134" y="74022"/>
                    <a:pt x="13447" y="73959"/>
                    <a:pt x="13603" y="73678"/>
                  </a:cubicBezTo>
                  <a:cubicBezTo>
                    <a:pt x="17638" y="65609"/>
                    <a:pt x="15667" y="55977"/>
                    <a:pt x="13510" y="47690"/>
                  </a:cubicBezTo>
                  <a:cubicBezTo>
                    <a:pt x="11102" y="38402"/>
                    <a:pt x="7693" y="29427"/>
                    <a:pt x="4722" y="20327"/>
                  </a:cubicBezTo>
                  <a:cubicBezTo>
                    <a:pt x="2533" y="13666"/>
                    <a:pt x="469" y="7005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5"/>
            <p:cNvSpPr/>
            <p:nvPr/>
          </p:nvSpPr>
          <p:spPr>
            <a:xfrm>
              <a:off x="1307282" y="4066015"/>
              <a:ext cx="10852" cy="88304"/>
            </a:xfrm>
            <a:custGeom>
              <a:avLst/>
              <a:gdLst/>
              <a:ahLst/>
              <a:cxnLst/>
              <a:rect l="l" t="t" r="r" b="b"/>
              <a:pathLst>
                <a:path w="10852" h="88304" extrusionOk="0">
                  <a:moveTo>
                    <a:pt x="0" y="0"/>
                  </a:moveTo>
                  <a:cubicBezTo>
                    <a:pt x="3972" y="17075"/>
                    <a:pt x="8318" y="34243"/>
                    <a:pt x="9569" y="51787"/>
                  </a:cubicBezTo>
                  <a:cubicBezTo>
                    <a:pt x="10445" y="63921"/>
                    <a:pt x="9757" y="76117"/>
                    <a:pt x="5066" y="87469"/>
                  </a:cubicBezTo>
                  <a:cubicBezTo>
                    <a:pt x="4941" y="87781"/>
                    <a:pt x="5035" y="88125"/>
                    <a:pt x="5348" y="88251"/>
                  </a:cubicBezTo>
                  <a:cubicBezTo>
                    <a:pt x="5660" y="88375"/>
                    <a:pt x="6098" y="88282"/>
                    <a:pt x="6223" y="87969"/>
                  </a:cubicBezTo>
                  <a:cubicBezTo>
                    <a:pt x="11508" y="75147"/>
                    <a:pt x="11508" y="61387"/>
                    <a:pt x="9945" y="47815"/>
                  </a:cubicBezTo>
                  <a:cubicBezTo>
                    <a:pt x="8099" y="31585"/>
                    <a:pt x="3909" y="15761"/>
                    <a:pt x="0" y="0"/>
                  </a:cubicBezTo>
                  <a:close/>
                </a:path>
              </a:pathLst>
            </a:custGeom>
            <a:solidFill>
              <a:srgbClr val="929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2" name="Google Shape;1812;p25"/>
          <p:cNvSpPr/>
          <p:nvPr/>
        </p:nvSpPr>
        <p:spPr>
          <a:xfrm>
            <a:off x="7165175" y="4712674"/>
            <a:ext cx="2908302" cy="152330"/>
          </a:xfrm>
          <a:custGeom>
            <a:avLst/>
            <a:gdLst/>
            <a:ahLst/>
            <a:cxnLst/>
            <a:rect l="l" t="t" r="r" b="b"/>
            <a:pathLst>
              <a:path w="42235" h="4816" extrusionOk="0">
                <a:moveTo>
                  <a:pt x="22900" y="1"/>
                </a:moveTo>
                <a:lnTo>
                  <a:pt x="19715" y="138"/>
                </a:lnTo>
                <a:lnTo>
                  <a:pt x="19289" y="168"/>
                </a:lnTo>
                <a:lnTo>
                  <a:pt x="17186" y="351"/>
                </a:lnTo>
                <a:lnTo>
                  <a:pt x="13042" y="595"/>
                </a:lnTo>
                <a:lnTo>
                  <a:pt x="12265" y="626"/>
                </a:lnTo>
                <a:lnTo>
                  <a:pt x="5698" y="1159"/>
                </a:lnTo>
                <a:lnTo>
                  <a:pt x="1828" y="1296"/>
                </a:lnTo>
                <a:lnTo>
                  <a:pt x="274" y="1387"/>
                </a:lnTo>
                <a:lnTo>
                  <a:pt x="0" y="1524"/>
                </a:lnTo>
                <a:lnTo>
                  <a:pt x="0" y="4328"/>
                </a:lnTo>
                <a:lnTo>
                  <a:pt x="274" y="4358"/>
                </a:lnTo>
                <a:lnTo>
                  <a:pt x="351" y="4404"/>
                </a:lnTo>
                <a:lnTo>
                  <a:pt x="533" y="4404"/>
                </a:lnTo>
                <a:lnTo>
                  <a:pt x="1828" y="4648"/>
                </a:lnTo>
                <a:lnTo>
                  <a:pt x="5698" y="4815"/>
                </a:lnTo>
                <a:lnTo>
                  <a:pt x="9355" y="4815"/>
                </a:lnTo>
                <a:lnTo>
                  <a:pt x="16165" y="4511"/>
                </a:lnTo>
                <a:lnTo>
                  <a:pt x="16943" y="4495"/>
                </a:lnTo>
                <a:lnTo>
                  <a:pt x="21087" y="4267"/>
                </a:lnTo>
                <a:lnTo>
                  <a:pt x="23204" y="4084"/>
                </a:lnTo>
                <a:lnTo>
                  <a:pt x="23646" y="4054"/>
                </a:lnTo>
                <a:lnTo>
                  <a:pt x="26191" y="3977"/>
                </a:lnTo>
                <a:lnTo>
                  <a:pt x="29375" y="3993"/>
                </a:lnTo>
                <a:lnTo>
                  <a:pt x="29710" y="4008"/>
                </a:lnTo>
                <a:lnTo>
                  <a:pt x="32895" y="4176"/>
                </a:lnTo>
                <a:lnTo>
                  <a:pt x="33184" y="4221"/>
                </a:lnTo>
                <a:lnTo>
                  <a:pt x="33458" y="4267"/>
                </a:lnTo>
                <a:lnTo>
                  <a:pt x="33717" y="4297"/>
                </a:lnTo>
                <a:lnTo>
                  <a:pt x="35576" y="4419"/>
                </a:lnTo>
                <a:lnTo>
                  <a:pt x="36841" y="4419"/>
                </a:lnTo>
                <a:lnTo>
                  <a:pt x="38060" y="4739"/>
                </a:lnTo>
                <a:lnTo>
                  <a:pt x="42234" y="4739"/>
                </a:lnTo>
                <a:lnTo>
                  <a:pt x="42234" y="565"/>
                </a:lnTo>
                <a:lnTo>
                  <a:pt x="40848" y="412"/>
                </a:lnTo>
                <a:lnTo>
                  <a:pt x="38882" y="412"/>
                </a:lnTo>
                <a:lnTo>
                  <a:pt x="37679" y="336"/>
                </a:lnTo>
                <a:lnTo>
                  <a:pt x="37420" y="306"/>
                </a:lnTo>
                <a:lnTo>
                  <a:pt x="37145" y="260"/>
                </a:lnTo>
                <a:lnTo>
                  <a:pt x="36856" y="214"/>
                </a:lnTo>
                <a:lnTo>
                  <a:pt x="33687" y="31"/>
                </a:lnTo>
                <a:lnTo>
                  <a:pt x="33336" y="31"/>
                </a:lnTo>
                <a:lnTo>
                  <a:pt x="27212" y="16"/>
                </a:lnTo>
                <a:lnTo>
                  <a:pt x="2684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56575" tIns="56575" rIns="56575" bIns="5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DF6EE"/>
      </a:lt1>
      <a:dk2>
        <a:srgbClr val="434343"/>
      </a:dk2>
      <a:lt2>
        <a:srgbClr val="FDFFFE"/>
      </a:lt2>
      <a:accent1>
        <a:srgbClr val="F1E6E2"/>
      </a:accent1>
      <a:accent2>
        <a:srgbClr val="F9A79B"/>
      </a:accent2>
      <a:accent3>
        <a:srgbClr val="FFD8BE"/>
      </a:accent3>
      <a:accent4>
        <a:srgbClr val="FDBE5B"/>
      </a:accent4>
      <a:accent5>
        <a:srgbClr val="E98675"/>
      </a:accent5>
      <a:accent6>
        <a:srgbClr val="F6B17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733</Words>
  <Application>Microsoft Office PowerPoint</Application>
  <PresentationFormat>Widescreen</PresentationFormat>
  <Paragraphs>95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Barlow Condensed</vt:lpstr>
      <vt:lpstr>Abril Fatface</vt:lpstr>
      <vt:lpstr>Caveat Brush</vt:lpstr>
      <vt:lpstr>Arial</vt:lpstr>
      <vt:lpstr>Calibri</vt:lpstr>
      <vt:lpstr>Gochi Hand</vt:lpstr>
      <vt:lpstr>Aldrich</vt:lpstr>
      <vt:lpstr>SlidesMania</vt:lpstr>
      <vt:lpstr>ICT Solutions - Phishing - </vt:lpstr>
      <vt:lpstr>Hello! I’m Ngan</vt:lpstr>
      <vt:lpstr>Table of contents.</vt:lpstr>
      <vt:lpstr>What is Phishing?</vt:lpstr>
      <vt:lpstr>Phishing Attack Example</vt:lpstr>
      <vt:lpstr>Phishing Techniques and How to Prevent?</vt:lpstr>
      <vt:lpstr>We will talk about this first.</vt:lpstr>
      <vt:lpstr>Did you know?</vt:lpstr>
      <vt:lpstr>My survey.</vt:lpstr>
      <vt:lpstr>Pre-ICT Knowledge</vt:lpstr>
      <vt:lpstr>We will talk about this second.</vt:lpstr>
      <vt:lpstr>System Timeline</vt:lpstr>
      <vt:lpstr>Then, we will talk about this.</vt:lpstr>
      <vt:lpstr>Cybersecurity is important.</vt:lpstr>
      <vt:lpstr>After that, we will talk about this.</vt:lpstr>
      <vt:lpstr>Did you know?</vt:lpstr>
      <vt:lpstr>We will also talk about this.</vt:lpstr>
      <vt:lpstr>This is our team.</vt:lpstr>
      <vt:lpstr>And we will talk about this last.</vt:lpstr>
      <vt:lpstr>Password protection helps ensure that only those who can provide a correct password in response to a prompt are given access.</vt:lpstr>
      <vt:lpstr>Useful methods.</vt:lpstr>
      <vt:lpstr>Interested in accessing my website from your tablet?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Solutions An Overview</dc:title>
  <cp:lastModifiedBy>Hoang Ngan Vu</cp:lastModifiedBy>
  <cp:revision>5</cp:revision>
  <dcterms:modified xsi:type="dcterms:W3CDTF">2023-05-12T19:24:38Z</dcterms:modified>
</cp:coreProperties>
</file>