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012F-FE59-41A6-A7C9-6642A07F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FF56-E2D5-44C2-ACEE-065FAE32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using passenger specific properties </a:t>
            </a:r>
          </a:p>
          <a:p>
            <a:pPr lvl="1"/>
            <a:r>
              <a:rPr lang="en-US" dirty="0"/>
              <a:t>Current transport cost</a:t>
            </a:r>
          </a:p>
          <a:p>
            <a:pPr lvl="1"/>
            <a:r>
              <a:rPr lang="en-US" dirty="0"/>
              <a:t>Passenger travel time</a:t>
            </a:r>
          </a:p>
          <a:p>
            <a:pPr lvl="1"/>
            <a:r>
              <a:rPr lang="en-US" dirty="0"/>
              <a:t>Number of transfers</a:t>
            </a:r>
          </a:p>
          <a:p>
            <a:r>
              <a:rPr lang="en-US" dirty="0"/>
              <a:t>Investigate </a:t>
            </a:r>
            <a:r>
              <a:rPr lang="en-US" b="1" u="sng" dirty="0"/>
              <a:t>Plan B</a:t>
            </a:r>
            <a:r>
              <a:rPr lang="en-US" dirty="0"/>
              <a:t> with fixing part of the network</a:t>
            </a:r>
          </a:p>
          <a:p>
            <a:pPr lvl="1"/>
            <a:r>
              <a:rPr lang="en-US" dirty="0"/>
              <a:t>Reduce computational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8557D-BCD6-4806-91AB-CA48A5CCA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73" y="1870598"/>
            <a:ext cx="3720543" cy="35814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7CB00-EEBF-4778-B2E2-A783BB6C874C}"/>
              </a:ext>
            </a:extLst>
          </p:cNvPr>
          <p:cNvSpPr/>
          <p:nvPr/>
        </p:nvSpPr>
        <p:spPr>
          <a:xfrm>
            <a:off x="9794089" y="3843106"/>
            <a:ext cx="1860272" cy="16038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7B12E-96B4-4B48-8D3A-232CE3C6FFA0}"/>
              </a:ext>
            </a:extLst>
          </p:cNvPr>
          <p:cNvSpPr txBox="1"/>
          <p:nvPr/>
        </p:nvSpPr>
        <p:spPr>
          <a:xfrm>
            <a:off x="10198938" y="5050284"/>
            <a:ext cx="123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D7BF1F-CF01-4E93-BA04-1573ED92CB89}"/>
              </a:ext>
            </a:extLst>
          </p:cNvPr>
          <p:cNvSpPr/>
          <p:nvPr/>
        </p:nvSpPr>
        <p:spPr>
          <a:xfrm>
            <a:off x="10183550" y="4426558"/>
            <a:ext cx="540675" cy="509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EA6864-97AA-4EE8-9CA1-5B5A0F785CF3}"/>
              </a:ext>
            </a:extLst>
          </p:cNvPr>
          <p:cNvSpPr/>
          <p:nvPr/>
        </p:nvSpPr>
        <p:spPr>
          <a:xfrm>
            <a:off x="10820400" y="4426558"/>
            <a:ext cx="152400" cy="50942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9FD0C1-066A-4763-9301-85FD194E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973" y="1669642"/>
            <a:ext cx="3783387" cy="3777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683A2F-D18C-4A97-A93B-05C5F7A7AC1F}"/>
              </a:ext>
            </a:extLst>
          </p:cNvPr>
          <p:cNvSpPr txBox="1"/>
          <p:nvPr/>
        </p:nvSpPr>
        <p:spPr>
          <a:xfrm>
            <a:off x="10198937" y="5065932"/>
            <a:ext cx="13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F80970-8E47-4B5B-BCBB-9691697F518B}"/>
              </a:ext>
            </a:extLst>
          </p:cNvPr>
          <p:cNvSpPr/>
          <p:nvPr/>
        </p:nvSpPr>
        <p:spPr>
          <a:xfrm>
            <a:off x="9762666" y="3798271"/>
            <a:ext cx="1907645" cy="16529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9C7C67-1E58-4999-8AD0-C5E2F036F47C}"/>
              </a:ext>
            </a:extLst>
          </p:cNvPr>
          <p:cNvSpPr/>
          <p:nvPr/>
        </p:nvSpPr>
        <p:spPr>
          <a:xfrm>
            <a:off x="10030089" y="4306510"/>
            <a:ext cx="540675" cy="509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9398FAB-A4E7-4183-BB21-D1508AF0B12B}"/>
              </a:ext>
            </a:extLst>
          </p:cNvPr>
          <p:cNvSpPr/>
          <p:nvPr/>
        </p:nvSpPr>
        <p:spPr>
          <a:xfrm>
            <a:off x="10686380" y="4281429"/>
            <a:ext cx="152400" cy="509426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7" grpId="0" animBg="1"/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CE18-F7BE-4558-8B15-CF0950E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F526-239D-4A02-AD5C-2AB26CA9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2600"/>
            <a:ext cx="10036206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Update potential hub candidates dataset</a:t>
            </a:r>
          </a:p>
          <a:p>
            <a:pPr lvl="1"/>
            <a:r>
              <a:rPr lang="en-US" dirty="0"/>
              <a:t>Get rid of hubs not chosen in the original design</a:t>
            </a:r>
          </a:p>
          <a:p>
            <a:pPr lvl="1"/>
            <a:r>
              <a:rPr lang="en-US" dirty="0"/>
              <a:t>Assign hubs chosen in the original design to a specific region</a:t>
            </a:r>
          </a:p>
          <a:p>
            <a:r>
              <a:rPr lang="en-US" dirty="0"/>
              <a:t>Re-run design with tuned parameters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travelTimeFactorShuttle</a:t>
            </a:r>
            <a:r>
              <a:rPr lang="en-US" sz="2100" dirty="0"/>
              <a:t> = 1.2</a:t>
            </a:r>
          </a:p>
          <a:p>
            <a:pPr lvl="1"/>
            <a:r>
              <a:rPr lang="en-US" sz="2100" dirty="0" err="1"/>
              <a:t>travelTimeFactorShuttle</a:t>
            </a:r>
            <a:r>
              <a:rPr lang="en-US" sz="2100" dirty="0"/>
              <a:t> = 1.2</a:t>
            </a:r>
          </a:p>
          <a:p>
            <a:pPr lvl="1"/>
            <a:r>
              <a:rPr lang="en-US" sz="2100" dirty="0"/>
              <a:t>alpha = 0.05</a:t>
            </a:r>
          </a:p>
          <a:p>
            <a:pPr lvl="1"/>
            <a:r>
              <a:rPr lang="en-US" sz="2100" dirty="0" err="1"/>
              <a:t>mipgap</a:t>
            </a:r>
            <a:r>
              <a:rPr lang="en-US" sz="2100" dirty="0"/>
              <a:t> = 0.01</a:t>
            </a:r>
          </a:p>
          <a:p>
            <a:r>
              <a:rPr lang="en-US" sz="2100" dirty="0"/>
              <a:t>Attempt to fix part of the network (still working on it)</a:t>
            </a:r>
          </a:p>
          <a:p>
            <a:pPr lvl="1"/>
            <a:r>
              <a:rPr lang="en-US" sz="2100" dirty="0"/>
              <a:t>Introducing a hub weight parameter to limit the number of hubs that can be selected from each region</a:t>
            </a:r>
          </a:p>
          <a:p>
            <a:pPr lvl="1"/>
            <a:r>
              <a:rPr lang="en-US" sz="2100" dirty="0"/>
              <a:t>Solve the network design by only considering hubs in a region and its neighbor regions</a:t>
            </a:r>
          </a:p>
          <a:p>
            <a:r>
              <a:rPr lang="en-US" dirty="0"/>
              <a:t>To-do</a:t>
            </a:r>
          </a:p>
          <a:p>
            <a:pPr lvl="1"/>
            <a:r>
              <a:rPr lang="en-US" dirty="0"/>
              <a:t>Solve r</a:t>
            </a:r>
            <a:r>
              <a:rPr lang="en-US" sz="2000" dirty="0"/>
              <a:t>untime issue (takes a long time to generate regional design)</a:t>
            </a:r>
          </a:p>
          <a:p>
            <a:pPr lvl="1"/>
            <a:r>
              <a:rPr lang="en-US" sz="2000" dirty="0"/>
              <a:t>Generate final design</a:t>
            </a:r>
          </a:p>
          <a:p>
            <a:pPr lvl="1"/>
            <a:r>
              <a:rPr lang="en-US" dirty="0"/>
              <a:t>Try other clustering methods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697A7-7348-400A-A077-5050CB4B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95" y="196408"/>
            <a:ext cx="3909608" cy="37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10C-9EFA-489B-B85F-384DAD5F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&amp; 4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A943-87AC-4E3F-A7BA-28F3F3A4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67200" cy="3581400"/>
          </a:xfrm>
        </p:spPr>
        <p:txBody>
          <a:bodyPr/>
          <a:lstStyle/>
          <a:p>
            <a:r>
              <a:rPr lang="en-US" dirty="0"/>
              <a:t>Starting using large ARC data</a:t>
            </a:r>
          </a:p>
          <a:p>
            <a:pPr lvl="1"/>
            <a:r>
              <a:rPr lang="en-US" dirty="0"/>
              <a:t>Goal: increase the population that utilize public transit system (currently 2%)</a:t>
            </a:r>
          </a:p>
          <a:p>
            <a:pPr lvl="1"/>
            <a:r>
              <a:rPr lang="en-US" dirty="0"/>
              <a:t>Use it for hub selection</a:t>
            </a:r>
          </a:p>
          <a:p>
            <a:pPr lvl="1"/>
            <a:r>
              <a:rPr lang="en-US" dirty="0"/>
              <a:t>Use it to evaluate current network design (on MARTA data)</a:t>
            </a:r>
          </a:p>
          <a:p>
            <a:pPr lvl="1"/>
            <a:r>
              <a:rPr lang="en-US" dirty="0"/>
              <a:t>Generate new O-D pairs to design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2DB9-AA81-470B-87B7-A9416B83D09A}"/>
              </a:ext>
            </a:extLst>
          </p:cNvPr>
          <p:cNvSpPr txBox="1">
            <a:spLocks/>
          </p:cNvSpPr>
          <p:nvPr/>
        </p:nvSpPr>
        <p:spPr>
          <a:xfrm>
            <a:off x="6634480" y="2286000"/>
            <a:ext cx="433832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Current network design</a:t>
            </a:r>
          </a:p>
          <a:p>
            <a:pPr lvl="1"/>
            <a:r>
              <a:rPr lang="en-US" dirty="0"/>
              <a:t>Hub selection</a:t>
            </a:r>
          </a:p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Specific region</a:t>
            </a:r>
          </a:p>
          <a:p>
            <a:pPr lvl="1"/>
            <a:r>
              <a:rPr lang="en-US" dirty="0"/>
              <a:t>Areas of improvement</a:t>
            </a:r>
          </a:p>
          <a:p>
            <a:r>
              <a:rPr lang="en-US" dirty="0"/>
              <a:t>Study robustness</a:t>
            </a:r>
          </a:p>
          <a:p>
            <a:r>
              <a:rPr lang="en-US" dirty="0"/>
              <a:t>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CF5FE-EEB3-4482-B729-6519037BDF14}"/>
              </a:ext>
            </a:extLst>
          </p:cNvPr>
          <p:cNvSpPr/>
          <p:nvPr/>
        </p:nvSpPr>
        <p:spPr>
          <a:xfrm>
            <a:off x="1371600" y="2171700"/>
            <a:ext cx="4592320" cy="369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EABC-7F86-453B-82BF-F9B46FABFED5}"/>
              </a:ext>
            </a:extLst>
          </p:cNvPr>
          <p:cNvSpPr/>
          <p:nvPr/>
        </p:nvSpPr>
        <p:spPr>
          <a:xfrm>
            <a:off x="6380480" y="2171700"/>
            <a:ext cx="4592320" cy="369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</TotalTime>
  <Words>211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Week 2 Plan</vt:lpstr>
      <vt:lpstr>Week 2 Progress</vt:lpstr>
      <vt:lpstr>Week 3 &amp; 4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Plan</dc:title>
  <dc:creator>Ning Gao</dc:creator>
  <cp:lastModifiedBy>Ning Gao</cp:lastModifiedBy>
  <cp:revision>3</cp:revision>
  <dcterms:created xsi:type="dcterms:W3CDTF">2020-08-14T07:57:31Z</dcterms:created>
  <dcterms:modified xsi:type="dcterms:W3CDTF">2020-08-14T14:19:19Z</dcterms:modified>
</cp:coreProperties>
</file>