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10C-9EFA-489B-B85F-384DAD5F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&amp; 4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A943-87AC-4E3F-A7BA-28F3F3A4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67200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Make the scaling constant for all graphs</a:t>
            </a:r>
          </a:p>
          <a:p>
            <a:r>
              <a:rPr lang="en-US" dirty="0"/>
              <a:t>Starting using large ARC data</a:t>
            </a:r>
          </a:p>
          <a:p>
            <a:pPr lvl="1"/>
            <a:r>
              <a:rPr lang="en-US" dirty="0"/>
              <a:t>Goal: increase the population that utilize public transit system (currently 2%)</a:t>
            </a:r>
          </a:p>
          <a:p>
            <a:pPr lvl="1"/>
            <a:r>
              <a:rPr lang="en-US" dirty="0"/>
              <a:t>Use it to evaluate current network design (on MARTA data)</a:t>
            </a:r>
          </a:p>
          <a:p>
            <a:pPr lvl="1"/>
            <a:r>
              <a:rPr lang="en-US" dirty="0"/>
              <a:t>Generate new O-D pairs to design</a:t>
            </a:r>
          </a:p>
          <a:p>
            <a:pPr lvl="1"/>
            <a:r>
              <a:rPr lang="en-US" dirty="0"/>
              <a:t>Use it for hub selection (explore new ML method to find potential hubs)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7B2DB9-AA81-470B-87B7-A9416B83D09A}"/>
              </a:ext>
            </a:extLst>
          </p:cNvPr>
          <p:cNvSpPr txBox="1">
            <a:spLocks/>
          </p:cNvSpPr>
          <p:nvPr/>
        </p:nvSpPr>
        <p:spPr>
          <a:xfrm>
            <a:off x="6634480" y="2286000"/>
            <a:ext cx="433832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Current network design</a:t>
            </a:r>
          </a:p>
          <a:p>
            <a:pPr lvl="1"/>
            <a:r>
              <a:rPr lang="en-US" dirty="0"/>
              <a:t>Hub selection</a:t>
            </a:r>
          </a:p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Specific region</a:t>
            </a:r>
          </a:p>
          <a:p>
            <a:pPr lvl="1"/>
            <a:r>
              <a:rPr lang="en-US" dirty="0"/>
              <a:t>Areas of improvement</a:t>
            </a:r>
          </a:p>
          <a:p>
            <a:r>
              <a:rPr lang="en-US" dirty="0"/>
              <a:t>Study robustness</a:t>
            </a:r>
          </a:p>
          <a:p>
            <a:r>
              <a:rPr lang="en-US" dirty="0"/>
              <a:t>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CF5FE-EEB3-4482-B729-6519037BDF14}"/>
              </a:ext>
            </a:extLst>
          </p:cNvPr>
          <p:cNvSpPr/>
          <p:nvPr/>
        </p:nvSpPr>
        <p:spPr>
          <a:xfrm>
            <a:off x="1371600" y="2171700"/>
            <a:ext cx="4592320" cy="369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EABC-7F86-453B-82BF-F9B46FABFED5}"/>
              </a:ext>
            </a:extLst>
          </p:cNvPr>
          <p:cNvSpPr/>
          <p:nvPr/>
        </p:nvSpPr>
        <p:spPr>
          <a:xfrm>
            <a:off x="6380480" y="2171700"/>
            <a:ext cx="4592320" cy="369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8C-DEFA-4BD7-AA86-7E8BE939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FC47-375A-4A4F-8706-BCCDA599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Weighted K-Means</a:t>
            </a:r>
            <a:r>
              <a:rPr lang="en-US" dirty="0"/>
              <a:t> for hub selection</a:t>
            </a:r>
          </a:p>
          <a:p>
            <a:pPr lvl="1"/>
            <a:r>
              <a:rPr lang="en-US" dirty="0"/>
              <a:t>Number: 30 clusters</a:t>
            </a:r>
          </a:p>
          <a:p>
            <a:pPr lvl="1"/>
            <a:r>
              <a:rPr lang="en-US" dirty="0"/>
              <a:t>Time block: 8:00-10:00 AM</a:t>
            </a:r>
          </a:p>
          <a:p>
            <a:pPr lvl="1"/>
            <a:r>
              <a:rPr lang="en-US" dirty="0"/>
              <a:t>ARC datapoints: 81127</a:t>
            </a:r>
          </a:p>
          <a:p>
            <a:pPr lvl="1"/>
            <a:r>
              <a:rPr lang="en-US" dirty="0"/>
              <a:t>Target: working population (filtered by tour purpose)</a:t>
            </a:r>
          </a:p>
          <a:p>
            <a:pPr lvl="2"/>
            <a:r>
              <a:rPr lang="en-US" dirty="0" err="1"/>
              <a:t>work_bluecollar</a:t>
            </a:r>
            <a:endParaRPr lang="en-US" dirty="0"/>
          </a:p>
          <a:p>
            <a:pPr lvl="2"/>
            <a:r>
              <a:rPr lang="en-US" dirty="0" err="1"/>
              <a:t>Work_whitecollar</a:t>
            </a:r>
            <a:endParaRPr lang="en-US" dirty="0"/>
          </a:p>
          <a:p>
            <a:pPr lvl="2"/>
            <a:r>
              <a:rPr lang="en-US" dirty="0" err="1"/>
              <a:t>Work_service</a:t>
            </a:r>
            <a:endParaRPr lang="en-US" dirty="0"/>
          </a:p>
          <a:p>
            <a:pPr lvl="2"/>
            <a:r>
              <a:rPr lang="en-US" dirty="0" err="1"/>
              <a:t>work_retailandfood</a:t>
            </a:r>
            <a:endParaRPr lang="en-US" dirty="0"/>
          </a:p>
          <a:p>
            <a:pPr lvl="2"/>
            <a:r>
              <a:rPr lang="en-US" dirty="0" err="1"/>
              <a:t>work_services</a:t>
            </a:r>
            <a:endParaRPr lang="en-US" dirty="0"/>
          </a:p>
          <a:p>
            <a:r>
              <a:rPr lang="en-US" dirty="0"/>
              <a:t>Currently working on generating new o-d pairs for the design network</a:t>
            </a:r>
          </a:p>
          <a:p>
            <a:pPr lvl="1"/>
            <a:r>
              <a:rPr lang="en-US" dirty="0"/>
              <a:t>Utilizing Anthony’s algorithm to combine o-d pairs based on radius</a:t>
            </a:r>
          </a:p>
          <a:p>
            <a:pPr lvl="1"/>
            <a:r>
              <a:rPr lang="en-US" dirty="0"/>
              <a:t>Want to generate less than 5000 clusters of o-d pairs </a:t>
            </a:r>
            <a:r>
              <a:rPr lang="en-US"/>
              <a:t>to work with</a:t>
            </a:r>
            <a:endParaRPr lang="en-US" dirty="0"/>
          </a:p>
          <a:p>
            <a:r>
              <a:rPr lang="en-US" dirty="0"/>
              <a:t>Next step: generating ARC regional network designs &amp; final network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B674-440F-4928-9515-419A4F9A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22" y="3903606"/>
            <a:ext cx="3030118" cy="277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DA6AC-908C-4DE3-A6D8-D8A3C6C4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71" y="0"/>
            <a:ext cx="46905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8815</TotalTime>
  <Words>173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Week 3 &amp; 4 Plan</vt:lpstr>
      <vt:lpstr>Week 4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Plan</dc:title>
  <dc:creator>Ning Gao</dc:creator>
  <cp:lastModifiedBy>Ning Gao</cp:lastModifiedBy>
  <cp:revision>20</cp:revision>
  <dcterms:created xsi:type="dcterms:W3CDTF">2020-08-14T07:57:31Z</dcterms:created>
  <dcterms:modified xsi:type="dcterms:W3CDTF">2020-08-27T19:31:28Z</dcterms:modified>
</cp:coreProperties>
</file>