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C1C4-F718-4B83-B3EB-2A0E2A700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96029-FA9E-4F78-B3A1-01DE9E66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3091-680A-4639-B2CA-040DD0A9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EDF2-A3FB-4D1F-9E0C-7587630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72E6-FFFC-4DEC-926E-0E0186A8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6AA4-B265-4ECA-9CBB-11B25993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C4C3E-7C8D-4A96-8ECD-74C2AB8B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9245-B628-4A3C-A8BF-DA757574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FF8D-1AAE-408C-9644-797A4D7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B1D2-FC79-4EA7-90CA-9B7EE08C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C8331-8CE3-4E82-B283-B2CAA9F1F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EFE84-7691-459D-A80C-5F3CB66C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022A-5CB4-4046-A91E-00B62804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B90C-EA9E-4759-8163-BBC8B437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B3D8-35A3-434E-894B-32F6801A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0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6113-88CC-41ED-B0ED-93367360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8347-3C82-41C6-A362-EA612370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1201-1978-47D4-AE1A-5FD30070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A4DC-25D3-4A9E-ADFB-473B08AE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0BF8-55E1-4DCC-882B-E5EE30B5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2B16-D41A-4EDB-89BA-01667D0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C5A3A-AB46-4E47-ADC4-DF0ED2E2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28F1-45F9-48CE-AC45-F38B4657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EE80-4685-4382-B800-53ED59DD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310A8-6EDA-43EA-9A10-79FF2F26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97D7-8118-4720-9A34-824F2322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D0DB-399A-4C05-A590-DFB53BAE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06B74-84A4-424F-AA44-E133BA155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9F62-F2B9-4620-8047-215D80FE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21FA7-3FDE-472C-9518-57EA97A3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823-84A0-441B-8C6D-FCA651C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6D09-38D2-4855-9456-93E94F8A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E4B4-5B8A-4AB5-A9CA-527BFACD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967D9-17A4-4C89-9D71-5F70AC8A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6254F-32BA-465D-9D87-8656DDE3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15C43-75B5-4F0A-A425-EA586AE76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BE4A0-E376-41A4-B995-6DA1698D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D6DCD-2DB2-4499-8977-6BDF5E3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67608-107B-4565-B2D5-DFC50461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9221-729F-440F-A99D-DABDC4FD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E1D4F-1F65-4177-8FBA-2C2CF933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E12B8-D946-4FA1-8325-D12E46FC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3B0BC-C4BC-4678-BFCD-82B26213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83354-FC2E-4061-A5B0-BBF4A78C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FC8D6-921B-4F70-9E60-11763761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F93E-0E21-4C0C-BF59-D20B8027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5E8E-BB54-4700-B4D5-5A0464E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43FC-2CCA-4695-AEE3-F5DD162A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E8E-FB29-4AAF-88A9-6046E6769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9EF9-0BDC-48A0-9CC3-3630B228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44304-0AB9-43C0-87C9-9C69AF9D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048AE-2EDC-42CD-975A-1AB1684E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343B-63CD-4586-B391-FE10E17E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90F6A-5A73-4B8F-9FE8-D6D8E59F5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5E761-1233-4A3B-AE5C-281A0C5A7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8E597-890E-4BDB-BF5F-2DB82CA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7E51-60D8-467B-8232-95830308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BAD5-25B3-424C-9967-D97AB3CE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46405-5FD0-4F86-87BA-5EF4D0AD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4AE7-647B-4ACD-93F0-3D61ADB54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FB1C-2B57-4E7F-9D7F-71D2D23E2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766A-C8BB-422D-A61F-63A60CDB77A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78F7-245F-4591-889C-C9577281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3182-4EEA-4319-82BE-C42B25427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D6A5-323E-4537-8D68-EB66B621A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7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A3E2-27B4-4300-AEF8-9F91FBD6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825F-B322-4220-89B2-1CC4CEB5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565"/>
            <a:ext cx="50476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Select best potential hub locations to reduce overall transportation cost.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Current hub location points: 57 locations obtained from odmts_main.py.</a:t>
            </a:r>
          </a:p>
          <a:p>
            <a:pPr lvl="1"/>
            <a:r>
              <a:rPr lang="en-US" dirty="0"/>
              <a:t>Potential hub location points: 92 locations obtained from </a:t>
            </a:r>
            <a:r>
              <a:rPr lang="en-US" dirty="0" err="1"/>
              <a:t>board_id</a:t>
            </a:r>
            <a:r>
              <a:rPr lang="en-US" dirty="0"/>
              <a:t> dataset using DBSCAN clustering </a:t>
            </a:r>
          </a:p>
          <a:p>
            <a:pPr lvl="1"/>
            <a:r>
              <a:rPr lang="en-US" sz="2000" dirty="0"/>
              <a:t>will test Weighted-</a:t>
            </a:r>
            <a:r>
              <a:rPr lang="en-US" sz="2000" dirty="0" err="1"/>
              <a:t>Kmeans</a:t>
            </a:r>
            <a:r>
              <a:rPr lang="en-US" sz="2000" dirty="0"/>
              <a:t> &amp; HDBSACN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FE09E-B0D7-4656-827C-C720246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4194"/>
            <a:ext cx="5752341" cy="41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A3E2-27B4-4300-AEF8-9F91FBD6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21"/>
            <a:ext cx="10515600" cy="1325563"/>
          </a:xfrm>
        </p:spPr>
        <p:txBody>
          <a:bodyPr/>
          <a:lstStyle/>
          <a:p>
            <a:r>
              <a:rPr lang="en-US" dirty="0"/>
              <a:t>Optimization Draft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188B0-5535-462B-93B5-73741FB4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2A423-F711-491D-950B-206004D6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39" y="1200944"/>
            <a:ext cx="115252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8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A3E2-27B4-4300-AEF8-9F91FBD6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21"/>
            <a:ext cx="10515600" cy="1325563"/>
          </a:xfrm>
        </p:spPr>
        <p:txBody>
          <a:bodyPr/>
          <a:lstStyle/>
          <a:p>
            <a:r>
              <a:rPr lang="en-US" dirty="0"/>
              <a:t>Optimization Draft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53BD2-B363-41BB-823C-80B8D40A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753525"/>
            <a:ext cx="118205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4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A3E2-27B4-4300-AEF8-9F91FBD6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21"/>
            <a:ext cx="10515600" cy="1325563"/>
          </a:xfrm>
        </p:spPr>
        <p:txBody>
          <a:bodyPr/>
          <a:lstStyle/>
          <a:p>
            <a:r>
              <a:rPr lang="en-US" dirty="0"/>
              <a:t>Optimization Draft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D06D5-F7B3-43DA-A85C-0B089327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814512"/>
            <a:ext cx="11915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A3E2-27B4-4300-AEF8-9F91FBD6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21"/>
            <a:ext cx="10515600" cy="1325563"/>
          </a:xfrm>
        </p:spPr>
        <p:txBody>
          <a:bodyPr/>
          <a:lstStyle/>
          <a:p>
            <a:r>
              <a:rPr lang="en-US" dirty="0"/>
              <a:t>What the output shows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188B0-5535-462B-93B5-73741FB4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 of shuttle stops</a:t>
            </a:r>
          </a:p>
          <a:p>
            <a:r>
              <a:rPr lang="en-US" dirty="0"/>
              <a:t># of existing hubs</a:t>
            </a:r>
          </a:p>
          <a:p>
            <a:r>
              <a:rPr lang="en-US" dirty="0"/>
              <a:t>#of potential hubs</a:t>
            </a:r>
          </a:p>
          <a:p>
            <a:r>
              <a:rPr lang="en-US" dirty="0"/>
              <a:t>Location of existing hubs</a:t>
            </a:r>
          </a:p>
          <a:p>
            <a:r>
              <a:rPr lang="en-US" dirty="0"/>
              <a:t>Overall transportation cost </a:t>
            </a:r>
          </a:p>
          <a:p>
            <a:r>
              <a:rPr lang="en-US" dirty="0"/>
              <a:t>Location of selected potential hubs</a:t>
            </a:r>
          </a:p>
          <a:p>
            <a:r>
              <a:rPr lang="en-US" dirty="0"/>
              <a:t>Which customer goes to which hub (whether go to an existing hub or a selected potential hub)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D9731-0C97-43B6-8C37-0119588B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1250"/>
            <a:ext cx="4057650" cy="714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8A5F2-4A9A-49C3-A202-EF9DE39CD4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1"/>
          <a:stretch/>
        </p:blipFill>
        <p:spPr>
          <a:xfrm>
            <a:off x="6119165" y="1940279"/>
            <a:ext cx="5998854" cy="2621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FD630-485B-4604-8C3B-76BDB6B30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5595"/>
            <a:ext cx="2115845" cy="1899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B9E3F-04B0-41BE-9676-C1DC57CAC8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8537614" y="4890359"/>
            <a:ext cx="3505200" cy="15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6B1A3-B7DB-4EF1-A769-3D860227A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7614" y="4785247"/>
            <a:ext cx="3580405" cy="16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A3E2-27B4-4300-AEF8-9F91FBD6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21"/>
            <a:ext cx="10515600" cy="1325563"/>
          </a:xfrm>
        </p:spPr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188B0-5535-462B-93B5-73741FB4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7"/>
            <a:ext cx="10844814" cy="4351338"/>
          </a:xfrm>
        </p:spPr>
        <p:txBody>
          <a:bodyPr>
            <a:normAutofit/>
          </a:bodyPr>
          <a:lstStyle/>
          <a:p>
            <a:r>
              <a:rPr lang="en-US" dirty="0"/>
              <a:t>Update distance/cost parameters</a:t>
            </a:r>
          </a:p>
          <a:p>
            <a:r>
              <a:rPr lang="en-US" dirty="0"/>
              <a:t>Feed potential hub results into the current network design</a:t>
            </a:r>
          </a:p>
          <a:p>
            <a:r>
              <a:rPr lang="en-US" dirty="0"/>
              <a:t>Observe changes in convenience, cost, travel time etc.</a:t>
            </a:r>
          </a:p>
          <a:p>
            <a:r>
              <a:rPr lang="en-US" dirty="0"/>
              <a:t>Adjust/polishing the current optimization model (take more factors into </a:t>
            </a:r>
            <a:r>
              <a:rPr lang="en-US"/>
              <a:t>consideration)</a:t>
            </a:r>
          </a:p>
          <a:p>
            <a:endParaRPr lang="en-US" dirty="0"/>
          </a:p>
          <a:p>
            <a:r>
              <a:rPr lang="en-US" dirty="0"/>
              <a:t>Use Weighted K-Means and HDBSCAN to generate potential hubs</a:t>
            </a:r>
          </a:p>
          <a:p>
            <a:r>
              <a:rPr lang="en-US" dirty="0"/>
              <a:t>Compare optimization results (3 sets of potential hubs)</a:t>
            </a:r>
          </a:p>
        </p:txBody>
      </p:sp>
    </p:spTree>
    <p:extLst>
      <p:ext uri="{BB962C8B-B14F-4D97-AF65-F5344CB8AC3E}">
        <p14:creationId xmlns:p14="http://schemas.microsoft.com/office/powerpoint/2010/main" val="58770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Optimization Draft</vt:lpstr>
      <vt:lpstr>Optimization Draft Cont.</vt:lpstr>
      <vt:lpstr>Optimization Draft Cont.</vt:lpstr>
      <vt:lpstr>Optimization Draft Cont.</vt:lpstr>
      <vt:lpstr>What the output shows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Draft</dc:title>
  <dc:creator>Ning Gao</dc:creator>
  <cp:lastModifiedBy>Ning Gao</cp:lastModifiedBy>
  <cp:revision>4</cp:revision>
  <dcterms:created xsi:type="dcterms:W3CDTF">2020-07-24T03:28:13Z</dcterms:created>
  <dcterms:modified xsi:type="dcterms:W3CDTF">2020-07-24T03:37:03Z</dcterms:modified>
</cp:coreProperties>
</file>