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7"/>
  </p:notesMasterIdLst>
  <p:sldIdLst>
    <p:sldId id="256" r:id="rId2"/>
    <p:sldId id="289" r:id="rId3"/>
    <p:sldId id="287" r:id="rId4"/>
    <p:sldId id="290" r:id="rId5"/>
    <p:sldId id="291" r:id="rId6"/>
    <p:sldId id="326" r:id="rId7"/>
    <p:sldId id="295" r:id="rId8"/>
    <p:sldId id="296" r:id="rId9"/>
    <p:sldId id="333" r:id="rId10"/>
    <p:sldId id="336" r:id="rId11"/>
    <p:sldId id="293" r:id="rId12"/>
    <p:sldId id="294" r:id="rId13"/>
    <p:sldId id="340" r:id="rId14"/>
    <p:sldId id="308" r:id="rId15"/>
    <p:sldId id="334" r:id="rId16"/>
    <p:sldId id="344" r:id="rId17"/>
    <p:sldId id="357" r:id="rId18"/>
    <p:sldId id="343" r:id="rId19"/>
    <p:sldId id="345" r:id="rId20"/>
    <p:sldId id="346" r:id="rId21"/>
    <p:sldId id="359" r:id="rId22"/>
    <p:sldId id="360" r:id="rId23"/>
    <p:sldId id="362" r:id="rId24"/>
    <p:sldId id="331" r:id="rId25"/>
    <p:sldId id="300" r:id="rId26"/>
    <p:sldId id="304" r:id="rId27"/>
    <p:sldId id="305" r:id="rId28"/>
    <p:sldId id="309" r:id="rId29"/>
    <p:sldId id="337" r:id="rId30"/>
    <p:sldId id="324" r:id="rId31"/>
    <p:sldId id="323" r:id="rId32"/>
    <p:sldId id="338" r:id="rId33"/>
    <p:sldId id="316" r:id="rId34"/>
    <p:sldId id="320" r:id="rId35"/>
    <p:sldId id="332" r:id="rId36"/>
    <p:sldId id="321" r:id="rId37"/>
    <p:sldId id="347" r:id="rId38"/>
    <p:sldId id="327" r:id="rId39"/>
    <p:sldId id="350" r:id="rId40"/>
    <p:sldId id="355" r:id="rId41"/>
    <p:sldId id="363" r:id="rId42"/>
    <p:sldId id="352" r:id="rId43"/>
    <p:sldId id="354" r:id="rId44"/>
    <p:sldId id="356" r:id="rId45"/>
    <p:sldId id="318" r:id="rId46"/>
  </p:sldIdLst>
  <p:sldSz cx="9144000" cy="5143500" type="screen16x9"/>
  <p:notesSz cx="6858000" cy="9144000"/>
  <p:embeddedFontLst>
    <p:embeddedFont>
      <p:font typeface="Verdana" panose="020B0604030504040204" pitchFamily="34" charset="0"/>
      <p:regular r:id="rId48"/>
      <p:bold r:id="rId49"/>
      <p:italic r:id="rId50"/>
      <p:boldItalic r:id="rId51"/>
    </p:embeddedFont>
    <p:embeddedFont>
      <p:font typeface="Source Sans Pro" panose="020B0604020202020204" charset="0"/>
      <p:regular r:id="rId52"/>
      <p:bold r:id="rId53"/>
      <p:italic r:id="rId54"/>
      <p:boldItalic r:id="rId55"/>
    </p:embeddedFont>
    <p:embeddedFont>
      <p:font typeface="Dosis" panose="020B0604020202020204"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Van Linh 20142555" initials="HVL2" lastIdx="3" clrIdx="0">
    <p:extLst>
      <p:ext uri="{19B8F6BF-5375-455C-9EA6-DF929625EA0E}">
        <p15:presenceInfo xmlns:p15="http://schemas.microsoft.com/office/powerpoint/2012/main" userId="Ha Van Linh 20142555" providerId="None"/>
      </p:ext>
    </p:extLst>
  </p:cmAuthor>
  <p:cmAuthor id="2" name="Khách" initials="Kh"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FFED93-960B-476C-B19E-B60E9E9E6D8F}">
  <a:tblStyle styleId="{30FFED93-960B-476C-B19E-B60E9E9E6D8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92" d="100"/>
          <a:sy n="9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commentAuthors" Target="commentAuthors.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providerId="Windows Live" clId="Web-{F347759D-5C58-4496-994A-A962F4CFF4DE}"/>
    <pc:docChg chg="modSld">
      <pc:chgData name="Guest" userId="" providerId="Windows Live" clId="Web-{F347759D-5C58-4496-994A-A962F4CFF4DE}" dt="2018-01-10T11:54:54.820" v="154"/>
      <pc:docMkLst>
        <pc:docMk/>
      </pc:docMkLst>
      <pc:sldChg chg="addSp delSp modSp">
        <pc:chgData name="Guest" userId="" providerId="Windows Live" clId="Web-{F347759D-5C58-4496-994A-A962F4CFF4DE}" dt="2018-01-10T11:45:25.229" v="45"/>
        <pc:sldMkLst>
          <pc:docMk/>
          <pc:sldMk cId="0" sldId="256"/>
        </pc:sldMkLst>
        <pc:spChg chg="add del mod">
          <ac:chgData name="Guest" userId="" providerId="Windows Live" clId="Web-{F347759D-5C58-4496-994A-A962F4CFF4DE}" dt="2018-01-10T11:45:04.307" v="37"/>
          <ac:spMkLst>
            <pc:docMk/>
            <pc:sldMk cId="0" sldId="256"/>
            <ac:spMk id="2" creationId="{CC11AAD0-0F19-4AC0-93EB-9FF5723147F7}"/>
          </ac:spMkLst>
        </pc:spChg>
        <pc:spChg chg="add mod">
          <ac:chgData name="Guest" userId="" providerId="Windows Live" clId="Web-{F347759D-5C58-4496-994A-A962F4CFF4DE}" dt="2018-01-10T11:45:25.229" v="45"/>
          <ac:spMkLst>
            <pc:docMk/>
            <pc:sldMk cId="0" sldId="256"/>
            <ac:spMk id="6" creationId="{56BEAC9D-C977-47D6-B159-BC41A6755775}"/>
          </ac:spMkLst>
        </pc:spChg>
      </pc:sldChg>
      <pc:sldChg chg="modSp">
        <pc:chgData name="Guest" userId="" providerId="Windows Live" clId="Web-{F347759D-5C58-4496-994A-A962F4CFF4DE}" dt="2018-01-10T11:48:01.530" v="86"/>
        <pc:sldMkLst>
          <pc:docMk/>
          <pc:sldMk cId="4268955130" sldId="287"/>
        </pc:sldMkLst>
        <pc:spChg chg="mod">
          <ac:chgData name="Guest" userId="" providerId="Windows Live" clId="Web-{F347759D-5C58-4496-994A-A962F4CFF4DE}" dt="2018-01-10T11:48:01.530" v="86"/>
          <ac:spMkLst>
            <pc:docMk/>
            <pc:sldMk cId="4268955130" sldId="287"/>
            <ac:spMk id="113" creationId="{00000000-0000-0000-0000-000000000000}"/>
          </ac:spMkLst>
        </pc:spChg>
      </pc:sldChg>
      <pc:sldChg chg="modSp">
        <pc:chgData name="Guest" userId="" providerId="Windows Live" clId="Web-{F347759D-5C58-4496-994A-A962F4CFF4DE}" dt="2018-01-10T11:46:28.638" v="59"/>
        <pc:sldMkLst>
          <pc:docMk/>
          <pc:sldMk cId="2977718046" sldId="289"/>
        </pc:sldMkLst>
        <pc:spChg chg="mod">
          <ac:chgData name="Guest" userId="" providerId="Windows Live" clId="Web-{F347759D-5C58-4496-994A-A962F4CFF4DE}" dt="2018-01-10T11:46:28.638" v="59"/>
          <ac:spMkLst>
            <pc:docMk/>
            <pc:sldMk cId="2977718046" sldId="289"/>
            <ac:spMk id="3" creationId="{00000000-0000-0000-0000-000000000000}"/>
          </ac:spMkLst>
        </pc:spChg>
        <pc:graphicFrameChg chg="mod">
          <ac:chgData name="Guest" userId="" providerId="Windows Live" clId="Web-{F347759D-5C58-4496-994A-A962F4CFF4DE}" dt="2018-01-10T11:46:26.388" v="58"/>
          <ac:graphicFrameMkLst>
            <pc:docMk/>
            <pc:sldMk cId="2977718046" sldId="289"/>
            <ac:graphicFrameMk id="4" creationId="{00000000-0000-0000-0000-000000000000}"/>
          </ac:graphicFrameMkLst>
        </pc:graphicFrameChg>
      </pc:sldChg>
      <pc:sldChg chg="modSp">
        <pc:chgData name="Guest" userId="" providerId="Windows Live" clId="Web-{F347759D-5C58-4496-994A-A962F4CFF4DE}" dt="2018-01-10T11:51:05.324" v="115"/>
        <pc:sldMkLst>
          <pc:docMk/>
          <pc:sldMk cId="3416210606" sldId="305"/>
        </pc:sldMkLst>
        <pc:spChg chg="mod">
          <ac:chgData name="Guest" userId="" providerId="Windows Live" clId="Web-{F347759D-5C58-4496-994A-A962F4CFF4DE}" dt="2018-01-10T11:51:05.324" v="115"/>
          <ac:spMkLst>
            <pc:docMk/>
            <pc:sldMk cId="3416210606" sldId="305"/>
            <ac:spMk id="6" creationId="{00000000-0000-0000-0000-000000000000}"/>
          </ac:spMkLst>
        </pc:spChg>
      </pc:sldChg>
      <pc:sldChg chg="mod modShow">
        <pc:chgData name="Guest" userId="" providerId="Windows Live" clId="Web-{F347759D-5C58-4496-994A-A962F4CFF4DE}" dt="2018-01-10T11:51:31.918" v="116"/>
        <pc:sldMkLst>
          <pc:docMk/>
          <pc:sldMk cId="925755353" sldId="309"/>
        </pc:sldMkLst>
      </pc:sldChg>
      <pc:sldChg chg="modSp">
        <pc:chgData name="Guest" userId="" providerId="Windows Live" clId="Web-{F347759D-5C58-4496-994A-A962F4CFF4DE}" dt="2018-01-10T11:52:02.467" v="122"/>
        <pc:sldMkLst>
          <pc:docMk/>
          <pc:sldMk cId="2700448402" sldId="320"/>
        </pc:sldMkLst>
        <pc:spChg chg="mod">
          <ac:chgData name="Guest" userId="" providerId="Windows Live" clId="Web-{F347759D-5C58-4496-994A-A962F4CFF4DE}" dt="2018-01-10T11:52:02.467" v="122"/>
          <ac:spMkLst>
            <pc:docMk/>
            <pc:sldMk cId="2700448402" sldId="320"/>
            <ac:spMk id="6" creationId="{00000000-0000-0000-0000-000000000000}"/>
          </ac:spMkLst>
        </pc:spChg>
      </pc:sldChg>
      <pc:sldChg chg="modSp">
        <pc:chgData name="Guest" userId="" providerId="Windows Live" clId="Web-{F347759D-5C58-4496-994A-A962F4CFF4DE}" dt="2018-01-10T11:53:32.520" v="141"/>
        <pc:sldMkLst>
          <pc:docMk/>
          <pc:sldMk cId="1607247471" sldId="321"/>
        </pc:sldMkLst>
        <pc:spChg chg="mod">
          <ac:chgData name="Guest" userId="" providerId="Windows Live" clId="Web-{F347759D-5C58-4496-994A-A962F4CFF4DE}" dt="2018-01-10T11:53:24.582" v="138"/>
          <ac:spMkLst>
            <pc:docMk/>
            <pc:sldMk cId="1607247471" sldId="321"/>
            <ac:spMk id="2" creationId="{00000000-0000-0000-0000-000000000000}"/>
          </ac:spMkLst>
        </pc:spChg>
        <pc:spChg chg="mod">
          <ac:chgData name="Guest" userId="" providerId="Windows Live" clId="Web-{F347759D-5C58-4496-994A-A962F4CFF4DE}" dt="2018-01-10T11:53:32.520" v="141"/>
          <ac:spMkLst>
            <pc:docMk/>
            <pc:sldMk cId="1607247471" sldId="321"/>
            <ac:spMk id="3" creationId="{00000000-0000-0000-0000-000000000000}"/>
          </ac:spMkLst>
        </pc:spChg>
      </pc:sldChg>
      <pc:sldChg chg="modSp">
        <pc:chgData name="Guest" userId="" providerId="Windows Live" clId="Web-{F347759D-5C58-4496-994A-A962F4CFF4DE}" dt="2018-01-10T11:48:10.156" v="88"/>
        <pc:sldMkLst>
          <pc:docMk/>
          <pc:sldMk cId="23451929" sldId="325"/>
        </pc:sldMkLst>
        <pc:picChg chg="mod">
          <ac:chgData name="Guest" userId="" providerId="Windows Live" clId="Web-{F347759D-5C58-4496-994A-A962F4CFF4DE}" dt="2018-01-10T11:47:34.107" v="71"/>
          <ac:picMkLst>
            <pc:docMk/>
            <pc:sldMk cId="23451929" sldId="325"/>
            <ac:picMk id="18" creationId="{7608DD7A-79E6-4103-AD07-91C70671CB67}"/>
          </ac:picMkLst>
        </pc:picChg>
        <pc:cxnChg chg="mod">
          <ac:chgData name="Guest" userId="" providerId="Windows Live" clId="Web-{F347759D-5C58-4496-994A-A962F4CFF4DE}" dt="2018-01-10T11:47:41.733" v="73"/>
          <ac:cxnSpMkLst>
            <pc:docMk/>
            <pc:sldMk cId="23451929" sldId="325"/>
            <ac:cxnSpMk id="31" creationId="{BB1C0522-FF0E-4494-83D9-1CF0E9819489}"/>
          </ac:cxnSpMkLst>
        </pc:cxnChg>
        <pc:cxnChg chg="mod">
          <ac:chgData name="Guest" userId="" providerId="Windows Live" clId="Web-{F347759D-5C58-4496-994A-A962F4CFF4DE}" dt="2018-01-10T11:48:10.156" v="88"/>
          <ac:cxnSpMkLst>
            <pc:docMk/>
            <pc:sldMk cId="23451929" sldId="325"/>
            <ac:cxnSpMk id="35" creationId="{2A5E74FB-21D5-4384-A19D-70BBA4114EBE}"/>
          </ac:cxnSpMkLst>
        </pc:cxnChg>
      </pc:sldChg>
      <pc:sldChg chg="modSp">
        <pc:chgData name="Guest" userId="" providerId="Windows Live" clId="Web-{F347759D-5C58-4496-994A-A962F4CFF4DE}" dt="2018-01-10T11:54:54.820" v="154"/>
        <pc:sldMkLst>
          <pc:docMk/>
          <pc:sldMk cId="123373363" sldId="327"/>
        </pc:sldMkLst>
        <pc:spChg chg="mod">
          <ac:chgData name="Guest" userId="" providerId="Windows Live" clId="Web-{F347759D-5C58-4496-994A-A962F4CFF4DE}" dt="2018-01-10T11:54:54.820" v="154"/>
          <ac:spMkLst>
            <pc:docMk/>
            <pc:sldMk cId="123373363" sldId="327"/>
            <ac:spMk id="5" creationId="{00000000-0000-0000-0000-000000000000}"/>
          </ac:spMkLst>
        </pc:spChg>
      </pc:sldChg>
      <pc:sldChg chg="modSp">
        <pc:chgData name="Guest" userId="" providerId="Windows Live" clId="Web-{F347759D-5C58-4496-994A-A962F4CFF4DE}" dt="2018-01-10T11:52:36.202" v="131"/>
        <pc:sldMkLst>
          <pc:docMk/>
          <pc:sldMk cId="2184989728" sldId="332"/>
        </pc:sldMkLst>
        <pc:graphicFrameChg chg="mod modGraphic">
          <ac:chgData name="Guest" userId="" providerId="Windows Live" clId="Web-{F347759D-5C58-4496-994A-A962F4CFF4DE}" dt="2018-01-10T11:52:36.202" v="131"/>
          <ac:graphicFrameMkLst>
            <pc:docMk/>
            <pc:sldMk cId="2184989728" sldId="332"/>
            <ac:graphicFrameMk id="6" creationId="{00000000-0000-0000-0000-000000000000}"/>
          </ac:graphicFrameMkLst>
        </pc:graphicFrameChg>
      </pc:sldChg>
      <pc:sldChg chg="modSp">
        <pc:chgData name="Guest" userId="" providerId="Windows Live" clId="Web-{F347759D-5C58-4496-994A-A962F4CFF4DE}" dt="2018-01-10T11:48:46.410" v="91"/>
        <pc:sldMkLst>
          <pc:docMk/>
          <pc:sldMk cId="3517355037" sldId="333"/>
        </pc:sldMkLst>
        <pc:spChg chg="mod">
          <ac:chgData name="Guest" userId="" providerId="Windows Live" clId="Web-{F347759D-5C58-4496-994A-A962F4CFF4DE}" dt="2018-01-10T11:48:46.410" v="91"/>
          <ac:spMkLst>
            <pc:docMk/>
            <pc:sldMk cId="3517355037" sldId="333"/>
            <ac:spMk id="2" creationId="{00000000-0000-0000-0000-000000000000}"/>
          </ac:spMkLst>
        </pc:spChg>
      </pc:sldChg>
      <pc:sldChg chg="modSp">
        <pc:chgData name="Guest" userId="" providerId="Windows Live" clId="Web-{F347759D-5C58-4496-994A-A962F4CFF4DE}" dt="2018-01-10T11:49:01.864" v="97"/>
        <pc:sldMkLst>
          <pc:docMk/>
          <pc:sldMk cId="2105235886" sldId="336"/>
        </pc:sldMkLst>
        <pc:spChg chg="mod">
          <ac:chgData name="Guest" userId="" providerId="Windows Live" clId="Web-{F347759D-5C58-4496-994A-A962F4CFF4DE}" dt="2018-01-10T11:49:01.864" v="97"/>
          <ac:spMkLst>
            <pc:docMk/>
            <pc:sldMk cId="2105235886" sldId="336"/>
            <ac:spMk id="113" creationId="{00000000-0000-0000-0000-000000000000}"/>
          </ac:spMkLst>
        </pc:spChg>
      </pc:sldChg>
      <pc:sldChg chg="modSp">
        <pc:chgData name="Guest" userId="" providerId="Windows Live" clId="Web-{F347759D-5C58-4496-994A-A962F4CFF4DE}" dt="2018-01-10T11:53:45.161" v="146"/>
        <pc:sldMkLst>
          <pc:docMk/>
          <pc:sldMk cId="3279792515" sldId="339"/>
        </pc:sldMkLst>
        <pc:spChg chg="mod">
          <ac:chgData name="Guest" userId="" providerId="Windows Live" clId="Web-{F347759D-5C58-4496-994A-A962F4CFF4DE}" dt="2018-01-10T11:53:45.161" v="146"/>
          <ac:spMkLst>
            <pc:docMk/>
            <pc:sldMk cId="3279792515" sldId="339"/>
            <ac:spMk id="113" creationId="{00000000-0000-0000-0000-000000000000}"/>
          </ac:spMkLst>
        </pc:spChg>
      </pc:sldChg>
    </pc:docChg>
  </pc:docChgLst>
  <pc:docChgLst>
    <pc:chgData name="Guest" providerId="Windows Live" clId="Web-{8043AEC2-710C-46ED-96B5-10ABF8291608}"/>
    <pc:docChg chg="addSld delSld modSld sldOrd">
      <pc:chgData name="Guest" userId="" providerId="Windows Live" clId="Web-{8043AEC2-710C-46ED-96B5-10ABF8291608}" dt="2018-01-10T17:19:21.391" v="458"/>
      <pc:docMkLst>
        <pc:docMk/>
      </pc:docMkLst>
      <pc:sldChg chg="addSp modSp">
        <pc:chgData name="Guest" userId="" providerId="Windows Live" clId="Web-{8043AEC2-710C-46ED-96B5-10ABF8291608}" dt="2018-01-10T16:46:00.781" v="162"/>
        <pc:sldMkLst>
          <pc:docMk/>
          <pc:sldMk cId="2590797610" sldId="290"/>
        </pc:sldMkLst>
        <pc:spChg chg="mod">
          <ac:chgData name="Guest" userId="" providerId="Windows Live" clId="Web-{8043AEC2-710C-46ED-96B5-10ABF8291608}" dt="2018-01-10T16:44:30.761" v="140"/>
          <ac:spMkLst>
            <pc:docMk/>
            <pc:sldMk cId="2590797610" sldId="290"/>
            <ac:spMk id="6" creationId="{00000000-0000-0000-0000-000000000000}"/>
          </ac:spMkLst>
        </pc:spChg>
        <pc:picChg chg="add mod">
          <ac:chgData name="Guest" userId="" providerId="Windows Live" clId="Web-{8043AEC2-710C-46ED-96B5-10ABF8291608}" dt="2018-01-10T16:43:57.041" v="131"/>
          <ac:picMkLst>
            <pc:docMk/>
            <pc:sldMk cId="2590797610" sldId="290"/>
            <ac:picMk id="2" creationId="{040D98D7-9320-42E5-AA40-0B29387E16ED}"/>
          </ac:picMkLst>
        </pc:picChg>
        <pc:picChg chg="add mod">
          <ac:chgData name="Guest" userId="" providerId="Windows Live" clId="Web-{8043AEC2-710C-46ED-96B5-10ABF8291608}" dt="2018-01-10T16:46:00.781" v="162"/>
          <ac:picMkLst>
            <pc:docMk/>
            <pc:sldMk cId="2590797610" sldId="290"/>
            <ac:picMk id="3" creationId="{51A05535-A268-4A95-9054-D555F9BBEDB9}"/>
          </ac:picMkLst>
        </pc:picChg>
        <pc:picChg chg="add mod">
          <ac:chgData name="Guest" userId="" providerId="Windows Live" clId="Web-{8043AEC2-710C-46ED-96B5-10ABF8291608}" dt="2018-01-10T16:45:38.498" v="154"/>
          <ac:picMkLst>
            <pc:docMk/>
            <pc:sldMk cId="2590797610" sldId="290"/>
            <ac:picMk id="4" creationId="{2984B5BC-BA9E-45B2-AD28-2D8B22FF39CB}"/>
          </ac:picMkLst>
        </pc:picChg>
        <pc:cxnChg chg="add mod">
          <ac:chgData name="Guest" userId="" providerId="Windows Live" clId="Web-{8043AEC2-710C-46ED-96B5-10ABF8291608}" dt="2018-01-10T16:45:47.967" v="157"/>
          <ac:cxnSpMkLst>
            <pc:docMk/>
            <pc:sldMk cId="2590797610" sldId="290"/>
            <ac:cxnSpMk id="8" creationId="{FE35806B-4F5D-44CE-8431-B3E8FE30FE03}"/>
          </ac:cxnSpMkLst>
        </pc:cxnChg>
        <pc:cxnChg chg="add mod">
          <ac:chgData name="Guest" userId="" providerId="Windows Live" clId="Web-{8043AEC2-710C-46ED-96B5-10ABF8291608}" dt="2018-01-10T16:45:58.109" v="161"/>
          <ac:cxnSpMkLst>
            <pc:docMk/>
            <pc:sldMk cId="2590797610" sldId="290"/>
            <ac:cxnSpMk id="10" creationId="{368BC317-7791-4839-AC69-7ACC8132F3A0}"/>
          </ac:cxnSpMkLst>
        </pc:cxnChg>
        <pc:cxnChg chg="add mod">
          <ac:chgData name="Guest" userId="" providerId="Windows Live" clId="Web-{8043AEC2-710C-46ED-96B5-10ABF8291608}" dt="2018-01-10T16:45:54.280" v="160"/>
          <ac:cxnSpMkLst>
            <pc:docMk/>
            <pc:sldMk cId="2590797610" sldId="290"/>
            <ac:cxnSpMk id="12" creationId="{4A4A9359-C513-4D17-A4D9-6F2F726AEFF7}"/>
          </ac:cxnSpMkLst>
        </pc:cxnChg>
      </pc:sldChg>
      <pc:sldChg chg="addSp delSp modSp">
        <pc:chgData name="Guest" userId="" providerId="Windows Live" clId="Web-{8043AEC2-710C-46ED-96B5-10ABF8291608}" dt="2018-01-10T16:30:09.210" v="52"/>
        <pc:sldMkLst>
          <pc:docMk/>
          <pc:sldMk cId="2587474466" sldId="291"/>
        </pc:sldMkLst>
        <pc:spChg chg="add del mod">
          <ac:chgData name="Guest" userId="" providerId="Windows Live" clId="Web-{8043AEC2-710C-46ED-96B5-10ABF8291608}" dt="2018-01-10T16:26:53.252" v="51"/>
          <ac:spMkLst>
            <pc:docMk/>
            <pc:sldMk cId="2587474466" sldId="291"/>
            <ac:spMk id="2" creationId="{35727FA7-338B-4A93-AA9B-C369D1A0D45D}"/>
          </ac:spMkLst>
        </pc:spChg>
        <pc:spChg chg="mod">
          <ac:chgData name="Guest" userId="" providerId="Windows Live" clId="Web-{8043AEC2-710C-46ED-96B5-10ABF8291608}" dt="2018-01-10T16:16:49.170" v="33"/>
          <ac:spMkLst>
            <pc:docMk/>
            <pc:sldMk cId="2587474466" sldId="291"/>
            <ac:spMk id="5" creationId="{00000000-0000-0000-0000-000000000000}"/>
          </ac:spMkLst>
        </pc:spChg>
        <pc:spChg chg="mod">
          <ac:chgData name="Guest" userId="" providerId="Windows Live" clId="Web-{8043AEC2-710C-46ED-96B5-10ABF8291608}" dt="2018-01-10T16:30:09.210" v="52"/>
          <ac:spMkLst>
            <pc:docMk/>
            <pc:sldMk cId="2587474466" sldId="291"/>
            <ac:spMk id="8" creationId="{00000000-0000-0000-0000-000000000000}"/>
          </ac:spMkLst>
        </pc:spChg>
        <pc:graphicFrameChg chg="mod modGraphic">
          <ac:chgData name="Guest" userId="" providerId="Windows Live" clId="Web-{8043AEC2-710C-46ED-96B5-10ABF8291608}" dt="2018-01-10T16:17:43.548" v="40"/>
          <ac:graphicFrameMkLst>
            <pc:docMk/>
            <pc:sldMk cId="2587474466" sldId="291"/>
            <ac:graphicFrameMk id="7" creationId="{00000000-0000-0000-0000-000000000000}"/>
          </ac:graphicFrameMkLst>
        </pc:graphicFrameChg>
      </pc:sldChg>
      <pc:sldChg chg="add del">
        <pc:chgData name="Guest" userId="" providerId="Windows Live" clId="Web-{8043AEC2-710C-46ED-96B5-10ABF8291608}" dt="2018-01-10T16:35:22.208" v="55"/>
        <pc:sldMkLst>
          <pc:docMk/>
          <pc:sldMk cId="1277446834" sldId="292"/>
        </pc:sldMkLst>
      </pc:sldChg>
      <pc:sldChg chg="modSp">
        <pc:chgData name="Guest" userId="" providerId="Windows Live" clId="Web-{8043AEC2-710C-46ED-96B5-10ABF8291608}" dt="2018-01-10T16:38:32.023" v="88"/>
        <pc:sldMkLst>
          <pc:docMk/>
          <pc:sldMk cId="2081578027" sldId="295"/>
        </pc:sldMkLst>
        <pc:graphicFrameChg chg="mod modGraphic">
          <ac:chgData name="Guest" userId="" providerId="Windows Live" clId="Web-{8043AEC2-710C-46ED-96B5-10ABF8291608}" dt="2018-01-10T16:38:26.101" v="78"/>
          <ac:graphicFrameMkLst>
            <pc:docMk/>
            <pc:sldMk cId="2081578027" sldId="295"/>
            <ac:graphicFrameMk id="10" creationId="{00000000-0000-0000-0000-000000000000}"/>
          </ac:graphicFrameMkLst>
        </pc:graphicFrameChg>
        <pc:graphicFrameChg chg="mod modGraphic">
          <ac:chgData name="Guest" userId="" providerId="Windows Live" clId="Web-{8043AEC2-710C-46ED-96B5-10ABF8291608}" dt="2018-01-10T16:38:12.709" v="65"/>
          <ac:graphicFrameMkLst>
            <pc:docMk/>
            <pc:sldMk cId="2081578027" sldId="295"/>
            <ac:graphicFrameMk id="11" creationId="{00000000-0000-0000-0000-000000000000}"/>
          </ac:graphicFrameMkLst>
        </pc:graphicFrameChg>
        <pc:graphicFrameChg chg="mod modGraphic">
          <ac:chgData name="Guest" userId="" providerId="Windows Live" clId="Web-{8043AEC2-710C-46ED-96B5-10ABF8291608}" dt="2018-01-10T16:38:32.023" v="88"/>
          <ac:graphicFrameMkLst>
            <pc:docMk/>
            <pc:sldMk cId="2081578027" sldId="295"/>
            <ac:graphicFrameMk id="12" creationId="{00000000-0000-0000-0000-000000000000}"/>
          </ac:graphicFrameMkLst>
        </pc:graphicFrameChg>
      </pc:sldChg>
      <pc:sldChg chg="modSp">
        <pc:chgData name="Guest" userId="" providerId="Windows Live" clId="Web-{8043AEC2-710C-46ED-96B5-10ABF8291608}" dt="2018-01-10T16:37:13.641" v="59"/>
        <pc:sldMkLst>
          <pc:docMk/>
          <pc:sldMk cId="3881465724" sldId="296"/>
        </pc:sldMkLst>
        <pc:graphicFrameChg chg="mod modGraphic">
          <ac:chgData name="Guest" userId="" providerId="Windows Live" clId="Web-{8043AEC2-710C-46ED-96B5-10ABF8291608}" dt="2018-01-10T16:37:13.641" v="59"/>
          <ac:graphicFrameMkLst>
            <pc:docMk/>
            <pc:sldMk cId="3881465724" sldId="296"/>
            <ac:graphicFrameMk id="2" creationId="{673EEE56-8DAF-4324-A5C8-2A0D77A9D784}"/>
          </ac:graphicFrameMkLst>
        </pc:graphicFrameChg>
      </pc:sldChg>
      <pc:sldChg chg="addSp delSp modSp">
        <pc:chgData name="Guest" userId="" providerId="Windows Live" clId="Web-{8043AEC2-710C-46ED-96B5-10ABF8291608}" dt="2018-01-10T17:16:23.252" v="352"/>
        <pc:sldMkLst>
          <pc:docMk/>
          <pc:sldMk cId="2487101666" sldId="308"/>
        </pc:sldMkLst>
        <pc:spChg chg="mod">
          <ac:chgData name="Guest" userId="" providerId="Windows Live" clId="Web-{8043AEC2-710C-46ED-96B5-10ABF8291608}" dt="2018-01-10T17:02:46.142" v="178"/>
          <ac:spMkLst>
            <pc:docMk/>
            <pc:sldMk cId="2487101666" sldId="308"/>
            <ac:spMk id="2" creationId="{00000000-0000-0000-0000-000000000000}"/>
          </ac:spMkLst>
        </pc:spChg>
        <pc:spChg chg="mod">
          <ac:chgData name="Guest" userId="" providerId="Windows Live" clId="Web-{8043AEC2-710C-46ED-96B5-10ABF8291608}" dt="2018-01-10T17:16:23.252" v="352"/>
          <ac:spMkLst>
            <pc:docMk/>
            <pc:sldMk cId="2487101666" sldId="308"/>
            <ac:spMk id="3" creationId="{7DF2ACD6-1262-4E1E-9285-E341DF8B6AE0}"/>
          </ac:spMkLst>
        </pc:spChg>
        <pc:picChg chg="add mod">
          <ac:chgData name="Guest" userId="" providerId="Windows Live" clId="Web-{8043AEC2-710C-46ED-96B5-10ABF8291608}" dt="2018-01-10T17:04:15.169" v="201"/>
          <ac:picMkLst>
            <pc:docMk/>
            <pc:sldMk cId="2487101666" sldId="308"/>
            <ac:picMk id="5" creationId="{5FA38A32-8E49-4F52-AC95-05B48AB3D3D8}"/>
          </ac:picMkLst>
        </pc:picChg>
        <pc:picChg chg="del">
          <ac:chgData name="Guest" userId="" providerId="Windows Live" clId="Web-{8043AEC2-710C-46ED-96B5-10ABF8291608}" dt="2018-01-10T17:03:04.565" v="179"/>
          <ac:picMkLst>
            <pc:docMk/>
            <pc:sldMk cId="2487101666" sldId="308"/>
            <ac:picMk id="9218" creationId="{00000000-0000-0000-0000-000000000000}"/>
          </ac:picMkLst>
        </pc:picChg>
      </pc:sldChg>
      <pc:sldChg chg="modSp del">
        <pc:chgData name="Guest" userId="" providerId="Windows Live" clId="Web-{8043AEC2-710C-46ED-96B5-10ABF8291608}" dt="2018-01-10T16:45:19.466" v="153"/>
        <pc:sldMkLst>
          <pc:docMk/>
          <pc:sldMk cId="23451929" sldId="325"/>
        </pc:sldMkLst>
        <pc:cxnChg chg="mod">
          <ac:chgData name="Guest" userId="" providerId="Windows Live" clId="Web-{8043AEC2-710C-46ED-96B5-10ABF8291608}" dt="2018-01-10T16:44:58.075" v="148"/>
          <ac:cxnSpMkLst>
            <pc:docMk/>
            <pc:sldMk cId="23451929" sldId="325"/>
            <ac:cxnSpMk id="31" creationId="{BB1C0522-FF0E-4494-83D9-1CF0E9819489}"/>
          </ac:cxnSpMkLst>
        </pc:cxnChg>
        <pc:cxnChg chg="mod">
          <ac:chgData name="Guest" userId="" providerId="Windows Live" clId="Web-{8043AEC2-710C-46ED-96B5-10ABF8291608}" dt="2018-01-10T16:44:45.168" v="144"/>
          <ac:cxnSpMkLst>
            <pc:docMk/>
            <pc:sldMk cId="23451929" sldId="325"/>
            <ac:cxnSpMk id="35" creationId="{2A5E74FB-21D5-4384-A19D-70BBA4114EBE}"/>
          </ac:cxnSpMkLst>
        </pc:cxnChg>
        <pc:cxnChg chg="mod">
          <ac:chgData name="Guest" userId="" providerId="Windows Live" clId="Web-{8043AEC2-710C-46ED-96B5-10ABF8291608}" dt="2018-01-10T16:44:16.479" v="135"/>
          <ac:cxnSpMkLst>
            <pc:docMk/>
            <pc:sldMk cId="23451929" sldId="325"/>
            <ac:cxnSpMk id="38" creationId="{D0926058-09BB-43EB-B3A4-3B195F929478}"/>
          </ac:cxnSpMkLst>
        </pc:cxnChg>
      </pc:sldChg>
      <pc:sldChg chg="modSp">
        <pc:chgData name="Guest" userId="" providerId="Windows Live" clId="Web-{8043AEC2-710C-46ED-96B5-10ABF8291608}" dt="2018-01-10T16:47:37.131" v="169"/>
        <pc:sldMkLst>
          <pc:docMk/>
          <pc:sldMk cId="1084278709" sldId="326"/>
        </pc:sldMkLst>
        <pc:spChg chg="mod">
          <ac:chgData name="Guest" userId="" providerId="Windows Live" clId="Web-{8043AEC2-710C-46ED-96B5-10ABF8291608}" dt="2018-01-10T16:47:29.740" v="168"/>
          <ac:spMkLst>
            <pc:docMk/>
            <pc:sldMk cId="1084278709" sldId="326"/>
            <ac:spMk id="6" creationId="{EFFF8088-36C6-4A29-B2D8-11682662CDE6}"/>
          </ac:spMkLst>
        </pc:spChg>
        <pc:spChg chg="mod">
          <ac:chgData name="Guest" userId="" providerId="Windows Live" clId="Web-{8043AEC2-710C-46ED-96B5-10ABF8291608}" dt="2018-01-10T16:47:37.131" v="169"/>
          <ac:spMkLst>
            <pc:docMk/>
            <pc:sldMk cId="1084278709" sldId="326"/>
            <ac:spMk id="7" creationId="{9BA243D3-BFC8-49CD-8F72-D8942418C669}"/>
          </ac:spMkLst>
        </pc:spChg>
        <pc:graphicFrameChg chg="mod">
          <ac:chgData name="Guest" userId="" providerId="Windows Live" clId="Web-{8043AEC2-710C-46ED-96B5-10ABF8291608}" dt="2018-01-10T16:47:22.224" v="167"/>
          <ac:graphicFrameMkLst>
            <pc:docMk/>
            <pc:sldMk cId="1084278709" sldId="326"/>
            <ac:graphicFrameMk id="5" creationId="{989C0E18-EDAD-47C3-802D-0484FDC20FB0}"/>
          </ac:graphicFrameMkLst>
        </pc:graphicFrameChg>
      </pc:sldChg>
      <pc:sldChg chg="del">
        <pc:chgData name="Guest" userId="" providerId="Windows Live" clId="Web-{8043AEC2-710C-46ED-96B5-10ABF8291608}" dt="2018-01-10T17:08:52.450" v="241"/>
        <pc:sldMkLst>
          <pc:docMk/>
          <pc:sldMk cId="2611082986" sldId="328"/>
        </pc:sldMkLst>
      </pc:sldChg>
      <pc:sldChg chg="addSp delSp modSp ord">
        <pc:chgData name="Guest" userId="" providerId="Windows Live" clId="Web-{8043AEC2-710C-46ED-96B5-10ABF8291608}" dt="2018-01-10T17:08:15.496" v="237"/>
        <pc:sldMkLst>
          <pc:docMk/>
          <pc:sldMk cId="849005412" sldId="334"/>
        </pc:sldMkLst>
        <pc:spChg chg="mod">
          <ac:chgData name="Guest" userId="" providerId="Windows Live" clId="Web-{8043AEC2-710C-46ED-96B5-10ABF8291608}" dt="2018-01-10T17:04:59.061" v="211"/>
          <ac:spMkLst>
            <pc:docMk/>
            <pc:sldMk cId="849005412" sldId="334"/>
            <ac:spMk id="2" creationId="{00000000-0000-0000-0000-000000000000}"/>
          </ac:spMkLst>
        </pc:spChg>
        <pc:picChg chg="add mod">
          <ac:chgData name="Guest" userId="" providerId="Windows Live" clId="Web-{8043AEC2-710C-46ED-96B5-10ABF8291608}" dt="2018-01-10T17:08:15.496" v="237"/>
          <ac:picMkLst>
            <pc:docMk/>
            <pc:sldMk cId="849005412" sldId="334"/>
            <ac:picMk id="3" creationId="{93C7A227-EC93-440D-81F1-C8A0C44B9E18}"/>
          </ac:picMkLst>
        </pc:picChg>
        <pc:picChg chg="del">
          <ac:chgData name="Guest" userId="" providerId="Windows Live" clId="Web-{8043AEC2-710C-46ED-96B5-10ABF8291608}" dt="2018-01-10T17:07:56.370" v="232"/>
          <ac:picMkLst>
            <pc:docMk/>
            <pc:sldMk cId="849005412" sldId="334"/>
            <ac:picMk id="7170" creationId="{00000000-0000-0000-0000-000000000000}"/>
          </ac:picMkLst>
        </pc:picChg>
      </pc:sldChg>
      <pc:sldChg chg="del">
        <pc:chgData name="Guest" userId="" providerId="Windows Live" clId="Web-{8043AEC2-710C-46ED-96B5-10ABF8291608}" dt="2018-01-10T17:08:48.328" v="240"/>
        <pc:sldMkLst>
          <pc:docMk/>
          <pc:sldMk cId="2951588953" sldId="335"/>
        </pc:sldMkLst>
      </pc:sldChg>
      <pc:sldChg chg="addSp delSp modSp add replId">
        <pc:chgData name="Guest" userId="" providerId="Windows Live" clId="Web-{8043AEC2-710C-46ED-96B5-10ABF8291608}" dt="2018-01-10T16:13:18.318" v="7"/>
        <pc:sldMkLst>
          <pc:docMk/>
          <pc:sldMk cId="2350841015" sldId="340"/>
        </pc:sldMkLst>
        <pc:picChg chg="add mod">
          <ac:chgData name="Guest" userId="" providerId="Windows Live" clId="Web-{8043AEC2-710C-46ED-96B5-10ABF8291608}" dt="2018-01-10T16:13:18.318" v="7"/>
          <ac:picMkLst>
            <pc:docMk/>
            <pc:sldMk cId="2350841015" sldId="340"/>
            <ac:picMk id="2" creationId="{0ABECC9B-DAD9-484C-A727-6015FAD79E37}"/>
          </ac:picMkLst>
        </pc:picChg>
        <pc:picChg chg="del">
          <ac:chgData name="Guest" userId="" providerId="Windows Live" clId="Web-{8043AEC2-710C-46ED-96B5-10ABF8291608}" dt="2018-01-10T16:12:47.958" v="1"/>
          <ac:picMkLst>
            <pc:docMk/>
            <pc:sldMk cId="2350841015" sldId="340"/>
            <ac:picMk id="2050" creationId="{00000000-0000-0000-0000-000000000000}"/>
          </ac:picMkLst>
        </pc:picChg>
      </pc:sldChg>
      <pc:sldChg chg="addSp delSp modSp add replId">
        <pc:chgData name="Guest" userId="" providerId="Windows Live" clId="Web-{8043AEC2-710C-46ED-96B5-10ABF8291608}" dt="2018-01-10T16:14:48.634" v="23"/>
        <pc:sldMkLst>
          <pc:docMk/>
          <pc:sldMk cId="3679562864" sldId="341"/>
        </pc:sldMkLst>
        <pc:picChg chg="del">
          <ac:chgData name="Guest" userId="" providerId="Windows Live" clId="Web-{8043AEC2-710C-46ED-96B5-10ABF8291608}" dt="2018-01-10T16:13:32.428" v="9"/>
          <ac:picMkLst>
            <pc:docMk/>
            <pc:sldMk cId="3679562864" sldId="341"/>
            <ac:picMk id="2" creationId="{0ABECC9B-DAD9-484C-A727-6015FAD79E37}"/>
          </ac:picMkLst>
        </pc:picChg>
        <pc:picChg chg="add mod">
          <ac:chgData name="Guest" userId="" providerId="Windows Live" clId="Web-{8043AEC2-710C-46ED-96B5-10ABF8291608}" dt="2018-01-10T16:14:48.634" v="23"/>
          <ac:picMkLst>
            <pc:docMk/>
            <pc:sldMk cId="3679562864" sldId="341"/>
            <ac:picMk id="3" creationId="{F03E1D16-AACC-4D8F-9675-2EFC512C8D83}"/>
          </ac:picMkLst>
        </pc:picChg>
      </pc:sldChg>
      <pc:sldChg chg="add del replId">
        <pc:chgData name="Guest" userId="" providerId="Windows Live" clId="Web-{8043AEC2-710C-46ED-96B5-10ABF8291608}" dt="2018-01-10T17:04:27.044" v="202"/>
        <pc:sldMkLst>
          <pc:docMk/>
          <pc:sldMk cId="373881500" sldId="342"/>
        </pc:sldMkLst>
      </pc:sldChg>
      <pc:sldChg chg="add del replId">
        <pc:chgData name="Guest" userId="" providerId="Windows Live" clId="Web-{8043AEC2-710C-46ED-96B5-10ABF8291608}" dt="2018-01-10T17:08:46.809" v="239"/>
        <pc:sldMkLst>
          <pc:docMk/>
          <pc:sldMk cId="2249159938" sldId="342"/>
        </pc:sldMkLst>
      </pc:sldChg>
      <pc:sldChg chg="addSp delSp modSp add replId">
        <pc:chgData name="Guest" userId="" providerId="Windows Live" clId="Web-{8043AEC2-710C-46ED-96B5-10ABF8291608}" dt="2018-01-10T17:19:21.391" v="457"/>
        <pc:sldMkLst>
          <pc:docMk/>
          <pc:sldMk cId="2945494620" sldId="343"/>
        </pc:sldMkLst>
        <pc:spChg chg="mod">
          <ac:chgData name="Guest" userId="" providerId="Windows Live" clId="Web-{8043AEC2-710C-46ED-96B5-10ABF8291608}" dt="2018-01-10T17:06:23.549" v="220"/>
          <ac:spMkLst>
            <pc:docMk/>
            <pc:sldMk cId="2945494620" sldId="343"/>
            <ac:spMk id="2" creationId="{00000000-0000-0000-0000-000000000000}"/>
          </ac:spMkLst>
        </pc:spChg>
        <pc:spChg chg="mod">
          <ac:chgData name="Guest" userId="" providerId="Windows Live" clId="Web-{8043AEC2-710C-46ED-96B5-10ABF8291608}" dt="2018-01-10T17:19:21.391" v="457"/>
          <ac:spMkLst>
            <pc:docMk/>
            <pc:sldMk cId="2945494620" sldId="343"/>
            <ac:spMk id="3" creationId="{7DF2ACD6-1262-4E1E-9285-E341DF8B6AE0}"/>
          </ac:spMkLst>
        </pc:spChg>
        <pc:picChg chg="del">
          <ac:chgData name="Guest" userId="" providerId="Windows Live" clId="Web-{8043AEC2-710C-46ED-96B5-10ABF8291608}" dt="2018-01-10T17:06:26.393" v="221"/>
          <ac:picMkLst>
            <pc:docMk/>
            <pc:sldMk cId="2945494620" sldId="343"/>
            <ac:picMk id="5" creationId="{5FA38A32-8E49-4F52-AC95-05B48AB3D3D8}"/>
          </ac:picMkLst>
        </pc:picChg>
        <pc:picChg chg="add mod">
          <ac:chgData name="Guest" userId="" providerId="Windows Live" clId="Web-{8043AEC2-710C-46ED-96B5-10ABF8291608}" dt="2018-01-10T17:06:43.693" v="226"/>
          <ac:picMkLst>
            <pc:docMk/>
            <pc:sldMk cId="2945494620" sldId="343"/>
            <ac:picMk id="6" creationId="{C02C5D31-6D71-441F-B444-2CA2BBC9C2E2}"/>
          </ac:picMkLst>
        </pc:picChg>
      </pc:sldChg>
      <pc:sldChg chg="addSp delSp modSp add replId">
        <pc:chgData name="Guest" userId="" providerId="Windows Live" clId="Web-{8043AEC2-710C-46ED-96B5-10ABF8291608}" dt="2018-01-10T17:10:10.016" v="253"/>
        <pc:sldMkLst>
          <pc:docMk/>
          <pc:sldMk cId="2008971815" sldId="344"/>
        </pc:sldMkLst>
        <pc:spChg chg="mod">
          <ac:chgData name="Guest" userId="" providerId="Windows Live" clId="Web-{8043AEC2-710C-46ED-96B5-10ABF8291608}" dt="2018-01-10T17:09:12.576" v="246"/>
          <ac:spMkLst>
            <pc:docMk/>
            <pc:sldMk cId="2008971815" sldId="344"/>
            <ac:spMk id="2" creationId="{00000000-0000-0000-0000-000000000000}"/>
          </ac:spMkLst>
        </pc:spChg>
        <pc:picChg chg="del">
          <ac:chgData name="Guest" userId="" providerId="Windows Live" clId="Web-{8043AEC2-710C-46ED-96B5-10ABF8291608}" dt="2018-01-10T17:09:52.546" v="247"/>
          <ac:picMkLst>
            <pc:docMk/>
            <pc:sldMk cId="2008971815" sldId="344"/>
            <ac:picMk id="3" creationId="{93C7A227-EC93-440D-81F1-C8A0C44B9E18}"/>
          </ac:picMkLst>
        </pc:picChg>
        <pc:picChg chg="add mod">
          <ac:chgData name="Guest" userId="" providerId="Windows Live" clId="Web-{8043AEC2-710C-46ED-96B5-10ABF8291608}" dt="2018-01-10T17:10:10.016" v="253"/>
          <ac:picMkLst>
            <pc:docMk/>
            <pc:sldMk cId="2008971815" sldId="344"/>
            <ac:picMk id="4" creationId="{569E703E-A38C-4437-937F-EB9601A9C8F0}"/>
          </ac:picMkLst>
        </pc:picChg>
      </pc:sldChg>
      <pc:sldChg chg="add del replId">
        <pc:chgData name="Guest" userId="" providerId="Windows Live" clId="Web-{8043AEC2-710C-46ED-96B5-10ABF8291608}" dt="2018-01-10T17:08:38.528" v="238"/>
        <pc:sldMkLst>
          <pc:docMk/>
          <pc:sldMk cId="4025644115" sldId="344"/>
        </pc:sldMkLst>
      </pc:sldChg>
      <pc:sldChg chg="addSp delSp modSp add ord replId">
        <pc:chgData name="Guest" userId="" providerId="Windows Live" clId="Web-{8043AEC2-710C-46ED-96B5-10ABF8291608}" dt="2018-01-10T17:11:15.722" v="268"/>
        <pc:sldMkLst>
          <pc:docMk/>
          <pc:sldMk cId="4192141739" sldId="345"/>
        </pc:sldMkLst>
        <pc:spChg chg="mod">
          <ac:chgData name="Guest" userId="" providerId="Windows Live" clId="Web-{8043AEC2-710C-46ED-96B5-10ABF8291608}" dt="2018-01-10T17:10:44.033" v="263"/>
          <ac:spMkLst>
            <pc:docMk/>
            <pc:sldMk cId="4192141739" sldId="345"/>
            <ac:spMk id="2" creationId="{00000000-0000-0000-0000-000000000000}"/>
          </ac:spMkLst>
        </pc:spChg>
        <pc:picChg chg="del">
          <ac:chgData name="Guest" userId="" providerId="Windows Live" clId="Web-{8043AEC2-710C-46ED-96B5-10ABF8291608}" dt="2018-01-10T17:10:45.142" v="264"/>
          <ac:picMkLst>
            <pc:docMk/>
            <pc:sldMk cId="4192141739" sldId="345"/>
            <ac:picMk id="3" creationId="{93C7A227-EC93-440D-81F1-C8A0C44B9E18}"/>
          </ac:picMkLst>
        </pc:picChg>
        <pc:picChg chg="add mod">
          <ac:chgData name="Guest" userId="" providerId="Windows Live" clId="Web-{8043AEC2-710C-46ED-96B5-10ABF8291608}" dt="2018-01-10T17:11:15.722" v="268"/>
          <ac:picMkLst>
            <pc:docMk/>
            <pc:sldMk cId="4192141739" sldId="345"/>
            <ac:picMk id="4" creationId="{AE3ACF20-D4EE-4308-B784-7F4DD7EE54E8}"/>
          </ac:picMkLst>
        </pc:picChg>
      </pc:sldChg>
      <pc:sldChg chg="addSp delSp modSp add ord replId">
        <pc:chgData name="Guest" userId="" providerId="Windows Live" clId="Web-{8043AEC2-710C-46ED-96B5-10ABF8291608}" dt="2018-01-10T17:11:45.989" v="275"/>
        <pc:sldMkLst>
          <pc:docMk/>
          <pc:sldMk cId="3032559899" sldId="346"/>
        </pc:sldMkLst>
        <pc:picChg chg="add mod">
          <ac:chgData name="Guest" userId="" providerId="Windows Live" clId="Web-{8043AEC2-710C-46ED-96B5-10ABF8291608}" dt="2018-01-10T17:11:45.989" v="275"/>
          <ac:picMkLst>
            <pc:docMk/>
            <pc:sldMk cId="3032559899" sldId="346"/>
            <ac:picMk id="3" creationId="{CFDFB379-AADC-4895-87B5-C74D443B316E}"/>
          </ac:picMkLst>
        </pc:picChg>
        <pc:picChg chg="del">
          <ac:chgData name="Guest" userId="" providerId="Windows Live" clId="Web-{8043AEC2-710C-46ED-96B5-10ABF8291608}" dt="2018-01-10T17:11:30.394" v="271"/>
          <ac:picMkLst>
            <pc:docMk/>
            <pc:sldMk cId="3032559899" sldId="346"/>
            <ac:picMk id="4" creationId="{569E703E-A38C-4437-937F-EB9601A9C8F0}"/>
          </ac:picMkLst>
        </pc:picChg>
      </pc:sldChg>
    </pc:docChg>
  </pc:docChgLst>
  <pc:docChgLst>
    <pc:chgData name="Guest" providerId="Windows Live" clId="Web-{D98544B4-90CC-46B7-B87B-3F3182488A81}"/>
    <pc:docChg chg="modSld">
      <pc:chgData name="Guest" userId="" providerId="Windows Live" clId="Web-{D98544B4-90CC-46B7-B87B-3F3182488A81}" dt="2018-01-10T08:15:52.115" v="47"/>
      <pc:docMkLst>
        <pc:docMk/>
      </pc:docMkLst>
      <pc:sldChg chg="modSp">
        <pc:chgData name="Guest" userId="" providerId="Windows Live" clId="Web-{D98544B4-90CC-46B7-B87B-3F3182488A81}" dt="2018-01-10T08:12:13.700" v="45"/>
        <pc:sldMkLst>
          <pc:docMk/>
          <pc:sldMk cId="4268955130" sldId="287"/>
        </pc:sldMkLst>
        <pc:spChg chg="mod">
          <ac:chgData name="Guest" userId="" providerId="Windows Live" clId="Web-{D98544B4-90CC-46B7-B87B-3F3182488A81}" dt="2018-01-10T08:12:13.700" v="45"/>
          <ac:spMkLst>
            <pc:docMk/>
            <pc:sldMk cId="4268955130" sldId="287"/>
            <ac:spMk id="113" creationId="{00000000-0000-0000-0000-000000000000}"/>
          </ac:spMkLst>
        </pc:spChg>
      </pc:sldChg>
      <pc:sldChg chg="modSp">
        <pc:chgData name="Guest" userId="" providerId="Windows Live" clId="Web-{D98544B4-90CC-46B7-B87B-3F3182488A81}" dt="2018-01-10T08:12:15.169" v="46"/>
        <pc:sldMkLst>
          <pc:docMk/>
          <pc:sldMk cId="2977718046" sldId="289"/>
        </pc:sldMkLst>
        <pc:spChg chg="mod">
          <ac:chgData name="Guest" userId="" providerId="Windows Live" clId="Web-{D98544B4-90CC-46B7-B87B-3F3182488A81}" dt="2018-01-10T08:06:09.411" v="0"/>
          <ac:spMkLst>
            <pc:docMk/>
            <pc:sldMk cId="2977718046" sldId="289"/>
            <ac:spMk id="3" creationId="{00000000-0000-0000-0000-000000000000}"/>
          </ac:spMkLst>
        </pc:spChg>
        <pc:spChg chg="mod">
          <ac:chgData name="Guest" userId="" providerId="Windows Live" clId="Web-{D98544B4-90CC-46B7-B87B-3F3182488A81}" dt="2018-01-10T08:08:38.344" v="12"/>
          <ac:spMkLst>
            <pc:docMk/>
            <pc:sldMk cId="2977718046" sldId="289"/>
            <ac:spMk id="130" creationId="{00000000-0000-0000-0000-000000000000}"/>
          </ac:spMkLst>
        </pc:spChg>
        <pc:spChg chg="mod">
          <ac:chgData name="Guest" userId="" providerId="Windows Live" clId="Web-{D98544B4-90CC-46B7-B87B-3F3182488A81}" dt="2018-01-10T08:12:15.169" v="46"/>
          <ac:spMkLst>
            <pc:docMk/>
            <pc:sldMk cId="2977718046" sldId="289"/>
            <ac:spMk id="131" creationId="{00000000-0000-0000-0000-000000000000}"/>
          </ac:spMkLst>
        </pc:spChg>
        <pc:graphicFrameChg chg="mod modGraphic">
          <ac:chgData name="Guest" userId="" providerId="Windows Live" clId="Web-{D98544B4-90CC-46B7-B87B-3F3182488A81}" dt="2018-01-10T08:11:20.099" v="38"/>
          <ac:graphicFrameMkLst>
            <pc:docMk/>
            <pc:sldMk cId="2977718046" sldId="289"/>
            <ac:graphicFrameMk id="4" creationId="{00000000-0000-0000-0000-000000000000}"/>
          </ac:graphicFrameMkLst>
        </pc:graphicFrameChg>
      </pc:sldChg>
      <pc:sldChg chg="modSp">
        <pc:chgData name="Guest" userId="" providerId="Windows Live" clId="Web-{D98544B4-90CC-46B7-B87B-3F3182488A81}" dt="2018-01-10T08:12:10.794" v="43"/>
        <pc:sldMkLst>
          <pc:docMk/>
          <pc:sldMk cId="2590797610" sldId="290"/>
        </pc:sldMkLst>
        <pc:spChg chg="mod">
          <ac:chgData name="Guest" userId="" providerId="Windows Live" clId="Web-{D98544B4-90CC-46B7-B87B-3F3182488A81}" dt="2018-01-10T08:12:10.794" v="43"/>
          <ac:spMkLst>
            <pc:docMk/>
            <pc:sldMk cId="2590797610" sldId="290"/>
            <ac:spMk id="6" creationId="{00000000-0000-0000-0000-000000000000}"/>
          </ac:spMkLst>
        </pc:spChg>
      </pc:sldChg>
      <pc:sldChg chg="addCm">
        <pc:chgData name="Guest" userId="" providerId="Windows Live" clId="Web-{D98544B4-90CC-46B7-B87B-3F3182488A81}" dt="2018-01-10T08:15:52.115" v="47"/>
        <pc:sldMkLst>
          <pc:docMk/>
          <pc:sldMk cId="2587474466" sldId="2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04F230-CBB8-4C50-9E77-AE39382616C4}" type="doc">
      <dgm:prSet loTypeId="urn:microsoft.com/office/officeart/2005/8/layout/chevron2" loCatId="process" qsTypeId="urn:microsoft.com/office/officeart/2005/8/quickstyle/simple1" qsCatId="simple" csTypeId="urn:microsoft.com/office/officeart/2005/8/colors/accent1_2" csCatId="accent1" phldr="1"/>
      <dgm:spPr/>
    </dgm:pt>
    <dgm:pt modelId="{5BC30412-BA67-4742-8CBE-D92B99C832C1}">
      <dgm:prSet phldrT="[Text]" custT="1"/>
      <dgm:spPr>
        <a:solidFill>
          <a:schemeClr val="accent4"/>
        </a:solidFill>
      </dgm:spPr>
      <dgm:t>
        <a:bodyPr/>
        <a:lstStyle/>
        <a:p>
          <a:r>
            <a:rPr lang="en-GB" sz="1400" b="1" dirty="0" err="1">
              <a:latin typeface="Source Sans Pro"/>
            </a:rPr>
            <a:t>Khách</a:t>
          </a:r>
          <a:endParaRPr lang="en-GB" sz="1400" b="1" dirty="0">
            <a:latin typeface="Source Sans Pro"/>
          </a:endParaRPr>
        </a:p>
      </dgm:t>
    </dgm:pt>
    <dgm:pt modelId="{4334E50E-F923-4B83-868C-A22A2ED199AD}" type="parTrans" cxnId="{93CA1176-779B-4386-ACCD-A1EDEB7F4EC4}">
      <dgm:prSet/>
      <dgm:spPr/>
      <dgm:t>
        <a:bodyPr/>
        <a:lstStyle/>
        <a:p>
          <a:endParaRPr lang="en-GB"/>
        </a:p>
      </dgm:t>
    </dgm:pt>
    <dgm:pt modelId="{C21CDBB5-9559-4474-B04A-2666C4FC796A}" type="sibTrans" cxnId="{93CA1176-779B-4386-ACCD-A1EDEB7F4EC4}">
      <dgm:prSet/>
      <dgm:spPr/>
      <dgm:t>
        <a:bodyPr/>
        <a:lstStyle/>
        <a:p>
          <a:endParaRPr lang="en-GB"/>
        </a:p>
      </dgm:t>
    </dgm:pt>
    <dgm:pt modelId="{41684236-666E-4BA2-968E-57DBAE3260E3}">
      <dgm:prSet phldrT="[Text]" custT="1"/>
      <dgm:spPr>
        <a:solidFill>
          <a:schemeClr val="accent4"/>
        </a:solidFill>
      </dgm:spPr>
      <dgm:t>
        <a:bodyPr/>
        <a:lstStyle/>
        <a:p>
          <a:r>
            <a:rPr lang="en-GB" sz="1400" b="1" dirty="0" err="1">
              <a:latin typeface="Source Sans Pro"/>
            </a:rPr>
            <a:t>Quản</a:t>
          </a:r>
          <a:r>
            <a:rPr lang="en-GB" sz="1400" b="1" dirty="0">
              <a:latin typeface="Source Sans Pro"/>
            </a:rPr>
            <a:t> </a:t>
          </a:r>
          <a:r>
            <a:rPr lang="en-GB" sz="1400" b="1" dirty="0" err="1">
              <a:latin typeface="Source Sans Pro"/>
            </a:rPr>
            <a:t>trị</a:t>
          </a:r>
          <a:r>
            <a:rPr lang="en-GB" sz="1400" b="1" dirty="0">
              <a:latin typeface="Source Sans Pro"/>
            </a:rPr>
            <a:t> </a:t>
          </a:r>
          <a:r>
            <a:rPr lang="en-GB" sz="1400" b="1" dirty="0" err="1">
              <a:latin typeface="Source Sans Pro"/>
            </a:rPr>
            <a:t>hệ</a:t>
          </a:r>
          <a:r>
            <a:rPr lang="en-GB" sz="1400" b="1" dirty="0">
              <a:latin typeface="Source Sans Pro"/>
            </a:rPr>
            <a:t> </a:t>
          </a:r>
          <a:r>
            <a:rPr lang="en-GB" sz="1400" b="1" dirty="0" err="1">
              <a:latin typeface="Source Sans Pro"/>
            </a:rPr>
            <a:t>thống</a:t>
          </a:r>
          <a:endParaRPr lang="en-GB" sz="1400" b="1" dirty="0">
            <a:latin typeface="Source Sans Pro"/>
          </a:endParaRPr>
        </a:p>
      </dgm:t>
    </dgm:pt>
    <dgm:pt modelId="{84913FA5-EA79-4765-837D-42A7A5F7581E}" type="parTrans" cxnId="{8D35F9B2-2EDC-4C83-B85A-CB7A05835B67}">
      <dgm:prSet/>
      <dgm:spPr/>
      <dgm:t>
        <a:bodyPr/>
        <a:lstStyle/>
        <a:p>
          <a:endParaRPr lang="en-GB"/>
        </a:p>
      </dgm:t>
    </dgm:pt>
    <dgm:pt modelId="{950AA831-D0EB-4DE5-BB7E-8588AEF73FDD}" type="sibTrans" cxnId="{8D35F9B2-2EDC-4C83-B85A-CB7A05835B67}">
      <dgm:prSet/>
      <dgm:spPr/>
      <dgm:t>
        <a:bodyPr/>
        <a:lstStyle/>
        <a:p>
          <a:endParaRPr lang="en-GB"/>
        </a:p>
      </dgm:t>
    </dgm:pt>
    <dgm:pt modelId="{9FB6A809-A3ED-45EA-BC94-15625C063FA5}">
      <dgm:prSet phldrT="[Text]" custT="1"/>
      <dgm:spPr>
        <a:solidFill>
          <a:schemeClr val="accent4"/>
        </a:solidFill>
      </dgm:spPr>
      <dgm:t>
        <a:bodyPr/>
        <a:lstStyle/>
        <a:p>
          <a:r>
            <a:rPr lang="en-GB" sz="1400" b="1" dirty="0" err="1">
              <a:latin typeface="Source Sans Pro"/>
            </a:rPr>
            <a:t>Thành</a:t>
          </a:r>
          <a:r>
            <a:rPr lang="en-GB" sz="1400" b="1" dirty="0">
              <a:latin typeface="Source Sans Pro"/>
            </a:rPr>
            <a:t> </a:t>
          </a:r>
          <a:r>
            <a:rPr lang="en-GB" sz="1400" b="1" dirty="0" err="1">
              <a:latin typeface="Source Sans Pro"/>
            </a:rPr>
            <a:t>viên</a:t>
          </a:r>
          <a:endParaRPr lang="en-GB" sz="1400" b="1" dirty="0">
            <a:latin typeface="Source Sans Pro"/>
          </a:endParaRPr>
        </a:p>
      </dgm:t>
    </dgm:pt>
    <dgm:pt modelId="{39C68168-A275-46CF-A7AF-812CDABD6CA3}" type="parTrans" cxnId="{6C68321E-77F5-45E7-945D-125EE6FDAD1A}">
      <dgm:prSet/>
      <dgm:spPr/>
      <dgm:t>
        <a:bodyPr/>
        <a:lstStyle/>
        <a:p>
          <a:endParaRPr lang="en-GB"/>
        </a:p>
      </dgm:t>
    </dgm:pt>
    <dgm:pt modelId="{ED0BE7EE-3EEC-4484-8F8A-0727D77651AA}" type="sibTrans" cxnId="{6C68321E-77F5-45E7-945D-125EE6FDAD1A}">
      <dgm:prSet/>
      <dgm:spPr/>
      <dgm:t>
        <a:bodyPr/>
        <a:lstStyle/>
        <a:p>
          <a:endParaRPr lang="en-GB"/>
        </a:p>
      </dgm:t>
    </dgm:pt>
    <dgm:pt modelId="{3BF1423E-BCE0-49D6-ACCD-9D29AC0DAA36}">
      <dgm:prSet custT="1"/>
      <dgm:spPr/>
      <dgm:t>
        <a:bodyPr/>
        <a:lstStyle/>
        <a:p>
          <a:r>
            <a:rPr lang="en-US" sz="1600" dirty="0" err="1">
              <a:latin typeface="Source Sans Pro" panose="020B0604020202020204" charset="0"/>
              <a:cs typeface="Times New Roman" panose="02020603050405020304" pitchFamily="18" charset="0"/>
            </a:rPr>
            <a:t>Thực</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hiện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các</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chức</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năng</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quản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lý</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tài</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khoản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quản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lý</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doanh</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thu</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quản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lý</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kho</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hàng</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quản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lý</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đơn</a:t>
          </a:r>
          <a:r>
            <a:rPr lang="en-US" sz="1600" dirty="0">
              <a:latin typeface="Source Sans Pro" panose="020B0604020202020204" charset="0"/>
              <a:cs typeface="Times New Roman" panose="02020603050405020304" pitchFamily="18" charset="0"/>
            </a:rPr>
            <a:t> </a:t>
          </a:r>
          <a:r>
            <a:rPr lang="en-US" sz="1600" dirty="0" err="1">
              <a:latin typeface="Source Sans Pro" panose="020B0604020202020204" charset="0"/>
              <a:cs typeface="Times New Roman" panose="02020603050405020304" pitchFamily="18" charset="0"/>
            </a:rPr>
            <a:t>hàng</a:t>
          </a:r>
          <a:r>
            <a:rPr lang="en-US" sz="1600" dirty="0">
              <a:latin typeface="Source Sans Pro" panose="020B0604020202020204" charset="0"/>
              <a:cs typeface="Times New Roman" panose="02020603050405020304" pitchFamily="18" charset="0"/>
            </a:rPr>
            <a:t>.</a:t>
          </a:r>
          <a:endParaRPr lang="en-US" sz="1600" dirty="0">
            <a:latin typeface="Source Sans Pro" panose="020B0604020202020204" charset="0"/>
          </a:endParaRPr>
        </a:p>
      </dgm:t>
    </dgm:pt>
    <dgm:pt modelId="{0C2B6409-9234-4002-A2CD-CA8DDE9E9342}" type="parTrans" cxnId="{3D8442EF-2CCB-48CF-AE85-F66833D92442}">
      <dgm:prSet/>
      <dgm:spPr/>
      <dgm:t>
        <a:bodyPr/>
        <a:lstStyle/>
        <a:p>
          <a:endParaRPr lang="en-US"/>
        </a:p>
      </dgm:t>
    </dgm:pt>
    <dgm:pt modelId="{0B2DE56F-3B28-4D38-A11F-276B95751620}" type="sibTrans" cxnId="{3D8442EF-2CCB-48CF-AE85-F66833D92442}">
      <dgm:prSet/>
      <dgm:spPr/>
      <dgm:t>
        <a:bodyPr/>
        <a:lstStyle/>
        <a:p>
          <a:endParaRPr lang="en-US"/>
        </a:p>
      </dgm:t>
    </dgm:pt>
    <dgm:pt modelId="{B1144DDE-2BC4-46C1-BD4E-9069D7D0EABE}">
      <dgm:prSet custT="1"/>
      <dgm:spPr/>
      <dgm:t>
        <a:bodyPr/>
        <a:lstStyle/>
        <a:p>
          <a:r>
            <a:rPr lang="en-US" sz="1600" dirty="0" err="1">
              <a:latin typeface="Source Sans Pro" panose="020B0604020202020204" charset="0"/>
            </a:rPr>
            <a:t>Có</a:t>
          </a:r>
          <a:r>
            <a:rPr lang="en-US" sz="1600" dirty="0">
              <a:latin typeface="Source Sans Pro" panose="020B0604020202020204" charset="0"/>
            </a:rPr>
            <a:t> </a:t>
          </a:r>
          <a:r>
            <a:rPr lang="en-US" sz="1600" dirty="0" err="1">
              <a:latin typeface="Source Sans Pro" panose="020B0604020202020204" charset="0"/>
            </a:rPr>
            <a:t>thể</a:t>
          </a:r>
          <a:r>
            <a:rPr lang="en-US" sz="1600" dirty="0">
              <a:latin typeface="Source Sans Pro" panose="020B0604020202020204" charset="0"/>
            </a:rPr>
            <a:t> </a:t>
          </a:r>
          <a:r>
            <a:rPr lang="en-US" sz="1600" dirty="0" err="1">
              <a:latin typeface="Source Sans Pro" panose="020B0604020202020204" charset="0"/>
            </a:rPr>
            <a:t>đăng</a:t>
          </a:r>
          <a:r>
            <a:rPr lang="en-US" sz="1600" dirty="0">
              <a:latin typeface="Source Sans Pro" panose="020B0604020202020204" charset="0"/>
            </a:rPr>
            <a:t> </a:t>
          </a:r>
          <a:r>
            <a:rPr lang="en-US" sz="1600" dirty="0" err="1">
              <a:latin typeface="Source Sans Pro" panose="020B0604020202020204" charset="0"/>
            </a:rPr>
            <a:t>kí</a:t>
          </a:r>
          <a:r>
            <a:rPr lang="en-US" sz="1600" dirty="0">
              <a:latin typeface="Source Sans Pro" panose="020B0604020202020204" charset="0"/>
            </a:rPr>
            <a:t> </a:t>
          </a:r>
          <a:r>
            <a:rPr lang="en-US" sz="1600" dirty="0" err="1">
              <a:latin typeface="Source Sans Pro" panose="020B0604020202020204" charset="0"/>
            </a:rPr>
            <a:t>tài</a:t>
          </a:r>
          <a:r>
            <a:rPr lang="en-US" sz="1600" dirty="0">
              <a:latin typeface="Source Sans Pro" panose="020B0604020202020204" charset="0"/>
            </a:rPr>
            <a:t> </a:t>
          </a:r>
          <a:r>
            <a:rPr lang="en-US" sz="1600" dirty="0" err="1">
              <a:latin typeface="Source Sans Pro" panose="020B0604020202020204" charset="0"/>
            </a:rPr>
            <a:t>khoản</a:t>
          </a:r>
          <a:r>
            <a:rPr lang="en-US" sz="1600" dirty="0">
              <a:latin typeface="Source Sans Pro" panose="020B0604020202020204" charset="0"/>
            </a:rPr>
            <a:t> </a:t>
          </a:r>
          <a:r>
            <a:rPr lang="en-US" sz="1600" dirty="0" err="1">
              <a:latin typeface="Source Sans Pro" panose="020B0604020202020204" charset="0"/>
            </a:rPr>
            <a:t>và</a:t>
          </a:r>
          <a:r>
            <a:rPr lang="en-US" sz="1600" dirty="0">
              <a:latin typeface="Source Sans Pro" panose="020B0604020202020204" charset="0"/>
            </a:rPr>
            <a:t> </a:t>
          </a:r>
          <a:r>
            <a:rPr lang="en-US" sz="1600" dirty="0" err="1">
              <a:latin typeface="Source Sans Pro" panose="020B0604020202020204" charset="0"/>
            </a:rPr>
            <a:t>thực</a:t>
          </a:r>
          <a:r>
            <a:rPr lang="en-US" sz="1600" dirty="0">
              <a:latin typeface="Source Sans Pro" panose="020B0604020202020204" charset="0"/>
            </a:rPr>
            <a:t> </a:t>
          </a:r>
          <a:r>
            <a:rPr lang="en-US" sz="1600" dirty="0" err="1">
              <a:latin typeface="Source Sans Pro" panose="020B0604020202020204" charset="0"/>
            </a:rPr>
            <a:t>hiện</a:t>
          </a:r>
          <a:r>
            <a:rPr lang="en-US" sz="1600" dirty="0">
              <a:latin typeface="Source Sans Pro" panose="020B0604020202020204" charset="0"/>
            </a:rPr>
            <a:t> </a:t>
          </a:r>
          <a:r>
            <a:rPr lang="en-US" sz="1600" dirty="0" err="1">
              <a:latin typeface="Source Sans Pro" panose="020B0604020202020204" charset="0"/>
            </a:rPr>
            <a:t>tìm</a:t>
          </a:r>
          <a:r>
            <a:rPr lang="en-US" sz="1600" dirty="0">
              <a:latin typeface="Source Sans Pro" panose="020B0604020202020204" charset="0"/>
            </a:rPr>
            <a:t> </a:t>
          </a:r>
          <a:r>
            <a:rPr lang="en-US" sz="1600" dirty="0" err="1">
              <a:latin typeface="Source Sans Pro" panose="020B0604020202020204" charset="0"/>
            </a:rPr>
            <a:t>kiếm</a:t>
          </a:r>
          <a:r>
            <a:rPr lang="en-US" sz="1600" dirty="0">
              <a:latin typeface="Source Sans Pro" panose="020B0604020202020204" charset="0"/>
            </a:rPr>
            <a:t> </a:t>
          </a:r>
          <a:r>
            <a:rPr lang="en-US" sz="1600" dirty="0" err="1">
              <a:latin typeface="Source Sans Pro" panose="020B0604020202020204" charset="0"/>
            </a:rPr>
            <a:t>sản</a:t>
          </a:r>
          <a:r>
            <a:rPr lang="en-US" sz="1600" dirty="0">
              <a:latin typeface="Source Sans Pro" panose="020B0604020202020204" charset="0"/>
            </a:rPr>
            <a:t> </a:t>
          </a:r>
          <a:r>
            <a:rPr lang="en-US" sz="1600" dirty="0" err="1">
              <a:latin typeface="Source Sans Pro" panose="020B0604020202020204" charset="0"/>
            </a:rPr>
            <a:t>phẩm</a:t>
          </a:r>
          <a:r>
            <a:rPr lang="en-US" sz="1600" dirty="0">
              <a:latin typeface="Source Sans Pro" panose="020B0604020202020204" charset="0"/>
            </a:rPr>
            <a:t> </a:t>
          </a:r>
          <a:r>
            <a:rPr lang="en-US" sz="1600" dirty="0" err="1">
              <a:latin typeface="Source Sans Pro" panose="020B0604020202020204" charset="0"/>
            </a:rPr>
            <a:t>theo</a:t>
          </a:r>
          <a:r>
            <a:rPr lang="en-US" sz="1600" dirty="0">
              <a:latin typeface="Source Sans Pro" panose="020B0604020202020204" charset="0"/>
            </a:rPr>
            <a:t> </a:t>
          </a:r>
          <a:r>
            <a:rPr lang="en-US" sz="1600" dirty="0" err="1">
              <a:latin typeface="Source Sans Pro" panose="020B0604020202020204" charset="0"/>
            </a:rPr>
            <a:t>nhu</a:t>
          </a:r>
          <a:r>
            <a:rPr lang="en-US" sz="1600" dirty="0">
              <a:latin typeface="Source Sans Pro" panose="020B0604020202020204" charset="0"/>
            </a:rPr>
            <a:t> </a:t>
          </a:r>
          <a:r>
            <a:rPr lang="en-US" sz="1600" dirty="0" err="1">
              <a:latin typeface="Source Sans Pro" panose="020B0604020202020204" charset="0"/>
            </a:rPr>
            <a:t>cầu</a:t>
          </a:r>
          <a:r>
            <a:rPr lang="en-US" sz="1600" dirty="0">
              <a:latin typeface="Source Sans Pro" panose="020B0604020202020204" charset="0"/>
            </a:rPr>
            <a:t> </a:t>
          </a:r>
          <a:r>
            <a:rPr lang="en-US" sz="1600" dirty="0" err="1">
              <a:latin typeface="Source Sans Pro" panose="020B0604020202020204" charset="0"/>
            </a:rPr>
            <a:t>cùng</a:t>
          </a:r>
          <a:r>
            <a:rPr lang="en-US" sz="1600" dirty="0">
              <a:latin typeface="Source Sans Pro" panose="020B0604020202020204" charset="0"/>
            </a:rPr>
            <a:t> </a:t>
          </a:r>
          <a:r>
            <a:rPr lang="en-US" sz="1600" dirty="0" err="1">
              <a:latin typeface="Source Sans Pro" panose="020B0604020202020204" charset="0"/>
            </a:rPr>
            <a:t>và</a:t>
          </a:r>
          <a:r>
            <a:rPr lang="en-US" sz="1600" dirty="0">
              <a:latin typeface="Source Sans Pro" panose="020B0604020202020204" charset="0"/>
            </a:rPr>
            <a:t> </a:t>
          </a:r>
          <a:r>
            <a:rPr lang="en-US" sz="1600" dirty="0" err="1">
              <a:latin typeface="Source Sans Pro" panose="020B0604020202020204" charset="0"/>
            </a:rPr>
            <a:t>đặt</a:t>
          </a:r>
          <a:r>
            <a:rPr lang="en-US" sz="1600" dirty="0">
              <a:latin typeface="Source Sans Pro" panose="020B0604020202020204" charset="0"/>
            </a:rPr>
            <a:t> </a:t>
          </a:r>
          <a:r>
            <a:rPr lang="en-US" sz="1600" dirty="0" err="1">
              <a:latin typeface="Source Sans Pro" panose="020B0604020202020204" charset="0"/>
            </a:rPr>
            <a:t>mua</a:t>
          </a:r>
          <a:r>
            <a:rPr lang="en-US" sz="1600" dirty="0">
              <a:latin typeface="Source Sans Pro" panose="020B0604020202020204" charset="0"/>
            </a:rPr>
            <a:t> </a:t>
          </a:r>
          <a:r>
            <a:rPr lang="en-US" sz="1600" dirty="0" err="1">
              <a:latin typeface="Source Sans Pro" panose="020B0604020202020204" charset="0"/>
            </a:rPr>
            <a:t>trên</a:t>
          </a:r>
          <a:r>
            <a:rPr lang="en-US" sz="1600" dirty="0">
              <a:latin typeface="Source Sans Pro" panose="020B0604020202020204" charset="0"/>
            </a:rPr>
            <a:t> </a:t>
          </a:r>
          <a:r>
            <a:rPr lang="en-US" sz="1600" dirty="0" err="1">
              <a:latin typeface="Source Sans Pro" panose="020B0604020202020204" charset="0"/>
            </a:rPr>
            <a:t>hệ</a:t>
          </a:r>
          <a:r>
            <a:rPr lang="en-US" sz="1600" dirty="0">
              <a:latin typeface="Source Sans Pro" panose="020B0604020202020204" charset="0"/>
            </a:rPr>
            <a:t> </a:t>
          </a:r>
          <a:r>
            <a:rPr lang="en-US" sz="1600" dirty="0" err="1">
              <a:latin typeface="Source Sans Pro" panose="020B0604020202020204" charset="0"/>
            </a:rPr>
            <a:t>thống</a:t>
          </a:r>
          <a:endParaRPr lang="en-US" sz="1600" dirty="0">
            <a:latin typeface="Source Sans Pro" panose="020B0604020202020204" charset="0"/>
          </a:endParaRPr>
        </a:p>
      </dgm:t>
    </dgm:pt>
    <dgm:pt modelId="{445392ED-ED87-4E59-84D5-82BB1552AD24}" type="parTrans" cxnId="{2887DC70-5EB3-4ABC-8D15-5C70439088FE}">
      <dgm:prSet/>
      <dgm:spPr/>
      <dgm:t>
        <a:bodyPr/>
        <a:lstStyle/>
        <a:p>
          <a:endParaRPr lang="en-US"/>
        </a:p>
      </dgm:t>
    </dgm:pt>
    <dgm:pt modelId="{B45B46D6-A1FF-4E41-92BB-CF664E4685A7}" type="sibTrans" cxnId="{2887DC70-5EB3-4ABC-8D15-5C70439088FE}">
      <dgm:prSet/>
      <dgm:spPr/>
      <dgm:t>
        <a:bodyPr/>
        <a:lstStyle/>
        <a:p>
          <a:endParaRPr lang="en-US"/>
        </a:p>
      </dgm:t>
    </dgm:pt>
    <dgm:pt modelId="{D24E31CD-514E-4EB9-A86B-7917B41337C3}">
      <dgm:prSet custT="1"/>
      <dgm:spPr/>
      <dgm:t>
        <a:bodyPr/>
        <a:lstStyle/>
        <a:p>
          <a:r>
            <a:rPr lang="en-US" sz="1600" dirty="0" err="1">
              <a:latin typeface="Source Sans Pro" panose="020B0604020202020204" charset="0"/>
            </a:rPr>
            <a:t>Thực</a:t>
          </a:r>
          <a:r>
            <a:rPr lang="en-US" sz="1600" dirty="0">
              <a:latin typeface="Source Sans Pro" panose="020B0604020202020204" charset="0"/>
            </a:rPr>
            <a:t> </a:t>
          </a:r>
          <a:r>
            <a:rPr lang="en-US" sz="1600" dirty="0" err="1">
              <a:latin typeface="Source Sans Pro" panose="020B0604020202020204" charset="0"/>
            </a:rPr>
            <a:t>hiện</a:t>
          </a:r>
          <a:r>
            <a:rPr lang="en-US" sz="1600" dirty="0">
              <a:latin typeface="Source Sans Pro" panose="020B0604020202020204" charset="0"/>
            </a:rPr>
            <a:t> </a:t>
          </a:r>
          <a:r>
            <a:rPr lang="en-US" sz="1600" dirty="0" err="1">
              <a:latin typeface="Source Sans Pro" panose="020B0604020202020204" charset="0"/>
            </a:rPr>
            <a:t>các</a:t>
          </a:r>
          <a:r>
            <a:rPr lang="en-US" sz="1600" dirty="0">
              <a:latin typeface="Source Sans Pro" panose="020B0604020202020204" charset="0"/>
            </a:rPr>
            <a:t> </a:t>
          </a:r>
          <a:r>
            <a:rPr lang="en-US" sz="1600" dirty="0" err="1">
              <a:latin typeface="Source Sans Pro" panose="020B0604020202020204" charset="0"/>
            </a:rPr>
            <a:t>chức</a:t>
          </a:r>
          <a:r>
            <a:rPr lang="en-US" sz="1600" dirty="0">
              <a:latin typeface="Source Sans Pro" panose="020B0604020202020204" charset="0"/>
            </a:rPr>
            <a:t> </a:t>
          </a:r>
          <a:r>
            <a:rPr lang="en-US" sz="1600" dirty="0" err="1">
              <a:latin typeface="Source Sans Pro" panose="020B0604020202020204" charset="0"/>
            </a:rPr>
            <a:t>năng</a:t>
          </a:r>
          <a:r>
            <a:rPr lang="en-US" sz="1600" dirty="0">
              <a:latin typeface="Source Sans Pro" panose="020B0604020202020204" charset="0"/>
            </a:rPr>
            <a:t> </a:t>
          </a:r>
          <a:r>
            <a:rPr lang="en-US" sz="1600" dirty="0" err="1">
              <a:latin typeface="Source Sans Pro" panose="020B0604020202020204" charset="0"/>
            </a:rPr>
            <a:t>tìm</a:t>
          </a:r>
          <a:r>
            <a:rPr lang="en-US" sz="1600" dirty="0">
              <a:latin typeface="Source Sans Pro" panose="020B0604020202020204" charset="0"/>
            </a:rPr>
            <a:t> </a:t>
          </a:r>
          <a:r>
            <a:rPr lang="en-US" sz="1600" dirty="0" err="1">
              <a:latin typeface="Source Sans Pro" panose="020B0604020202020204" charset="0"/>
            </a:rPr>
            <a:t>kiếm</a:t>
          </a:r>
          <a:r>
            <a:rPr lang="en-US" sz="1600" dirty="0">
              <a:latin typeface="Source Sans Pro" panose="020B0604020202020204" charset="0"/>
            </a:rPr>
            <a:t> </a:t>
          </a:r>
          <a:r>
            <a:rPr lang="en-US" sz="1600" dirty="0" err="1">
              <a:latin typeface="Source Sans Pro" panose="020B0604020202020204" charset="0"/>
            </a:rPr>
            <a:t>và</a:t>
          </a:r>
          <a:r>
            <a:rPr lang="en-US" sz="1600" dirty="0">
              <a:latin typeface="Source Sans Pro" panose="020B0604020202020204" charset="0"/>
            </a:rPr>
            <a:t> </a:t>
          </a:r>
          <a:r>
            <a:rPr lang="en-US" sz="1600" dirty="0" err="1">
              <a:latin typeface="Source Sans Pro" panose="020B0604020202020204" charset="0"/>
            </a:rPr>
            <a:t>mua</a:t>
          </a:r>
          <a:r>
            <a:rPr lang="en-US" sz="1600" dirty="0">
              <a:latin typeface="Source Sans Pro" panose="020B0604020202020204" charset="0"/>
            </a:rPr>
            <a:t> </a:t>
          </a:r>
          <a:r>
            <a:rPr lang="en-US" sz="1600" dirty="0" err="1">
              <a:latin typeface="Source Sans Pro" panose="020B0604020202020204" charset="0"/>
            </a:rPr>
            <a:t>hàng</a:t>
          </a:r>
          <a:r>
            <a:rPr lang="en-US" sz="1600" dirty="0">
              <a:latin typeface="Source Sans Pro" panose="020B0604020202020204" charset="0"/>
            </a:rPr>
            <a:t> </a:t>
          </a:r>
          <a:r>
            <a:rPr lang="en-US" sz="1600" dirty="0" err="1">
              <a:latin typeface="Source Sans Pro" panose="020B0604020202020204" charset="0"/>
            </a:rPr>
            <a:t>tương</a:t>
          </a:r>
          <a:r>
            <a:rPr lang="en-US" sz="1600" dirty="0">
              <a:latin typeface="Source Sans Pro" panose="020B0604020202020204" charset="0"/>
            </a:rPr>
            <a:t> </a:t>
          </a:r>
          <a:r>
            <a:rPr lang="en-US" sz="1600" dirty="0" err="1">
              <a:latin typeface="Source Sans Pro" panose="020B0604020202020204" charset="0"/>
            </a:rPr>
            <a:t>tự</a:t>
          </a:r>
          <a:r>
            <a:rPr lang="en-US" sz="1600" dirty="0">
              <a:latin typeface="Source Sans Pro" panose="020B0604020202020204" charset="0"/>
            </a:rPr>
            <a:t> </a:t>
          </a:r>
          <a:r>
            <a:rPr lang="en-US" sz="1600" dirty="0" err="1">
              <a:latin typeface="Source Sans Pro" panose="020B0604020202020204" charset="0"/>
            </a:rPr>
            <a:t>khách</a:t>
          </a:r>
          <a:r>
            <a:rPr lang="en-US" sz="1600" dirty="0">
              <a:latin typeface="Source Sans Pro" panose="020B0604020202020204" charset="0"/>
            </a:rPr>
            <a:t> </a:t>
          </a:r>
          <a:r>
            <a:rPr lang="en-US" sz="1600" dirty="0" err="1">
              <a:latin typeface="Source Sans Pro" panose="020B0604020202020204" charset="0"/>
            </a:rPr>
            <a:t>và</a:t>
          </a:r>
          <a:r>
            <a:rPr lang="en-US" sz="1600" dirty="0">
              <a:latin typeface="Source Sans Pro" panose="020B0604020202020204" charset="0"/>
            </a:rPr>
            <a:t> </a:t>
          </a:r>
          <a:r>
            <a:rPr lang="en-US" sz="1600" dirty="0" err="1">
              <a:latin typeface="Source Sans Pro" panose="020B0604020202020204" charset="0"/>
            </a:rPr>
            <a:t>có</a:t>
          </a:r>
          <a:r>
            <a:rPr lang="en-US" sz="1600" dirty="0">
              <a:latin typeface="Source Sans Pro" panose="020B0604020202020204" charset="0"/>
            </a:rPr>
            <a:t> </a:t>
          </a:r>
          <a:r>
            <a:rPr lang="en-US" sz="1600" dirty="0" err="1">
              <a:latin typeface="Source Sans Pro" panose="020B0604020202020204" charset="0"/>
            </a:rPr>
            <a:t>thể</a:t>
          </a:r>
          <a:r>
            <a:rPr lang="en-US" sz="1600" dirty="0">
              <a:latin typeface="Source Sans Pro" panose="020B0604020202020204" charset="0"/>
            </a:rPr>
            <a:t> </a:t>
          </a:r>
          <a:r>
            <a:rPr lang="en-US" sz="1600" dirty="0" err="1">
              <a:latin typeface="Source Sans Pro" panose="020B0604020202020204" charset="0"/>
            </a:rPr>
            <a:t>chỉnh</a:t>
          </a:r>
          <a:r>
            <a:rPr lang="en-US" sz="1600" dirty="0">
              <a:latin typeface="Source Sans Pro" panose="020B0604020202020204" charset="0"/>
            </a:rPr>
            <a:t> </a:t>
          </a:r>
          <a:r>
            <a:rPr lang="en-US" sz="1600" dirty="0" err="1">
              <a:latin typeface="Source Sans Pro" panose="020B0604020202020204" charset="0"/>
            </a:rPr>
            <a:t>sửa</a:t>
          </a:r>
          <a:r>
            <a:rPr lang="en-US" sz="1600" dirty="0">
              <a:latin typeface="Source Sans Pro" panose="020B0604020202020204" charset="0"/>
            </a:rPr>
            <a:t> </a:t>
          </a:r>
          <a:r>
            <a:rPr lang="en-US" sz="1600" dirty="0" err="1">
              <a:latin typeface="Source Sans Pro" panose="020B0604020202020204" charset="0"/>
            </a:rPr>
            <a:t>thông</a:t>
          </a:r>
          <a:r>
            <a:rPr lang="en-US" sz="1600" dirty="0">
              <a:latin typeface="Source Sans Pro" panose="020B0604020202020204" charset="0"/>
            </a:rPr>
            <a:t> tin </a:t>
          </a:r>
          <a:r>
            <a:rPr lang="en-US" sz="1600" dirty="0" err="1">
              <a:latin typeface="Source Sans Pro" panose="020B0604020202020204" charset="0"/>
            </a:rPr>
            <a:t>tài</a:t>
          </a:r>
          <a:r>
            <a:rPr lang="en-US" sz="1600" dirty="0">
              <a:latin typeface="Source Sans Pro" panose="020B0604020202020204" charset="0"/>
            </a:rPr>
            <a:t> </a:t>
          </a:r>
          <a:r>
            <a:rPr lang="en-US" sz="1600" dirty="0" err="1">
              <a:latin typeface="Source Sans Pro" panose="020B0604020202020204" charset="0"/>
            </a:rPr>
            <a:t>khoản</a:t>
          </a:r>
          <a:r>
            <a:rPr lang="en-US" sz="1600" dirty="0">
              <a:latin typeface="Source Sans Pro" panose="020B0604020202020204" charset="0"/>
            </a:rPr>
            <a:t> </a:t>
          </a:r>
          <a:r>
            <a:rPr lang="en-US" sz="1600" dirty="0" err="1">
              <a:latin typeface="Source Sans Pro" panose="020B0604020202020204" charset="0"/>
            </a:rPr>
            <a:t>trong</a:t>
          </a:r>
          <a:r>
            <a:rPr lang="en-US" sz="1600" dirty="0">
              <a:latin typeface="Source Sans Pro" panose="020B0604020202020204" charset="0"/>
            </a:rPr>
            <a:t> </a:t>
          </a:r>
          <a:r>
            <a:rPr lang="en-US" sz="1600" dirty="0" err="1">
              <a:latin typeface="Source Sans Pro" panose="020B0604020202020204" charset="0"/>
            </a:rPr>
            <a:t>hệ</a:t>
          </a:r>
          <a:r>
            <a:rPr lang="en-US" sz="1600" dirty="0">
              <a:latin typeface="Source Sans Pro" panose="020B0604020202020204" charset="0"/>
            </a:rPr>
            <a:t> </a:t>
          </a:r>
          <a:r>
            <a:rPr lang="en-US" sz="1600" dirty="0" err="1">
              <a:latin typeface="Source Sans Pro" panose="020B0604020202020204" charset="0"/>
            </a:rPr>
            <a:t>thống</a:t>
          </a:r>
          <a:endParaRPr lang="en-US" sz="1600" dirty="0">
            <a:latin typeface="Source Sans Pro" panose="020B0604020202020204" charset="0"/>
          </a:endParaRPr>
        </a:p>
      </dgm:t>
    </dgm:pt>
    <dgm:pt modelId="{FB94AF66-2E8B-4CF3-BC84-BBF42FCA9712}" type="parTrans" cxnId="{2EAFD855-BDE5-4033-9BEF-32D2D176132B}">
      <dgm:prSet/>
      <dgm:spPr/>
      <dgm:t>
        <a:bodyPr/>
        <a:lstStyle/>
        <a:p>
          <a:endParaRPr lang="en-US"/>
        </a:p>
      </dgm:t>
    </dgm:pt>
    <dgm:pt modelId="{6C62AFE2-9F99-4E68-A2E5-9301BD3AEBBF}" type="sibTrans" cxnId="{2EAFD855-BDE5-4033-9BEF-32D2D176132B}">
      <dgm:prSet/>
      <dgm:spPr/>
      <dgm:t>
        <a:bodyPr/>
        <a:lstStyle/>
        <a:p>
          <a:endParaRPr lang="en-US"/>
        </a:p>
      </dgm:t>
    </dgm:pt>
    <dgm:pt modelId="{1D2071E4-72BC-4C58-B39B-547CAA966414}" type="pres">
      <dgm:prSet presAssocID="{ED04F230-CBB8-4C50-9E77-AE39382616C4}" presName="linearFlow" presStyleCnt="0">
        <dgm:presLayoutVars>
          <dgm:dir/>
          <dgm:animLvl val="lvl"/>
          <dgm:resizeHandles val="exact"/>
        </dgm:presLayoutVars>
      </dgm:prSet>
      <dgm:spPr/>
    </dgm:pt>
    <dgm:pt modelId="{CAC3B709-7DC1-4861-9ACC-E9C5B23F748D}" type="pres">
      <dgm:prSet presAssocID="{5BC30412-BA67-4742-8CBE-D92B99C832C1}" presName="composite" presStyleCnt="0"/>
      <dgm:spPr/>
    </dgm:pt>
    <dgm:pt modelId="{B20420D1-52D8-49B5-98C4-65047E259B40}" type="pres">
      <dgm:prSet presAssocID="{5BC30412-BA67-4742-8CBE-D92B99C832C1}" presName="parentText" presStyleLbl="alignNode1" presStyleIdx="0" presStyleCnt="3" custLinFactNeighborX="-9362" custLinFactNeighborY="0">
        <dgm:presLayoutVars>
          <dgm:chMax val="1"/>
          <dgm:bulletEnabled val="1"/>
        </dgm:presLayoutVars>
      </dgm:prSet>
      <dgm:spPr/>
      <dgm:t>
        <a:bodyPr/>
        <a:lstStyle/>
        <a:p>
          <a:endParaRPr lang="en-US"/>
        </a:p>
      </dgm:t>
    </dgm:pt>
    <dgm:pt modelId="{72FB9B3D-BCE6-4478-A392-599247A1FFB5}" type="pres">
      <dgm:prSet presAssocID="{5BC30412-BA67-4742-8CBE-D92B99C832C1}" presName="descendantText" presStyleLbl="alignAcc1" presStyleIdx="0" presStyleCnt="3">
        <dgm:presLayoutVars>
          <dgm:bulletEnabled val="1"/>
        </dgm:presLayoutVars>
      </dgm:prSet>
      <dgm:spPr/>
      <dgm:t>
        <a:bodyPr/>
        <a:lstStyle/>
        <a:p>
          <a:endParaRPr lang="en-US"/>
        </a:p>
      </dgm:t>
    </dgm:pt>
    <dgm:pt modelId="{B1DD0D16-0019-4E01-A621-BF0F307714CE}" type="pres">
      <dgm:prSet presAssocID="{C21CDBB5-9559-4474-B04A-2666C4FC796A}" presName="sp" presStyleCnt="0"/>
      <dgm:spPr/>
    </dgm:pt>
    <dgm:pt modelId="{D49279AE-C686-42D1-B04E-1FA81C9FC00D}" type="pres">
      <dgm:prSet presAssocID="{9FB6A809-A3ED-45EA-BC94-15625C063FA5}" presName="composite" presStyleCnt="0"/>
      <dgm:spPr/>
    </dgm:pt>
    <dgm:pt modelId="{A1554C4B-3BA3-4AF0-8190-9F0223504FB6}" type="pres">
      <dgm:prSet presAssocID="{9FB6A809-A3ED-45EA-BC94-15625C063FA5}" presName="parentText" presStyleLbl="alignNode1" presStyleIdx="1" presStyleCnt="3">
        <dgm:presLayoutVars>
          <dgm:chMax val="1"/>
          <dgm:bulletEnabled val="1"/>
        </dgm:presLayoutVars>
      </dgm:prSet>
      <dgm:spPr/>
      <dgm:t>
        <a:bodyPr/>
        <a:lstStyle/>
        <a:p>
          <a:endParaRPr lang="en-US"/>
        </a:p>
      </dgm:t>
    </dgm:pt>
    <dgm:pt modelId="{315DFA83-DC6B-48F5-B0F9-3895E745DBF2}" type="pres">
      <dgm:prSet presAssocID="{9FB6A809-A3ED-45EA-BC94-15625C063FA5}" presName="descendantText" presStyleLbl="alignAcc1" presStyleIdx="1" presStyleCnt="3">
        <dgm:presLayoutVars>
          <dgm:bulletEnabled val="1"/>
        </dgm:presLayoutVars>
      </dgm:prSet>
      <dgm:spPr/>
      <dgm:t>
        <a:bodyPr/>
        <a:lstStyle/>
        <a:p>
          <a:endParaRPr lang="en-US"/>
        </a:p>
      </dgm:t>
    </dgm:pt>
    <dgm:pt modelId="{E2215915-5B56-475A-B27B-38C1D79AA67E}" type="pres">
      <dgm:prSet presAssocID="{ED0BE7EE-3EEC-4484-8F8A-0727D77651AA}" presName="sp" presStyleCnt="0"/>
      <dgm:spPr/>
    </dgm:pt>
    <dgm:pt modelId="{632DCBC1-816A-4F88-A21F-4B3A4C0C41D6}" type="pres">
      <dgm:prSet presAssocID="{41684236-666E-4BA2-968E-57DBAE3260E3}" presName="composite" presStyleCnt="0"/>
      <dgm:spPr/>
    </dgm:pt>
    <dgm:pt modelId="{B1DD703B-D2C6-4746-AB58-5DA7D5611E75}" type="pres">
      <dgm:prSet presAssocID="{41684236-666E-4BA2-968E-57DBAE3260E3}" presName="parentText" presStyleLbl="alignNode1" presStyleIdx="2" presStyleCnt="3">
        <dgm:presLayoutVars>
          <dgm:chMax val="1"/>
          <dgm:bulletEnabled val="1"/>
        </dgm:presLayoutVars>
      </dgm:prSet>
      <dgm:spPr/>
      <dgm:t>
        <a:bodyPr/>
        <a:lstStyle/>
        <a:p>
          <a:endParaRPr lang="en-US"/>
        </a:p>
      </dgm:t>
    </dgm:pt>
    <dgm:pt modelId="{FD7F13F6-E039-4561-AB13-76630BC6F5A0}" type="pres">
      <dgm:prSet presAssocID="{41684236-666E-4BA2-968E-57DBAE3260E3}" presName="descendantText" presStyleLbl="alignAcc1" presStyleIdx="2" presStyleCnt="3">
        <dgm:presLayoutVars>
          <dgm:bulletEnabled val="1"/>
        </dgm:presLayoutVars>
      </dgm:prSet>
      <dgm:spPr/>
      <dgm:t>
        <a:bodyPr/>
        <a:lstStyle/>
        <a:p>
          <a:endParaRPr lang="en-US"/>
        </a:p>
      </dgm:t>
    </dgm:pt>
  </dgm:ptLst>
  <dgm:cxnLst>
    <dgm:cxn modelId="{DA532EB2-EF98-4AD6-AA36-BF18062188D5}" type="presOf" srcId="{D24E31CD-514E-4EB9-A86B-7917B41337C3}" destId="{315DFA83-DC6B-48F5-B0F9-3895E745DBF2}" srcOrd="0" destOrd="0" presId="urn:microsoft.com/office/officeart/2005/8/layout/chevron2"/>
    <dgm:cxn modelId="{D345A6A3-92C4-4A69-8FA7-C6DD1EB17290}" type="presOf" srcId="{B1144DDE-2BC4-46C1-BD4E-9069D7D0EABE}" destId="{72FB9B3D-BCE6-4478-A392-599247A1FFB5}" srcOrd="0" destOrd="0" presId="urn:microsoft.com/office/officeart/2005/8/layout/chevron2"/>
    <dgm:cxn modelId="{3BFC6B76-DAD4-47C4-889F-2E5ED63C62AB}" type="presOf" srcId="{41684236-666E-4BA2-968E-57DBAE3260E3}" destId="{B1DD703B-D2C6-4746-AB58-5DA7D5611E75}" srcOrd="0" destOrd="0" presId="urn:microsoft.com/office/officeart/2005/8/layout/chevron2"/>
    <dgm:cxn modelId="{8D35F9B2-2EDC-4C83-B85A-CB7A05835B67}" srcId="{ED04F230-CBB8-4C50-9E77-AE39382616C4}" destId="{41684236-666E-4BA2-968E-57DBAE3260E3}" srcOrd="2" destOrd="0" parTransId="{84913FA5-EA79-4765-837D-42A7A5F7581E}" sibTransId="{950AA831-D0EB-4DE5-BB7E-8588AEF73FDD}"/>
    <dgm:cxn modelId="{32FC7C2A-4FBB-4F55-8EA8-67724639A3AE}" type="presOf" srcId="{5BC30412-BA67-4742-8CBE-D92B99C832C1}" destId="{B20420D1-52D8-49B5-98C4-65047E259B40}" srcOrd="0" destOrd="0" presId="urn:microsoft.com/office/officeart/2005/8/layout/chevron2"/>
    <dgm:cxn modelId="{650F6A49-0C99-46C0-8A37-5C897C8BFDC1}" type="presOf" srcId="{ED04F230-CBB8-4C50-9E77-AE39382616C4}" destId="{1D2071E4-72BC-4C58-B39B-547CAA966414}" srcOrd="0" destOrd="0" presId="urn:microsoft.com/office/officeart/2005/8/layout/chevron2"/>
    <dgm:cxn modelId="{93CA1176-779B-4386-ACCD-A1EDEB7F4EC4}" srcId="{ED04F230-CBB8-4C50-9E77-AE39382616C4}" destId="{5BC30412-BA67-4742-8CBE-D92B99C832C1}" srcOrd="0" destOrd="0" parTransId="{4334E50E-F923-4B83-868C-A22A2ED199AD}" sibTransId="{C21CDBB5-9559-4474-B04A-2666C4FC796A}"/>
    <dgm:cxn modelId="{5A3FC1B8-9AB8-4462-9BD5-695E72DA7464}" type="presOf" srcId="{9FB6A809-A3ED-45EA-BC94-15625C063FA5}" destId="{A1554C4B-3BA3-4AF0-8190-9F0223504FB6}" srcOrd="0" destOrd="0" presId="urn:microsoft.com/office/officeart/2005/8/layout/chevron2"/>
    <dgm:cxn modelId="{3D8442EF-2CCB-48CF-AE85-F66833D92442}" srcId="{41684236-666E-4BA2-968E-57DBAE3260E3}" destId="{3BF1423E-BCE0-49D6-ACCD-9D29AC0DAA36}" srcOrd="0" destOrd="0" parTransId="{0C2B6409-9234-4002-A2CD-CA8DDE9E9342}" sibTransId="{0B2DE56F-3B28-4D38-A11F-276B95751620}"/>
    <dgm:cxn modelId="{2887DC70-5EB3-4ABC-8D15-5C70439088FE}" srcId="{5BC30412-BA67-4742-8CBE-D92B99C832C1}" destId="{B1144DDE-2BC4-46C1-BD4E-9069D7D0EABE}" srcOrd="0" destOrd="0" parTransId="{445392ED-ED87-4E59-84D5-82BB1552AD24}" sibTransId="{B45B46D6-A1FF-4E41-92BB-CF664E4685A7}"/>
    <dgm:cxn modelId="{2EAFD855-BDE5-4033-9BEF-32D2D176132B}" srcId="{9FB6A809-A3ED-45EA-BC94-15625C063FA5}" destId="{D24E31CD-514E-4EB9-A86B-7917B41337C3}" srcOrd="0" destOrd="0" parTransId="{FB94AF66-2E8B-4CF3-BC84-BBF42FCA9712}" sibTransId="{6C62AFE2-9F99-4E68-A2E5-9301BD3AEBBF}"/>
    <dgm:cxn modelId="{6C68321E-77F5-45E7-945D-125EE6FDAD1A}" srcId="{ED04F230-CBB8-4C50-9E77-AE39382616C4}" destId="{9FB6A809-A3ED-45EA-BC94-15625C063FA5}" srcOrd="1" destOrd="0" parTransId="{39C68168-A275-46CF-A7AF-812CDABD6CA3}" sibTransId="{ED0BE7EE-3EEC-4484-8F8A-0727D77651AA}"/>
    <dgm:cxn modelId="{A81E31A0-9085-4A64-979E-BBF6A5620F07}" type="presOf" srcId="{3BF1423E-BCE0-49D6-ACCD-9D29AC0DAA36}" destId="{FD7F13F6-E039-4561-AB13-76630BC6F5A0}" srcOrd="0" destOrd="0" presId="urn:microsoft.com/office/officeart/2005/8/layout/chevron2"/>
    <dgm:cxn modelId="{12FE5C1C-03FA-48DB-904D-00E018614879}" type="presParOf" srcId="{1D2071E4-72BC-4C58-B39B-547CAA966414}" destId="{CAC3B709-7DC1-4861-9ACC-E9C5B23F748D}" srcOrd="0" destOrd="0" presId="urn:microsoft.com/office/officeart/2005/8/layout/chevron2"/>
    <dgm:cxn modelId="{33FF1712-0DFC-47DA-B082-50234C0762C5}" type="presParOf" srcId="{CAC3B709-7DC1-4861-9ACC-E9C5B23F748D}" destId="{B20420D1-52D8-49B5-98C4-65047E259B40}" srcOrd="0" destOrd="0" presId="urn:microsoft.com/office/officeart/2005/8/layout/chevron2"/>
    <dgm:cxn modelId="{55172199-3A28-4F4C-91B9-EFD593126004}" type="presParOf" srcId="{CAC3B709-7DC1-4861-9ACC-E9C5B23F748D}" destId="{72FB9B3D-BCE6-4478-A392-599247A1FFB5}" srcOrd="1" destOrd="0" presId="urn:microsoft.com/office/officeart/2005/8/layout/chevron2"/>
    <dgm:cxn modelId="{1F2E4BF9-AE79-43D4-A95A-8F82F514DD08}" type="presParOf" srcId="{1D2071E4-72BC-4C58-B39B-547CAA966414}" destId="{B1DD0D16-0019-4E01-A621-BF0F307714CE}" srcOrd="1" destOrd="0" presId="urn:microsoft.com/office/officeart/2005/8/layout/chevron2"/>
    <dgm:cxn modelId="{115559F4-E11B-4867-AA05-F107285DBAC5}" type="presParOf" srcId="{1D2071E4-72BC-4C58-B39B-547CAA966414}" destId="{D49279AE-C686-42D1-B04E-1FA81C9FC00D}" srcOrd="2" destOrd="0" presId="urn:microsoft.com/office/officeart/2005/8/layout/chevron2"/>
    <dgm:cxn modelId="{2A14DC2C-1CEF-4335-97DC-267667EFC772}" type="presParOf" srcId="{D49279AE-C686-42D1-B04E-1FA81C9FC00D}" destId="{A1554C4B-3BA3-4AF0-8190-9F0223504FB6}" srcOrd="0" destOrd="0" presId="urn:microsoft.com/office/officeart/2005/8/layout/chevron2"/>
    <dgm:cxn modelId="{4643D983-3F9F-4A55-98F4-0D0A5F537A50}" type="presParOf" srcId="{D49279AE-C686-42D1-B04E-1FA81C9FC00D}" destId="{315DFA83-DC6B-48F5-B0F9-3895E745DBF2}" srcOrd="1" destOrd="0" presId="urn:microsoft.com/office/officeart/2005/8/layout/chevron2"/>
    <dgm:cxn modelId="{D80F2D37-F3E0-4BDB-A3CB-F7405C820372}" type="presParOf" srcId="{1D2071E4-72BC-4C58-B39B-547CAA966414}" destId="{E2215915-5B56-475A-B27B-38C1D79AA67E}" srcOrd="3" destOrd="0" presId="urn:microsoft.com/office/officeart/2005/8/layout/chevron2"/>
    <dgm:cxn modelId="{4F0828AE-A808-4CF9-A56A-65D72C82F0D1}" type="presParOf" srcId="{1D2071E4-72BC-4C58-B39B-547CAA966414}" destId="{632DCBC1-816A-4F88-A21F-4B3A4C0C41D6}" srcOrd="4" destOrd="0" presId="urn:microsoft.com/office/officeart/2005/8/layout/chevron2"/>
    <dgm:cxn modelId="{16CB1756-BC7E-4AEE-AA9F-E54D149FD1B1}" type="presParOf" srcId="{632DCBC1-816A-4F88-A21F-4B3A4C0C41D6}" destId="{B1DD703B-D2C6-4746-AB58-5DA7D5611E75}" srcOrd="0" destOrd="0" presId="urn:microsoft.com/office/officeart/2005/8/layout/chevron2"/>
    <dgm:cxn modelId="{3CCF638F-C9CF-45F9-A31D-EDF3BA2530EA}" type="presParOf" srcId="{632DCBC1-816A-4F88-A21F-4B3A4C0C41D6}" destId="{FD7F13F6-E039-4561-AB13-76630BC6F5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24330-6F1D-4D2B-A0DB-2EA77D16E7D6}" type="doc">
      <dgm:prSet loTypeId="urn:microsoft.com/office/officeart/2005/8/layout/process1" loCatId="process" qsTypeId="urn:microsoft.com/office/officeart/2005/8/quickstyle/simple1" qsCatId="simple" csTypeId="urn:microsoft.com/office/officeart/2005/8/colors/accent1_2" csCatId="accent1" phldr="1"/>
      <dgm:spPr/>
    </dgm:pt>
    <dgm:pt modelId="{5F303243-913B-469E-8C67-A8FCC073D83D}">
      <dgm:prSet phldrT="[Text]"/>
      <dgm:spPr/>
      <dgm:t>
        <a:bodyPr/>
        <a:lstStyle/>
        <a:p>
          <a:r>
            <a:rPr lang="en-US" dirty="0" err="1"/>
            <a:t>Phân</a:t>
          </a:r>
          <a:r>
            <a:rPr lang="en-US" dirty="0"/>
            <a:t> </a:t>
          </a:r>
          <a:r>
            <a:rPr lang="en-US" dirty="0" err="1"/>
            <a:t>tích</a:t>
          </a:r>
          <a:r>
            <a:rPr lang="en-US" dirty="0"/>
            <a:t> </a:t>
          </a:r>
          <a:r>
            <a:rPr lang="en-US" dirty="0" err="1"/>
            <a:t>yêu</a:t>
          </a:r>
          <a:r>
            <a:rPr lang="en-US" dirty="0"/>
            <a:t> </a:t>
          </a:r>
          <a:r>
            <a:rPr lang="en-US" dirty="0" err="1"/>
            <a:t>cầu</a:t>
          </a:r>
          <a:endParaRPr lang="en-US" dirty="0"/>
        </a:p>
      </dgm:t>
    </dgm:pt>
    <dgm:pt modelId="{60D95ED5-D625-44AA-A0CA-209E24D25D62}" type="parTrans" cxnId="{08CBC89C-8390-4740-B206-59D1EB53F32D}">
      <dgm:prSet/>
      <dgm:spPr/>
      <dgm:t>
        <a:bodyPr/>
        <a:lstStyle/>
        <a:p>
          <a:endParaRPr lang="en-US"/>
        </a:p>
      </dgm:t>
    </dgm:pt>
    <dgm:pt modelId="{D88DC854-0125-4F42-AC5F-7A11CBDEAFA1}" type="sibTrans" cxnId="{08CBC89C-8390-4740-B206-59D1EB53F32D}">
      <dgm:prSet/>
      <dgm:spPr/>
      <dgm:t>
        <a:bodyPr/>
        <a:lstStyle/>
        <a:p>
          <a:endParaRPr lang="en-US"/>
        </a:p>
      </dgm:t>
    </dgm:pt>
    <dgm:pt modelId="{81829C8D-2CEA-4E46-ADF4-31B61F9A45E2}">
      <dgm:prSet phldrT="[Text]"/>
      <dgm:spPr/>
      <dgm:t>
        <a:bodyPr/>
        <a:lstStyle/>
        <a:p>
          <a:r>
            <a:rPr lang="en-US" dirty="0" err="1"/>
            <a:t>Thiết</a:t>
          </a:r>
          <a:r>
            <a:rPr lang="en-US" dirty="0"/>
            <a:t> </a:t>
          </a:r>
          <a:r>
            <a:rPr lang="en-US" dirty="0" err="1"/>
            <a:t>kế</a:t>
          </a:r>
          <a:r>
            <a:rPr lang="en-US" dirty="0"/>
            <a:t> chi </a:t>
          </a:r>
          <a:r>
            <a:rPr lang="en-US" dirty="0" err="1"/>
            <a:t>tiết</a:t>
          </a:r>
          <a:r>
            <a:rPr lang="en-US" dirty="0"/>
            <a:t> </a:t>
          </a:r>
          <a:r>
            <a:rPr lang="en-US" dirty="0" err="1"/>
            <a:t>hệ</a:t>
          </a:r>
          <a:r>
            <a:rPr lang="en-US" dirty="0"/>
            <a:t> </a:t>
          </a:r>
          <a:r>
            <a:rPr lang="en-US" dirty="0" err="1"/>
            <a:t>thống</a:t>
          </a:r>
          <a:endParaRPr lang="en-US" dirty="0"/>
        </a:p>
      </dgm:t>
    </dgm:pt>
    <dgm:pt modelId="{1F66E09C-1121-4880-B1B9-7A1922E3B62B}" type="parTrans" cxnId="{BE0C7C01-0A58-46DB-A6A9-ADA58B37FCED}">
      <dgm:prSet/>
      <dgm:spPr/>
      <dgm:t>
        <a:bodyPr/>
        <a:lstStyle/>
        <a:p>
          <a:endParaRPr lang="en-US"/>
        </a:p>
      </dgm:t>
    </dgm:pt>
    <dgm:pt modelId="{E4D62A98-49C9-4D73-8382-D4DA8BDA151E}" type="sibTrans" cxnId="{BE0C7C01-0A58-46DB-A6A9-ADA58B37FCED}">
      <dgm:prSet/>
      <dgm:spPr/>
      <dgm:t>
        <a:bodyPr/>
        <a:lstStyle/>
        <a:p>
          <a:endParaRPr lang="en-US"/>
        </a:p>
      </dgm:t>
    </dgm:pt>
    <dgm:pt modelId="{D36331D9-DD6D-4BD1-A978-62C5BDCCDDB7}">
      <dgm:prSet phldrT="[Text]"/>
      <dgm:spPr/>
      <dgm:t>
        <a:bodyPr/>
        <a:lstStyle/>
        <a:p>
          <a:r>
            <a:rPr lang="en-US" dirty="0" err="1"/>
            <a:t>Cài</a:t>
          </a:r>
          <a:r>
            <a:rPr lang="en-US" dirty="0"/>
            <a:t> </a:t>
          </a:r>
          <a:r>
            <a:rPr lang="en-US" dirty="0" err="1"/>
            <a:t>đặt</a:t>
          </a:r>
          <a:r>
            <a:rPr lang="en-US" dirty="0"/>
            <a:t>, </a:t>
          </a:r>
          <a:r>
            <a:rPr lang="en-US" dirty="0" err="1"/>
            <a:t>kiểm</a:t>
          </a:r>
          <a:r>
            <a:rPr lang="en-US" dirty="0"/>
            <a:t> </a:t>
          </a:r>
          <a:r>
            <a:rPr lang="en-US" dirty="0" err="1"/>
            <a:t>thử</a:t>
          </a:r>
          <a:endParaRPr lang="en-US" dirty="0"/>
        </a:p>
      </dgm:t>
    </dgm:pt>
    <dgm:pt modelId="{422DDE16-36B5-4DA1-ACAF-31539077F8B3}" type="parTrans" cxnId="{273D3E9A-FA67-4097-897D-C6228451D4A0}">
      <dgm:prSet/>
      <dgm:spPr/>
      <dgm:t>
        <a:bodyPr/>
        <a:lstStyle/>
        <a:p>
          <a:endParaRPr lang="en-US"/>
        </a:p>
      </dgm:t>
    </dgm:pt>
    <dgm:pt modelId="{9C497984-EDE7-40D6-AFB1-A781398E7E5A}" type="sibTrans" cxnId="{273D3E9A-FA67-4097-897D-C6228451D4A0}">
      <dgm:prSet/>
      <dgm:spPr/>
      <dgm:t>
        <a:bodyPr/>
        <a:lstStyle/>
        <a:p>
          <a:endParaRPr lang="en-US"/>
        </a:p>
      </dgm:t>
    </dgm:pt>
    <dgm:pt modelId="{339C08A3-E69E-4579-85A5-5FFCBB356024}" type="pres">
      <dgm:prSet presAssocID="{1BF24330-6F1D-4D2B-A0DB-2EA77D16E7D6}" presName="Name0" presStyleCnt="0">
        <dgm:presLayoutVars>
          <dgm:dir/>
          <dgm:resizeHandles val="exact"/>
        </dgm:presLayoutVars>
      </dgm:prSet>
      <dgm:spPr/>
    </dgm:pt>
    <dgm:pt modelId="{54EB0A27-9911-4379-B97C-91EE490FC431}" type="pres">
      <dgm:prSet presAssocID="{5F303243-913B-469E-8C67-A8FCC073D83D}" presName="node" presStyleLbl="node1" presStyleIdx="0" presStyleCnt="3">
        <dgm:presLayoutVars>
          <dgm:bulletEnabled val="1"/>
        </dgm:presLayoutVars>
      </dgm:prSet>
      <dgm:spPr/>
      <dgm:t>
        <a:bodyPr/>
        <a:lstStyle/>
        <a:p>
          <a:endParaRPr lang="en-US"/>
        </a:p>
      </dgm:t>
    </dgm:pt>
    <dgm:pt modelId="{B0199803-950F-497C-8CBA-14ED93F294E6}" type="pres">
      <dgm:prSet presAssocID="{D88DC854-0125-4F42-AC5F-7A11CBDEAFA1}" presName="sibTrans" presStyleLbl="sibTrans2D1" presStyleIdx="0" presStyleCnt="2"/>
      <dgm:spPr/>
      <dgm:t>
        <a:bodyPr/>
        <a:lstStyle/>
        <a:p>
          <a:endParaRPr lang="en-US"/>
        </a:p>
      </dgm:t>
    </dgm:pt>
    <dgm:pt modelId="{CBF03726-8970-4D1F-B422-5E0CF9DFA577}" type="pres">
      <dgm:prSet presAssocID="{D88DC854-0125-4F42-AC5F-7A11CBDEAFA1}" presName="connectorText" presStyleLbl="sibTrans2D1" presStyleIdx="0" presStyleCnt="2"/>
      <dgm:spPr/>
      <dgm:t>
        <a:bodyPr/>
        <a:lstStyle/>
        <a:p>
          <a:endParaRPr lang="en-US"/>
        </a:p>
      </dgm:t>
    </dgm:pt>
    <dgm:pt modelId="{C1FD7DFF-DA94-4CE7-91A3-F6B3D1A83334}" type="pres">
      <dgm:prSet presAssocID="{81829C8D-2CEA-4E46-ADF4-31B61F9A45E2}" presName="node" presStyleLbl="node1" presStyleIdx="1" presStyleCnt="3">
        <dgm:presLayoutVars>
          <dgm:bulletEnabled val="1"/>
        </dgm:presLayoutVars>
      </dgm:prSet>
      <dgm:spPr/>
      <dgm:t>
        <a:bodyPr/>
        <a:lstStyle/>
        <a:p>
          <a:endParaRPr lang="en-US"/>
        </a:p>
      </dgm:t>
    </dgm:pt>
    <dgm:pt modelId="{CA678470-A7E7-48D8-BA92-0A73209AB55A}" type="pres">
      <dgm:prSet presAssocID="{E4D62A98-49C9-4D73-8382-D4DA8BDA151E}" presName="sibTrans" presStyleLbl="sibTrans2D1" presStyleIdx="1" presStyleCnt="2"/>
      <dgm:spPr/>
      <dgm:t>
        <a:bodyPr/>
        <a:lstStyle/>
        <a:p>
          <a:endParaRPr lang="en-US"/>
        </a:p>
      </dgm:t>
    </dgm:pt>
    <dgm:pt modelId="{791249CB-16CA-479A-B5C6-940C7A197639}" type="pres">
      <dgm:prSet presAssocID="{E4D62A98-49C9-4D73-8382-D4DA8BDA151E}" presName="connectorText" presStyleLbl="sibTrans2D1" presStyleIdx="1" presStyleCnt="2"/>
      <dgm:spPr/>
      <dgm:t>
        <a:bodyPr/>
        <a:lstStyle/>
        <a:p>
          <a:endParaRPr lang="en-US"/>
        </a:p>
      </dgm:t>
    </dgm:pt>
    <dgm:pt modelId="{5C04D607-44C7-4E85-9490-D6EF9D0EB844}" type="pres">
      <dgm:prSet presAssocID="{D36331D9-DD6D-4BD1-A978-62C5BDCCDDB7}" presName="node" presStyleLbl="node1" presStyleIdx="2" presStyleCnt="3">
        <dgm:presLayoutVars>
          <dgm:bulletEnabled val="1"/>
        </dgm:presLayoutVars>
      </dgm:prSet>
      <dgm:spPr/>
      <dgm:t>
        <a:bodyPr/>
        <a:lstStyle/>
        <a:p>
          <a:endParaRPr lang="en-US"/>
        </a:p>
      </dgm:t>
    </dgm:pt>
  </dgm:ptLst>
  <dgm:cxnLst>
    <dgm:cxn modelId="{BE0C7C01-0A58-46DB-A6A9-ADA58B37FCED}" srcId="{1BF24330-6F1D-4D2B-A0DB-2EA77D16E7D6}" destId="{81829C8D-2CEA-4E46-ADF4-31B61F9A45E2}" srcOrd="1" destOrd="0" parTransId="{1F66E09C-1121-4880-B1B9-7A1922E3B62B}" sibTransId="{E4D62A98-49C9-4D73-8382-D4DA8BDA151E}"/>
    <dgm:cxn modelId="{273D3E9A-FA67-4097-897D-C6228451D4A0}" srcId="{1BF24330-6F1D-4D2B-A0DB-2EA77D16E7D6}" destId="{D36331D9-DD6D-4BD1-A978-62C5BDCCDDB7}" srcOrd="2" destOrd="0" parTransId="{422DDE16-36B5-4DA1-ACAF-31539077F8B3}" sibTransId="{9C497984-EDE7-40D6-AFB1-A781398E7E5A}"/>
    <dgm:cxn modelId="{2BFFAA41-2243-4EB8-8037-9E5E8A6C820E}" type="presOf" srcId="{5F303243-913B-469E-8C67-A8FCC073D83D}" destId="{54EB0A27-9911-4379-B97C-91EE490FC431}" srcOrd="0" destOrd="0" presId="urn:microsoft.com/office/officeart/2005/8/layout/process1"/>
    <dgm:cxn modelId="{6E094D44-FA59-47C3-AFEC-C392E99339EB}" type="presOf" srcId="{D36331D9-DD6D-4BD1-A978-62C5BDCCDDB7}" destId="{5C04D607-44C7-4E85-9490-D6EF9D0EB844}" srcOrd="0" destOrd="0" presId="urn:microsoft.com/office/officeart/2005/8/layout/process1"/>
    <dgm:cxn modelId="{51C8E113-1F25-4255-8F44-A934F74A63EB}" type="presOf" srcId="{E4D62A98-49C9-4D73-8382-D4DA8BDA151E}" destId="{CA678470-A7E7-48D8-BA92-0A73209AB55A}" srcOrd="0" destOrd="0" presId="urn:microsoft.com/office/officeart/2005/8/layout/process1"/>
    <dgm:cxn modelId="{5946D89B-69FB-4A9D-B41A-2D4EA9551B5B}" type="presOf" srcId="{1BF24330-6F1D-4D2B-A0DB-2EA77D16E7D6}" destId="{339C08A3-E69E-4579-85A5-5FFCBB356024}" srcOrd="0" destOrd="0" presId="urn:microsoft.com/office/officeart/2005/8/layout/process1"/>
    <dgm:cxn modelId="{08CBC89C-8390-4740-B206-59D1EB53F32D}" srcId="{1BF24330-6F1D-4D2B-A0DB-2EA77D16E7D6}" destId="{5F303243-913B-469E-8C67-A8FCC073D83D}" srcOrd="0" destOrd="0" parTransId="{60D95ED5-D625-44AA-A0CA-209E24D25D62}" sibTransId="{D88DC854-0125-4F42-AC5F-7A11CBDEAFA1}"/>
    <dgm:cxn modelId="{9F75E1D4-8614-4005-AFCC-EC19EC83653F}" type="presOf" srcId="{D88DC854-0125-4F42-AC5F-7A11CBDEAFA1}" destId="{CBF03726-8970-4D1F-B422-5E0CF9DFA577}" srcOrd="1" destOrd="0" presId="urn:microsoft.com/office/officeart/2005/8/layout/process1"/>
    <dgm:cxn modelId="{CB41074E-D725-4243-A7E7-88AA0CDB3222}" type="presOf" srcId="{E4D62A98-49C9-4D73-8382-D4DA8BDA151E}" destId="{791249CB-16CA-479A-B5C6-940C7A197639}" srcOrd="1" destOrd="0" presId="urn:microsoft.com/office/officeart/2005/8/layout/process1"/>
    <dgm:cxn modelId="{F9D6BF06-074B-424B-9CA5-0F6201B0B823}" type="presOf" srcId="{81829C8D-2CEA-4E46-ADF4-31B61F9A45E2}" destId="{C1FD7DFF-DA94-4CE7-91A3-F6B3D1A83334}" srcOrd="0" destOrd="0" presId="urn:microsoft.com/office/officeart/2005/8/layout/process1"/>
    <dgm:cxn modelId="{848D1FA5-6265-4B2F-B79F-8CEBE78FEF2A}" type="presOf" srcId="{D88DC854-0125-4F42-AC5F-7A11CBDEAFA1}" destId="{B0199803-950F-497C-8CBA-14ED93F294E6}" srcOrd="0" destOrd="0" presId="urn:microsoft.com/office/officeart/2005/8/layout/process1"/>
    <dgm:cxn modelId="{3092752D-A36C-4B90-B3DE-D4796A678FB7}" type="presParOf" srcId="{339C08A3-E69E-4579-85A5-5FFCBB356024}" destId="{54EB0A27-9911-4379-B97C-91EE490FC431}" srcOrd="0" destOrd="0" presId="urn:microsoft.com/office/officeart/2005/8/layout/process1"/>
    <dgm:cxn modelId="{B9D22980-288E-4BA8-94FC-C094332234D6}" type="presParOf" srcId="{339C08A3-E69E-4579-85A5-5FFCBB356024}" destId="{B0199803-950F-497C-8CBA-14ED93F294E6}" srcOrd="1" destOrd="0" presId="urn:microsoft.com/office/officeart/2005/8/layout/process1"/>
    <dgm:cxn modelId="{59FBF3BA-3234-4251-A021-F8B0076E6E92}" type="presParOf" srcId="{B0199803-950F-497C-8CBA-14ED93F294E6}" destId="{CBF03726-8970-4D1F-B422-5E0CF9DFA577}" srcOrd="0" destOrd="0" presId="urn:microsoft.com/office/officeart/2005/8/layout/process1"/>
    <dgm:cxn modelId="{0144D184-E633-4710-8071-C4212D0A0AC9}" type="presParOf" srcId="{339C08A3-E69E-4579-85A5-5FFCBB356024}" destId="{C1FD7DFF-DA94-4CE7-91A3-F6B3D1A83334}" srcOrd="2" destOrd="0" presId="urn:microsoft.com/office/officeart/2005/8/layout/process1"/>
    <dgm:cxn modelId="{DFAB7D16-0072-417E-A590-229D9D6535FF}" type="presParOf" srcId="{339C08A3-E69E-4579-85A5-5FFCBB356024}" destId="{CA678470-A7E7-48D8-BA92-0A73209AB55A}" srcOrd="3" destOrd="0" presId="urn:microsoft.com/office/officeart/2005/8/layout/process1"/>
    <dgm:cxn modelId="{AE84A410-77F8-4287-8AEB-908B7DDFBA67}" type="presParOf" srcId="{CA678470-A7E7-48D8-BA92-0A73209AB55A}" destId="{791249CB-16CA-479A-B5C6-940C7A197639}" srcOrd="0" destOrd="0" presId="urn:microsoft.com/office/officeart/2005/8/layout/process1"/>
    <dgm:cxn modelId="{378CFFED-9A85-4981-A2EC-4970D4831DAF}" type="presParOf" srcId="{339C08A3-E69E-4579-85A5-5FFCBB356024}" destId="{5C04D607-44C7-4E85-9490-D6EF9D0EB84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68A9E-E512-4F46-8951-DC054D9C49F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5F82DF9-D0F1-4E7E-B2C2-73157E02995A}">
      <dgm:prSet phldrT="[Text]" custT="1"/>
      <dgm:spPr/>
      <dgm:t>
        <a:bodyPr/>
        <a:lstStyle/>
        <a:p>
          <a:r>
            <a:rPr lang="en-US" sz="1600" dirty="0" err="1"/>
            <a:t>Lập</a:t>
          </a:r>
          <a:r>
            <a:rPr lang="en-US" sz="1600" dirty="0"/>
            <a:t> </a:t>
          </a:r>
          <a:r>
            <a:rPr lang="en-US" sz="1600" dirty="0" err="1"/>
            <a:t>kế</a:t>
          </a:r>
          <a:r>
            <a:rPr lang="en-US" sz="1600" dirty="0"/>
            <a:t> </a:t>
          </a:r>
          <a:r>
            <a:rPr lang="en-US" sz="1600" dirty="0" err="1"/>
            <a:t>hoạch</a:t>
          </a:r>
          <a:endParaRPr lang="en-US" sz="1600" dirty="0"/>
        </a:p>
        <a:p>
          <a:r>
            <a:rPr lang="en-US" sz="1600" dirty="0"/>
            <a:t> </a:t>
          </a:r>
          <a:r>
            <a:rPr lang="en-US" sz="1400" dirty="0"/>
            <a:t>(17/9-20/9)</a:t>
          </a:r>
        </a:p>
      </dgm:t>
    </dgm:pt>
    <dgm:pt modelId="{68050CD2-7C14-49EC-88DE-B3208620770D}" type="parTrans" cxnId="{27710ACB-8C80-4539-80A6-FF0E33504C4C}">
      <dgm:prSet/>
      <dgm:spPr/>
      <dgm:t>
        <a:bodyPr/>
        <a:lstStyle/>
        <a:p>
          <a:endParaRPr lang="en-US"/>
        </a:p>
      </dgm:t>
    </dgm:pt>
    <dgm:pt modelId="{AF5D8D9D-3269-4E30-948A-9AA678E46404}" type="sibTrans" cxnId="{27710ACB-8C80-4539-80A6-FF0E33504C4C}">
      <dgm:prSet/>
      <dgm:spPr/>
      <dgm:t>
        <a:bodyPr/>
        <a:lstStyle/>
        <a:p>
          <a:endParaRPr lang="en-US"/>
        </a:p>
      </dgm:t>
    </dgm:pt>
    <dgm:pt modelId="{99402B94-2BD4-4B40-9EAB-7141EC89D6BF}">
      <dgm:prSet phldrT="[Text]"/>
      <dgm:spPr/>
      <dgm:t>
        <a:bodyPr/>
        <a:lstStyle/>
        <a:p>
          <a:r>
            <a:rPr lang="en-US" dirty="0" err="1"/>
            <a:t>Kiến</a:t>
          </a:r>
          <a:r>
            <a:rPr lang="en-US" dirty="0"/>
            <a:t> </a:t>
          </a:r>
          <a:r>
            <a:rPr lang="en-US" dirty="0" err="1"/>
            <a:t>trúc</a:t>
          </a:r>
          <a:r>
            <a:rPr lang="en-US" dirty="0"/>
            <a:t> </a:t>
          </a:r>
          <a:r>
            <a:rPr lang="en-US" dirty="0" err="1"/>
            <a:t>tổng</a:t>
          </a:r>
          <a:r>
            <a:rPr lang="en-US" dirty="0"/>
            <a:t> </a:t>
          </a:r>
          <a:r>
            <a:rPr lang="en-US" dirty="0" err="1"/>
            <a:t>thể</a:t>
          </a:r>
          <a:endParaRPr lang="en-US" dirty="0"/>
        </a:p>
      </dgm:t>
    </dgm:pt>
    <dgm:pt modelId="{4B4CC1C6-EE36-409C-ADC4-1C883605D561}" type="parTrans" cxnId="{24F58583-75B4-4F0B-B6D4-59429465919C}">
      <dgm:prSet/>
      <dgm:spPr/>
      <dgm:t>
        <a:bodyPr/>
        <a:lstStyle/>
        <a:p>
          <a:endParaRPr lang="en-US"/>
        </a:p>
      </dgm:t>
    </dgm:pt>
    <dgm:pt modelId="{673A63D3-648A-49F8-A499-91006F2AFA7B}" type="sibTrans" cxnId="{24F58583-75B4-4F0B-B6D4-59429465919C}">
      <dgm:prSet/>
      <dgm:spPr/>
      <dgm:t>
        <a:bodyPr/>
        <a:lstStyle/>
        <a:p>
          <a:endParaRPr lang="en-US"/>
        </a:p>
      </dgm:t>
    </dgm:pt>
    <dgm:pt modelId="{0B277209-AABF-433D-9BD3-2FACCC68B508}">
      <dgm:prSet phldrT="[Text]"/>
      <dgm:spPr/>
      <dgm:t>
        <a:bodyPr/>
        <a:lstStyle/>
        <a:p>
          <a:r>
            <a:rPr lang="en-US" dirty="0" err="1"/>
            <a:t>Mô</a:t>
          </a:r>
          <a:r>
            <a:rPr lang="en-US" dirty="0"/>
            <a:t> </a:t>
          </a:r>
          <a:r>
            <a:rPr lang="en-US" dirty="0" err="1"/>
            <a:t>hình</a:t>
          </a:r>
          <a:r>
            <a:rPr lang="en-US" dirty="0"/>
            <a:t> </a:t>
          </a:r>
          <a:r>
            <a:rPr lang="en-US" dirty="0" err="1"/>
            <a:t>hóa</a:t>
          </a:r>
          <a:r>
            <a:rPr lang="en-US" dirty="0"/>
            <a:t> </a:t>
          </a:r>
          <a:r>
            <a:rPr lang="en-US" dirty="0" err="1"/>
            <a:t>cấu</a:t>
          </a:r>
          <a:r>
            <a:rPr lang="en-US" dirty="0"/>
            <a:t> </a:t>
          </a:r>
          <a:r>
            <a:rPr lang="en-US" dirty="0" err="1"/>
            <a:t>trúc</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endParaRPr lang="en-US" dirty="0"/>
        </a:p>
      </dgm:t>
    </dgm:pt>
    <dgm:pt modelId="{94FF995B-A1B6-4B7B-82A5-11969D33EF02}" type="parTrans" cxnId="{F6DDD4B2-BF35-4409-BACA-1756C19859F4}">
      <dgm:prSet/>
      <dgm:spPr/>
      <dgm:t>
        <a:bodyPr/>
        <a:lstStyle/>
        <a:p>
          <a:endParaRPr lang="en-US"/>
        </a:p>
      </dgm:t>
    </dgm:pt>
    <dgm:pt modelId="{6FC48F1B-02D1-46C4-A6E5-4C6697C293EB}" type="sibTrans" cxnId="{F6DDD4B2-BF35-4409-BACA-1756C19859F4}">
      <dgm:prSet/>
      <dgm:spPr/>
      <dgm:t>
        <a:bodyPr/>
        <a:lstStyle/>
        <a:p>
          <a:endParaRPr lang="en-US"/>
        </a:p>
      </dgm:t>
    </dgm:pt>
    <dgm:pt modelId="{F00A2BA7-E1AB-494E-9B0C-C05C2AC2A1D7}">
      <dgm:prSet phldrT="[Text]" custT="1"/>
      <dgm:spPr/>
      <dgm:t>
        <a:bodyPr/>
        <a:lstStyle/>
        <a:p>
          <a:r>
            <a:rPr lang="en-US" sz="1600" dirty="0" err="1"/>
            <a:t>Cài</a:t>
          </a:r>
          <a:r>
            <a:rPr lang="en-US" sz="1600" dirty="0"/>
            <a:t> </a:t>
          </a:r>
          <a:r>
            <a:rPr lang="en-US" sz="1600" dirty="0" err="1"/>
            <a:t>đặt</a:t>
          </a:r>
          <a:endParaRPr lang="en-US" sz="1600" dirty="0"/>
        </a:p>
        <a:p>
          <a:r>
            <a:rPr lang="en-US" sz="1400" dirty="0"/>
            <a:t> (12/11-10/12)</a:t>
          </a:r>
        </a:p>
      </dgm:t>
    </dgm:pt>
    <dgm:pt modelId="{2982E96C-82C7-4A26-80B2-C2733348817B}" type="parTrans" cxnId="{24D59E8C-B2B8-4CAE-9F06-E1AD2DDD3020}">
      <dgm:prSet/>
      <dgm:spPr/>
      <dgm:t>
        <a:bodyPr/>
        <a:lstStyle/>
        <a:p>
          <a:endParaRPr lang="en-US"/>
        </a:p>
      </dgm:t>
    </dgm:pt>
    <dgm:pt modelId="{F30165F1-F3F5-4B18-BC83-5E41BAEA492A}" type="sibTrans" cxnId="{24D59E8C-B2B8-4CAE-9F06-E1AD2DDD3020}">
      <dgm:prSet/>
      <dgm:spPr/>
      <dgm:t>
        <a:bodyPr/>
        <a:lstStyle/>
        <a:p>
          <a:endParaRPr lang="en-US"/>
        </a:p>
      </dgm:t>
    </dgm:pt>
    <dgm:pt modelId="{862FE0AC-1077-46AC-8699-5DB9F7F39282}">
      <dgm:prSet phldrT="[Text]"/>
      <dgm:spPr/>
      <dgm:t>
        <a:bodyPr/>
        <a:lstStyle/>
        <a:p>
          <a:r>
            <a:rPr lang="en-US" dirty="0" err="1"/>
            <a:t>Kiểm</a:t>
          </a:r>
          <a:r>
            <a:rPr lang="en-US" dirty="0"/>
            <a:t> </a:t>
          </a:r>
          <a:r>
            <a:rPr lang="en-US" dirty="0" err="1"/>
            <a:t>thử</a:t>
          </a:r>
          <a:endParaRPr lang="en-US" dirty="0"/>
        </a:p>
        <a:p>
          <a:r>
            <a:rPr lang="en-US" dirty="0"/>
            <a:t>(10/12-14/12)</a:t>
          </a:r>
        </a:p>
      </dgm:t>
    </dgm:pt>
    <dgm:pt modelId="{37AFD6BB-AE83-454D-9AA6-59627EC1FE49}" type="parTrans" cxnId="{97256093-E232-41ED-A937-6F9D7FA167E1}">
      <dgm:prSet/>
      <dgm:spPr/>
      <dgm:t>
        <a:bodyPr/>
        <a:lstStyle/>
        <a:p>
          <a:endParaRPr lang="en-US"/>
        </a:p>
      </dgm:t>
    </dgm:pt>
    <dgm:pt modelId="{4B2BA92A-196B-4374-B4E1-6C0ABB7819C2}" type="sibTrans" cxnId="{97256093-E232-41ED-A937-6F9D7FA167E1}">
      <dgm:prSet/>
      <dgm:spPr/>
      <dgm:t>
        <a:bodyPr/>
        <a:lstStyle/>
        <a:p>
          <a:endParaRPr lang="en-US"/>
        </a:p>
      </dgm:t>
    </dgm:pt>
    <dgm:pt modelId="{1D0E7053-29FC-41FD-915A-15EE5A2CC3E7}">
      <dgm:prSet phldrT="[Text]"/>
      <dgm:spPr/>
      <dgm:t>
        <a:bodyPr/>
        <a:lstStyle/>
        <a:p>
          <a:r>
            <a:rPr lang="en-US" dirty="0" err="1"/>
            <a:t>Xây</a:t>
          </a:r>
          <a:r>
            <a:rPr lang="en-US" dirty="0"/>
            <a:t> </a:t>
          </a:r>
          <a:r>
            <a:rPr lang="en-US" dirty="0" err="1"/>
            <a:t>dựng</a:t>
          </a:r>
          <a:r>
            <a:rPr lang="en-US" dirty="0"/>
            <a:t> </a:t>
          </a:r>
          <a:r>
            <a:rPr lang="en-US" dirty="0" err="1"/>
            <a:t>kịch</a:t>
          </a:r>
          <a:r>
            <a:rPr lang="en-US" dirty="0"/>
            <a:t> </a:t>
          </a:r>
          <a:r>
            <a:rPr lang="en-US" dirty="0" err="1"/>
            <a:t>bản</a:t>
          </a:r>
          <a:r>
            <a:rPr lang="en-US" dirty="0"/>
            <a:t> </a:t>
          </a:r>
          <a:r>
            <a:rPr lang="en-US" dirty="0" err="1"/>
            <a:t>kiểm</a:t>
          </a:r>
          <a:r>
            <a:rPr lang="en-US" dirty="0"/>
            <a:t> </a:t>
          </a:r>
          <a:r>
            <a:rPr lang="en-US" dirty="0" err="1"/>
            <a:t>thử</a:t>
          </a:r>
          <a:endParaRPr lang="en-US" dirty="0"/>
        </a:p>
      </dgm:t>
    </dgm:pt>
    <dgm:pt modelId="{1CB42AB5-EFB8-4B9F-A0DF-1CCD76C63058}" type="parTrans" cxnId="{9A7C9924-EBA1-4060-9B39-B860ED11CAA2}">
      <dgm:prSet/>
      <dgm:spPr/>
      <dgm:t>
        <a:bodyPr/>
        <a:lstStyle/>
        <a:p>
          <a:endParaRPr lang="en-US"/>
        </a:p>
      </dgm:t>
    </dgm:pt>
    <dgm:pt modelId="{B57875B6-78A9-4DEF-833B-0DC68D00CE80}" type="sibTrans" cxnId="{9A7C9924-EBA1-4060-9B39-B860ED11CAA2}">
      <dgm:prSet/>
      <dgm:spPr/>
      <dgm:t>
        <a:bodyPr/>
        <a:lstStyle/>
        <a:p>
          <a:endParaRPr lang="en-US"/>
        </a:p>
      </dgm:t>
    </dgm:pt>
    <dgm:pt modelId="{DA505B58-D6FB-4C76-B9CD-7FA2A1D70C8D}">
      <dgm:prSet phldrT="[Text]"/>
      <dgm:spPr/>
      <dgm:t>
        <a:bodyPr/>
        <a:lstStyle/>
        <a:p>
          <a:r>
            <a:rPr lang="en-US" dirty="0" err="1"/>
            <a:t>Tiến</a:t>
          </a:r>
          <a:r>
            <a:rPr lang="en-US" dirty="0"/>
            <a:t> </a:t>
          </a:r>
          <a:r>
            <a:rPr lang="en-US" dirty="0" err="1"/>
            <a:t>hành</a:t>
          </a:r>
          <a:r>
            <a:rPr lang="en-US" dirty="0"/>
            <a:t> </a:t>
          </a:r>
          <a:r>
            <a:rPr lang="en-US" dirty="0" err="1"/>
            <a:t>kiểm</a:t>
          </a:r>
          <a:r>
            <a:rPr lang="en-US" dirty="0"/>
            <a:t> </a:t>
          </a:r>
          <a:r>
            <a:rPr lang="en-US" dirty="0" err="1"/>
            <a:t>thử</a:t>
          </a:r>
          <a:r>
            <a:rPr lang="en-US" dirty="0"/>
            <a:t> </a:t>
          </a:r>
          <a:r>
            <a:rPr lang="en-US" dirty="0" err="1"/>
            <a:t>chương</a:t>
          </a:r>
          <a:r>
            <a:rPr lang="en-US" dirty="0"/>
            <a:t> </a:t>
          </a:r>
          <a:r>
            <a:rPr lang="en-US" dirty="0" err="1"/>
            <a:t>trình</a:t>
          </a:r>
          <a:endParaRPr lang="en-US" dirty="0"/>
        </a:p>
      </dgm:t>
    </dgm:pt>
    <dgm:pt modelId="{31E65E27-A0BF-43CE-B7AB-7E41819972B7}" type="parTrans" cxnId="{C0D6C077-5A39-4467-9FF4-4B9237FADF55}">
      <dgm:prSet/>
      <dgm:spPr/>
      <dgm:t>
        <a:bodyPr/>
        <a:lstStyle/>
        <a:p>
          <a:endParaRPr lang="en-US"/>
        </a:p>
      </dgm:t>
    </dgm:pt>
    <dgm:pt modelId="{8E48313E-77A4-45A6-8907-45A130E127A1}" type="sibTrans" cxnId="{C0D6C077-5A39-4467-9FF4-4B9237FADF55}">
      <dgm:prSet/>
      <dgm:spPr/>
      <dgm:t>
        <a:bodyPr/>
        <a:lstStyle/>
        <a:p>
          <a:endParaRPr lang="en-US"/>
        </a:p>
      </dgm:t>
    </dgm:pt>
    <dgm:pt modelId="{60CD6C1A-6686-48D0-B771-651B9B0EB0EB}">
      <dgm:prSet phldrT="[Text]" custT="1"/>
      <dgm:spPr/>
      <dgm:t>
        <a:bodyPr/>
        <a:lstStyle/>
        <a:p>
          <a:r>
            <a:rPr lang="en-US" sz="1600" dirty="0" err="1"/>
            <a:t>Thiết</a:t>
          </a:r>
          <a:r>
            <a:rPr lang="en-US" sz="1600" dirty="0"/>
            <a:t> </a:t>
          </a:r>
          <a:r>
            <a:rPr lang="en-US" sz="1600" dirty="0" err="1"/>
            <a:t>kế</a:t>
          </a:r>
          <a:r>
            <a:rPr lang="en-US" sz="1600" dirty="0"/>
            <a:t> </a:t>
          </a:r>
          <a:r>
            <a:rPr lang="en-US" sz="1600" dirty="0" err="1"/>
            <a:t>hệ</a:t>
          </a:r>
          <a:r>
            <a:rPr lang="en-US" sz="1600" dirty="0"/>
            <a:t> </a:t>
          </a:r>
          <a:r>
            <a:rPr lang="en-US" sz="1600" dirty="0" err="1"/>
            <a:t>thống</a:t>
          </a:r>
          <a:endParaRPr lang="en-US" sz="1600" dirty="0"/>
        </a:p>
        <a:p>
          <a:r>
            <a:rPr lang="en-US" sz="1400" dirty="0"/>
            <a:t>(16/10-12/11</a:t>
          </a:r>
          <a:r>
            <a:rPr lang="en-US" sz="1200" dirty="0"/>
            <a:t>)</a:t>
          </a:r>
        </a:p>
      </dgm:t>
    </dgm:pt>
    <dgm:pt modelId="{9613D085-B809-4C26-BF05-50F5A3B51EA3}" type="parTrans" cxnId="{FFEF8D91-03C0-4F2A-B8F6-7BEBEB570367}">
      <dgm:prSet/>
      <dgm:spPr/>
      <dgm:t>
        <a:bodyPr/>
        <a:lstStyle/>
        <a:p>
          <a:endParaRPr lang="en-US"/>
        </a:p>
      </dgm:t>
    </dgm:pt>
    <dgm:pt modelId="{18117B59-D433-4EA2-AA9C-180D0F428D7D}" type="sibTrans" cxnId="{FFEF8D91-03C0-4F2A-B8F6-7BEBEB570367}">
      <dgm:prSet/>
      <dgm:spPr/>
      <dgm:t>
        <a:bodyPr/>
        <a:lstStyle/>
        <a:p>
          <a:endParaRPr lang="en-US"/>
        </a:p>
      </dgm:t>
    </dgm:pt>
    <dgm:pt modelId="{11F45992-6E9E-408E-8BF9-CC3D0DE45473}">
      <dgm:prSet phldrT="[Text]" custT="1"/>
      <dgm:spPr/>
      <dgm:t>
        <a:bodyPr/>
        <a:lstStyle/>
        <a:p>
          <a:r>
            <a:rPr lang="en-US" sz="1600" dirty="0" err="1"/>
            <a:t>Phân</a:t>
          </a:r>
          <a:r>
            <a:rPr lang="en-US" sz="1600" dirty="0"/>
            <a:t> </a:t>
          </a:r>
          <a:r>
            <a:rPr lang="en-US" sz="1600" dirty="0" err="1"/>
            <a:t>tích</a:t>
          </a:r>
          <a:r>
            <a:rPr lang="en-US" sz="1600" dirty="0"/>
            <a:t> </a:t>
          </a:r>
          <a:r>
            <a:rPr lang="en-US" sz="1600" dirty="0" err="1"/>
            <a:t>yêu</a:t>
          </a:r>
          <a:r>
            <a:rPr lang="en-US" sz="1600" dirty="0"/>
            <a:t> </a:t>
          </a:r>
          <a:r>
            <a:rPr lang="en-US" sz="1600" dirty="0" err="1"/>
            <a:t>cầu</a:t>
          </a:r>
          <a:r>
            <a:rPr lang="en-US" sz="1600" dirty="0"/>
            <a:t> </a:t>
          </a:r>
        </a:p>
        <a:p>
          <a:r>
            <a:rPr lang="en-US" sz="1400" dirty="0"/>
            <a:t>(20/9-15/10)</a:t>
          </a:r>
        </a:p>
      </dgm:t>
    </dgm:pt>
    <dgm:pt modelId="{33B2B5BB-A6A5-4C60-B472-BD01F0A4C665}" type="parTrans" cxnId="{FA3A4D4C-5F38-4E5D-8C4F-02A9911A2E86}">
      <dgm:prSet/>
      <dgm:spPr/>
      <dgm:t>
        <a:bodyPr/>
        <a:lstStyle/>
        <a:p>
          <a:endParaRPr lang="en-US"/>
        </a:p>
      </dgm:t>
    </dgm:pt>
    <dgm:pt modelId="{243A2B32-10CE-42CB-897B-34CD35BE80D2}" type="sibTrans" cxnId="{FA3A4D4C-5F38-4E5D-8C4F-02A9911A2E86}">
      <dgm:prSet/>
      <dgm:spPr/>
      <dgm:t>
        <a:bodyPr/>
        <a:lstStyle/>
        <a:p>
          <a:endParaRPr lang="en-US"/>
        </a:p>
      </dgm:t>
    </dgm:pt>
    <dgm:pt modelId="{1CCB65D9-0962-4AA3-9BB2-7EDFF092DAC1}">
      <dgm:prSet/>
      <dgm:spPr/>
      <dgm:t>
        <a:bodyPr/>
        <a:lstStyle/>
        <a:p>
          <a:r>
            <a:rPr lang="en-US" dirty="0" err="1"/>
            <a:t>Phân</a:t>
          </a:r>
          <a:r>
            <a:rPr lang="en-US" dirty="0"/>
            <a:t> </a:t>
          </a:r>
          <a:r>
            <a:rPr lang="en-US" dirty="0" err="1"/>
            <a:t>tích</a:t>
          </a:r>
          <a:r>
            <a:rPr lang="en-US" dirty="0"/>
            <a:t> </a:t>
          </a:r>
          <a:r>
            <a:rPr lang="en-US" dirty="0" err="1"/>
            <a:t>tính</a:t>
          </a:r>
          <a:r>
            <a:rPr lang="en-US" dirty="0"/>
            <a:t> </a:t>
          </a:r>
          <a:r>
            <a:rPr lang="en-US" dirty="0" err="1"/>
            <a:t>khả</a:t>
          </a:r>
          <a:r>
            <a:rPr lang="en-US" dirty="0"/>
            <a:t> </a:t>
          </a:r>
          <a:r>
            <a:rPr lang="en-US" dirty="0" err="1"/>
            <a:t>thi</a:t>
          </a:r>
          <a:endParaRPr lang="en-US" dirty="0"/>
        </a:p>
      </dgm:t>
    </dgm:pt>
    <dgm:pt modelId="{16CE2BCB-B258-4C6D-A14D-8228FD7D7D5F}" type="parTrans" cxnId="{C185AB41-A35B-49FB-896C-61C4F7CCD07E}">
      <dgm:prSet/>
      <dgm:spPr/>
      <dgm:t>
        <a:bodyPr/>
        <a:lstStyle/>
        <a:p>
          <a:endParaRPr lang="en-US"/>
        </a:p>
      </dgm:t>
    </dgm:pt>
    <dgm:pt modelId="{63E81888-161F-4B42-BB39-4954CC4A7726}" type="sibTrans" cxnId="{C185AB41-A35B-49FB-896C-61C4F7CCD07E}">
      <dgm:prSet/>
      <dgm:spPr/>
      <dgm:t>
        <a:bodyPr/>
        <a:lstStyle/>
        <a:p>
          <a:endParaRPr lang="en-US"/>
        </a:p>
      </dgm:t>
    </dgm:pt>
    <dgm:pt modelId="{B67E55A2-33CE-4B5B-91C6-A3334AC612D2}">
      <dgm:prSet/>
      <dgm:spPr/>
      <dgm:t>
        <a:bodyPr/>
        <a:lstStyle/>
        <a:p>
          <a:r>
            <a:rPr lang="en-US" dirty="0" err="1"/>
            <a:t>Dự</a:t>
          </a:r>
          <a:r>
            <a:rPr lang="en-US" dirty="0"/>
            <a:t> </a:t>
          </a:r>
          <a:r>
            <a:rPr lang="en-US" dirty="0" err="1"/>
            <a:t>kiến</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sử</a:t>
          </a:r>
          <a:r>
            <a:rPr lang="en-US" dirty="0"/>
            <a:t> </a:t>
          </a:r>
          <a:r>
            <a:rPr lang="en-US" dirty="0" err="1"/>
            <a:t>dụng</a:t>
          </a:r>
          <a:r>
            <a:rPr lang="en-US" dirty="0"/>
            <a:t> </a:t>
          </a:r>
        </a:p>
      </dgm:t>
    </dgm:pt>
    <dgm:pt modelId="{0F3BBA9E-047B-4E0A-9DEE-486057D35A4C}" type="parTrans" cxnId="{F5942683-5898-4CD1-861C-E9CFA363B78E}">
      <dgm:prSet/>
      <dgm:spPr/>
      <dgm:t>
        <a:bodyPr/>
        <a:lstStyle/>
        <a:p>
          <a:endParaRPr lang="en-US"/>
        </a:p>
      </dgm:t>
    </dgm:pt>
    <dgm:pt modelId="{A6FD1610-F830-456C-8632-DE565FCBB130}" type="sibTrans" cxnId="{F5942683-5898-4CD1-861C-E9CFA363B78E}">
      <dgm:prSet/>
      <dgm:spPr/>
      <dgm:t>
        <a:bodyPr/>
        <a:lstStyle/>
        <a:p>
          <a:endParaRPr lang="en-US"/>
        </a:p>
      </dgm:t>
    </dgm:pt>
    <dgm:pt modelId="{93815B41-591B-4B1B-9670-4AF0C09A0D00}">
      <dgm:prSet/>
      <dgm:spPr/>
      <dgm:t>
        <a:bodyPr/>
        <a:lstStyle/>
        <a:p>
          <a:r>
            <a:rPr lang="en-US" dirty="0" err="1"/>
            <a:t>Mô</a:t>
          </a:r>
          <a:r>
            <a:rPr lang="en-US" dirty="0"/>
            <a:t> </a:t>
          </a:r>
          <a:r>
            <a:rPr lang="en-US" dirty="0" err="1"/>
            <a:t>hình</a:t>
          </a:r>
          <a:r>
            <a:rPr lang="en-US" dirty="0"/>
            <a:t> </a:t>
          </a:r>
          <a:r>
            <a:rPr lang="en-US" dirty="0" err="1"/>
            <a:t>hóa</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dự</a:t>
          </a:r>
          <a:r>
            <a:rPr lang="en-US" dirty="0"/>
            <a:t> </a:t>
          </a:r>
          <a:r>
            <a:rPr lang="en-US" dirty="0" err="1"/>
            <a:t>án</a:t>
          </a:r>
          <a:endParaRPr lang="en-US" dirty="0"/>
        </a:p>
      </dgm:t>
    </dgm:pt>
    <dgm:pt modelId="{6971E14A-8935-49BC-B6A0-FAC04D2CDF14}" type="parTrans" cxnId="{E266BB6D-2677-4AB5-AC76-4468DABBB3D2}">
      <dgm:prSet/>
      <dgm:spPr/>
      <dgm:t>
        <a:bodyPr/>
        <a:lstStyle/>
        <a:p>
          <a:endParaRPr lang="en-US"/>
        </a:p>
      </dgm:t>
    </dgm:pt>
    <dgm:pt modelId="{0F4D94E4-4A9B-4D67-9B7B-084DF6631B0E}" type="sibTrans" cxnId="{E266BB6D-2677-4AB5-AC76-4468DABBB3D2}">
      <dgm:prSet/>
      <dgm:spPr/>
      <dgm:t>
        <a:bodyPr/>
        <a:lstStyle/>
        <a:p>
          <a:endParaRPr lang="en-US"/>
        </a:p>
      </dgm:t>
    </dgm:pt>
    <dgm:pt modelId="{B57B358C-8CFA-4C23-8699-5FE2A321769C}">
      <dgm:prSet/>
      <dgm:spPr/>
      <dgm:t>
        <a:bodyPr/>
        <a:lstStyle/>
        <a:p>
          <a:r>
            <a:rPr lang="en-US" dirty="0" err="1"/>
            <a:t>Xác</a:t>
          </a:r>
          <a:r>
            <a:rPr lang="en-US" dirty="0"/>
            <a:t> </a:t>
          </a:r>
          <a:r>
            <a:rPr lang="en-US" dirty="0" err="1"/>
            <a:t>định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và</a:t>
          </a:r>
          <a:r>
            <a:rPr lang="en-US" dirty="0"/>
            <a:t> </a:t>
          </a:r>
          <a:r>
            <a:rPr lang="en-US" dirty="0" err="1"/>
            <a:t>đặc</a:t>
          </a:r>
          <a:r>
            <a:rPr lang="en-US" dirty="0"/>
            <a:t> </a:t>
          </a:r>
          <a:r>
            <a:rPr lang="en-US" dirty="0" err="1"/>
            <a:t>tả</a:t>
          </a:r>
          <a:r>
            <a:rPr lang="en-US" dirty="0"/>
            <a:t> chi </a:t>
          </a:r>
          <a:r>
            <a:rPr lang="en-US" dirty="0" err="1"/>
            <a:t>tiết</a:t>
          </a:r>
          <a:r>
            <a:rPr lang="en-US" dirty="0"/>
            <a:t> </a:t>
          </a:r>
          <a:r>
            <a:rPr lang="en-US" dirty="0" err="1"/>
            <a:t>các</a:t>
          </a:r>
          <a:r>
            <a:rPr lang="en-US" dirty="0"/>
            <a:t> </a:t>
          </a:r>
          <a:r>
            <a:rPr lang="en-US" dirty="0" err="1"/>
            <a:t>chức</a:t>
          </a:r>
          <a:r>
            <a:rPr lang="en-US" dirty="0"/>
            <a:t> </a:t>
          </a:r>
          <a:r>
            <a:rPr lang="en-US" dirty="0" err="1"/>
            <a:t>năng</a:t>
          </a:r>
          <a:endParaRPr lang="en-US" dirty="0"/>
        </a:p>
      </dgm:t>
    </dgm:pt>
    <dgm:pt modelId="{E0C40D54-C8B7-445D-A356-239560C681CC}" type="parTrans" cxnId="{25B8FAC2-2CD5-410C-8B18-1CED0AE51CC8}">
      <dgm:prSet/>
      <dgm:spPr/>
      <dgm:t>
        <a:bodyPr/>
        <a:lstStyle/>
        <a:p>
          <a:endParaRPr lang="en-US"/>
        </a:p>
      </dgm:t>
    </dgm:pt>
    <dgm:pt modelId="{AB707B96-88E3-4E00-82BC-F403846DDE86}" type="sibTrans" cxnId="{25B8FAC2-2CD5-410C-8B18-1CED0AE51CC8}">
      <dgm:prSet/>
      <dgm:spPr/>
      <dgm:t>
        <a:bodyPr/>
        <a:lstStyle/>
        <a:p>
          <a:endParaRPr lang="en-US"/>
        </a:p>
      </dgm:t>
    </dgm:pt>
    <dgm:pt modelId="{B3620FB3-759D-4BA1-99D4-8545F33D7875}">
      <dgm:prSet phldrT="[Text]"/>
      <dgm:spPr/>
      <dgm:t>
        <a:bodyPr/>
        <a:lstStyle/>
        <a:p>
          <a:r>
            <a:rPr lang="en-US" dirty="0" err="1"/>
            <a:t>Thiết</a:t>
          </a:r>
          <a:r>
            <a:rPr lang="en-US" dirty="0"/>
            <a:t> </a:t>
          </a:r>
          <a:r>
            <a:rPr lang="en-US" dirty="0" err="1"/>
            <a:t>kế</a:t>
          </a:r>
          <a:r>
            <a:rPr lang="en-US" dirty="0"/>
            <a:t> chi </a:t>
          </a:r>
          <a:r>
            <a:rPr lang="en-US" dirty="0" err="1"/>
            <a:t>tiết</a:t>
          </a:r>
          <a:r>
            <a:rPr lang="en-US" dirty="0"/>
            <a:t> </a:t>
          </a:r>
          <a:r>
            <a:rPr lang="en-US" dirty="0" err="1"/>
            <a:t>hệ</a:t>
          </a:r>
          <a:r>
            <a:rPr lang="en-US" dirty="0"/>
            <a:t> </a:t>
          </a:r>
          <a:r>
            <a:rPr lang="en-US" dirty="0" err="1"/>
            <a:t>thống</a:t>
          </a:r>
          <a:r>
            <a:rPr lang="en-US" dirty="0"/>
            <a:t> : database, </a:t>
          </a:r>
          <a:r>
            <a:rPr lang="en-US" dirty="0" err="1"/>
            <a:t>giao</a:t>
          </a:r>
          <a:r>
            <a:rPr lang="en-US" dirty="0"/>
            <a:t> </a:t>
          </a:r>
          <a:r>
            <a:rPr lang="en-US" dirty="0" err="1"/>
            <a:t>diện</a:t>
          </a:r>
          <a:r>
            <a:rPr lang="en-US" dirty="0"/>
            <a:t>, </a:t>
          </a:r>
          <a:r>
            <a:rPr lang="en-US" dirty="0" err="1"/>
            <a:t>gói</a:t>
          </a:r>
          <a:r>
            <a:rPr lang="en-US" dirty="0"/>
            <a:t>, </a:t>
          </a:r>
          <a:r>
            <a:rPr lang="en-US" dirty="0" err="1"/>
            <a:t>lớp</a:t>
          </a:r>
          <a:r>
            <a:rPr lang="en-US" dirty="0"/>
            <a:t>,…</a:t>
          </a:r>
        </a:p>
      </dgm:t>
    </dgm:pt>
    <dgm:pt modelId="{8CB2255F-0ED9-40EE-8FE5-59D5A462A723}" type="parTrans" cxnId="{F3B3CD04-BA80-49B5-B61A-CF4E9C846AE5}">
      <dgm:prSet/>
      <dgm:spPr/>
      <dgm:t>
        <a:bodyPr/>
        <a:lstStyle/>
        <a:p>
          <a:endParaRPr lang="en-US"/>
        </a:p>
      </dgm:t>
    </dgm:pt>
    <dgm:pt modelId="{4C9C49C7-D6D5-42D6-9D04-5C8E041C31C3}" type="sibTrans" cxnId="{F3B3CD04-BA80-49B5-B61A-CF4E9C846AE5}">
      <dgm:prSet/>
      <dgm:spPr/>
      <dgm:t>
        <a:bodyPr/>
        <a:lstStyle/>
        <a:p>
          <a:endParaRPr lang="en-US"/>
        </a:p>
      </dgm:t>
    </dgm:pt>
    <dgm:pt modelId="{B56AE9E7-87B0-4211-9057-529332B22660}">
      <dgm:prSet/>
      <dgm:spPr/>
      <dgm:t>
        <a:bodyPr/>
        <a:lstStyle/>
        <a:p>
          <a:r>
            <a:rPr lang="en-US" dirty="0" err="1"/>
            <a:t>Lập</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endParaRPr lang="en-US" dirty="0"/>
        </a:p>
      </dgm:t>
    </dgm:pt>
    <dgm:pt modelId="{4C0C7D3F-2404-41BD-BD4B-306C98106ACA}" type="parTrans" cxnId="{9AD6E305-5076-4E2F-BA0E-C825EE7F4795}">
      <dgm:prSet/>
      <dgm:spPr/>
      <dgm:t>
        <a:bodyPr/>
        <a:lstStyle/>
        <a:p>
          <a:endParaRPr lang="en-US"/>
        </a:p>
      </dgm:t>
    </dgm:pt>
    <dgm:pt modelId="{C8D904F0-4847-4795-BE20-7D9D55979954}" type="sibTrans" cxnId="{9AD6E305-5076-4E2F-BA0E-C825EE7F4795}">
      <dgm:prSet/>
      <dgm:spPr/>
      <dgm:t>
        <a:bodyPr/>
        <a:lstStyle/>
        <a:p>
          <a:endParaRPr lang="en-US"/>
        </a:p>
      </dgm:t>
    </dgm:pt>
    <dgm:pt modelId="{0865D85B-F8C8-401B-B6C1-6682498383D0}" type="pres">
      <dgm:prSet presAssocID="{2DD68A9E-E512-4F46-8951-DC054D9C49FF}" presName="Name0" presStyleCnt="0">
        <dgm:presLayoutVars>
          <dgm:dir/>
          <dgm:animLvl val="lvl"/>
          <dgm:resizeHandles val="exact"/>
        </dgm:presLayoutVars>
      </dgm:prSet>
      <dgm:spPr/>
      <dgm:t>
        <a:bodyPr/>
        <a:lstStyle/>
        <a:p>
          <a:endParaRPr lang="en-US"/>
        </a:p>
      </dgm:t>
    </dgm:pt>
    <dgm:pt modelId="{6E84E93F-DE9F-4296-9100-3BC97E181B31}" type="pres">
      <dgm:prSet presAssocID="{55F82DF9-D0F1-4E7E-B2C2-73157E02995A}" presName="composite" presStyleCnt="0"/>
      <dgm:spPr/>
    </dgm:pt>
    <dgm:pt modelId="{F80BFED7-EBD3-4386-9E13-10C5FE0455BA}" type="pres">
      <dgm:prSet presAssocID="{55F82DF9-D0F1-4E7E-B2C2-73157E02995A}" presName="parTx" presStyleLbl="alignNode1" presStyleIdx="0" presStyleCnt="5" custScaleY="137484" custLinFactY="-55673" custLinFactNeighborX="-261" custLinFactNeighborY="-100000">
        <dgm:presLayoutVars>
          <dgm:chMax val="0"/>
          <dgm:chPref val="0"/>
          <dgm:bulletEnabled val="1"/>
        </dgm:presLayoutVars>
      </dgm:prSet>
      <dgm:spPr/>
      <dgm:t>
        <a:bodyPr/>
        <a:lstStyle/>
        <a:p>
          <a:endParaRPr lang="en-US"/>
        </a:p>
      </dgm:t>
    </dgm:pt>
    <dgm:pt modelId="{496C53A3-0598-4593-BE9F-D64677B037BF}" type="pres">
      <dgm:prSet presAssocID="{55F82DF9-D0F1-4E7E-B2C2-73157E02995A}" presName="desTx" presStyleLbl="alignAccFollowNode1" presStyleIdx="0" presStyleCnt="5" custScaleX="98789" custScaleY="100000" custLinFactY="382965" custLinFactNeighborX="-866" custLinFactNeighborY="400000">
        <dgm:presLayoutVars>
          <dgm:bulletEnabled val="1"/>
        </dgm:presLayoutVars>
      </dgm:prSet>
      <dgm:spPr/>
      <dgm:t>
        <a:bodyPr/>
        <a:lstStyle/>
        <a:p>
          <a:endParaRPr lang="en-US"/>
        </a:p>
      </dgm:t>
    </dgm:pt>
    <dgm:pt modelId="{8E6DC81C-9506-4A31-9DF2-0EDFCC8532A4}" type="pres">
      <dgm:prSet presAssocID="{AF5D8D9D-3269-4E30-948A-9AA678E46404}" presName="space" presStyleCnt="0"/>
      <dgm:spPr/>
    </dgm:pt>
    <dgm:pt modelId="{7C8D5906-A422-4750-8446-153B19E4C66A}" type="pres">
      <dgm:prSet presAssocID="{11F45992-6E9E-408E-8BF9-CC3D0DE45473}" presName="composite" presStyleCnt="0"/>
      <dgm:spPr/>
    </dgm:pt>
    <dgm:pt modelId="{308185DC-78FB-4029-94EB-684908928796}" type="pres">
      <dgm:prSet presAssocID="{11F45992-6E9E-408E-8BF9-CC3D0DE45473}" presName="parTx" presStyleLbl="alignNode1" presStyleIdx="1" presStyleCnt="5" custScaleY="137484" custLinFactY="-55673" custLinFactNeighborX="-261" custLinFactNeighborY="-100000">
        <dgm:presLayoutVars>
          <dgm:chMax val="0"/>
          <dgm:chPref val="0"/>
          <dgm:bulletEnabled val="1"/>
        </dgm:presLayoutVars>
      </dgm:prSet>
      <dgm:spPr/>
      <dgm:t>
        <a:bodyPr/>
        <a:lstStyle/>
        <a:p>
          <a:endParaRPr lang="en-US"/>
        </a:p>
      </dgm:t>
    </dgm:pt>
    <dgm:pt modelId="{127C7788-A1F8-45EE-8433-FBFEF53E56DE}" type="pres">
      <dgm:prSet presAssocID="{11F45992-6E9E-408E-8BF9-CC3D0DE45473}" presName="desTx" presStyleLbl="alignAccFollowNode1" presStyleIdx="1" presStyleCnt="5" custScaleX="98789" custScaleY="100000" custLinFactY="382965" custLinFactNeighborX="-866" custLinFactNeighborY="400000">
        <dgm:presLayoutVars>
          <dgm:bulletEnabled val="1"/>
        </dgm:presLayoutVars>
      </dgm:prSet>
      <dgm:spPr/>
      <dgm:t>
        <a:bodyPr/>
        <a:lstStyle/>
        <a:p>
          <a:endParaRPr lang="en-US"/>
        </a:p>
      </dgm:t>
    </dgm:pt>
    <dgm:pt modelId="{4E00E626-67FF-4E74-828B-F78F412FA91A}" type="pres">
      <dgm:prSet presAssocID="{243A2B32-10CE-42CB-897B-34CD35BE80D2}" presName="space" presStyleCnt="0"/>
      <dgm:spPr/>
    </dgm:pt>
    <dgm:pt modelId="{1CC08C5C-444E-4E3E-840A-338137905FE4}" type="pres">
      <dgm:prSet presAssocID="{60CD6C1A-6686-48D0-B771-651B9B0EB0EB}" presName="composite" presStyleCnt="0"/>
      <dgm:spPr/>
    </dgm:pt>
    <dgm:pt modelId="{429EA325-84CD-447A-B3C8-B4886433B72F}" type="pres">
      <dgm:prSet presAssocID="{60CD6C1A-6686-48D0-B771-651B9B0EB0EB}" presName="parTx" presStyleLbl="alignNode1" presStyleIdx="2" presStyleCnt="5" custScaleY="137484" custLinFactY="-55673" custLinFactNeighborX="-261" custLinFactNeighborY="-100000">
        <dgm:presLayoutVars>
          <dgm:chMax val="0"/>
          <dgm:chPref val="0"/>
          <dgm:bulletEnabled val="1"/>
        </dgm:presLayoutVars>
      </dgm:prSet>
      <dgm:spPr/>
      <dgm:t>
        <a:bodyPr/>
        <a:lstStyle/>
        <a:p>
          <a:endParaRPr lang="en-US"/>
        </a:p>
      </dgm:t>
    </dgm:pt>
    <dgm:pt modelId="{8E5FA56B-1D5C-45C3-B399-6DC978B13FA1}" type="pres">
      <dgm:prSet presAssocID="{60CD6C1A-6686-48D0-B771-651B9B0EB0EB}" presName="desTx" presStyleLbl="alignAccFollowNode1" presStyleIdx="2" presStyleCnt="5" custScaleX="98789" custScaleY="100000" custLinFactY="382965" custLinFactNeighborX="-866" custLinFactNeighborY="400000">
        <dgm:presLayoutVars>
          <dgm:bulletEnabled val="1"/>
        </dgm:presLayoutVars>
      </dgm:prSet>
      <dgm:spPr/>
      <dgm:t>
        <a:bodyPr/>
        <a:lstStyle/>
        <a:p>
          <a:endParaRPr lang="en-US"/>
        </a:p>
      </dgm:t>
    </dgm:pt>
    <dgm:pt modelId="{7DD78F8D-099A-4A3A-B617-CE93D34EB702}" type="pres">
      <dgm:prSet presAssocID="{18117B59-D433-4EA2-AA9C-180D0F428D7D}" presName="space" presStyleCnt="0"/>
      <dgm:spPr/>
    </dgm:pt>
    <dgm:pt modelId="{2C7DE0F0-6749-4CF1-AB65-9E32B322C802}" type="pres">
      <dgm:prSet presAssocID="{F00A2BA7-E1AB-494E-9B0C-C05C2AC2A1D7}" presName="composite" presStyleCnt="0"/>
      <dgm:spPr/>
    </dgm:pt>
    <dgm:pt modelId="{3F4E9B7A-B407-47AD-A041-549BBD064239}" type="pres">
      <dgm:prSet presAssocID="{F00A2BA7-E1AB-494E-9B0C-C05C2AC2A1D7}" presName="parTx" presStyleLbl="alignNode1" presStyleIdx="3" presStyleCnt="5" custScaleY="137484" custLinFactY="-55673" custLinFactNeighborX="-261" custLinFactNeighborY="-100000">
        <dgm:presLayoutVars>
          <dgm:chMax val="0"/>
          <dgm:chPref val="0"/>
          <dgm:bulletEnabled val="1"/>
        </dgm:presLayoutVars>
      </dgm:prSet>
      <dgm:spPr/>
      <dgm:t>
        <a:bodyPr/>
        <a:lstStyle/>
        <a:p>
          <a:endParaRPr lang="en-US"/>
        </a:p>
      </dgm:t>
    </dgm:pt>
    <dgm:pt modelId="{60A97403-D694-4248-A6FD-21E9C5C1DD2E}" type="pres">
      <dgm:prSet presAssocID="{F00A2BA7-E1AB-494E-9B0C-C05C2AC2A1D7}" presName="desTx" presStyleLbl="alignAccFollowNode1" presStyleIdx="3" presStyleCnt="5" custScaleX="98789" custScaleY="100000" custLinFactY="382965" custLinFactNeighborX="-866" custLinFactNeighborY="400000">
        <dgm:presLayoutVars>
          <dgm:bulletEnabled val="1"/>
        </dgm:presLayoutVars>
      </dgm:prSet>
      <dgm:spPr/>
      <dgm:t>
        <a:bodyPr/>
        <a:lstStyle/>
        <a:p>
          <a:endParaRPr lang="en-US"/>
        </a:p>
      </dgm:t>
    </dgm:pt>
    <dgm:pt modelId="{DB2D4998-9FF0-4FCD-98A8-3FBF9CE69961}" type="pres">
      <dgm:prSet presAssocID="{F30165F1-F3F5-4B18-BC83-5E41BAEA492A}" presName="space" presStyleCnt="0"/>
      <dgm:spPr/>
    </dgm:pt>
    <dgm:pt modelId="{B0B6BF92-54BD-445D-A0E5-97B62D91ABD7}" type="pres">
      <dgm:prSet presAssocID="{862FE0AC-1077-46AC-8699-5DB9F7F39282}" presName="composite" presStyleCnt="0"/>
      <dgm:spPr/>
    </dgm:pt>
    <dgm:pt modelId="{4EFF692C-EB10-4726-9DB8-6F9B78811CB8}" type="pres">
      <dgm:prSet presAssocID="{862FE0AC-1077-46AC-8699-5DB9F7F39282}" presName="parTx" presStyleLbl="alignNode1" presStyleIdx="4" presStyleCnt="5" custScaleY="137484" custLinFactY="-55673" custLinFactNeighborX="-261" custLinFactNeighborY="-100000">
        <dgm:presLayoutVars>
          <dgm:chMax val="0"/>
          <dgm:chPref val="0"/>
          <dgm:bulletEnabled val="1"/>
        </dgm:presLayoutVars>
      </dgm:prSet>
      <dgm:spPr/>
      <dgm:t>
        <a:bodyPr/>
        <a:lstStyle/>
        <a:p>
          <a:endParaRPr lang="en-US"/>
        </a:p>
      </dgm:t>
    </dgm:pt>
    <dgm:pt modelId="{FBE5F58E-F53B-42DF-87AC-562E7BF4F79C}" type="pres">
      <dgm:prSet presAssocID="{862FE0AC-1077-46AC-8699-5DB9F7F39282}" presName="desTx" presStyleLbl="alignAccFollowNode1" presStyleIdx="4" presStyleCnt="5" custScaleX="98789" custScaleY="100000" custLinFactY="382965" custLinFactNeighborX="-866" custLinFactNeighborY="400000">
        <dgm:presLayoutVars>
          <dgm:bulletEnabled val="1"/>
        </dgm:presLayoutVars>
      </dgm:prSet>
      <dgm:spPr/>
      <dgm:t>
        <a:bodyPr/>
        <a:lstStyle/>
        <a:p>
          <a:endParaRPr lang="en-US"/>
        </a:p>
      </dgm:t>
    </dgm:pt>
  </dgm:ptLst>
  <dgm:cxnLst>
    <dgm:cxn modelId="{0532F29F-C153-4E08-A923-622CE5FF688B}" type="presOf" srcId="{99402B94-2BD4-4B40-9EAB-7141EC89D6BF}" destId="{8E5FA56B-1D5C-45C3-B399-6DC978B13FA1}" srcOrd="0" destOrd="0" presId="urn:microsoft.com/office/officeart/2005/8/layout/hList1"/>
    <dgm:cxn modelId="{24D59E8C-B2B8-4CAE-9F06-E1AD2DDD3020}" srcId="{2DD68A9E-E512-4F46-8951-DC054D9C49FF}" destId="{F00A2BA7-E1AB-494E-9B0C-C05C2AC2A1D7}" srcOrd="3" destOrd="0" parTransId="{2982E96C-82C7-4A26-80B2-C2733348817B}" sibTransId="{F30165F1-F3F5-4B18-BC83-5E41BAEA492A}"/>
    <dgm:cxn modelId="{4FF66B62-AFE8-400B-B1AD-42707F1F9182}" type="presOf" srcId="{11F45992-6E9E-408E-8BF9-CC3D0DE45473}" destId="{308185DC-78FB-4029-94EB-684908928796}" srcOrd="0" destOrd="0" presId="urn:microsoft.com/office/officeart/2005/8/layout/hList1"/>
    <dgm:cxn modelId="{97256093-E232-41ED-A937-6F9D7FA167E1}" srcId="{2DD68A9E-E512-4F46-8951-DC054D9C49FF}" destId="{862FE0AC-1077-46AC-8699-5DB9F7F39282}" srcOrd="4" destOrd="0" parTransId="{37AFD6BB-AE83-454D-9AA6-59627EC1FE49}" sibTransId="{4B2BA92A-196B-4374-B4E1-6C0ABB7819C2}"/>
    <dgm:cxn modelId="{25B8FAC2-2CD5-410C-8B18-1CED0AE51CC8}" srcId="{11F45992-6E9E-408E-8BF9-CC3D0DE45473}" destId="{B57B358C-8CFA-4C23-8699-5FE2A321769C}" srcOrd="1" destOrd="0" parTransId="{E0C40D54-C8B7-445D-A356-239560C681CC}" sibTransId="{AB707B96-88E3-4E00-82BC-F403846DDE86}"/>
    <dgm:cxn modelId="{ADBEEF04-3439-42FE-9C64-42ABBAAFA4DA}" type="presOf" srcId="{1CCB65D9-0962-4AA3-9BB2-7EDFF092DAC1}" destId="{496C53A3-0598-4593-BE9F-D64677B037BF}" srcOrd="0" destOrd="0" presId="urn:microsoft.com/office/officeart/2005/8/layout/hList1"/>
    <dgm:cxn modelId="{24F58583-75B4-4F0B-B6D4-59429465919C}" srcId="{60CD6C1A-6686-48D0-B771-651B9B0EB0EB}" destId="{99402B94-2BD4-4B40-9EAB-7141EC89D6BF}" srcOrd="0" destOrd="0" parTransId="{4B4CC1C6-EE36-409C-ADC4-1C883605D561}" sibTransId="{673A63D3-648A-49F8-A499-91006F2AFA7B}"/>
    <dgm:cxn modelId="{85602858-D6DC-4F79-B921-9AD3CBB96A40}" type="presOf" srcId="{60CD6C1A-6686-48D0-B771-651B9B0EB0EB}" destId="{429EA325-84CD-447A-B3C8-B4886433B72F}" srcOrd="0" destOrd="0" presId="urn:microsoft.com/office/officeart/2005/8/layout/hList1"/>
    <dgm:cxn modelId="{F6DDD4B2-BF35-4409-BACA-1756C19859F4}" srcId="{60CD6C1A-6686-48D0-B771-651B9B0EB0EB}" destId="{0B277209-AABF-433D-9BD3-2FACCC68B508}" srcOrd="1" destOrd="0" parTransId="{94FF995B-A1B6-4B7B-82A5-11969D33EF02}" sibTransId="{6FC48F1B-02D1-46C4-A6E5-4C6697C293EB}"/>
    <dgm:cxn modelId="{9A7C9924-EBA1-4060-9B39-B860ED11CAA2}" srcId="{862FE0AC-1077-46AC-8699-5DB9F7F39282}" destId="{1D0E7053-29FC-41FD-915A-15EE5A2CC3E7}" srcOrd="0" destOrd="0" parTransId="{1CB42AB5-EFB8-4B9F-A0DF-1CCD76C63058}" sibTransId="{B57875B6-78A9-4DEF-833B-0DC68D00CE80}"/>
    <dgm:cxn modelId="{2A2F78A1-C3EA-4C86-8D00-09240F81BD5A}" type="presOf" srcId="{F00A2BA7-E1AB-494E-9B0C-C05C2AC2A1D7}" destId="{3F4E9B7A-B407-47AD-A041-549BBD064239}" srcOrd="0" destOrd="0" presId="urn:microsoft.com/office/officeart/2005/8/layout/hList1"/>
    <dgm:cxn modelId="{F5942683-5898-4CD1-861C-E9CFA363B78E}" srcId="{55F82DF9-D0F1-4E7E-B2C2-73157E02995A}" destId="{B67E55A2-33CE-4B5B-91C6-A3334AC612D2}" srcOrd="1" destOrd="0" parTransId="{0F3BBA9E-047B-4E0A-9DEE-486057D35A4C}" sibTransId="{A6FD1610-F830-456C-8632-DE565FCBB130}"/>
    <dgm:cxn modelId="{F3B3CD04-BA80-49B5-B61A-CF4E9C846AE5}" srcId="{60CD6C1A-6686-48D0-B771-651B9B0EB0EB}" destId="{B3620FB3-759D-4BA1-99D4-8545F33D7875}" srcOrd="2" destOrd="0" parTransId="{8CB2255F-0ED9-40EE-8FE5-59D5A462A723}" sibTransId="{4C9C49C7-D6D5-42D6-9D04-5C8E041C31C3}"/>
    <dgm:cxn modelId="{FA3A4D4C-5F38-4E5D-8C4F-02A9911A2E86}" srcId="{2DD68A9E-E512-4F46-8951-DC054D9C49FF}" destId="{11F45992-6E9E-408E-8BF9-CC3D0DE45473}" srcOrd="1" destOrd="0" parTransId="{33B2B5BB-A6A5-4C60-B472-BD01F0A4C665}" sibTransId="{243A2B32-10CE-42CB-897B-34CD35BE80D2}"/>
    <dgm:cxn modelId="{9AD6E305-5076-4E2F-BA0E-C825EE7F4795}" srcId="{F00A2BA7-E1AB-494E-9B0C-C05C2AC2A1D7}" destId="{B56AE9E7-87B0-4211-9057-529332B22660}" srcOrd="0" destOrd="0" parTransId="{4C0C7D3F-2404-41BD-BD4B-306C98106ACA}" sibTransId="{C8D904F0-4847-4795-BE20-7D9D55979954}"/>
    <dgm:cxn modelId="{AF6D2A21-ED84-432B-A380-E10CE4986558}" type="presOf" srcId="{B56AE9E7-87B0-4211-9057-529332B22660}" destId="{60A97403-D694-4248-A6FD-21E9C5C1DD2E}" srcOrd="0" destOrd="0" presId="urn:microsoft.com/office/officeart/2005/8/layout/hList1"/>
    <dgm:cxn modelId="{A4F85C5F-4E41-470D-9140-FAAE75EFE5F3}" type="presOf" srcId="{55F82DF9-D0F1-4E7E-B2C2-73157E02995A}" destId="{F80BFED7-EBD3-4386-9E13-10C5FE0455BA}" srcOrd="0" destOrd="0" presId="urn:microsoft.com/office/officeart/2005/8/layout/hList1"/>
    <dgm:cxn modelId="{216C9C24-AF65-4CB1-A4FB-C3092CD67DCD}" type="presOf" srcId="{B57B358C-8CFA-4C23-8699-5FE2A321769C}" destId="{127C7788-A1F8-45EE-8433-FBFEF53E56DE}" srcOrd="0" destOrd="1" presId="urn:microsoft.com/office/officeart/2005/8/layout/hList1"/>
    <dgm:cxn modelId="{17FB96A2-D05A-4998-94E1-13CA67478C6A}" type="presOf" srcId="{DA505B58-D6FB-4C76-B9CD-7FA2A1D70C8D}" destId="{FBE5F58E-F53B-42DF-87AC-562E7BF4F79C}" srcOrd="0" destOrd="1" presId="urn:microsoft.com/office/officeart/2005/8/layout/hList1"/>
    <dgm:cxn modelId="{38416231-7E98-4DD7-89FD-0A40D8852434}" type="presOf" srcId="{2DD68A9E-E512-4F46-8951-DC054D9C49FF}" destId="{0865D85B-F8C8-401B-B6C1-6682498383D0}" srcOrd="0" destOrd="0" presId="urn:microsoft.com/office/officeart/2005/8/layout/hList1"/>
    <dgm:cxn modelId="{27710ACB-8C80-4539-80A6-FF0E33504C4C}" srcId="{2DD68A9E-E512-4F46-8951-DC054D9C49FF}" destId="{55F82DF9-D0F1-4E7E-B2C2-73157E02995A}" srcOrd="0" destOrd="0" parTransId="{68050CD2-7C14-49EC-88DE-B3208620770D}" sibTransId="{AF5D8D9D-3269-4E30-948A-9AA678E46404}"/>
    <dgm:cxn modelId="{1A5B636C-8A5B-45FD-802E-A43A11FF5A5D}" type="presOf" srcId="{1D0E7053-29FC-41FD-915A-15EE5A2CC3E7}" destId="{FBE5F58E-F53B-42DF-87AC-562E7BF4F79C}" srcOrd="0" destOrd="0" presId="urn:microsoft.com/office/officeart/2005/8/layout/hList1"/>
    <dgm:cxn modelId="{4AC3F5B7-6F38-4349-AB73-A47FBE908C37}" type="presOf" srcId="{93815B41-591B-4B1B-9670-4AF0C09A0D00}" destId="{127C7788-A1F8-45EE-8433-FBFEF53E56DE}" srcOrd="0" destOrd="0" presId="urn:microsoft.com/office/officeart/2005/8/layout/hList1"/>
    <dgm:cxn modelId="{6E0F57FA-DE3F-4BCC-8982-E31545224754}" type="presOf" srcId="{0B277209-AABF-433D-9BD3-2FACCC68B508}" destId="{8E5FA56B-1D5C-45C3-B399-6DC978B13FA1}" srcOrd="0" destOrd="1" presId="urn:microsoft.com/office/officeart/2005/8/layout/hList1"/>
    <dgm:cxn modelId="{E266BB6D-2677-4AB5-AC76-4468DABBB3D2}" srcId="{11F45992-6E9E-408E-8BF9-CC3D0DE45473}" destId="{93815B41-591B-4B1B-9670-4AF0C09A0D00}" srcOrd="0" destOrd="0" parTransId="{6971E14A-8935-49BC-B6A0-FAC04D2CDF14}" sibTransId="{0F4D94E4-4A9B-4D67-9B7B-084DF6631B0E}"/>
    <dgm:cxn modelId="{70CD52CE-80D0-4DC8-92BD-DB96657C6ADD}" type="presOf" srcId="{862FE0AC-1077-46AC-8699-5DB9F7F39282}" destId="{4EFF692C-EB10-4726-9DB8-6F9B78811CB8}" srcOrd="0" destOrd="0" presId="urn:microsoft.com/office/officeart/2005/8/layout/hList1"/>
    <dgm:cxn modelId="{C185AB41-A35B-49FB-896C-61C4F7CCD07E}" srcId="{55F82DF9-D0F1-4E7E-B2C2-73157E02995A}" destId="{1CCB65D9-0962-4AA3-9BB2-7EDFF092DAC1}" srcOrd="0" destOrd="0" parTransId="{16CE2BCB-B258-4C6D-A14D-8228FD7D7D5F}" sibTransId="{63E81888-161F-4B42-BB39-4954CC4A7726}"/>
    <dgm:cxn modelId="{26E3A5E8-AEC6-4D57-86EB-AA6C185722DB}" type="presOf" srcId="{B3620FB3-759D-4BA1-99D4-8545F33D7875}" destId="{8E5FA56B-1D5C-45C3-B399-6DC978B13FA1}" srcOrd="0" destOrd="2" presId="urn:microsoft.com/office/officeart/2005/8/layout/hList1"/>
    <dgm:cxn modelId="{C0D6C077-5A39-4467-9FF4-4B9237FADF55}" srcId="{862FE0AC-1077-46AC-8699-5DB9F7F39282}" destId="{DA505B58-D6FB-4C76-B9CD-7FA2A1D70C8D}" srcOrd="1" destOrd="0" parTransId="{31E65E27-A0BF-43CE-B7AB-7E41819972B7}" sibTransId="{8E48313E-77A4-45A6-8907-45A130E127A1}"/>
    <dgm:cxn modelId="{FFEF8D91-03C0-4F2A-B8F6-7BEBEB570367}" srcId="{2DD68A9E-E512-4F46-8951-DC054D9C49FF}" destId="{60CD6C1A-6686-48D0-B771-651B9B0EB0EB}" srcOrd="2" destOrd="0" parTransId="{9613D085-B809-4C26-BF05-50F5A3B51EA3}" sibTransId="{18117B59-D433-4EA2-AA9C-180D0F428D7D}"/>
    <dgm:cxn modelId="{C911221E-EB9E-4FBF-BED3-84FE44AB97D9}" type="presOf" srcId="{B67E55A2-33CE-4B5B-91C6-A3334AC612D2}" destId="{496C53A3-0598-4593-BE9F-D64677B037BF}" srcOrd="0" destOrd="1" presId="urn:microsoft.com/office/officeart/2005/8/layout/hList1"/>
    <dgm:cxn modelId="{25344741-37AF-468E-91F9-F5031A24E756}" type="presParOf" srcId="{0865D85B-F8C8-401B-B6C1-6682498383D0}" destId="{6E84E93F-DE9F-4296-9100-3BC97E181B31}" srcOrd="0" destOrd="0" presId="urn:microsoft.com/office/officeart/2005/8/layout/hList1"/>
    <dgm:cxn modelId="{916E237C-F0C9-484D-8329-00CD853F2E26}" type="presParOf" srcId="{6E84E93F-DE9F-4296-9100-3BC97E181B31}" destId="{F80BFED7-EBD3-4386-9E13-10C5FE0455BA}" srcOrd="0" destOrd="0" presId="urn:microsoft.com/office/officeart/2005/8/layout/hList1"/>
    <dgm:cxn modelId="{B032D18C-FA00-48D6-BD44-E2DC678952A0}" type="presParOf" srcId="{6E84E93F-DE9F-4296-9100-3BC97E181B31}" destId="{496C53A3-0598-4593-BE9F-D64677B037BF}" srcOrd="1" destOrd="0" presId="urn:microsoft.com/office/officeart/2005/8/layout/hList1"/>
    <dgm:cxn modelId="{A9D13EF0-882C-492D-90EB-6D40F030B3EB}" type="presParOf" srcId="{0865D85B-F8C8-401B-B6C1-6682498383D0}" destId="{8E6DC81C-9506-4A31-9DF2-0EDFCC8532A4}" srcOrd="1" destOrd="0" presId="urn:microsoft.com/office/officeart/2005/8/layout/hList1"/>
    <dgm:cxn modelId="{BCB4F130-F196-4AFD-8027-228073318B38}" type="presParOf" srcId="{0865D85B-F8C8-401B-B6C1-6682498383D0}" destId="{7C8D5906-A422-4750-8446-153B19E4C66A}" srcOrd="2" destOrd="0" presId="urn:microsoft.com/office/officeart/2005/8/layout/hList1"/>
    <dgm:cxn modelId="{9579DE70-E96B-4D0B-A240-B56B51CEBF1D}" type="presParOf" srcId="{7C8D5906-A422-4750-8446-153B19E4C66A}" destId="{308185DC-78FB-4029-94EB-684908928796}" srcOrd="0" destOrd="0" presId="urn:microsoft.com/office/officeart/2005/8/layout/hList1"/>
    <dgm:cxn modelId="{35DDDCE0-7AB5-44EF-A8CF-B23B888C3399}" type="presParOf" srcId="{7C8D5906-A422-4750-8446-153B19E4C66A}" destId="{127C7788-A1F8-45EE-8433-FBFEF53E56DE}" srcOrd="1" destOrd="0" presId="urn:microsoft.com/office/officeart/2005/8/layout/hList1"/>
    <dgm:cxn modelId="{ED7CDB42-63B9-40AA-AB30-8750AD3AFCE1}" type="presParOf" srcId="{0865D85B-F8C8-401B-B6C1-6682498383D0}" destId="{4E00E626-67FF-4E74-828B-F78F412FA91A}" srcOrd="3" destOrd="0" presId="urn:microsoft.com/office/officeart/2005/8/layout/hList1"/>
    <dgm:cxn modelId="{81BFC4C3-A3D5-4A55-9969-95729648B6D4}" type="presParOf" srcId="{0865D85B-F8C8-401B-B6C1-6682498383D0}" destId="{1CC08C5C-444E-4E3E-840A-338137905FE4}" srcOrd="4" destOrd="0" presId="urn:microsoft.com/office/officeart/2005/8/layout/hList1"/>
    <dgm:cxn modelId="{825BBE72-A755-477A-8896-0D78674059BC}" type="presParOf" srcId="{1CC08C5C-444E-4E3E-840A-338137905FE4}" destId="{429EA325-84CD-447A-B3C8-B4886433B72F}" srcOrd="0" destOrd="0" presId="urn:microsoft.com/office/officeart/2005/8/layout/hList1"/>
    <dgm:cxn modelId="{39393BAD-DCDC-4B9B-8231-3B58C041881B}" type="presParOf" srcId="{1CC08C5C-444E-4E3E-840A-338137905FE4}" destId="{8E5FA56B-1D5C-45C3-B399-6DC978B13FA1}" srcOrd="1" destOrd="0" presId="urn:microsoft.com/office/officeart/2005/8/layout/hList1"/>
    <dgm:cxn modelId="{6A5B2255-B70E-4FEF-A804-7D583BA960CF}" type="presParOf" srcId="{0865D85B-F8C8-401B-B6C1-6682498383D0}" destId="{7DD78F8D-099A-4A3A-B617-CE93D34EB702}" srcOrd="5" destOrd="0" presId="urn:microsoft.com/office/officeart/2005/8/layout/hList1"/>
    <dgm:cxn modelId="{FA5A8402-B6C6-4447-B05F-56E30D61D750}" type="presParOf" srcId="{0865D85B-F8C8-401B-B6C1-6682498383D0}" destId="{2C7DE0F0-6749-4CF1-AB65-9E32B322C802}" srcOrd="6" destOrd="0" presId="urn:microsoft.com/office/officeart/2005/8/layout/hList1"/>
    <dgm:cxn modelId="{DDB3E8A2-4CE3-4626-90F3-0297AD14CDA4}" type="presParOf" srcId="{2C7DE0F0-6749-4CF1-AB65-9E32B322C802}" destId="{3F4E9B7A-B407-47AD-A041-549BBD064239}" srcOrd="0" destOrd="0" presId="urn:microsoft.com/office/officeart/2005/8/layout/hList1"/>
    <dgm:cxn modelId="{1DDB370F-0D54-4582-897F-960359C1D46A}" type="presParOf" srcId="{2C7DE0F0-6749-4CF1-AB65-9E32B322C802}" destId="{60A97403-D694-4248-A6FD-21E9C5C1DD2E}" srcOrd="1" destOrd="0" presId="urn:microsoft.com/office/officeart/2005/8/layout/hList1"/>
    <dgm:cxn modelId="{4D8CA1B7-A085-45B5-B723-575614555080}" type="presParOf" srcId="{0865D85B-F8C8-401B-B6C1-6682498383D0}" destId="{DB2D4998-9FF0-4FCD-98A8-3FBF9CE69961}" srcOrd="7" destOrd="0" presId="urn:microsoft.com/office/officeart/2005/8/layout/hList1"/>
    <dgm:cxn modelId="{27DA2B62-8A5B-4B18-80B1-8C535EFF335C}" type="presParOf" srcId="{0865D85B-F8C8-401B-B6C1-6682498383D0}" destId="{B0B6BF92-54BD-445D-A0E5-97B62D91ABD7}" srcOrd="8" destOrd="0" presId="urn:microsoft.com/office/officeart/2005/8/layout/hList1"/>
    <dgm:cxn modelId="{2FCC562E-B02A-41E9-BD52-92BA568EB4EC}" type="presParOf" srcId="{B0B6BF92-54BD-445D-A0E5-97B62D91ABD7}" destId="{4EFF692C-EB10-4726-9DB8-6F9B78811CB8}" srcOrd="0" destOrd="0" presId="urn:microsoft.com/office/officeart/2005/8/layout/hList1"/>
    <dgm:cxn modelId="{5B147708-1010-46B4-8855-9957316EB705}" type="presParOf" srcId="{B0B6BF92-54BD-445D-A0E5-97B62D91ABD7}" destId="{FBE5F58E-F53B-42DF-87AC-562E7BF4F7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420D1-52D8-49B5-98C4-65047E259B40}">
      <dsp:nvSpPr>
        <dsp:cNvPr id="0" name=""/>
        <dsp:cNvSpPr/>
      </dsp:nvSpPr>
      <dsp:spPr>
        <a:xfrm rot="5400000">
          <a:off x="-158893" y="161245"/>
          <a:ext cx="1059288" cy="741501"/>
        </a:xfrm>
        <a:prstGeom prst="chevron">
          <a:avLst/>
        </a:prstGeom>
        <a:solidFill>
          <a:schemeClr val="accent4"/>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b="1" kern="1200" dirty="0" err="1">
              <a:latin typeface="Source Sans Pro"/>
            </a:rPr>
            <a:t>Khách</a:t>
          </a:r>
          <a:endParaRPr lang="en-GB" sz="1400" b="1" kern="1200" dirty="0">
            <a:latin typeface="Source Sans Pro"/>
          </a:endParaRPr>
        </a:p>
      </dsp:txBody>
      <dsp:txXfrm rot="-5400000">
        <a:off x="1" y="373103"/>
        <a:ext cx="741501" cy="317787"/>
      </dsp:txXfrm>
    </dsp:sp>
    <dsp:sp modelId="{72FB9B3D-BCE6-4478-A392-599247A1FFB5}">
      <dsp:nvSpPr>
        <dsp:cNvPr id="0" name=""/>
        <dsp:cNvSpPr/>
      </dsp:nvSpPr>
      <dsp:spPr>
        <a:xfrm rot="5400000">
          <a:off x="3929868" y="-3186014"/>
          <a:ext cx="688537" cy="706527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latin typeface="Source Sans Pro" panose="020B0604020202020204" charset="0"/>
            </a:rPr>
            <a:t>Có</a:t>
          </a:r>
          <a:r>
            <a:rPr lang="en-US" sz="1600" kern="1200" dirty="0">
              <a:latin typeface="Source Sans Pro" panose="020B0604020202020204" charset="0"/>
            </a:rPr>
            <a:t> </a:t>
          </a:r>
          <a:r>
            <a:rPr lang="en-US" sz="1600" kern="1200" dirty="0" err="1">
              <a:latin typeface="Source Sans Pro" panose="020B0604020202020204" charset="0"/>
            </a:rPr>
            <a:t>thể</a:t>
          </a:r>
          <a:r>
            <a:rPr lang="en-US" sz="1600" kern="1200" dirty="0">
              <a:latin typeface="Source Sans Pro" panose="020B0604020202020204" charset="0"/>
            </a:rPr>
            <a:t> </a:t>
          </a:r>
          <a:r>
            <a:rPr lang="en-US" sz="1600" kern="1200" dirty="0" err="1">
              <a:latin typeface="Source Sans Pro" panose="020B0604020202020204" charset="0"/>
            </a:rPr>
            <a:t>đăng</a:t>
          </a:r>
          <a:r>
            <a:rPr lang="en-US" sz="1600" kern="1200" dirty="0">
              <a:latin typeface="Source Sans Pro" panose="020B0604020202020204" charset="0"/>
            </a:rPr>
            <a:t> </a:t>
          </a:r>
          <a:r>
            <a:rPr lang="en-US" sz="1600" kern="1200" dirty="0" err="1">
              <a:latin typeface="Source Sans Pro" panose="020B0604020202020204" charset="0"/>
            </a:rPr>
            <a:t>kí</a:t>
          </a:r>
          <a:r>
            <a:rPr lang="en-US" sz="1600" kern="1200" dirty="0">
              <a:latin typeface="Source Sans Pro" panose="020B0604020202020204" charset="0"/>
            </a:rPr>
            <a:t> </a:t>
          </a:r>
          <a:r>
            <a:rPr lang="en-US" sz="1600" kern="1200" dirty="0" err="1">
              <a:latin typeface="Source Sans Pro" panose="020B0604020202020204" charset="0"/>
            </a:rPr>
            <a:t>tài</a:t>
          </a:r>
          <a:r>
            <a:rPr lang="en-US" sz="1600" kern="1200" dirty="0">
              <a:latin typeface="Source Sans Pro" panose="020B0604020202020204" charset="0"/>
            </a:rPr>
            <a:t> </a:t>
          </a:r>
          <a:r>
            <a:rPr lang="en-US" sz="1600" kern="1200" dirty="0" err="1">
              <a:latin typeface="Source Sans Pro" panose="020B0604020202020204" charset="0"/>
            </a:rPr>
            <a:t>khoản</a:t>
          </a:r>
          <a:r>
            <a:rPr lang="en-US" sz="1600" kern="1200" dirty="0">
              <a:latin typeface="Source Sans Pro" panose="020B0604020202020204" charset="0"/>
            </a:rPr>
            <a:t> </a:t>
          </a:r>
          <a:r>
            <a:rPr lang="en-US" sz="1600" kern="1200" dirty="0" err="1">
              <a:latin typeface="Source Sans Pro" panose="020B0604020202020204" charset="0"/>
            </a:rPr>
            <a:t>và</a:t>
          </a:r>
          <a:r>
            <a:rPr lang="en-US" sz="1600" kern="1200" dirty="0">
              <a:latin typeface="Source Sans Pro" panose="020B0604020202020204" charset="0"/>
            </a:rPr>
            <a:t> </a:t>
          </a:r>
          <a:r>
            <a:rPr lang="en-US" sz="1600" kern="1200" dirty="0" err="1">
              <a:latin typeface="Source Sans Pro" panose="020B0604020202020204" charset="0"/>
            </a:rPr>
            <a:t>thực</a:t>
          </a:r>
          <a:r>
            <a:rPr lang="en-US" sz="1600" kern="1200" dirty="0">
              <a:latin typeface="Source Sans Pro" panose="020B0604020202020204" charset="0"/>
            </a:rPr>
            <a:t> </a:t>
          </a:r>
          <a:r>
            <a:rPr lang="en-US" sz="1600" kern="1200" dirty="0" err="1">
              <a:latin typeface="Source Sans Pro" panose="020B0604020202020204" charset="0"/>
            </a:rPr>
            <a:t>hiện</a:t>
          </a:r>
          <a:r>
            <a:rPr lang="en-US" sz="1600" kern="1200" dirty="0">
              <a:latin typeface="Source Sans Pro" panose="020B0604020202020204" charset="0"/>
            </a:rPr>
            <a:t> </a:t>
          </a:r>
          <a:r>
            <a:rPr lang="en-US" sz="1600" kern="1200" dirty="0" err="1">
              <a:latin typeface="Source Sans Pro" panose="020B0604020202020204" charset="0"/>
            </a:rPr>
            <a:t>tìm</a:t>
          </a:r>
          <a:r>
            <a:rPr lang="en-US" sz="1600" kern="1200" dirty="0">
              <a:latin typeface="Source Sans Pro" panose="020B0604020202020204" charset="0"/>
            </a:rPr>
            <a:t> </a:t>
          </a:r>
          <a:r>
            <a:rPr lang="en-US" sz="1600" kern="1200" dirty="0" err="1">
              <a:latin typeface="Source Sans Pro" panose="020B0604020202020204" charset="0"/>
            </a:rPr>
            <a:t>kiếm</a:t>
          </a:r>
          <a:r>
            <a:rPr lang="en-US" sz="1600" kern="1200" dirty="0">
              <a:latin typeface="Source Sans Pro" panose="020B0604020202020204" charset="0"/>
            </a:rPr>
            <a:t> </a:t>
          </a:r>
          <a:r>
            <a:rPr lang="en-US" sz="1600" kern="1200" dirty="0" err="1">
              <a:latin typeface="Source Sans Pro" panose="020B0604020202020204" charset="0"/>
            </a:rPr>
            <a:t>sản</a:t>
          </a:r>
          <a:r>
            <a:rPr lang="en-US" sz="1600" kern="1200" dirty="0">
              <a:latin typeface="Source Sans Pro" panose="020B0604020202020204" charset="0"/>
            </a:rPr>
            <a:t> </a:t>
          </a:r>
          <a:r>
            <a:rPr lang="en-US" sz="1600" kern="1200" dirty="0" err="1">
              <a:latin typeface="Source Sans Pro" panose="020B0604020202020204" charset="0"/>
            </a:rPr>
            <a:t>phẩm</a:t>
          </a:r>
          <a:r>
            <a:rPr lang="en-US" sz="1600" kern="1200" dirty="0">
              <a:latin typeface="Source Sans Pro" panose="020B0604020202020204" charset="0"/>
            </a:rPr>
            <a:t> </a:t>
          </a:r>
          <a:r>
            <a:rPr lang="en-US" sz="1600" kern="1200" dirty="0" err="1">
              <a:latin typeface="Source Sans Pro" panose="020B0604020202020204" charset="0"/>
            </a:rPr>
            <a:t>theo</a:t>
          </a:r>
          <a:r>
            <a:rPr lang="en-US" sz="1600" kern="1200" dirty="0">
              <a:latin typeface="Source Sans Pro" panose="020B0604020202020204" charset="0"/>
            </a:rPr>
            <a:t> </a:t>
          </a:r>
          <a:r>
            <a:rPr lang="en-US" sz="1600" kern="1200" dirty="0" err="1">
              <a:latin typeface="Source Sans Pro" panose="020B0604020202020204" charset="0"/>
            </a:rPr>
            <a:t>nhu</a:t>
          </a:r>
          <a:r>
            <a:rPr lang="en-US" sz="1600" kern="1200" dirty="0">
              <a:latin typeface="Source Sans Pro" panose="020B0604020202020204" charset="0"/>
            </a:rPr>
            <a:t> </a:t>
          </a:r>
          <a:r>
            <a:rPr lang="en-US" sz="1600" kern="1200" dirty="0" err="1">
              <a:latin typeface="Source Sans Pro" panose="020B0604020202020204" charset="0"/>
            </a:rPr>
            <a:t>cầu</a:t>
          </a:r>
          <a:r>
            <a:rPr lang="en-US" sz="1600" kern="1200" dirty="0">
              <a:latin typeface="Source Sans Pro" panose="020B0604020202020204" charset="0"/>
            </a:rPr>
            <a:t> </a:t>
          </a:r>
          <a:r>
            <a:rPr lang="en-US" sz="1600" kern="1200" dirty="0" err="1">
              <a:latin typeface="Source Sans Pro" panose="020B0604020202020204" charset="0"/>
            </a:rPr>
            <a:t>cùng</a:t>
          </a:r>
          <a:r>
            <a:rPr lang="en-US" sz="1600" kern="1200" dirty="0">
              <a:latin typeface="Source Sans Pro" panose="020B0604020202020204" charset="0"/>
            </a:rPr>
            <a:t> </a:t>
          </a:r>
          <a:r>
            <a:rPr lang="en-US" sz="1600" kern="1200" dirty="0" err="1">
              <a:latin typeface="Source Sans Pro" panose="020B0604020202020204" charset="0"/>
            </a:rPr>
            <a:t>và</a:t>
          </a:r>
          <a:r>
            <a:rPr lang="en-US" sz="1600" kern="1200" dirty="0">
              <a:latin typeface="Source Sans Pro" panose="020B0604020202020204" charset="0"/>
            </a:rPr>
            <a:t> </a:t>
          </a:r>
          <a:r>
            <a:rPr lang="en-US" sz="1600" kern="1200" dirty="0" err="1">
              <a:latin typeface="Source Sans Pro" panose="020B0604020202020204" charset="0"/>
            </a:rPr>
            <a:t>đặt</a:t>
          </a:r>
          <a:r>
            <a:rPr lang="en-US" sz="1600" kern="1200" dirty="0">
              <a:latin typeface="Source Sans Pro" panose="020B0604020202020204" charset="0"/>
            </a:rPr>
            <a:t> </a:t>
          </a:r>
          <a:r>
            <a:rPr lang="en-US" sz="1600" kern="1200" dirty="0" err="1">
              <a:latin typeface="Source Sans Pro" panose="020B0604020202020204" charset="0"/>
            </a:rPr>
            <a:t>mua</a:t>
          </a:r>
          <a:r>
            <a:rPr lang="en-US" sz="1600" kern="1200" dirty="0">
              <a:latin typeface="Source Sans Pro" panose="020B0604020202020204" charset="0"/>
            </a:rPr>
            <a:t> </a:t>
          </a:r>
          <a:r>
            <a:rPr lang="en-US" sz="1600" kern="1200" dirty="0" err="1">
              <a:latin typeface="Source Sans Pro" panose="020B0604020202020204" charset="0"/>
            </a:rPr>
            <a:t>trên</a:t>
          </a:r>
          <a:r>
            <a:rPr lang="en-US" sz="1600" kern="1200" dirty="0">
              <a:latin typeface="Source Sans Pro" panose="020B0604020202020204" charset="0"/>
            </a:rPr>
            <a:t> </a:t>
          </a:r>
          <a:r>
            <a:rPr lang="en-US" sz="1600" kern="1200" dirty="0" err="1">
              <a:latin typeface="Source Sans Pro" panose="020B0604020202020204" charset="0"/>
            </a:rPr>
            <a:t>hệ</a:t>
          </a:r>
          <a:r>
            <a:rPr lang="en-US" sz="1600" kern="1200" dirty="0">
              <a:latin typeface="Source Sans Pro" panose="020B0604020202020204" charset="0"/>
            </a:rPr>
            <a:t> </a:t>
          </a:r>
          <a:r>
            <a:rPr lang="en-US" sz="1600" kern="1200" dirty="0" err="1">
              <a:latin typeface="Source Sans Pro" panose="020B0604020202020204" charset="0"/>
            </a:rPr>
            <a:t>thống</a:t>
          </a:r>
          <a:endParaRPr lang="en-US" sz="1600" kern="1200" dirty="0">
            <a:latin typeface="Source Sans Pro" panose="020B0604020202020204" charset="0"/>
          </a:endParaRPr>
        </a:p>
      </dsp:txBody>
      <dsp:txXfrm rot="-5400000">
        <a:off x="741501" y="35965"/>
        <a:ext cx="7031659" cy="621313"/>
      </dsp:txXfrm>
    </dsp:sp>
    <dsp:sp modelId="{A1554C4B-3BA3-4AF0-8190-9F0223504FB6}">
      <dsp:nvSpPr>
        <dsp:cNvPr id="0" name=""/>
        <dsp:cNvSpPr/>
      </dsp:nvSpPr>
      <dsp:spPr>
        <a:xfrm rot="5400000">
          <a:off x="-158893" y="1015930"/>
          <a:ext cx="1059288" cy="741501"/>
        </a:xfrm>
        <a:prstGeom prst="chevron">
          <a:avLst/>
        </a:prstGeom>
        <a:solidFill>
          <a:schemeClr val="accent4"/>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b="1" kern="1200" dirty="0" err="1">
              <a:latin typeface="Source Sans Pro"/>
            </a:rPr>
            <a:t>Thành</a:t>
          </a:r>
          <a:r>
            <a:rPr lang="en-GB" sz="1400" b="1" kern="1200" dirty="0">
              <a:latin typeface="Source Sans Pro"/>
            </a:rPr>
            <a:t> </a:t>
          </a:r>
          <a:r>
            <a:rPr lang="en-GB" sz="1400" b="1" kern="1200" dirty="0" err="1">
              <a:latin typeface="Source Sans Pro"/>
            </a:rPr>
            <a:t>viên</a:t>
          </a:r>
          <a:endParaRPr lang="en-GB" sz="1400" b="1" kern="1200" dirty="0">
            <a:latin typeface="Source Sans Pro"/>
          </a:endParaRPr>
        </a:p>
      </dsp:txBody>
      <dsp:txXfrm rot="-5400000">
        <a:off x="1" y="1227788"/>
        <a:ext cx="741501" cy="317787"/>
      </dsp:txXfrm>
    </dsp:sp>
    <dsp:sp modelId="{315DFA83-DC6B-48F5-B0F9-3895E745DBF2}">
      <dsp:nvSpPr>
        <dsp:cNvPr id="0" name=""/>
        <dsp:cNvSpPr/>
      </dsp:nvSpPr>
      <dsp:spPr>
        <a:xfrm rot="5400000">
          <a:off x="3929687" y="-2331148"/>
          <a:ext cx="688899" cy="706527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latin typeface="Source Sans Pro" panose="020B0604020202020204" charset="0"/>
            </a:rPr>
            <a:t>Thực</a:t>
          </a:r>
          <a:r>
            <a:rPr lang="en-US" sz="1600" kern="1200" dirty="0">
              <a:latin typeface="Source Sans Pro" panose="020B0604020202020204" charset="0"/>
            </a:rPr>
            <a:t> </a:t>
          </a:r>
          <a:r>
            <a:rPr lang="en-US" sz="1600" kern="1200" dirty="0" err="1">
              <a:latin typeface="Source Sans Pro" panose="020B0604020202020204" charset="0"/>
            </a:rPr>
            <a:t>hiện</a:t>
          </a:r>
          <a:r>
            <a:rPr lang="en-US" sz="1600" kern="1200" dirty="0">
              <a:latin typeface="Source Sans Pro" panose="020B0604020202020204" charset="0"/>
            </a:rPr>
            <a:t> </a:t>
          </a:r>
          <a:r>
            <a:rPr lang="en-US" sz="1600" kern="1200" dirty="0" err="1">
              <a:latin typeface="Source Sans Pro" panose="020B0604020202020204" charset="0"/>
            </a:rPr>
            <a:t>các</a:t>
          </a:r>
          <a:r>
            <a:rPr lang="en-US" sz="1600" kern="1200" dirty="0">
              <a:latin typeface="Source Sans Pro" panose="020B0604020202020204" charset="0"/>
            </a:rPr>
            <a:t> </a:t>
          </a:r>
          <a:r>
            <a:rPr lang="en-US" sz="1600" kern="1200" dirty="0" err="1">
              <a:latin typeface="Source Sans Pro" panose="020B0604020202020204" charset="0"/>
            </a:rPr>
            <a:t>chức</a:t>
          </a:r>
          <a:r>
            <a:rPr lang="en-US" sz="1600" kern="1200" dirty="0">
              <a:latin typeface="Source Sans Pro" panose="020B0604020202020204" charset="0"/>
            </a:rPr>
            <a:t> </a:t>
          </a:r>
          <a:r>
            <a:rPr lang="en-US" sz="1600" kern="1200" dirty="0" err="1">
              <a:latin typeface="Source Sans Pro" panose="020B0604020202020204" charset="0"/>
            </a:rPr>
            <a:t>năng</a:t>
          </a:r>
          <a:r>
            <a:rPr lang="en-US" sz="1600" kern="1200" dirty="0">
              <a:latin typeface="Source Sans Pro" panose="020B0604020202020204" charset="0"/>
            </a:rPr>
            <a:t> </a:t>
          </a:r>
          <a:r>
            <a:rPr lang="en-US" sz="1600" kern="1200" dirty="0" err="1">
              <a:latin typeface="Source Sans Pro" panose="020B0604020202020204" charset="0"/>
            </a:rPr>
            <a:t>tìm</a:t>
          </a:r>
          <a:r>
            <a:rPr lang="en-US" sz="1600" kern="1200" dirty="0">
              <a:latin typeface="Source Sans Pro" panose="020B0604020202020204" charset="0"/>
            </a:rPr>
            <a:t> </a:t>
          </a:r>
          <a:r>
            <a:rPr lang="en-US" sz="1600" kern="1200" dirty="0" err="1">
              <a:latin typeface="Source Sans Pro" panose="020B0604020202020204" charset="0"/>
            </a:rPr>
            <a:t>kiếm</a:t>
          </a:r>
          <a:r>
            <a:rPr lang="en-US" sz="1600" kern="1200" dirty="0">
              <a:latin typeface="Source Sans Pro" panose="020B0604020202020204" charset="0"/>
            </a:rPr>
            <a:t> </a:t>
          </a:r>
          <a:r>
            <a:rPr lang="en-US" sz="1600" kern="1200" dirty="0" err="1">
              <a:latin typeface="Source Sans Pro" panose="020B0604020202020204" charset="0"/>
            </a:rPr>
            <a:t>và</a:t>
          </a:r>
          <a:r>
            <a:rPr lang="en-US" sz="1600" kern="1200" dirty="0">
              <a:latin typeface="Source Sans Pro" panose="020B0604020202020204" charset="0"/>
            </a:rPr>
            <a:t> </a:t>
          </a:r>
          <a:r>
            <a:rPr lang="en-US" sz="1600" kern="1200" dirty="0" err="1">
              <a:latin typeface="Source Sans Pro" panose="020B0604020202020204" charset="0"/>
            </a:rPr>
            <a:t>mua</a:t>
          </a:r>
          <a:r>
            <a:rPr lang="en-US" sz="1600" kern="1200" dirty="0">
              <a:latin typeface="Source Sans Pro" panose="020B0604020202020204" charset="0"/>
            </a:rPr>
            <a:t> </a:t>
          </a:r>
          <a:r>
            <a:rPr lang="en-US" sz="1600" kern="1200" dirty="0" err="1">
              <a:latin typeface="Source Sans Pro" panose="020B0604020202020204" charset="0"/>
            </a:rPr>
            <a:t>hàng</a:t>
          </a:r>
          <a:r>
            <a:rPr lang="en-US" sz="1600" kern="1200" dirty="0">
              <a:latin typeface="Source Sans Pro" panose="020B0604020202020204" charset="0"/>
            </a:rPr>
            <a:t> </a:t>
          </a:r>
          <a:r>
            <a:rPr lang="en-US" sz="1600" kern="1200" dirty="0" err="1">
              <a:latin typeface="Source Sans Pro" panose="020B0604020202020204" charset="0"/>
            </a:rPr>
            <a:t>tương</a:t>
          </a:r>
          <a:r>
            <a:rPr lang="en-US" sz="1600" kern="1200" dirty="0">
              <a:latin typeface="Source Sans Pro" panose="020B0604020202020204" charset="0"/>
            </a:rPr>
            <a:t> </a:t>
          </a:r>
          <a:r>
            <a:rPr lang="en-US" sz="1600" kern="1200" dirty="0" err="1">
              <a:latin typeface="Source Sans Pro" panose="020B0604020202020204" charset="0"/>
            </a:rPr>
            <a:t>tự</a:t>
          </a:r>
          <a:r>
            <a:rPr lang="en-US" sz="1600" kern="1200" dirty="0">
              <a:latin typeface="Source Sans Pro" panose="020B0604020202020204" charset="0"/>
            </a:rPr>
            <a:t> </a:t>
          </a:r>
          <a:r>
            <a:rPr lang="en-US" sz="1600" kern="1200" dirty="0" err="1">
              <a:latin typeface="Source Sans Pro" panose="020B0604020202020204" charset="0"/>
            </a:rPr>
            <a:t>khách</a:t>
          </a:r>
          <a:r>
            <a:rPr lang="en-US" sz="1600" kern="1200" dirty="0">
              <a:latin typeface="Source Sans Pro" panose="020B0604020202020204" charset="0"/>
            </a:rPr>
            <a:t> </a:t>
          </a:r>
          <a:r>
            <a:rPr lang="en-US" sz="1600" kern="1200" dirty="0" err="1">
              <a:latin typeface="Source Sans Pro" panose="020B0604020202020204" charset="0"/>
            </a:rPr>
            <a:t>và</a:t>
          </a:r>
          <a:r>
            <a:rPr lang="en-US" sz="1600" kern="1200" dirty="0">
              <a:latin typeface="Source Sans Pro" panose="020B0604020202020204" charset="0"/>
            </a:rPr>
            <a:t> </a:t>
          </a:r>
          <a:r>
            <a:rPr lang="en-US" sz="1600" kern="1200" dirty="0" err="1">
              <a:latin typeface="Source Sans Pro" panose="020B0604020202020204" charset="0"/>
            </a:rPr>
            <a:t>có</a:t>
          </a:r>
          <a:r>
            <a:rPr lang="en-US" sz="1600" kern="1200" dirty="0">
              <a:latin typeface="Source Sans Pro" panose="020B0604020202020204" charset="0"/>
            </a:rPr>
            <a:t> </a:t>
          </a:r>
          <a:r>
            <a:rPr lang="en-US" sz="1600" kern="1200" dirty="0" err="1">
              <a:latin typeface="Source Sans Pro" panose="020B0604020202020204" charset="0"/>
            </a:rPr>
            <a:t>thể</a:t>
          </a:r>
          <a:r>
            <a:rPr lang="en-US" sz="1600" kern="1200" dirty="0">
              <a:latin typeface="Source Sans Pro" panose="020B0604020202020204" charset="0"/>
            </a:rPr>
            <a:t> </a:t>
          </a:r>
          <a:r>
            <a:rPr lang="en-US" sz="1600" kern="1200" dirty="0" err="1">
              <a:latin typeface="Source Sans Pro" panose="020B0604020202020204" charset="0"/>
            </a:rPr>
            <a:t>chỉnh</a:t>
          </a:r>
          <a:r>
            <a:rPr lang="en-US" sz="1600" kern="1200" dirty="0">
              <a:latin typeface="Source Sans Pro" panose="020B0604020202020204" charset="0"/>
            </a:rPr>
            <a:t> </a:t>
          </a:r>
          <a:r>
            <a:rPr lang="en-US" sz="1600" kern="1200" dirty="0" err="1">
              <a:latin typeface="Source Sans Pro" panose="020B0604020202020204" charset="0"/>
            </a:rPr>
            <a:t>sửa</a:t>
          </a:r>
          <a:r>
            <a:rPr lang="en-US" sz="1600" kern="1200" dirty="0">
              <a:latin typeface="Source Sans Pro" panose="020B0604020202020204" charset="0"/>
            </a:rPr>
            <a:t> </a:t>
          </a:r>
          <a:r>
            <a:rPr lang="en-US" sz="1600" kern="1200" dirty="0" err="1">
              <a:latin typeface="Source Sans Pro" panose="020B0604020202020204" charset="0"/>
            </a:rPr>
            <a:t>thông</a:t>
          </a:r>
          <a:r>
            <a:rPr lang="en-US" sz="1600" kern="1200" dirty="0">
              <a:latin typeface="Source Sans Pro" panose="020B0604020202020204" charset="0"/>
            </a:rPr>
            <a:t> tin </a:t>
          </a:r>
          <a:r>
            <a:rPr lang="en-US" sz="1600" kern="1200" dirty="0" err="1">
              <a:latin typeface="Source Sans Pro" panose="020B0604020202020204" charset="0"/>
            </a:rPr>
            <a:t>tài</a:t>
          </a:r>
          <a:r>
            <a:rPr lang="en-US" sz="1600" kern="1200" dirty="0">
              <a:latin typeface="Source Sans Pro" panose="020B0604020202020204" charset="0"/>
            </a:rPr>
            <a:t> </a:t>
          </a:r>
          <a:r>
            <a:rPr lang="en-US" sz="1600" kern="1200" dirty="0" err="1">
              <a:latin typeface="Source Sans Pro" panose="020B0604020202020204" charset="0"/>
            </a:rPr>
            <a:t>khoản</a:t>
          </a:r>
          <a:r>
            <a:rPr lang="en-US" sz="1600" kern="1200" dirty="0">
              <a:latin typeface="Source Sans Pro" panose="020B0604020202020204" charset="0"/>
            </a:rPr>
            <a:t> </a:t>
          </a:r>
          <a:r>
            <a:rPr lang="en-US" sz="1600" kern="1200" dirty="0" err="1">
              <a:latin typeface="Source Sans Pro" panose="020B0604020202020204" charset="0"/>
            </a:rPr>
            <a:t>trong</a:t>
          </a:r>
          <a:r>
            <a:rPr lang="en-US" sz="1600" kern="1200" dirty="0">
              <a:latin typeface="Source Sans Pro" panose="020B0604020202020204" charset="0"/>
            </a:rPr>
            <a:t> </a:t>
          </a:r>
          <a:r>
            <a:rPr lang="en-US" sz="1600" kern="1200" dirty="0" err="1">
              <a:latin typeface="Source Sans Pro" panose="020B0604020202020204" charset="0"/>
            </a:rPr>
            <a:t>hệ</a:t>
          </a:r>
          <a:r>
            <a:rPr lang="en-US" sz="1600" kern="1200" dirty="0">
              <a:latin typeface="Source Sans Pro" panose="020B0604020202020204" charset="0"/>
            </a:rPr>
            <a:t> </a:t>
          </a:r>
          <a:r>
            <a:rPr lang="en-US" sz="1600" kern="1200" dirty="0" err="1">
              <a:latin typeface="Source Sans Pro" panose="020B0604020202020204" charset="0"/>
            </a:rPr>
            <a:t>thống</a:t>
          </a:r>
          <a:endParaRPr lang="en-US" sz="1600" kern="1200" dirty="0">
            <a:latin typeface="Source Sans Pro" panose="020B0604020202020204" charset="0"/>
          </a:endParaRPr>
        </a:p>
      </dsp:txBody>
      <dsp:txXfrm rot="-5400000">
        <a:off x="741502" y="890666"/>
        <a:ext cx="7031642" cy="621641"/>
      </dsp:txXfrm>
    </dsp:sp>
    <dsp:sp modelId="{B1DD703B-D2C6-4746-AB58-5DA7D5611E75}">
      <dsp:nvSpPr>
        <dsp:cNvPr id="0" name=""/>
        <dsp:cNvSpPr/>
      </dsp:nvSpPr>
      <dsp:spPr>
        <a:xfrm rot="5400000">
          <a:off x="-158893" y="1870615"/>
          <a:ext cx="1059288" cy="741501"/>
        </a:xfrm>
        <a:prstGeom prst="chevron">
          <a:avLst/>
        </a:prstGeom>
        <a:solidFill>
          <a:schemeClr val="accent4"/>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GB" sz="1400" b="1" kern="1200" dirty="0" err="1">
              <a:latin typeface="Source Sans Pro"/>
            </a:rPr>
            <a:t>Quản</a:t>
          </a:r>
          <a:r>
            <a:rPr lang="en-GB" sz="1400" b="1" kern="1200" dirty="0">
              <a:latin typeface="Source Sans Pro"/>
            </a:rPr>
            <a:t> </a:t>
          </a:r>
          <a:r>
            <a:rPr lang="en-GB" sz="1400" b="1" kern="1200" dirty="0" err="1">
              <a:latin typeface="Source Sans Pro"/>
            </a:rPr>
            <a:t>trị</a:t>
          </a:r>
          <a:r>
            <a:rPr lang="en-GB" sz="1400" b="1" kern="1200" dirty="0">
              <a:latin typeface="Source Sans Pro"/>
            </a:rPr>
            <a:t> </a:t>
          </a:r>
          <a:r>
            <a:rPr lang="en-GB" sz="1400" b="1" kern="1200" dirty="0" err="1">
              <a:latin typeface="Source Sans Pro"/>
            </a:rPr>
            <a:t>hệ</a:t>
          </a:r>
          <a:r>
            <a:rPr lang="en-GB" sz="1400" b="1" kern="1200" dirty="0">
              <a:latin typeface="Source Sans Pro"/>
            </a:rPr>
            <a:t> </a:t>
          </a:r>
          <a:r>
            <a:rPr lang="en-GB" sz="1400" b="1" kern="1200" dirty="0" err="1">
              <a:latin typeface="Source Sans Pro"/>
            </a:rPr>
            <a:t>thống</a:t>
          </a:r>
          <a:endParaRPr lang="en-GB" sz="1400" b="1" kern="1200" dirty="0">
            <a:latin typeface="Source Sans Pro"/>
          </a:endParaRPr>
        </a:p>
      </dsp:txBody>
      <dsp:txXfrm rot="-5400000">
        <a:off x="1" y="2082473"/>
        <a:ext cx="741501" cy="317787"/>
      </dsp:txXfrm>
    </dsp:sp>
    <dsp:sp modelId="{FD7F13F6-E039-4561-AB13-76630BC6F5A0}">
      <dsp:nvSpPr>
        <dsp:cNvPr id="0" name=""/>
        <dsp:cNvSpPr/>
      </dsp:nvSpPr>
      <dsp:spPr>
        <a:xfrm rot="5400000">
          <a:off x="3929868" y="-1476644"/>
          <a:ext cx="688537" cy="706527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err="1">
              <a:latin typeface="Source Sans Pro" panose="020B0604020202020204" charset="0"/>
              <a:cs typeface="Times New Roman" panose="02020603050405020304" pitchFamily="18" charset="0"/>
            </a:rPr>
            <a:t>Thực</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hiện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các</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chức</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năng</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quản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lý</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tài</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khoản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quản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lý</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doanh</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thu</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quản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lý</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kho</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hàng</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quản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lý</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đơn</a:t>
          </a:r>
          <a:r>
            <a:rPr lang="en-US" sz="1600" kern="1200" dirty="0">
              <a:latin typeface="Source Sans Pro" panose="020B0604020202020204" charset="0"/>
              <a:cs typeface="Times New Roman" panose="02020603050405020304" pitchFamily="18" charset="0"/>
            </a:rPr>
            <a:t> </a:t>
          </a:r>
          <a:r>
            <a:rPr lang="en-US" sz="1600" kern="1200" dirty="0" err="1">
              <a:latin typeface="Source Sans Pro" panose="020B0604020202020204" charset="0"/>
              <a:cs typeface="Times New Roman" panose="02020603050405020304" pitchFamily="18" charset="0"/>
            </a:rPr>
            <a:t>hàng</a:t>
          </a:r>
          <a:r>
            <a:rPr lang="en-US" sz="1600" kern="1200" dirty="0">
              <a:latin typeface="Source Sans Pro" panose="020B0604020202020204" charset="0"/>
              <a:cs typeface="Times New Roman" panose="02020603050405020304" pitchFamily="18" charset="0"/>
            </a:rPr>
            <a:t>.</a:t>
          </a:r>
          <a:endParaRPr lang="en-US" sz="1600" kern="1200" dirty="0">
            <a:latin typeface="Source Sans Pro" panose="020B0604020202020204" charset="0"/>
          </a:endParaRPr>
        </a:p>
      </dsp:txBody>
      <dsp:txXfrm rot="-5400000">
        <a:off x="741501" y="1745335"/>
        <a:ext cx="7031659" cy="621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B0A27-9911-4379-B97C-91EE490FC431}">
      <dsp:nvSpPr>
        <dsp:cNvPr id="0" name=""/>
        <dsp:cNvSpPr/>
      </dsp:nvSpPr>
      <dsp:spPr>
        <a:xfrm>
          <a:off x="6753" y="136298"/>
          <a:ext cx="2018419" cy="12110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a:t>Phân</a:t>
          </a:r>
          <a:r>
            <a:rPr lang="en-US" sz="2500" kern="1200" dirty="0"/>
            <a:t> </a:t>
          </a:r>
          <a:r>
            <a:rPr lang="en-US" sz="2500" kern="1200" dirty="0" err="1"/>
            <a:t>tích</a:t>
          </a:r>
          <a:r>
            <a:rPr lang="en-US" sz="2500" kern="1200" dirty="0"/>
            <a:t> </a:t>
          </a:r>
          <a:r>
            <a:rPr lang="en-US" sz="2500" kern="1200" dirty="0" err="1"/>
            <a:t>yêu</a:t>
          </a:r>
          <a:r>
            <a:rPr lang="en-US" sz="2500" kern="1200" dirty="0"/>
            <a:t> </a:t>
          </a:r>
          <a:r>
            <a:rPr lang="en-US" sz="2500" kern="1200" dirty="0" err="1"/>
            <a:t>cầu</a:t>
          </a:r>
          <a:endParaRPr lang="en-US" sz="2500" kern="1200" dirty="0"/>
        </a:p>
      </dsp:txBody>
      <dsp:txXfrm>
        <a:off x="42223" y="171768"/>
        <a:ext cx="1947479" cy="1140111"/>
      </dsp:txXfrm>
    </dsp:sp>
    <dsp:sp modelId="{B0199803-950F-497C-8CBA-14ED93F294E6}">
      <dsp:nvSpPr>
        <dsp:cNvPr id="0" name=""/>
        <dsp:cNvSpPr/>
      </dsp:nvSpPr>
      <dsp:spPr>
        <a:xfrm>
          <a:off x="2227014" y="491540"/>
          <a:ext cx="427904" cy="500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227014" y="591654"/>
        <a:ext cx="299533" cy="300340"/>
      </dsp:txXfrm>
    </dsp:sp>
    <dsp:sp modelId="{C1FD7DFF-DA94-4CE7-91A3-F6B3D1A83334}">
      <dsp:nvSpPr>
        <dsp:cNvPr id="0" name=""/>
        <dsp:cNvSpPr/>
      </dsp:nvSpPr>
      <dsp:spPr>
        <a:xfrm>
          <a:off x="2832540" y="136298"/>
          <a:ext cx="2018419" cy="12110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a:t>Thiết</a:t>
          </a:r>
          <a:r>
            <a:rPr lang="en-US" sz="2500" kern="1200" dirty="0"/>
            <a:t> </a:t>
          </a:r>
          <a:r>
            <a:rPr lang="en-US" sz="2500" kern="1200" dirty="0" err="1"/>
            <a:t>kế</a:t>
          </a:r>
          <a:r>
            <a:rPr lang="en-US" sz="2500" kern="1200" dirty="0"/>
            <a:t> chi </a:t>
          </a:r>
          <a:r>
            <a:rPr lang="en-US" sz="2500" kern="1200" dirty="0" err="1"/>
            <a:t>tiết</a:t>
          </a:r>
          <a:r>
            <a:rPr lang="en-US" sz="2500" kern="1200" dirty="0"/>
            <a:t> </a:t>
          </a:r>
          <a:r>
            <a:rPr lang="en-US" sz="2500" kern="1200" dirty="0" err="1"/>
            <a:t>hệ</a:t>
          </a:r>
          <a:r>
            <a:rPr lang="en-US" sz="2500" kern="1200" dirty="0"/>
            <a:t> </a:t>
          </a:r>
          <a:r>
            <a:rPr lang="en-US" sz="2500" kern="1200" dirty="0" err="1"/>
            <a:t>thống</a:t>
          </a:r>
          <a:endParaRPr lang="en-US" sz="2500" kern="1200" dirty="0"/>
        </a:p>
      </dsp:txBody>
      <dsp:txXfrm>
        <a:off x="2868010" y="171768"/>
        <a:ext cx="1947479" cy="1140111"/>
      </dsp:txXfrm>
    </dsp:sp>
    <dsp:sp modelId="{CA678470-A7E7-48D8-BA92-0A73209AB55A}">
      <dsp:nvSpPr>
        <dsp:cNvPr id="0" name=""/>
        <dsp:cNvSpPr/>
      </dsp:nvSpPr>
      <dsp:spPr>
        <a:xfrm>
          <a:off x="5052801" y="491540"/>
          <a:ext cx="427904" cy="500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052801" y="591654"/>
        <a:ext cx="299533" cy="300340"/>
      </dsp:txXfrm>
    </dsp:sp>
    <dsp:sp modelId="{5C04D607-44C7-4E85-9490-D6EF9D0EB844}">
      <dsp:nvSpPr>
        <dsp:cNvPr id="0" name=""/>
        <dsp:cNvSpPr/>
      </dsp:nvSpPr>
      <dsp:spPr>
        <a:xfrm>
          <a:off x="5658327" y="136298"/>
          <a:ext cx="2018419" cy="121105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err="1"/>
            <a:t>Cài</a:t>
          </a:r>
          <a:r>
            <a:rPr lang="en-US" sz="2500" kern="1200" dirty="0"/>
            <a:t> </a:t>
          </a:r>
          <a:r>
            <a:rPr lang="en-US" sz="2500" kern="1200" dirty="0" err="1"/>
            <a:t>đặt</a:t>
          </a:r>
          <a:r>
            <a:rPr lang="en-US" sz="2500" kern="1200" dirty="0"/>
            <a:t>, </a:t>
          </a:r>
          <a:r>
            <a:rPr lang="en-US" sz="2500" kern="1200" dirty="0" err="1"/>
            <a:t>kiểm</a:t>
          </a:r>
          <a:r>
            <a:rPr lang="en-US" sz="2500" kern="1200" dirty="0"/>
            <a:t> </a:t>
          </a:r>
          <a:r>
            <a:rPr lang="en-US" sz="2500" kern="1200" dirty="0" err="1"/>
            <a:t>thử</a:t>
          </a:r>
          <a:endParaRPr lang="en-US" sz="2500" kern="1200" dirty="0"/>
        </a:p>
      </dsp:txBody>
      <dsp:txXfrm>
        <a:off x="5693797" y="171768"/>
        <a:ext cx="1947479" cy="1140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BFED7-EBD3-4386-9E13-10C5FE0455BA}">
      <dsp:nvSpPr>
        <dsp:cNvPr id="0" name=""/>
        <dsp:cNvSpPr/>
      </dsp:nvSpPr>
      <dsp:spPr>
        <a:xfrm>
          <a:off x="0" y="0"/>
          <a:ext cx="1422267" cy="7821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a:t>Lập</a:t>
          </a:r>
          <a:r>
            <a:rPr lang="en-US" sz="1600" kern="1200" dirty="0"/>
            <a:t> </a:t>
          </a:r>
          <a:r>
            <a:rPr lang="en-US" sz="1600" kern="1200" dirty="0" err="1"/>
            <a:t>kế</a:t>
          </a:r>
          <a:r>
            <a:rPr lang="en-US" sz="1600" kern="1200" dirty="0"/>
            <a:t> </a:t>
          </a:r>
          <a:r>
            <a:rPr lang="en-US" sz="1600" kern="1200" dirty="0" err="1"/>
            <a:t>hoạch</a:t>
          </a:r>
          <a:endParaRPr lang="en-US" sz="1600" kern="1200" dirty="0"/>
        </a:p>
        <a:p>
          <a:pPr lvl="0" algn="ctr" defTabSz="711200">
            <a:lnSpc>
              <a:spcPct val="90000"/>
            </a:lnSpc>
            <a:spcBef>
              <a:spcPct val="0"/>
            </a:spcBef>
            <a:spcAft>
              <a:spcPct val="35000"/>
            </a:spcAft>
          </a:pPr>
          <a:r>
            <a:rPr lang="en-US" sz="1600" kern="1200" dirty="0"/>
            <a:t> </a:t>
          </a:r>
          <a:r>
            <a:rPr lang="en-US" sz="1400" kern="1200" dirty="0"/>
            <a:t>(17/9-20/9)</a:t>
          </a:r>
        </a:p>
      </dsp:txBody>
      <dsp:txXfrm>
        <a:off x="0" y="0"/>
        <a:ext cx="1422267" cy="782156"/>
      </dsp:txXfrm>
    </dsp:sp>
    <dsp:sp modelId="{496C53A3-0598-4593-BE9F-D64677B037BF}">
      <dsp:nvSpPr>
        <dsp:cNvPr id="0" name=""/>
        <dsp:cNvSpPr/>
      </dsp:nvSpPr>
      <dsp:spPr>
        <a:xfrm>
          <a:off x="5" y="891973"/>
          <a:ext cx="1405044" cy="19759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t>Phân</a:t>
          </a:r>
          <a:r>
            <a:rPr lang="en-US" sz="1300" kern="1200" dirty="0"/>
            <a:t> </a:t>
          </a:r>
          <a:r>
            <a:rPr lang="en-US" sz="1300" kern="1200" dirty="0" err="1"/>
            <a:t>tích</a:t>
          </a:r>
          <a:r>
            <a:rPr lang="en-US" sz="1300" kern="1200" dirty="0"/>
            <a:t> </a:t>
          </a:r>
          <a:r>
            <a:rPr lang="en-US" sz="1300" kern="1200" dirty="0" err="1"/>
            <a:t>tính</a:t>
          </a:r>
          <a:r>
            <a:rPr lang="en-US" sz="1300" kern="1200" dirty="0"/>
            <a:t> </a:t>
          </a:r>
          <a:r>
            <a:rPr lang="en-US" sz="1300" kern="1200" dirty="0" err="1"/>
            <a:t>khả</a:t>
          </a:r>
          <a:r>
            <a:rPr lang="en-US" sz="1300" kern="1200" dirty="0"/>
            <a:t> </a:t>
          </a:r>
          <a:r>
            <a:rPr lang="en-US" sz="1300" kern="1200" dirty="0" err="1"/>
            <a:t>thi</a:t>
          </a:r>
          <a:endParaRPr lang="en-US" sz="1300" kern="1200" dirty="0"/>
        </a:p>
        <a:p>
          <a:pPr marL="114300" lvl="1" indent="-114300" algn="l" defTabSz="577850">
            <a:lnSpc>
              <a:spcPct val="90000"/>
            </a:lnSpc>
            <a:spcBef>
              <a:spcPct val="0"/>
            </a:spcBef>
            <a:spcAft>
              <a:spcPct val="15000"/>
            </a:spcAft>
            <a:buChar char="••"/>
          </a:pPr>
          <a:r>
            <a:rPr lang="en-US" sz="1300" kern="1200" dirty="0" err="1"/>
            <a:t>Dự</a:t>
          </a:r>
          <a:r>
            <a:rPr lang="en-US" sz="1300" kern="1200" dirty="0"/>
            <a:t> </a:t>
          </a:r>
          <a:r>
            <a:rPr lang="en-US" sz="1300" kern="1200" dirty="0" err="1"/>
            <a:t>kiến</a:t>
          </a:r>
          <a:r>
            <a:rPr lang="en-US" sz="1300" kern="1200" dirty="0"/>
            <a:t> </a:t>
          </a:r>
          <a:r>
            <a:rPr lang="en-US" sz="1300" kern="1200" dirty="0" err="1"/>
            <a:t>các</a:t>
          </a:r>
          <a:r>
            <a:rPr lang="en-US" sz="1300" kern="1200" dirty="0"/>
            <a:t> </a:t>
          </a:r>
          <a:r>
            <a:rPr lang="en-US" sz="1300" kern="1200" dirty="0" err="1"/>
            <a:t>công</a:t>
          </a:r>
          <a:r>
            <a:rPr lang="en-US" sz="1300" kern="1200" dirty="0"/>
            <a:t> </a:t>
          </a:r>
          <a:r>
            <a:rPr lang="en-US" sz="1300" kern="1200" dirty="0" err="1"/>
            <a:t>nghệ</a:t>
          </a:r>
          <a:r>
            <a:rPr lang="en-US" sz="1300" kern="1200" dirty="0"/>
            <a:t> </a:t>
          </a:r>
          <a:r>
            <a:rPr lang="en-US" sz="1300" kern="1200" dirty="0" err="1"/>
            <a:t>sử</a:t>
          </a:r>
          <a:r>
            <a:rPr lang="en-US" sz="1300" kern="1200" dirty="0"/>
            <a:t> </a:t>
          </a:r>
          <a:r>
            <a:rPr lang="en-US" sz="1300" kern="1200" dirty="0" err="1"/>
            <a:t>dụng</a:t>
          </a:r>
          <a:r>
            <a:rPr lang="en-US" sz="1300" kern="1200" dirty="0"/>
            <a:t> </a:t>
          </a:r>
        </a:p>
      </dsp:txBody>
      <dsp:txXfrm>
        <a:off x="5" y="891973"/>
        <a:ext cx="1405044" cy="1975917"/>
      </dsp:txXfrm>
    </dsp:sp>
    <dsp:sp modelId="{308185DC-78FB-4029-94EB-684908928796}">
      <dsp:nvSpPr>
        <dsp:cNvPr id="0" name=""/>
        <dsp:cNvSpPr/>
      </dsp:nvSpPr>
      <dsp:spPr>
        <a:xfrm>
          <a:off x="1621383" y="0"/>
          <a:ext cx="1422267" cy="7821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a:t>Phân</a:t>
          </a:r>
          <a:r>
            <a:rPr lang="en-US" sz="1600" kern="1200" dirty="0"/>
            <a:t> </a:t>
          </a:r>
          <a:r>
            <a:rPr lang="en-US" sz="1600" kern="1200" dirty="0" err="1"/>
            <a:t>tích</a:t>
          </a:r>
          <a:r>
            <a:rPr lang="en-US" sz="1600" kern="1200" dirty="0"/>
            <a:t> </a:t>
          </a:r>
          <a:r>
            <a:rPr lang="en-US" sz="1600" kern="1200" dirty="0" err="1"/>
            <a:t>yêu</a:t>
          </a:r>
          <a:r>
            <a:rPr lang="en-US" sz="1600" kern="1200" dirty="0"/>
            <a:t> </a:t>
          </a:r>
          <a:r>
            <a:rPr lang="en-US" sz="1600" kern="1200" dirty="0" err="1"/>
            <a:t>cầu</a:t>
          </a:r>
          <a:r>
            <a:rPr lang="en-US" sz="1600" kern="1200" dirty="0"/>
            <a:t> </a:t>
          </a:r>
        </a:p>
        <a:p>
          <a:pPr lvl="0" algn="ctr" defTabSz="711200">
            <a:lnSpc>
              <a:spcPct val="90000"/>
            </a:lnSpc>
            <a:spcBef>
              <a:spcPct val="0"/>
            </a:spcBef>
            <a:spcAft>
              <a:spcPct val="35000"/>
            </a:spcAft>
          </a:pPr>
          <a:r>
            <a:rPr lang="en-US" sz="1400" kern="1200" dirty="0"/>
            <a:t>(20/9-15/10)</a:t>
          </a:r>
        </a:p>
      </dsp:txBody>
      <dsp:txXfrm>
        <a:off x="1621383" y="0"/>
        <a:ext cx="1422267" cy="782156"/>
      </dsp:txXfrm>
    </dsp:sp>
    <dsp:sp modelId="{127C7788-A1F8-45EE-8433-FBFEF53E56DE}">
      <dsp:nvSpPr>
        <dsp:cNvPr id="0" name=""/>
        <dsp:cNvSpPr/>
      </dsp:nvSpPr>
      <dsp:spPr>
        <a:xfrm>
          <a:off x="1621390" y="891973"/>
          <a:ext cx="1405044" cy="19759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t>Mô</a:t>
          </a:r>
          <a:r>
            <a:rPr lang="en-US" sz="1300" kern="1200" dirty="0"/>
            <a:t> </a:t>
          </a:r>
          <a:r>
            <a:rPr lang="en-US" sz="1300" kern="1200" dirty="0" err="1"/>
            <a:t>hình</a:t>
          </a:r>
          <a:r>
            <a:rPr lang="en-US" sz="1300" kern="1200" dirty="0"/>
            <a:t> </a:t>
          </a:r>
          <a:r>
            <a:rPr lang="en-US" sz="1300" kern="1200" dirty="0" err="1"/>
            <a:t>hóa</a:t>
          </a:r>
          <a:r>
            <a:rPr lang="en-US" sz="1300" kern="1200" dirty="0"/>
            <a:t> </a:t>
          </a:r>
          <a:r>
            <a:rPr lang="en-US" sz="1300" kern="1200" dirty="0" err="1"/>
            <a:t>hoạt</a:t>
          </a:r>
          <a:r>
            <a:rPr lang="en-US" sz="1300" kern="1200" dirty="0"/>
            <a:t> </a:t>
          </a:r>
          <a:r>
            <a:rPr lang="en-US" sz="1300" kern="1200" dirty="0" err="1"/>
            <a:t>động</a:t>
          </a:r>
          <a:r>
            <a:rPr lang="en-US" sz="1300" kern="1200" dirty="0"/>
            <a:t> </a:t>
          </a:r>
          <a:r>
            <a:rPr lang="en-US" sz="1300" kern="1200" dirty="0" err="1"/>
            <a:t>của</a:t>
          </a:r>
          <a:r>
            <a:rPr lang="en-US" sz="1300" kern="1200" dirty="0"/>
            <a:t> </a:t>
          </a:r>
          <a:r>
            <a:rPr lang="en-US" sz="1300" kern="1200" dirty="0" err="1"/>
            <a:t>dự</a:t>
          </a:r>
          <a:r>
            <a:rPr lang="en-US" sz="1300" kern="1200" dirty="0"/>
            <a:t> </a:t>
          </a:r>
          <a:r>
            <a:rPr lang="en-US" sz="1300" kern="1200" dirty="0" err="1"/>
            <a:t>án</a:t>
          </a:r>
          <a:endParaRPr lang="en-US" sz="1300" kern="1200" dirty="0"/>
        </a:p>
        <a:p>
          <a:pPr marL="114300" lvl="1" indent="-114300" algn="l" defTabSz="577850">
            <a:lnSpc>
              <a:spcPct val="90000"/>
            </a:lnSpc>
            <a:spcBef>
              <a:spcPct val="0"/>
            </a:spcBef>
            <a:spcAft>
              <a:spcPct val="15000"/>
            </a:spcAft>
            <a:buChar char="••"/>
          </a:pPr>
          <a:r>
            <a:rPr lang="en-US" sz="1300" kern="1200" dirty="0" err="1"/>
            <a:t>Xác</a:t>
          </a:r>
          <a:r>
            <a:rPr lang="en-US" sz="1300" kern="1200" dirty="0"/>
            <a:t> </a:t>
          </a:r>
          <a:r>
            <a:rPr lang="en-US" sz="1300" kern="1200" dirty="0" err="1"/>
            <a:t>định</a:t>
          </a:r>
          <a:r>
            <a:rPr lang="en-US" sz="1300" kern="1200" dirty="0"/>
            <a:t> </a:t>
          </a:r>
          <a:r>
            <a:rPr lang="en-US" sz="1300" kern="1200" dirty="0" err="1"/>
            <a:t>các</a:t>
          </a:r>
          <a:r>
            <a:rPr lang="en-US" sz="1300" kern="1200" dirty="0"/>
            <a:t> </a:t>
          </a:r>
          <a:r>
            <a:rPr lang="en-US" sz="1300" kern="1200" dirty="0" err="1"/>
            <a:t>chức</a:t>
          </a:r>
          <a:r>
            <a:rPr lang="en-US" sz="1300" kern="1200" dirty="0"/>
            <a:t> </a:t>
          </a:r>
          <a:r>
            <a:rPr lang="en-US" sz="1300" kern="1200" dirty="0" err="1"/>
            <a:t>năng</a:t>
          </a:r>
          <a:r>
            <a:rPr lang="en-US" sz="1300" kern="1200" dirty="0"/>
            <a:t> </a:t>
          </a:r>
          <a:r>
            <a:rPr lang="en-US" sz="1300" kern="1200" dirty="0" err="1"/>
            <a:t>và</a:t>
          </a:r>
          <a:r>
            <a:rPr lang="en-US" sz="1300" kern="1200" dirty="0"/>
            <a:t> </a:t>
          </a:r>
          <a:r>
            <a:rPr lang="en-US" sz="1300" kern="1200" dirty="0" err="1"/>
            <a:t>đặc</a:t>
          </a:r>
          <a:r>
            <a:rPr lang="en-US" sz="1300" kern="1200" dirty="0"/>
            <a:t> </a:t>
          </a:r>
          <a:r>
            <a:rPr lang="en-US" sz="1300" kern="1200" dirty="0" err="1"/>
            <a:t>tả</a:t>
          </a:r>
          <a:r>
            <a:rPr lang="en-US" sz="1300" kern="1200" dirty="0"/>
            <a:t> chi </a:t>
          </a:r>
          <a:r>
            <a:rPr lang="en-US" sz="1300" kern="1200" dirty="0" err="1"/>
            <a:t>tiết</a:t>
          </a:r>
          <a:r>
            <a:rPr lang="en-US" sz="1300" kern="1200" dirty="0"/>
            <a:t> </a:t>
          </a:r>
          <a:r>
            <a:rPr lang="en-US" sz="1300" kern="1200" dirty="0" err="1"/>
            <a:t>các</a:t>
          </a:r>
          <a:r>
            <a:rPr lang="en-US" sz="1300" kern="1200" dirty="0"/>
            <a:t> </a:t>
          </a:r>
          <a:r>
            <a:rPr lang="en-US" sz="1300" kern="1200" dirty="0" err="1"/>
            <a:t>chức</a:t>
          </a:r>
          <a:r>
            <a:rPr lang="en-US" sz="1300" kern="1200" dirty="0"/>
            <a:t> </a:t>
          </a:r>
          <a:r>
            <a:rPr lang="en-US" sz="1300" kern="1200" dirty="0" err="1"/>
            <a:t>năng</a:t>
          </a:r>
          <a:endParaRPr lang="en-US" sz="1300" kern="1200" dirty="0"/>
        </a:p>
      </dsp:txBody>
      <dsp:txXfrm>
        <a:off x="1621390" y="891973"/>
        <a:ext cx="1405044" cy="1975917"/>
      </dsp:txXfrm>
    </dsp:sp>
    <dsp:sp modelId="{429EA325-84CD-447A-B3C8-B4886433B72F}">
      <dsp:nvSpPr>
        <dsp:cNvPr id="0" name=""/>
        <dsp:cNvSpPr/>
      </dsp:nvSpPr>
      <dsp:spPr>
        <a:xfrm>
          <a:off x="3242768" y="0"/>
          <a:ext cx="1422267" cy="7821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a:t>Thiết</a:t>
          </a:r>
          <a:r>
            <a:rPr lang="en-US" sz="1600" kern="1200" dirty="0"/>
            <a:t> </a:t>
          </a:r>
          <a:r>
            <a:rPr lang="en-US" sz="1600" kern="1200" dirty="0" err="1"/>
            <a:t>kế</a:t>
          </a:r>
          <a:r>
            <a:rPr lang="en-US" sz="1600" kern="1200" dirty="0"/>
            <a:t> </a:t>
          </a:r>
          <a:r>
            <a:rPr lang="en-US" sz="1600" kern="1200" dirty="0" err="1"/>
            <a:t>hệ</a:t>
          </a:r>
          <a:r>
            <a:rPr lang="en-US" sz="1600" kern="1200" dirty="0"/>
            <a:t> </a:t>
          </a:r>
          <a:r>
            <a:rPr lang="en-US" sz="1600" kern="1200" dirty="0" err="1"/>
            <a:t>thống</a:t>
          </a:r>
          <a:endParaRPr lang="en-US" sz="1600" kern="1200" dirty="0"/>
        </a:p>
        <a:p>
          <a:pPr lvl="0" algn="ctr" defTabSz="711200">
            <a:lnSpc>
              <a:spcPct val="90000"/>
            </a:lnSpc>
            <a:spcBef>
              <a:spcPct val="0"/>
            </a:spcBef>
            <a:spcAft>
              <a:spcPct val="35000"/>
            </a:spcAft>
          </a:pPr>
          <a:r>
            <a:rPr lang="en-US" sz="1400" kern="1200" dirty="0"/>
            <a:t>(16/10-12/11</a:t>
          </a:r>
          <a:r>
            <a:rPr lang="en-US" sz="1200" kern="1200" dirty="0"/>
            <a:t>)</a:t>
          </a:r>
        </a:p>
      </dsp:txBody>
      <dsp:txXfrm>
        <a:off x="3242768" y="0"/>
        <a:ext cx="1422267" cy="782156"/>
      </dsp:txXfrm>
    </dsp:sp>
    <dsp:sp modelId="{8E5FA56B-1D5C-45C3-B399-6DC978B13FA1}">
      <dsp:nvSpPr>
        <dsp:cNvPr id="0" name=""/>
        <dsp:cNvSpPr/>
      </dsp:nvSpPr>
      <dsp:spPr>
        <a:xfrm>
          <a:off x="3242775" y="891973"/>
          <a:ext cx="1405044" cy="19759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t>Kiến</a:t>
          </a:r>
          <a:r>
            <a:rPr lang="en-US" sz="1300" kern="1200" dirty="0"/>
            <a:t> </a:t>
          </a:r>
          <a:r>
            <a:rPr lang="en-US" sz="1300" kern="1200" dirty="0" err="1"/>
            <a:t>trúc</a:t>
          </a:r>
          <a:r>
            <a:rPr lang="en-US" sz="1300" kern="1200" dirty="0"/>
            <a:t> </a:t>
          </a:r>
          <a:r>
            <a:rPr lang="en-US" sz="1300" kern="1200" dirty="0" err="1"/>
            <a:t>tổng</a:t>
          </a:r>
          <a:r>
            <a:rPr lang="en-US" sz="1300" kern="1200" dirty="0"/>
            <a:t> </a:t>
          </a:r>
          <a:r>
            <a:rPr lang="en-US" sz="1300" kern="1200" dirty="0" err="1"/>
            <a:t>thể</a:t>
          </a:r>
          <a:endParaRPr lang="en-US" sz="1300" kern="1200" dirty="0"/>
        </a:p>
        <a:p>
          <a:pPr marL="114300" lvl="1" indent="-114300" algn="l" defTabSz="577850">
            <a:lnSpc>
              <a:spcPct val="90000"/>
            </a:lnSpc>
            <a:spcBef>
              <a:spcPct val="0"/>
            </a:spcBef>
            <a:spcAft>
              <a:spcPct val="15000"/>
            </a:spcAft>
            <a:buChar char="••"/>
          </a:pPr>
          <a:r>
            <a:rPr lang="en-US" sz="1300" kern="1200" dirty="0" err="1"/>
            <a:t>Mô</a:t>
          </a:r>
          <a:r>
            <a:rPr lang="en-US" sz="1300" kern="1200" dirty="0"/>
            <a:t> </a:t>
          </a:r>
          <a:r>
            <a:rPr lang="en-US" sz="1300" kern="1200" dirty="0" err="1"/>
            <a:t>hình</a:t>
          </a:r>
          <a:r>
            <a:rPr lang="en-US" sz="1300" kern="1200" dirty="0"/>
            <a:t> </a:t>
          </a:r>
          <a:r>
            <a:rPr lang="en-US" sz="1300" kern="1200" dirty="0" err="1"/>
            <a:t>hóa</a:t>
          </a:r>
          <a:r>
            <a:rPr lang="en-US" sz="1300" kern="1200" dirty="0"/>
            <a:t> </a:t>
          </a:r>
          <a:r>
            <a:rPr lang="en-US" sz="1300" kern="1200" dirty="0" err="1"/>
            <a:t>cấu</a:t>
          </a:r>
          <a:r>
            <a:rPr lang="en-US" sz="1300" kern="1200" dirty="0"/>
            <a:t> </a:t>
          </a:r>
          <a:r>
            <a:rPr lang="en-US" sz="1300" kern="1200" dirty="0" err="1"/>
            <a:t>trúc</a:t>
          </a:r>
          <a:r>
            <a:rPr lang="en-US" sz="1300" kern="1200" dirty="0"/>
            <a:t>, </a:t>
          </a:r>
          <a:r>
            <a:rPr lang="en-US" sz="1300" kern="1200" dirty="0" err="1"/>
            <a:t>hành</a:t>
          </a:r>
          <a:r>
            <a:rPr lang="en-US" sz="1300" kern="1200" dirty="0"/>
            <a:t> vi </a:t>
          </a:r>
          <a:r>
            <a:rPr lang="en-US" sz="1300" kern="1200" dirty="0" err="1"/>
            <a:t>của</a:t>
          </a:r>
          <a:r>
            <a:rPr lang="en-US" sz="1300" kern="1200" dirty="0"/>
            <a:t> </a:t>
          </a:r>
          <a:r>
            <a:rPr lang="en-US" sz="1300" kern="1200" dirty="0" err="1"/>
            <a:t>hệ</a:t>
          </a:r>
          <a:r>
            <a:rPr lang="en-US" sz="1300" kern="1200" dirty="0"/>
            <a:t> </a:t>
          </a:r>
          <a:r>
            <a:rPr lang="en-US" sz="1300" kern="1200" dirty="0" err="1"/>
            <a:t>thống</a:t>
          </a:r>
          <a:endParaRPr lang="en-US" sz="1300" kern="1200" dirty="0"/>
        </a:p>
        <a:p>
          <a:pPr marL="114300" lvl="1" indent="-114300" algn="l" defTabSz="577850">
            <a:lnSpc>
              <a:spcPct val="90000"/>
            </a:lnSpc>
            <a:spcBef>
              <a:spcPct val="0"/>
            </a:spcBef>
            <a:spcAft>
              <a:spcPct val="15000"/>
            </a:spcAft>
            <a:buChar char="••"/>
          </a:pPr>
          <a:r>
            <a:rPr lang="en-US" sz="1300" kern="1200" dirty="0" err="1"/>
            <a:t>Thiết</a:t>
          </a:r>
          <a:r>
            <a:rPr lang="en-US" sz="1300" kern="1200" dirty="0"/>
            <a:t> </a:t>
          </a:r>
          <a:r>
            <a:rPr lang="en-US" sz="1300" kern="1200" dirty="0" err="1"/>
            <a:t>kế</a:t>
          </a:r>
          <a:r>
            <a:rPr lang="en-US" sz="1300" kern="1200" dirty="0"/>
            <a:t> chi </a:t>
          </a:r>
          <a:r>
            <a:rPr lang="en-US" sz="1300" kern="1200" dirty="0" err="1"/>
            <a:t>tiết</a:t>
          </a:r>
          <a:r>
            <a:rPr lang="en-US" sz="1300" kern="1200" dirty="0"/>
            <a:t> </a:t>
          </a:r>
          <a:r>
            <a:rPr lang="en-US" sz="1300" kern="1200" dirty="0" err="1"/>
            <a:t>hệ</a:t>
          </a:r>
          <a:r>
            <a:rPr lang="en-US" sz="1300" kern="1200" dirty="0"/>
            <a:t> </a:t>
          </a:r>
          <a:r>
            <a:rPr lang="en-US" sz="1300" kern="1200" dirty="0" err="1"/>
            <a:t>thống</a:t>
          </a:r>
          <a:r>
            <a:rPr lang="en-US" sz="1300" kern="1200" dirty="0"/>
            <a:t> : database, </a:t>
          </a:r>
          <a:r>
            <a:rPr lang="en-US" sz="1300" kern="1200" dirty="0" err="1"/>
            <a:t>giao</a:t>
          </a:r>
          <a:r>
            <a:rPr lang="en-US" sz="1300" kern="1200" dirty="0"/>
            <a:t> </a:t>
          </a:r>
          <a:r>
            <a:rPr lang="en-US" sz="1300" kern="1200" dirty="0" err="1"/>
            <a:t>diện</a:t>
          </a:r>
          <a:r>
            <a:rPr lang="en-US" sz="1300" kern="1200" dirty="0"/>
            <a:t>, </a:t>
          </a:r>
          <a:r>
            <a:rPr lang="en-US" sz="1300" kern="1200" dirty="0" err="1"/>
            <a:t>gói</a:t>
          </a:r>
          <a:r>
            <a:rPr lang="en-US" sz="1300" kern="1200" dirty="0"/>
            <a:t>, </a:t>
          </a:r>
          <a:r>
            <a:rPr lang="en-US" sz="1300" kern="1200" dirty="0" err="1"/>
            <a:t>lớp</a:t>
          </a:r>
          <a:r>
            <a:rPr lang="en-US" sz="1300" kern="1200" dirty="0"/>
            <a:t>,…</a:t>
          </a:r>
        </a:p>
      </dsp:txBody>
      <dsp:txXfrm>
        <a:off x="3242775" y="891973"/>
        <a:ext cx="1405044" cy="1975917"/>
      </dsp:txXfrm>
    </dsp:sp>
    <dsp:sp modelId="{3F4E9B7A-B407-47AD-A041-549BBD064239}">
      <dsp:nvSpPr>
        <dsp:cNvPr id="0" name=""/>
        <dsp:cNvSpPr/>
      </dsp:nvSpPr>
      <dsp:spPr>
        <a:xfrm>
          <a:off x="4864153" y="0"/>
          <a:ext cx="1422267" cy="7821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err="1"/>
            <a:t>Cài</a:t>
          </a:r>
          <a:r>
            <a:rPr lang="en-US" sz="1600" kern="1200" dirty="0"/>
            <a:t> </a:t>
          </a:r>
          <a:r>
            <a:rPr lang="en-US" sz="1600" kern="1200" dirty="0" err="1"/>
            <a:t>đặt</a:t>
          </a:r>
          <a:endParaRPr lang="en-US" sz="1600" kern="1200" dirty="0"/>
        </a:p>
        <a:p>
          <a:pPr lvl="0" algn="ctr" defTabSz="711200">
            <a:lnSpc>
              <a:spcPct val="90000"/>
            </a:lnSpc>
            <a:spcBef>
              <a:spcPct val="0"/>
            </a:spcBef>
            <a:spcAft>
              <a:spcPct val="35000"/>
            </a:spcAft>
          </a:pPr>
          <a:r>
            <a:rPr lang="en-US" sz="1400" kern="1200" dirty="0"/>
            <a:t> (12/11-10/12)</a:t>
          </a:r>
        </a:p>
      </dsp:txBody>
      <dsp:txXfrm>
        <a:off x="4864153" y="0"/>
        <a:ext cx="1422267" cy="782156"/>
      </dsp:txXfrm>
    </dsp:sp>
    <dsp:sp modelId="{60A97403-D694-4248-A6FD-21E9C5C1DD2E}">
      <dsp:nvSpPr>
        <dsp:cNvPr id="0" name=""/>
        <dsp:cNvSpPr/>
      </dsp:nvSpPr>
      <dsp:spPr>
        <a:xfrm>
          <a:off x="4864160" y="891973"/>
          <a:ext cx="1405044" cy="19759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t>Lập</a:t>
          </a:r>
          <a:r>
            <a:rPr lang="en-US" sz="1300" kern="1200" dirty="0"/>
            <a:t> </a:t>
          </a:r>
          <a:r>
            <a:rPr lang="en-US" sz="1300" kern="1200" dirty="0" err="1"/>
            <a:t>trình</a:t>
          </a:r>
          <a:r>
            <a:rPr lang="en-US" sz="1300" kern="1200" dirty="0"/>
            <a:t> </a:t>
          </a:r>
          <a:r>
            <a:rPr lang="en-US" sz="1300" kern="1200" dirty="0" err="1"/>
            <a:t>phát</a:t>
          </a:r>
          <a:r>
            <a:rPr lang="en-US" sz="1300" kern="1200" dirty="0"/>
            <a:t> </a:t>
          </a:r>
          <a:r>
            <a:rPr lang="en-US" sz="1300" kern="1200" dirty="0" err="1"/>
            <a:t>triển</a:t>
          </a:r>
          <a:r>
            <a:rPr lang="en-US" sz="1300" kern="1200" dirty="0"/>
            <a:t> </a:t>
          </a:r>
          <a:r>
            <a:rPr lang="en-US" sz="1300" kern="1200" dirty="0" err="1"/>
            <a:t>hệ</a:t>
          </a:r>
          <a:r>
            <a:rPr lang="en-US" sz="1300" kern="1200" dirty="0"/>
            <a:t> </a:t>
          </a:r>
          <a:r>
            <a:rPr lang="en-US" sz="1300" kern="1200" dirty="0" err="1"/>
            <a:t>thống</a:t>
          </a:r>
          <a:endParaRPr lang="en-US" sz="1300" kern="1200" dirty="0"/>
        </a:p>
      </dsp:txBody>
      <dsp:txXfrm>
        <a:off x="4864160" y="891973"/>
        <a:ext cx="1405044" cy="1975917"/>
      </dsp:txXfrm>
    </dsp:sp>
    <dsp:sp modelId="{4EFF692C-EB10-4726-9DB8-6F9B78811CB8}">
      <dsp:nvSpPr>
        <dsp:cNvPr id="0" name=""/>
        <dsp:cNvSpPr/>
      </dsp:nvSpPr>
      <dsp:spPr>
        <a:xfrm>
          <a:off x="6485538" y="0"/>
          <a:ext cx="1422267" cy="78215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en-US" sz="1300" kern="1200" dirty="0" err="1"/>
            <a:t>Kiểm</a:t>
          </a:r>
          <a:r>
            <a:rPr lang="en-US" sz="1300" kern="1200" dirty="0"/>
            <a:t> </a:t>
          </a:r>
          <a:r>
            <a:rPr lang="en-US" sz="1300" kern="1200" dirty="0" err="1"/>
            <a:t>thử</a:t>
          </a:r>
          <a:endParaRPr lang="en-US" sz="1300" kern="1200" dirty="0"/>
        </a:p>
        <a:p>
          <a:pPr lvl="0" algn="ctr" defTabSz="577850">
            <a:lnSpc>
              <a:spcPct val="90000"/>
            </a:lnSpc>
            <a:spcBef>
              <a:spcPct val="0"/>
            </a:spcBef>
            <a:spcAft>
              <a:spcPct val="35000"/>
            </a:spcAft>
          </a:pPr>
          <a:r>
            <a:rPr lang="en-US" sz="1300" kern="1200" dirty="0"/>
            <a:t>(10/12-14/12)</a:t>
          </a:r>
        </a:p>
      </dsp:txBody>
      <dsp:txXfrm>
        <a:off x="6485538" y="0"/>
        <a:ext cx="1422267" cy="782156"/>
      </dsp:txXfrm>
    </dsp:sp>
    <dsp:sp modelId="{FBE5F58E-F53B-42DF-87AC-562E7BF4F79C}">
      <dsp:nvSpPr>
        <dsp:cNvPr id="0" name=""/>
        <dsp:cNvSpPr/>
      </dsp:nvSpPr>
      <dsp:spPr>
        <a:xfrm>
          <a:off x="6485546" y="891973"/>
          <a:ext cx="1405044" cy="197591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err="1"/>
            <a:t>Xây</a:t>
          </a:r>
          <a:r>
            <a:rPr lang="en-US" sz="1300" kern="1200" dirty="0"/>
            <a:t> </a:t>
          </a:r>
          <a:r>
            <a:rPr lang="en-US" sz="1300" kern="1200" dirty="0" err="1"/>
            <a:t>dựng</a:t>
          </a:r>
          <a:r>
            <a:rPr lang="en-US" sz="1300" kern="1200" dirty="0"/>
            <a:t> </a:t>
          </a:r>
          <a:r>
            <a:rPr lang="en-US" sz="1300" kern="1200" dirty="0" err="1"/>
            <a:t>kịch</a:t>
          </a:r>
          <a:r>
            <a:rPr lang="en-US" sz="1300" kern="1200" dirty="0"/>
            <a:t> </a:t>
          </a:r>
          <a:r>
            <a:rPr lang="en-US" sz="1300" kern="1200" dirty="0" err="1"/>
            <a:t>bản</a:t>
          </a:r>
          <a:r>
            <a:rPr lang="en-US" sz="1300" kern="1200" dirty="0"/>
            <a:t> </a:t>
          </a:r>
          <a:r>
            <a:rPr lang="en-US" sz="1300" kern="1200" dirty="0" err="1"/>
            <a:t>kiểm</a:t>
          </a:r>
          <a:r>
            <a:rPr lang="en-US" sz="1300" kern="1200" dirty="0"/>
            <a:t> </a:t>
          </a:r>
          <a:r>
            <a:rPr lang="en-US" sz="1300" kern="1200" dirty="0" err="1"/>
            <a:t>thử</a:t>
          </a:r>
          <a:endParaRPr lang="en-US" sz="1300" kern="1200" dirty="0"/>
        </a:p>
        <a:p>
          <a:pPr marL="114300" lvl="1" indent="-114300" algn="l" defTabSz="577850">
            <a:lnSpc>
              <a:spcPct val="90000"/>
            </a:lnSpc>
            <a:spcBef>
              <a:spcPct val="0"/>
            </a:spcBef>
            <a:spcAft>
              <a:spcPct val="15000"/>
            </a:spcAft>
            <a:buChar char="••"/>
          </a:pPr>
          <a:r>
            <a:rPr lang="en-US" sz="1300" kern="1200" dirty="0" err="1"/>
            <a:t>Tiến</a:t>
          </a:r>
          <a:r>
            <a:rPr lang="en-US" sz="1300" kern="1200" dirty="0"/>
            <a:t> </a:t>
          </a:r>
          <a:r>
            <a:rPr lang="en-US" sz="1300" kern="1200" dirty="0" err="1"/>
            <a:t>hành</a:t>
          </a:r>
          <a:r>
            <a:rPr lang="en-US" sz="1300" kern="1200" dirty="0"/>
            <a:t> </a:t>
          </a:r>
          <a:r>
            <a:rPr lang="en-US" sz="1300" kern="1200" dirty="0" err="1"/>
            <a:t>kiểm</a:t>
          </a:r>
          <a:r>
            <a:rPr lang="en-US" sz="1300" kern="1200" dirty="0"/>
            <a:t> </a:t>
          </a:r>
          <a:r>
            <a:rPr lang="en-US" sz="1300" kern="1200" dirty="0" err="1"/>
            <a:t>thử</a:t>
          </a:r>
          <a:r>
            <a:rPr lang="en-US" sz="1300" kern="1200" dirty="0"/>
            <a:t> </a:t>
          </a:r>
          <a:r>
            <a:rPr lang="en-US" sz="1300" kern="1200" dirty="0" err="1"/>
            <a:t>chương</a:t>
          </a:r>
          <a:r>
            <a:rPr lang="en-US" sz="1300" kern="1200" dirty="0"/>
            <a:t> </a:t>
          </a:r>
          <a:r>
            <a:rPr lang="en-US" sz="1300" kern="1200" dirty="0" err="1"/>
            <a:t>trình</a:t>
          </a:r>
          <a:endParaRPr lang="en-US" sz="1300" kern="1200" dirty="0"/>
        </a:p>
      </dsp:txBody>
      <dsp:txXfrm>
        <a:off x="6485546" y="891973"/>
        <a:ext cx="1405044" cy="197591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294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0160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0860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013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8327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27395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9535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39939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4647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5051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653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rot="10800000">
            <a:off x="-150" y="4156674"/>
            <a:ext cx="9144000" cy="276600"/>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150" y="0"/>
            <a:ext cx="9144000" cy="41567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685800" y="2525225"/>
            <a:ext cx="5309699" cy="1159799"/>
          </a:xfrm>
          <a:prstGeom prst="rect">
            <a:avLst/>
          </a:prstGeom>
        </p:spPr>
        <p:txBody>
          <a:bodyPr lIns="91425" tIns="91425" rIns="91425" bIns="91425" anchor="b" anchorCtr="0"/>
          <a:lstStyle>
            <a:lvl1pPr lvl="0">
              <a:spcBef>
                <a:spcPts val="0"/>
              </a:spcBef>
              <a:buClr>
                <a:srgbClr val="FFFFFF"/>
              </a:buClr>
              <a:buSzPct val="100000"/>
              <a:defRPr sz="6000">
                <a:solidFill>
                  <a:srgbClr val="FFFFFF"/>
                </a:solidFill>
              </a:defRPr>
            </a:lvl1pPr>
            <a:lvl2pPr lvl="1">
              <a:spcBef>
                <a:spcPts val="0"/>
              </a:spcBef>
              <a:buClr>
                <a:srgbClr val="FFFFFF"/>
              </a:buClr>
              <a:buSzPct val="100000"/>
              <a:defRPr sz="6000">
                <a:solidFill>
                  <a:srgbClr val="FFFFFF"/>
                </a:solidFill>
              </a:defRPr>
            </a:lvl2pPr>
            <a:lvl3pPr lvl="2">
              <a:spcBef>
                <a:spcPts val="0"/>
              </a:spcBef>
              <a:buClr>
                <a:srgbClr val="FFFFFF"/>
              </a:buClr>
              <a:buSzPct val="100000"/>
              <a:defRPr sz="6000">
                <a:solidFill>
                  <a:srgbClr val="FFFFFF"/>
                </a:solidFill>
              </a:defRPr>
            </a:lvl3pPr>
            <a:lvl4pPr lvl="3">
              <a:spcBef>
                <a:spcPts val="0"/>
              </a:spcBef>
              <a:buClr>
                <a:srgbClr val="FFFFFF"/>
              </a:buClr>
              <a:buSzPct val="100000"/>
              <a:defRPr sz="6000">
                <a:solidFill>
                  <a:srgbClr val="FFFFFF"/>
                </a:solidFill>
              </a:defRPr>
            </a:lvl4pPr>
            <a:lvl5pPr lvl="4">
              <a:spcBef>
                <a:spcPts val="0"/>
              </a:spcBef>
              <a:buClr>
                <a:srgbClr val="FFFFFF"/>
              </a:buClr>
              <a:buSzPct val="100000"/>
              <a:defRPr sz="6000">
                <a:solidFill>
                  <a:srgbClr val="FFFFFF"/>
                </a:solidFill>
              </a:defRPr>
            </a:lvl5pPr>
            <a:lvl6pPr lvl="5">
              <a:spcBef>
                <a:spcPts val="0"/>
              </a:spcBef>
              <a:buClr>
                <a:srgbClr val="FFFFFF"/>
              </a:buClr>
              <a:buSzPct val="100000"/>
              <a:defRPr sz="6000">
                <a:solidFill>
                  <a:srgbClr val="FFFFFF"/>
                </a:solidFill>
              </a:defRPr>
            </a:lvl6pPr>
            <a:lvl7pPr lvl="6">
              <a:spcBef>
                <a:spcPts val="0"/>
              </a:spcBef>
              <a:buClr>
                <a:srgbClr val="FFFFFF"/>
              </a:buClr>
              <a:buSzPct val="100000"/>
              <a:defRPr sz="6000">
                <a:solidFill>
                  <a:srgbClr val="FFFFFF"/>
                </a:solidFill>
              </a:defRPr>
            </a:lvl7pPr>
            <a:lvl8pPr lvl="7">
              <a:spcBef>
                <a:spcPts val="0"/>
              </a:spcBef>
              <a:buClr>
                <a:srgbClr val="FFFFFF"/>
              </a:buClr>
              <a:buSzPct val="100000"/>
              <a:defRPr sz="6000">
                <a:solidFill>
                  <a:srgbClr val="FFFFFF"/>
                </a:solidFill>
              </a:defRPr>
            </a:lvl8pPr>
            <a:lvl9pPr lvl="8">
              <a:spcBef>
                <a:spcPts val="0"/>
              </a:spcBef>
              <a:buClr>
                <a:srgbClr val="FFFFFF"/>
              </a:buClr>
              <a:buSzPct val="100000"/>
              <a:defRPr sz="6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rot="10800000">
            <a:off x="-150" y="3082199"/>
            <a:ext cx="9144000" cy="687600"/>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flipH="1">
            <a:off x="-150" y="0"/>
            <a:ext cx="9144000" cy="3082200"/>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1907658"/>
            <a:ext cx="5008199" cy="1045199"/>
          </a:xfrm>
          <a:prstGeom prst="rect">
            <a:avLst/>
          </a:prstGeom>
        </p:spPr>
        <p:txBody>
          <a:bodyPr lIns="91425" tIns="91425" rIns="91425" bIns="91425" anchor="b" anchorCtr="0"/>
          <a:lstStyle>
            <a:lvl1pPr lvl="0" rtl="0">
              <a:spcBef>
                <a:spcPts val="0"/>
              </a:spcBef>
              <a:buClr>
                <a:srgbClr val="FFFFFF"/>
              </a:buClr>
              <a:buSzPct val="100000"/>
              <a:defRPr sz="4800">
                <a:solidFill>
                  <a:srgbClr val="FFFFFF"/>
                </a:solidFill>
              </a:defRPr>
            </a:lvl1pPr>
            <a:lvl2pPr lvl="1" rtl="0">
              <a:spcBef>
                <a:spcPts val="0"/>
              </a:spcBef>
              <a:buClr>
                <a:srgbClr val="FFFFFF"/>
              </a:buClr>
              <a:buSzPct val="100000"/>
              <a:defRPr sz="4800">
                <a:solidFill>
                  <a:srgbClr val="FFFFFF"/>
                </a:solidFill>
              </a:defRPr>
            </a:lvl2pPr>
            <a:lvl3pPr lvl="2" rtl="0">
              <a:spcBef>
                <a:spcPts val="0"/>
              </a:spcBef>
              <a:buClr>
                <a:srgbClr val="FFFFFF"/>
              </a:buClr>
              <a:buSzPct val="100000"/>
              <a:defRPr sz="4800">
                <a:solidFill>
                  <a:srgbClr val="FFFFFF"/>
                </a:solidFill>
              </a:defRPr>
            </a:lvl3pPr>
            <a:lvl4pPr lvl="3" rtl="0">
              <a:spcBef>
                <a:spcPts val="0"/>
              </a:spcBef>
              <a:buClr>
                <a:srgbClr val="FFFFFF"/>
              </a:buClr>
              <a:buSzPct val="100000"/>
              <a:defRPr sz="4800">
                <a:solidFill>
                  <a:srgbClr val="FFFFFF"/>
                </a:solidFill>
              </a:defRPr>
            </a:lvl4pPr>
            <a:lvl5pPr lvl="4" rtl="0">
              <a:spcBef>
                <a:spcPts val="0"/>
              </a:spcBef>
              <a:buClr>
                <a:srgbClr val="FFFFFF"/>
              </a:buClr>
              <a:buSzPct val="100000"/>
              <a:defRPr sz="4800">
                <a:solidFill>
                  <a:srgbClr val="FFFFFF"/>
                </a:solidFill>
              </a:defRPr>
            </a:lvl5pPr>
            <a:lvl6pPr lvl="5" rtl="0">
              <a:spcBef>
                <a:spcPts val="0"/>
              </a:spcBef>
              <a:buClr>
                <a:srgbClr val="FFFFFF"/>
              </a:buClr>
              <a:buSzPct val="100000"/>
              <a:defRPr sz="4800">
                <a:solidFill>
                  <a:srgbClr val="FFFFFF"/>
                </a:solidFill>
              </a:defRPr>
            </a:lvl6pPr>
            <a:lvl7pPr lvl="6" rtl="0">
              <a:spcBef>
                <a:spcPts val="0"/>
              </a:spcBef>
              <a:buClr>
                <a:srgbClr val="FFFFFF"/>
              </a:buClr>
              <a:buSzPct val="100000"/>
              <a:defRPr sz="4800">
                <a:solidFill>
                  <a:srgbClr val="FFFFFF"/>
                </a:solidFill>
              </a:defRPr>
            </a:lvl7pPr>
            <a:lvl8pPr lvl="7" rtl="0">
              <a:spcBef>
                <a:spcPts val="0"/>
              </a:spcBef>
              <a:buClr>
                <a:srgbClr val="FFFFFF"/>
              </a:buClr>
              <a:buSzPct val="100000"/>
              <a:defRPr sz="4800">
                <a:solidFill>
                  <a:srgbClr val="FFFFFF"/>
                </a:solidFill>
              </a:defRPr>
            </a:lvl8pPr>
            <a:lvl9pPr lvl="8" rtl="0">
              <a:spcBef>
                <a:spcPts val="0"/>
              </a:spcBef>
              <a:buClr>
                <a:srgbClr val="FFFFFF"/>
              </a:buClr>
              <a:buSzPct val="100000"/>
              <a:defRPr sz="4800">
                <a:solidFill>
                  <a:srgbClr val="FFFFFF"/>
                </a:solidFill>
              </a:defRPr>
            </a:lvl9pPr>
          </a:lstStyle>
          <a:p>
            <a:endParaRPr/>
          </a:p>
        </p:txBody>
      </p:sp>
      <p:sp>
        <p:nvSpPr>
          <p:cNvPr id="17" name="Shape 17"/>
          <p:cNvSpPr txBox="1">
            <a:spLocks noGrp="1"/>
          </p:cNvSpPr>
          <p:nvPr>
            <p:ph type="subTitle" idx="1"/>
          </p:nvPr>
        </p:nvSpPr>
        <p:spPr>
          <a:xfrm>
            <a:off x="685800" y="3082250"/>
            <a:ext cx="5008199" cy="687600"/>
          </a:xfrm>
          <a:prstGeom prst="rect">
            <a:avLst/>
          </a:prstGeom>
        </p:spPr>
        <p:txBody>
          <a:bodyPr lIns="91425" tIns="91425" rIns="91425" bIns="91425" anchor="ctr" anchorCtr="0"/>
          <a:lstStyle>
            <a:lvl1pPr lvl="0" rtl="0">
              <a:spcBef>
                <a:spcPts val="0"/>
              </a:spcBef>
              <a:buClr>
                <a:srgbClr val="415665"/>
              </a:buClr>
              <a:buSzPct val="100000"/>
              <a:buNone/>
              <a:defRPr sz="1800"/>
            </a:lvl1pPr>
            <a:lvl2pPr lvl="1" rtl="0">
              <a:spcBef>
                <a:spcPts val="0"/>
              </a:spcBef>
              <a:buClr>
                <a:srgbClr val="415665"/>
              </a:buClr>
              <a:buSzPct val="100000"/>
              <a:buNone/>
              <a:defRPr sz="1800"/>
            </a:lvl2pPr>
            <a:lvl3pPr lvl="2" rtl="0">
              <a:spcBef>
                <a:spcPts val="0"/>
              </a:spcBef>
              <a:buClr>
                <a:srgbClr val="415665"/>
              </a:buClr>
              <a:buSzPct val="100000"/>
              <a:buNone/>
              <a:defRPr sz="1800"/>
            </a:lvl3pPr>
            <a:lvl4pPr lvl="3" rtl="0">
              <a:spcBef>
                <a:spcPts val="0"/>
              </a:spcBef>
              <a:buClr>
                <a:srgbClr val="415665"/>
              </a:buClr>
              <a:buNone/>
              <a:defRPr/>
            </a:lvl4pPr>
            <a:lvl5pPr lvl="4" rtl="0">
              <a:spcBef>
                <a:spcPts val="0"/>
              </a:spcBef>
              <a:buClr>
                <a:srgbClr val="415665"/>
              </a:buClr>
              <a:buNone/>
              <a:defRPr/>
            </a:lvl5pPr>
            <a:lvl6pPr lvl="5" rtl="0">
              <a:spcBef>
                <a:spcPts val="0"/>
              </a:spcBef>
              <a:buClr>
                <a:srgbClr val="415665"/>
              </a:buClr>
              <a:buNone/>
              <a:defRPr/>
            </a:lvl6pPr>
            <a:lvl7pPr lvl="6" rtl="0">
              <a:spcBef>
                <a:spcPts val="0"/>
              </a:spcBef>
              <a:buClr>
                <a:srgbClr val="415665"/>
              </a:buClr>
              <a:buNone/>
              <a:defRPr/>
            </a:lvl7pPr>
            <a:lvl8pPr lvl="7" rtl="0">
              <a:spcBef>
                <a:spcPts val="0"/>
              </a:spcBef>
              <a:buClr>
                <a:srgbClr val="415665"/>
              </a:buClr>
              <a:buNone/>
              <a:defRPr/>
            </a:lvl8pPr>
            <a:lvl9pPr lvl="8" rtl="0">
              <a:spcBef>
                <a:spcPts val="0"/>
              </a:spcBef>
              <a:buClr>
                <a:srgbClr val="415665"/>
              </a:buClr>
              <a:buNone/>
              <a:defRPr/>
            </a:lvl9pPr>
          </a:lstStyle>
          <a:p>
            <a:endParaRPr/>
          </a:p>
        </p:txBody>
      </p:sp>
      <p:sp>
        <p:nvSpPr>
          <p:cNvPr id="18" name="Shape 18"/>
          <p:cNvSpPr txBox="1">
            <a:spLocks noGrp="1"/>
          </p:cNvSpPr>
          <p:nvPr>
            <p:ph type="sldNum" idx="12"/>
          </p:nvPr>
        </p:nvSpPr>
        <p:spPr>
          <a:xfrm>
            <a:off x="-75" y="3420000"/>
            <a:ext cx="669599" cy="1723500"/>
          </a:xfrm>
          <a:prstGeom prst="rect">
            <a:avLst/>
          </a:prstGeom>
        </p:spPr>
        <p:txBody>
          <a:bodyPr lIns="91425" tIns="91425" rIns="91425" bIns="91425" anchor="b" anchorCtr="0">
            <a:noAutofit/>
          </a:bodyPr>
          <a:lstStyle/>
          <a:p>
            <a:pPr lvl="0" rtl="0">
              <a:spcBef>
                <a:spcPts val="0"/>
              </a:spcBef>
              <a:buNone/>
            </a:pPr>
            <a:fld id="{00000000-1234-1234-1234-123412341234}" type="slidenum">
              <a:rPr lang="en">
                <a:solidFill>
                  <a:srgbClr val="0DB7C4"/>
                </a:solidFill>
              </a:rPr>
              <a:t>‹#›</a:t>
            </a:fld>
            <a:endParaRPr lang="en">
              <a:solidFill>
                <a:srgbClr val="0DB7C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p:nvPr/>
        </p:nvSpPr>
        <p:spPr>
          <a:xfrm flipH="1">
            <a:off x="-74" y="0"/>
            <a:ext cx="669599" cy="5143499"/>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74" y="0"/>
            <a:ext cx="669599" cy="11399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844425" y="5597"/>
            <a:ext cx="3552600" cy="1139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9" name="Shape 29"/>
          <p:cNvSpPr txBox="1">
            <a:spLocks noGrp="1"/>
          </p:cNvSpPr>
          <p:nvPr>
            <p:ph type="body" idx="1"/>
          </p:nvPr>
        </p:nvSpPr>
        <p:spPr>
          <a:xfrm>
            <a:off x="844425" y="1538075"/>
            <a:ext cx="5169000" cy="3387899"/>
          </a:xfrm>
          <a:prstGeom prst="rect">
            <a:avLst/>
          </a:prstGeom>
        </p:spPr>
        <p:txBody>
          <a:bodyPr lIns="91425" tIns="91425" rIns="91425" bIns="91425" anchor="t" anchorCtr="0"/>
          <a:lstStyle>
            <a:lvl1pPr lvl="0">
              <a:spcBef>
                <a:spcPts val="0"/>
              </a:spcBef>
              <a:buClr>
                <a:schemeClr val="accent6">
                  <a:lumMod val="40000"/>
                  <a:lumOff val="60000"/>
                </a:schemeClr>
              </a:buClr>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dirty="0"/>
          </a:p>
        </p:txBody>
      </p:sp>
      <p:sp>
        <p:nvSpPr>
          <p:cNvPr id="30" name="Shape 30"/>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1"/>
        <p:cNvGrpSpPr/>
        <p:nvPr/>
      </p:nvGrpSpPr>
      <p:grpSpPr>
        <a:xfrm>
          <a:off x="0" y="0"/>
          <a:ext cx="0" cy="0"/>
          <a:chOff x="0" y="0"/>
          <a:chExt cx="0" cy="0"/>
        </a:xfrm>
      </p:grpSpPr>
      <p:sp>
        <p:nvSpPr>
          <p:cNvPr id="32" name="Shape 32"/>
          <p:cNvSpPr/>
          <p:nvPr/>
        </p:nvSpPr>
        <p:spPr>
          <a:xfrm flipH="1">
            <a:off x="-74" y="0"/>
            <a:ext cx="669599" cy="5143499"/>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74" y="0"/>
            <a:ext cx="669599" cy="11399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844425" y="5597"/>
            <a:ext cx="3552600" cy="1139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44425" y="1534256"/>
            <a:ext cx="2804699" cy="3321600"/>
          </a:xfrm>
          <a:prstGeom prst="rect">
            <a:avLst/>
          </a:prstGeom>
        </p:spPr>
        <p:txBody>
          <a:bodyPr lIns="91425" tIns="91425" rIns="91425" bIns="91425" anchor="t" anchorCtr="0"/>
          <a:lstStyle>
            <a:lvl1pPr lvl="0">
              <a:spcBef>
                <a:spcPts val="0"/>
              </a:spcBef>
              <a:buClr>
                <a:schemeClr val="accent6">
                  <a:lumMod val="40000"/>
                  <a:lumOff val="60000"/>
                </a:schemeClr>
              </a:buClr>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dirty="0"/>
          </a:p>
        </p:txBody>
      </p:sp>
      <p:sp>
        <p:nvSpPr>
          <p:cNvPr id="36" name="Shape 36"/>
          <p:cNvSpPr txBox="1">
            <a:spLocks noGrp="1"/>
          </p:cNvSpPr>
          <p:nvPr>
            <p:ph type="body" idx="2"/>
          </p:nvPr>
        </p:nvSpPr>
        <p:spPr>
          <a:xfrm>
            <a:off x="3818122" y="1534256"/>
            <a:ext cx="2804699" cy="3321600"/>
          </a:xfrm>
          <a:prstGeom prst="rect">
            <a:avLst/>
          </a:prstGeom>
        </p:spPr>
        <p:txBody>
          <a:bodyPr lIns="91425" tIns="91425" rIns="91425" bIns="91425" anchor="t" anchorCtr="0"/>
          <a:lstStyle>
            <a:lvl1pPr lvl="0">
              <a:spcBef>
                <a:spcPts val="0"/>
              </a:spcBef>
              <a:buClr>
                <a:schemeClr val="accent6">
                  <a:lumMod val="40000"/>
                  <a:lumOff val="60000"/>
                </a:schemeClr>
              </a:buClr>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dirty="0"/>
          </a:p>
        </p:txBody>
      </p:sp>
      <p:sp>
        <p:nvSpPr>
          <p:cNvPr id="37" name="Shape 37"/>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sz="2400"/>
              <a:t>‹#›</a:t>
            </a:fld>
            <a:endParaRPr lang="en" sz="2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8"/>
        <p:cNvGrpSpPr/>
        <p:nvPr/>
      </p:nvGrpSpPr>
      <p:grpSpPr>
        <a:xfrm>
          <a:off x="0" y="0"/>
          <a:ext cx="0" cy="0"/>
          <a:chOff x="0" y="0"/>
          <a:chExt cx="0" cy="0"/>
        </a:xfrm>
      </p:grpSpPr>
      <p:sp>
        <p:nvSpPr>
          <p:cNvPr id="39" name="Shape 39"/>
          <p:cNvSpPr/>
          <p:nvPr/>
        </p:nvSpPr>
        <p:spPr>
          <a:xfrm flipH="1">
            <a:off x="-74" y="0"/>
            <a:ext cx="669599" cy="5143499"/>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flipH="1">
            <a:off x="-74" y="0"/>
            <a:ext cx="669599" cy="11399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844425" y="5597"/>
            <a:ext cx="3552600" cy="11399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844425" y="1548525"/>
            <a:ext cx="1918799" cy="3225000"/>
          </a:xfrm>
          <a:prstGeom prst="rect">
            <a:avLst/>
          </a:prstGeom>
        </p:spPr>
        <p:txBody>
          <a:bodyPr lIns="91425" tIns="91425" rIns="91425" bIns="91425" anchor="t" anchorCtr="0"/>
          <a:lstStyle>
            <a:lvl1pPr lvl="0" rtl="0">
              <a:spcBef>
                <a:spcPts val="0"/>
              </a:spcBef>
              <a:buClr>
                <a:schemeClr val="accent6">
                  <a:lumMod val="40000"/>
                  <a:lumOff val="60000"/>
                </a:schemeClr>
              </a:buClr>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43" name="Shape 43"/>
          <p:cNvSpPr txBox="1">
            <a:spLocks noGrp="1"/>
          </p:cNvSpPr>
          <p:nvPr>
            <p:ph type="body" idx="2"/>
          </p:nvPr>
        </p:nvSpPr>
        <p:spPr>
          <a:xfrm>
            <a:off x="2861613" y="1548525"/>
            <a:ext cx="1918799" cy="3225000"/>
          </a:xfrm>
          <a:prstGeom prst="rect">
            <a:avLst/>
          </a:prstGeom>
        </p:spPr>
        <p:txBody>
          <a:bodyPr lIns="91425" tIns="91425" rIns="91425" bIns="91425" anchor="t" anchorCtr="0"/>
          <a:lstStyle>
            <a:lvl1pPr lvl="0" rtl="0">
              <a:spcBef>
                <a:spcPts val="0"/>
              </a:spcBef>
              <a:buClr>
                <a:schemeClr val="accent6">
                  <a:lumMod val="40000"/>
                  <a:lumOff val="60000"/>
                </a:schemeClr>
              </a:buClr>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44" name="Shape 44"/>
          <p:cNvSpPr txBox="1">
            <a:spLocks noGrp="1"/>
          </p:cNvSpPr>
          <p:nvPr>
            <p:ph type="body" idx="3"/>
          </p:nvPr>
        </p:nvSpPr>
        <p:spPr>
          <a:xfrm>
            <a:off x="4878801" y="1548525"/>
            <a:ext cx="1918799" cy="3225000"/>
          </a:xfrm>
          <a:prstGeom prst="rect">
            <a:avLst/>
          </a:prstGeom>
        </p:spPr>
        <p:txBody>
          <a:bodyPr lIns="91425" tIns="91425" rIns="91425" bIns="91425" anchor="t" anchorCtr="0"/>
          <a:lstStyle>
            <a:lvl1pPr lvl="0" rtl="0">
              <a:spcBef>
                <a:spcPts val="0"/>
              </a:spcBef>
              <a:buClr>
                <a:schemeClr val="accent6">
                  <a:lumMod val="40000"/>
                  <a:lumOff val="60000"/>
                </a:schemeClr>
              </a:buClr>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45" name="Shape 45"/>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p:nvPr/>
        </p:nvSpPr>
        <p:spPr>
          <a:xfrm flipH="1">
            <a:off x="-74" y="0"/>
            <a:ext cx="669599" cy="5143499"/>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flipH="1">
            <a:off x="-74" y="0"/>
            <a:ext cx="669599" cy="11399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844425" y="5597"/>
            <a:ext cx="3552600" cy="11399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0" name="Shape 50"/>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1"/>
        <p:cNvGrpSpPr/>
        <p:nvPr/>
      </p:nvGrpSpPr>
      <p:grpSpPr>
        <a:xfrm>
          <a:off x="0" y="0"/>
          <a:ext cx="0" cy="0"/>
          <a:chOff x="0" y="0"/>
          <a:chExt cx="0" cy="0"/>
        </a:xfrm>
      </p:grpSpPr>
      <p:sp>
        <p:nvSpPr>
          <p:cNvPr id="62" name="Shape 62"/>
          <p:cNvSpPr/>
          <p:nvPr/>
        </p:nvSpPr>
        <p:spPr>
          <a:xfrm flipH="1">
            <a:off x="-74" y="0"/>
            <a:ext cx="669599" cy="5143499"/>
          </a:xfrm>
          <a:prstGeom prst="rect">
            <a:avLst/>
          </a:prstGeom>
          <a:solidFill>
            <a:srgbClr val="000000">
              <a:alpha val="3460"/>
            </a:srgbClr>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flipH="1">
            <a:off x="-74" y="0"/>
            <a:ext cx="669599" cy="1139999"/>
          </a:xfrm>
          <a:prstGeom prst="rect">
            <a:avLst/>
          </a:prstGeom>
          <a:solidFill>
            <a:schemeClr val="accent6">
              <a:lumMod val="40000"/>
              <a:lumOff val="60000"/>
            </a:schemeClr>
          </a:solidFill>
          <a:ln>
            <a:noFill/>
          </a:ln>
        </p:spPr>
        <p:txBody>
          <a:bodyPr lIns="91425" tIns="91425" rIns="91425" bIns="91425" anchor="ctr" anchorCtr="0">
            <a:noAutofit/>
          </a:bodyPr>
          <a:lstStyle/>
          <a:p>
            <a:pPr lvl="0">
              <a:spcBef>
                <a:spcPts val="0"/>
              </a:spcBef>
              <a:buNone/>
            </a:pPr>
            <a:endParaRPr/>
          </a:p>
        </p:txBody>
      </p:sp>
      <p:sp>
        <p:nvSpPr>
          <p:cNvPr id="64" name="Shape 64"/>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5597"/>
            <a:ext cx="3552600" cy="1139999"/>
          </a:xfrm>
          <a:prstGeom prst="rect">
            <a:avLst/>
          </a:prstGeom>
          <a:noFill/>
          <a:ln>
            <a:noFill/>
          </a:ln>
        </p:spPr>
        <p:txBody>
          <a:bodyPr lIns="91425" tIns="91425" rIns="91425" bIns="91425" anchor="b" anchorCtr="0"/>
          <a:lstStyle>
            <a:lvl1pPr lvl="0">
              <a:spcBef>
                <a:spcPts val="0"/>
              </a:spcBef>
              <a:buClr>
                <a:srgbClr val="0DB7C4"/>
              </a:buClr>
              <a:buSzPct val="100000"/>
              <a:buFont typeface="Dosis"/>
              <a:buNone/>
              <a:defRPr sz="2400">
                <a:solidFill>
                  <a:srgbClr val="0DB7C4"/>
                </a:solidFill>
                <a:latin typeface="Dosis"/>
                <a:ea typeface="Dosis"/>
                <a:cs typeface="Dosis"/>
                <a:sym typeface="Dosis"/>
              </a:defRPr>
            </a:lvl1pPr>
            <a:lvl2pPr lvl="1">
              <a:spcBef>
                <a:spcPts val="0"/>
              </a:spcBef>
              <a:buClr>
                <a:srgbClr val="0DB7C4"/>
              </a:buClr>
              <a:buSzPct val="100000"/>
              <a:buFont typeface="Dosis"/>
              <a:buNone/>
              <a:defRPr sz="2400">
                <a:solidFill>
                  <a:srgbClr val="0DB7C4"/>
                </a:solidFill>
                <a:latin typeface="Dosis"/>
                <a:ea typeface="Dosis"/>
                <a:cs typeface="Dosis"/>
                <a:sym typeface="Dosis"/>
              </a:defRPr>
            </a:lvl2pPr>
            <a:lvl3pPr lvl="2">
              <a:spcBef>
                <a:spcPts val="0"/>
              </a:spcBef>
              <a:buClr>
                <a:srgbClr val="0DB7C4"/>
              </a:buClr>
              <a:buSzPct val="100000"/>
              <a:buFont typeface="Dosis"/>
              <a:buNone/>
              <a:defRPr sz="2400">
                <a:solidFill>
                  <a:srgbClr val="0DB7C4"/>
                </a:solidFill>
                <a:latin typeface="Dosis"/>
                <a:ea typeface="Dosis"/>
                <a:cs typeface="Dosis"/>
                <a:sym typeface="Dosis"/>
              </a:defRPr>
            </a:lvl3pPr>
            <a:lvl4pPr lvl="3">
              <a:spcBef>
                <a:spcPts val="0"/>
              </a:spcBef>
              <a:buClr>
                <a:srgbClr val="0DB7C4"/>
              </a:buClr>
              <a:buSzPct val="100000"/>
              <a:buFont typeface="Dosis"/>
              <a:buNone/>
              <a:defRPr sz="2400">
                <a:solidFill>
                  <a:srgbClr val="0DB7C4"/>
                </a:solidFill>
                <a:latin typeface="Dosis"/>
                <a:ea typeface="Dosis"/>
                <a:cs typeface="Dosis"/>
                <a:sym typeface="Dosis"/>
              </a:defRPr>
            </a:lvl4pPr>
            <a:lvl5pPr lvl="4">
              <a:spcBef>
                <a:spcPts val="0"/>
              </a:spcBef>
              <a:buClr>
                <a:srgbClr val="0DB7C4"/>
              </a:buClr>
              <a:buSzPct val="100000"/>
              <a:buFont typeface="Dosis"/>
              <a:buNone/>
              <a:defRPr sz="2400">
                <a:solidFill>
                  <a:srgbClr val="0DB7C4"/>
                </a:solidFill>
                <a:latin typeface="Dosis"/>
                <a:ea typeface="Dosis"/>
                <a:cs typeface="Dosis"/>
                <a:sym typeface="Dosis"/>
              </a:defRPr>
            </a:lvl5pPr>
            <a:lvl6pPr lvl="5">
              <a:spcBef>
                <a:spcPts val="0"/>
              </a:spcBef>
              <a:buClr>
                <a:srgbClr val="0DB7C4"/>
              </a:buClr>
              <a:buSzPct val="100000"/>
              <a:buFont typeface="Dosis"/>
              <a:buNone/>
              <a:defRPr sz="2400">
                <a:solidFill>
                  <a:srgbClr val="0DB7C4"/>
                </a:solidFill>
                <a:latin typeface="Dosis"/>
                <a:ea typeface="Dosis"/>
                <a:cs typeface="Dosis"/>
                <a:sym typeface="Dosis"/>
              </a:defRPr>
            </a:lvl6pPr>
            <a:lvl7pPr lvl="6">
              <a:spcBef>
                <a:spcPts val="0"/>
              </a:spcBef>
              <a:buClr>
                <a:srgbClr val="0DB7C4"/>
              </a:buClr>
              <a:buSzPct val="100000"/>
              <a:buFont typeface="Dosis"/>
              <a:buNone/>
              <a:defRPr sz="2400">
                <a:solidFill>
                  <a:srgbClr val="0DB7C4"/>
                </a:solidFill>
                <a:latin typeface="Dosis"/>
                <a:ea typeface="Dosis"/>
                <a:cs typeface="Dosis"/>
                <a:sym typeface="Dosis"/>
              </a:defRPr>
            </a:lvl7pPr>
            <a:lvl8pPr lvl="7">
              <a:spcBef>
                <a:spcPts val="0"/>
              </a:spcBef>
              <a:buClr>
                <a:srgbClr val="0DB7C4"/>
              </a:buClr>
              <a:buSzPct val="100000"/>
              <a:buFont typeface="Dosis"/>
              <a:buNone/>
              <a:defRPr sz="2400">
                <a:solidFill>
                  <a:srgbClr val="0DB7C4"/>
                </a:solidFill>
                <a:latin typeface="Dosis"/>
                <a:ea typeface="Dosis"/>
                <a:cs typeface="Dosis"/>
                <a:sym typeface="Dosis"/>
              </a:defRPr>
            </a:lvl8pPr>
            <a:lvl9pPr lvl="8">
              <a:spcBef>
                <a:spcPts val="0"/>
              </a:spcBef>
              <a:buClr>
                <a:srgbClr val="0DB7C4"/>
              </a:buClr>
              <a:buSzPct val="100000"/>
              <a:buFont typeface="Dosis"/>
              <a:buNone/>
              <a:defRPr sz="2400">
                <a:solidFill>
                  <a:srgbClr val="0DB7C4"/>
                </a:solidFill>
                <a:latin typeface="Dosis"/>
                <a:ea typeface="Dosis"/>
                <a:cs typeface="Dosis"/>
                <a:sym typeface="Dosis"/>
              </a:defRPr>
            </a:lvl9pPr>
          </a:lstStyle>
          <a:p>
            <a:endParaRPr dirty="0"/>
          </a:p>
        </p:txBody>
      </p:sp>
      <p:sp>
        <p:nvSpPr>
          <p:cNvPr id="7" name="Shape 7"/>
          <p:cNvSpPr txBox="1">
            <a:spLocks noGrp="1"/>
          </p:cNvSpPr>
          <p:nvPr>
            <p:ph type="body" idx="1"/>
          </p:nvPr>
        </p:nvSpPr>
        <p:spPr>
          <a:xfrm>
            <a:off x="844425" y="1538075"/>
            <a:ext cx="5169000" cy="3387899"/>
          </a:xfrm>
          <a:prstGeom prst="rect">
            <a:avLst/>
          </a:prstGeom>
          <a:noFill/>
          <a:ln>
            <a:noFill/>
          </a:ln>
        </p:spPr>
        <p:txBody>
          <a:bodyPr lIns="91425" tIns="91425" rIns="91425" bIns="91425" anchor="t" anchorCtr="0"/>
          <a:lstStyle>
            <a:lvl1pPr lvl="0">
              <a:spcBef>
                <a:spcPts val="600"/>
              </a:spcBef>
              <a:buClr>
                <a:srgbClr val="0DB7C4"/>
              </a:buClr>
              <a:buSzPct val="100000"/>
              <a:buFont typeface="Source Sans Pro"/>
              <a:buChar char="▹"/>
              <a:defRPr sz="3000">
                <a:solidFill>
                  <a:srgbClr val="415665"/>
                </a:solidFill>
                <a:latin typeface="Source Sans Pro"/>
                <a:ea typeface="Source Sans Pro"/>
                <a:cs typeface="Source Sans Pro"/>
                <a:sym typeface="Source Sans Pro"/>
              </a:defRPr>
            </a:lvl1pPr>
            <a:lvl2pPr lvl="1">
              <a:spcBef>
                <a:spcPts val="480"/>
              </a:spcBef>
              <a:buClr>
                <a:srgbClr val="0DB7C4"/>
              </a:buClr>
              <a:buSzPct val="100000"/>
              <a:buFont typeface="Source Sans Pro"/>
              <a:buChar char="▸"/>
              <a:defRPr sz="2400">
                <a:solidFill>
                  <a:srgbClr val="415665"/>
                </a:solidFill>
                <a:latin typeface="Source Sans Pro"/>
                <a:ea typeface="Source Sans Pro"/>
                <a:cs typeface="Source Sans Pro"/>
                <a:sym typeface="Source Sans Pro"/>
              </a:defRPr>
            </a:lvl2pPr>
            <a:lvl3pPr lvl="2">
              <a:spcBef>
                <a:spcPts val="480"/>
              </a:spcBef>
              <a:buClr>
                <a:srgbClr val="0DB7C4"/>
              </a:buClr>
              <a:buSzPct val="100000"/>
              <a:buFont typeface="Source Sans Pro"/>
              <a:buChar char="⬩"/>
              <a:defRPr sz="2400">
                <a:solidFill>
                  <a:srgbClr val="415665"/>
                </a:solidFill>
                <a:latin typeface="Source Sans Pro"/>
                <a:ea typeface="Source Sans Pro"/>
                <a:cs typeface="Source Sans Pro"/>
                <a:sym typeface="Source Sans Pro"/>
              </a:defRPr>
            </a:lvl3pPr>
            <a:lvl4pPr lvl="3">
              <a:spcBef>
                <a:spcPts val="360"/>
              </a:spcBef>
              <a:buClr>
                <a:srgbClr val="0DB7C4"/>
              </a:buClr>
              <a:buSzPct val="100000"/>
              <a:buFont typeface="Source Sans Pro"/>
              <a:buChar char="⬞"/>
              <a:defRPr sz="1800">
                <a:solidFill>
                  <a:srgbClr val="415665"/>
                </a:solidFill>
                <a:latin typeface="Source Sans Pro"/>
                <a:ea typeface="Source Sans Pro"/>
                <a:cs typeface="Source Sans Pro"/>
                <a:sym typeface="Source Sans Pro"/>
              </a:defRPr>
            </a:lvl4pPr>
            <a:lvl5pPr lvl="4">
              <a:spcBef>
                <a:spcPts val="360"/>
              </a:spcBef>
              <a:buClr>
                <a:srgbClr val="0DB7C4"/>
              </a:buClr>
              <a:buSzPct val="100000"/>
              <a:buFont typeface="Source Sans Pro"/>
              <a:defRPr sz="1800">
                <a:solidFill>
                  <a:srgbClr val="415665"/>
                </a:solidFill>
                <a:latin typeface="Source Sans Pro"/>
                <a:ea typeface="Source Sans Pro"/>
                <a:cs typeface="Source Sans Pro"/>
                <a:sym typeface="Source Sans Pro"/>
              </a:defRPr>
            </a:lvl5pPr>
            <a:lvl6pPr lvl="5">
              <a:spcBef>
                <a:spcPts val="360"/>
              </a:spcBef>
              <a:buClr>
                <a:srgbClr val="0DB7C4"/>
              </a:buClr>
              <a:buSzPct val="100000"/>
              <a:buFont typeface="Source Sans Pro"/>
              <a:defRPr sz="1800">
                <a:solidFill>
                  <a:srgbClr val="415665"/>
                </a:solidFill>
                <a:latin typeface="Source Sans Pro"/>
                <a:ea typeface="Source Sans Pro"/>
                <a:cs typeface="Source Sans Pro"/>
                <a:sym typeface="Source Sans Pro"/>
              </a:defRPr>
            </a:lvl6pPr>
            <a:lvl7pPr lvl="6">
              <a:spcBef>
                <a:spcPts val="360"/>
              </a:spcBef>
              <a:buClr>
                <a:srgbClr val="0DB7C4"/>
              </a:buClr>
              <a:buSzPct val="100000"/>
              <a:buFont typeface="Source Sans Pro"/>
              <a:defRPr sz="1800">
                <a:solidFill>
                  <a:srgbClr val="415665"/>
                </a:solidFill>
                <a:latin typeface="Source Sans Pro"/>
                <a:ea typeface="Source Sans Pro"/>
                <a:cs typeface="Source Sans Pro"/>
                <a:sym typeface="Source Sans Pro"/>
              </a:defRPr>
            </a:lvl7pPr>
            <a:lvl8pPr lvl="7">
              <a:spcBef>
                <a:spcPts val="360"/>
              </a:spcBef>
              <a:buClr>
                <a:srgbClr val="0DB7C4"/>
              </a:buClr>
              <a:buSzPct val="100000"/>
              <a:buFont typeface="Source Sans Pro"/>
              <a:defRPr sz="1800">
                <a:solidFill>
                  <a:srgbClr val="415665"/>
                </a:solidFill>
                <a:latin typeface="Source Sans Pro"/>
                <a:ea typeface="Source Sans Pro"/>
                <a:cs typeface="Source Sans Pro"/>
                <a:sym typeface="Source Sans Pro"/>
              </a:defRPr>
            </a:lvl8pPr>
            <a:lvl9pPr lvl="8">
              <a:spcBef>
                <a:spcPts val="360"/>
              </a:spcBef>
              <a:buClr>
                <a:srgbClr val="0DB7C4"/>
              </a:buClr>
              <a:buSzPct val="100000"/>
              <a:buFont typeface="Source Sans Pro"/>
              <a:defRPr sz="1800">
                <a:solidFill>
                  <a:srgbClr val="415665"/>
                </a:solidFill>
                <a:latin typeface="Source Sans Pro"/>
                <a:ea typeface="Source Sans Pro"/>
                <a:cs typeface="Source Sans Pro"/>
                <a:sym typeface="Source Sans Pro"/>
              </a:defRPr>
            </a:lvl9pPr>
          </a:lstStyle>
          <a:p>
            <a:endParaRPr dirty="0"/>
          </a:p>
        </p:txBody>
      </p:sp>
      <p:sp>
        <p:nvSpPr>
          <p:cNvPr id="8" name="Shape 8"/>
          <p:cNvSpPr txBox="1">
            <a:spLocks noGrp="1"/>
          </p:cNvSpPr>
          <p:nvPr>
            <p:ph type="sldNum" idx="12"/>
          </p:nvPr>
        </p:nvSpPr>
        <p:spPr>
          <a:xfrm>
            <a:off x="-75" y="0"/>
            <a:ext cx="669599" cy="1139999"/>
          </a:xfrm>
          <a:prstGeom prst="rect">
            <a:avLst/>
          </a:prstGeom>
          <a:noFill/>
          <a:ln>
            <a:noFill/>
          </a:ln>
        </p:spPr>
        <p:txBody>
          <a:bodyPr lIns="91425" tIns="91425" rIns="91425" bIns="91425" anchor="b" anchorCtr="0">
            <a:noAutofit/>
          </a:bodyPr>
          <a:lstStyle/>
          <a:p>
            <a:pPr lvl="0" algn="ctr" rtl="0">
              <a:spcBef>
                <a:spcPts val="0"/>
              </a:spcBef>
              <a:buNone/>
            </a:pPr>
            <a:fld id="{00000000-1234-1234-1234-123412341234}" type="slidenum">
              <a:rPr lang="en" sz="2400">
                <a:solidFill>
                  <a:srgbClr val="FFFFFF"/>
                </a:solidFill>
                <a:latin typeface="Dosis"/>
                <a:ea typeface="Dosis"/>
                <a:cs typeface="Dosis"/>
                <a:sym typeface="Dosis"/>
              </a:rPr>
              <a:t>‹#›</a:t>
            </a:fld>
            <a:endParaRPr lang="en" sz="2400">
              <a:solidFill>
                <a:srgbClr val="FFFFFF"/>
              </a:solidFill>
              <a:latin typeface="Dosis"/>
              <a:ea typeface="Dosis"/>
              <a:cs typeface="Dosis"/>
              <a:sym typeface="Dosi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2" name="Shape 72"/>
          <p:cNvSpPr txBox="1">
            <a:spLocks noGrp="1"/>
          </p:cNvSpPr>
          <p:nvPr>
            <p:ph type="ctrTitle"/>
          </p:nvPr>
        </p:nvSpPr>
        <p:spPr>
          <a:xfrm>
            <a:off x="534879" y="213064"/>
            <a:ext cx="7268592" cy="2601157"/>
          </a:xfrm>
          <a:prstGeom prst="rect">
            <a:avLst/>
          </a:prstGeom>
        </p:spPr>
        <p:txBody>
          <a:bodyPr lIns="91425" tIns="91425" rIns="91425" bIns="91425" anchor="b" anchorCtr="0">
            <a:noAutofit/>
          </a:bodyPr>
          <a:lstStyle/>
          <a:p>
            <a:pPr lvl="0">
              <a:spcBef>
                <a:spcPts val="0"/>
              </a:spcBef>
              <a:buNone/>
            </a:pPr>
            <a:r>
              <a:rPr lang="en" sz="4800" b="1" dirty="0">
                <a:latin typeface="Verdana" panose="020B0604030504040204" pitchFamily="34" charset="0"/>
                <a:ea typeface="Verdana" panose="020B0604030504040204" pitchFamily="34" charset="0"/>
                <a:cs typeface="Verdana" panose="020B0604030504040204" pitchFamily="34" charset="0"/>
              </a:rPr>
              <a:t>ĐỒ ÁN CÁC CÔNG NGHỆ </a:t>
            </a:r>
            <a:br>
              <a:rPr lang="en" sz="4800" b="1" dirty="0">
                <a:latin typeface="Verdana" panose="020B0604030504040204" pitchFamily="34" charset="0"/>
                <a:ea typeface="Verdana" panose="020B0604030504040204" pitchFamily="34" charset="0"/>
                <a:cs typeface="Verdana" panose="020B0604030504040204" pitchFamily="34" charset="0"/>
              </a:rPr>
            </a:br>
            <a:r>
              <a:rPr lang="en" sz="4800" b="1" dirty="0">
                <a:latin typeface="Verdana" panose="020B0604030504040204" pitchFamily="34" charset="0"/>
                <a:ea typeface="Verdana" panose="020B0604030504040204" pitchFamily="34" charset="0"/>
                <a:cs typeface="Verdana" panose="020B0604030504040204" pitchFamily="34" charset="0"/>
              </a:rPr>
              <a:t>XÂY DỰNG HTTT</a:t>
            </a:r>
          </a:p>
        </p:txBody>
      </p:sp>
      <p:sp>
        <p:nvSpPr>
          <p:cNvPr id="5" name="TextBox 4"/>
          <p:cNvSpPr txBox="1"/>
          <p:nvPr/>
        </p:nvSpPr>
        <p:spPr>
          <a:xfrm>
            <a:off x="6852863" y="3534310"/>
            <a:ext cx="2075379" cy="461665"/>
          </a:xfrm>
          <a:prstGeom prst="rect">
            <a:avLst/>
          </a:prstGeom>
          <a:noFill/>
        </p:spPr>
        <p:txBody>
          <a:bodyPr wrap="square" rtlCol="0">
            <a:spAutoFit/>
          </a:bodyPr>
          <a:lstStyle/>
          <a:p>
            <a:r>
              <a:rPr lang="en-US" sz="2400" dirty="0" err="1">
                <a:solidFill>
                  <a:schemeClr val="bg1"/>
                </a:solidFill>
                <a:latin typeface="Dosis" panose="020B0604020202020204" charset="0"/>
              </a:rPr>
              <a:t>Học</a:t>
            </a:r>
            <a:r>
              <a:rPr lang="en-US" sz="2400" dirty="0">
                <a:solidFill>
                  <a:schemeClr val="bg1"/>
                </a:solidFill>
                <a:latin typeface="Dosis" panose="020B0604020202020204" charset="0"/>
              </a:rPr>
              <a:t> </a:t>
            </a:r>
            <a:r>
              <a:rPr lang="en-US" sz="2400" dirty="0" err="1">
                <a:solidFill>
                  <a:schemeClr val="bg1"/>
                </a:solidFill>
                <a:latin typeface="Dosis" panose="020B0604020202020204" charset="0"/>
              </a:rPr>
              <a:t>kỳ</a:t>
            </a:r>
            <a:r>
              <a:rPr lang="en-US" sz="2400" dirty="0">
                <a:solidFill>
                  <a:schemeClr val="bg1"/>
                </a:solidFill>
                <a:latin typeface="Dosis" panose="020B0604020202020204" charset="0"/>
              </a:rPr>
              <a:t>: 20171</a:t>
            </a:r>
            <a:endParaRPr lang="vi-VN" sz="2400" dirty="0">
              <a:solidFill>
                <a:schemeClr val="bg1"/>
              </a:solidFill>
            </a:endParaRPr>
          </a:p>
        </p:txBody>
      </p:sp>
      <p:sp>
        <p:nvSpPr>
          <p:cNvPr id="6" name="TextBox 4">
            <a:extLst>
              <a:ext uri="{FF2B5EF4-FFF2-40B4-BE49-F238E27FC236}">
                <a16:creationId xmlns:a16="http://schemas.microsoft.com/office/drawing/2014/main" id="{56BEAC9D-C977-47D6-B159-BC41A6755775}"/>
              </a:ext>
            </a:extLst>
          </p:cNvPr>
          <p:cNvSpPr txBox="1"/>
          <p:nvPr/>
        </p:nvSpPr>
        <p:spPr>
          <a:xfrm>
            <a:off x="534879" y="3581400"/>
            <a:ext cx="2074863" cy="461665"/>
          </a:xfrm>
          <a:prstGeom prst="rect">
            <a:avLst/>
          </a:prstGeom>
          <a:noFill/>
        </p:spPr>
        <p:txBody>
          <a:bodyPr wrap="square" rtlCol="0" anchor="t">
            <a:spAutoFit/>
          </a:bodyPr>
          <a:lstStyle/>
          <a:p>
            <a:r>
              <a:rPr lang="en-US" sz="2400" dirty="0" err="1">
                <a:solidFill>
                  <a:schemeClr val="bg1"/>
                </a:solidFill>
                <a:latin typeface="Dosis" panose="020B0604020202020204" charset="0"/>
              </a:rPr>
              <a:t>Nhóm</a:t>
            </a:r>
            <a:r>
              <a:rPr lang="en-US" sz="2400" dirty="0">
                <a:solidFill>
                  <a:schemeClr val="bg1"/>
                </a:solidFill>
                <a:latin typeface="Dosis" panose="020B0604020202020204" charset="0"/>
              </a:rPr>
              <a:t> 08</a:t>
            </a:r>
            <a:endParaRPr lang="en-US" sz="2400" dirty="0">
              <a:solidFill>
                <a:schemeClr val="bg1"/>
              </a:solidFill>
              <a:latin typeface="Dosi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44425" y="5597"/>
            <a:ext cx="3552600" cy="1139999"/>
          </a:xfrm>
          <a:prstGeom prst="rect">
            <a:avLst/>
          </a:prstGeom>
        </p:spPr>
        <p:txBody>
          <a:bodyPr lIns="91425" tIns="91425" rIns="91425" bIns="91425" anchor="b" anchorCtr="0">
            <a:noAutofit/>
          </a:bodyPr>
          <a:lstStyle/>
          <a:p>
            <a:pPr lvl="0">
              <a:spcBef>
                <a:spcPts val="0"/>
              </a:spcBef>
              <a:buNone/>
            </a:pPr>
            <a:r>
              <a:rPr lang="en" b="1" dirty="0">
                <a:solidFill>
                  <a:schemeClr val="accent1"/>
                </a:solidFill>
                <a:latin typeface="Verdana" panose="020B0604030504040204" pitchFamily="34" charset="0"/>
                <a:ea typeface="Verdana" panose="020B0604030504040204" pitchFamily="34" charset="0"/>
                <a:cs typeface="Verdana" panose="020B0604030504040204" pitchFamily="34" charset="0"/>
              </a:rPr>
              <a:t>NỘI DUNG</a:t>
            </a:r>
          </a:p>
        </p:txBody>
      </p:sp>
      <p:sp>
        <p:nvSpPr>
          <p:cNvPr id="113" name="Shape 113"/>
          <p:cNvSpPr txBox="1">
            <a:spLocks noGrp="1"/>
          </p:cNvSpPr>
          <p:nvPr>
            <p:ph type="body" idx="1"/>
          </p:nvPr>
        </p:nvSpPr>
        <p:spPr>
          <a:xfrm>
            <a:off x="929831" y="1139999"/>
            <a:ext cx="5169000" cy="3387899"/>
          </a:xfrm>
          <a:prstGeom prst="rect">
            <a:avLst/>
          </a:prstGeom>
        </p:spPr>
        <p:txBody>
          <a:bodyPr lIns="91425" tIns="91425" rIns="91425" bIns="91425" anchor="t" anchorCtr="0">
            <a:noAutofit/>
          </a:bodyPr>
          <a:lstStyle/>
          <a:p>
            <a:pPr marL="228600" lvl="0" rtl="0">
              <a:spcBef>
                <a:spcPts val="0"/>
              </a:spcBef>
              <a:buNone/>
            </a:pPr>
            <a:endParaRPr lang="en" sz="2800" dirty="0"/>
          </a:p>
          <a:p>
            <a:pPr marL="457200" indent="-228600"/>
            <a:r>
              <a:rPr lang="en-US" sz="2800" dirty="0"/>
              <a:t> </a:t>
            </a:r>
            <a:r>
              <a:rPr lang="en-US" sz="2800" dirty="0" err="1"/>
              <a:t>Giới</a:t>
            </a:r>
            <a:r>
              <a:rPr lang="en-US" sz="2800" dirty="0"/>
              <a:t> </a:t>
            </a:r>
            <a:r>
              <a:rPr lang="en-US" sz="2800" dirty="0" err="1"/>
              <a:t>thiệu</a:t>
            </a:r>
            <a:endParaRPr lang="en" sz="2800" dirty="0"/>
          </a:p>
          <a:p>
            <a:pPr marL="457200" indent="-228600"/>
            <a:r>
              <a:rPr lang="en" sz="2800" b="1" dirty="0"/>
              <a:t> </a:t>
            </a:r>
            <a:r>
              <a:rPr lang="en" sz="2800" b="1" dirty="0" err="1"/>
              <a:t>Phân</a:t>
            </a:r>
            <a:r>
              <a:rPr lang="en" sz="2800" b="1" dirty="0"/>
              <a:t> </a:t>
            </a:r>
            <a:r>
              <a:rPr lang="en" sz="2800" b="1" dirty="0" err="1"/>
              <a:t>tích</a:t>
            </a:r>
            <a:r>
              <a:rPr lang="en" sz="2800" b="1" dirty="0"/>
              <a:t> </a:t>
            </a:r>
            <a:r>
              <a:rPr lang="en" sz="2800" b="1" dirty="0" err="1"/>
              <a:t>thi</a:t>
            </a:r>
            <a:r>
              <a:rPr lang="en-US" sz="2800" b="1" dirty="0" err="1"/>
              <a:t>ết</a:t>
            </a:r>
            <a:r>
              <a:rPr lang="en-US" sz="2800" b="1" dirty="0"/>
              <a:t> </a:t>
            </a:r>
            <a:r>
              <a:rPr lang="en-US" sz="2800" b="1" dirty="0" err="1"/>
              <a:t>kế</a:t>
            </a:r>
            <a:r>
              <a:rPr lang="en" sz="2800" b="1" dirty="0"/>
              <a:t> hệ thống</a:t>
            </a:r>
          </a:p>
          <a:p>
            <a:pPr marL="457200" indent="-228600"/>
            <a:r>
              <a:rPr lang="vi-VN" sz="2800" dirty="0"/>
              <a:t> </a:t>
            </a:r>
            <a:r>
              <a:rPr lang="vi-VN" sz="2800" dirty="0" err="1"/>
              <a:t>Kết</a:t>
            </a:r>
            <a:r>
              <a:rPr lang="vi-VN" sz="2800" dirty="0"/>
              <a:t> </a:t>
            </a:r>
            <a:r>
              <a:rPr lang="vi-VN" sz="2800" dirty="0" err="1"/>
              <a:t>quả</a:t>
            </a:r>
            <a:r>
              <a:rPr lang="vi-VN" sz="2800" dirty="0"/>
              <a:t> </a:t>
            </a:r>
            <a:r>
              <a:rPr lang="vi-VN" sz="2800" dirty="0" err="1"/>
              <a:t>kiểm</a:t>
            </a:r>
            <a:r>
              <a:rPr lang="vi-VN" sz="2800" dirty="0"/>
              <a:t> thử</a:t>
            </a:r>
          </a:p>
          <a:p>
            <a:pPr marL="457200" indent="-228600"/>
            <a:r>
              <a:rPr lang="en" sz="2800" dirty="0"/>
              <a:t> </a:t>
            </a:r>
            <a:r>
              <a:rPr lang="en" sz="2800" dirty="0" err="1"/>
              <a:t>Kết</a:t>
            </a:r>
            <a:r>
              <a:rPr lang="en" sz="2800" dirty="0"/>
              <a:t> </a:t>
            </a:r>
            <a:r>
              <a:rPr lang="en" sz="2800" dirty="0" err="1"/>
              <a:t>luận</a:t>
            </a:r>
          </a:p>
          <a:p>
            <a:pPr marL="457200" indent="-228600"/>
            <a:endParaRPr lang="en" sz="2800" dirty="0"/>
          </a:p>
        </p:txBody>
      </p:sp>
      <p:sp>
        <p:nvSpPr>
          <p:cNvPr id="114" name="Shape 114"/>
          <p:cNvSpPr txBox="1">
            <a:spLocks noGrp="1"/>
          </p:cNvSpPr>
          <p:nvPr>
            <p:ph type="sldNum" idx="12"/>
          </p:nvPr>
        </p:nvSpPr>
        <p:spPr>
          <a:xfrm>
            <a:off x="-75" y="0"/>
            <a:ext cx="753110" cy="1139999"/>
          </a:xfrm>
          <a:prstGeom prst="rect">
            <a:avLst/>
          </a:prstGeom>
        </p:spPr>
        <p:txBody>
          <a:bodyPr lIns="91425" tIns="91425" rIns="91425" bIns="91425" anchor="b" anchorCtr="0">
            <a:noAutofit/>
          </a:bodyPr>
          <a:lstStyle/>
          <a:p>
            <a:pPr lvl="0">
              <a:spcBef>
                <a:spcPts val="0"/>
              </a:spcBef>
              <a:buNone/>
            </a:pPr>
            <a:r>
              <a:rPr lang="en" sz="3200" b="1" dirty="0"/>
              <a:t>10</a:t>
            </a:r>
          </a:p>
        </p:txBody>
      </p:sp>
    </p:spTree>
    <p:extLst>
      <p:ext uri="{BB962C8B-B14F-4D97-AF65-F5344CB8AC3E}">
        <p14:creationId xmlns:p14="http://schemas.microsoft.com/office/powerpoint/2010/main" val="2105235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1907658"/>
            <a:ext cx="7050640" cy="1045199"/>
          </a:xfrm>
          <a:prstGeom prst="rect">
            <a:avLst/>
          </a:prstGeom>
        </p:spPr>
        <p:txBody>
          <a:bodyPr lIns="91425" tIns="91425" rIns="91425" bIns="91425" anchor="b" anchorCtr="0">
            <a:noAutofit/>
          </a:bodyPr>
          <a:lstStyle/>
          <a:p>
            <a:pPr lvl="0" rtl="0">
              <a:spcBef>
                <a:spcPts val="0"/>
              </a:spcBef>
              <a:buNone/>
            </a:pPr>
            <a:r>
              <a:rPr lang="vi-VN" dirty="0"/>
              <a:t>2. Phân </a:t>
            </a:r>
            <a:r>
              <a:rPr lang="vi-VN" dirty="0" err="1"/>
              <a:t>tích</a:t>
            </a:r>
            <a:r>
              <a:rPr lang="vi-VN" dirty="0"/>
              <a:t> </a:t>
            </a:r>
            <a:r>
              <a:rPr lang="en-US" dirty="0" err="1"/>
              <a:t>thiết</a:t>
            </a:r>
            <a:r>
              <a:rPr lang="en-US" dirty="0"/>
              <a:t> </a:t>
            </a:r>
            <a:r>
              <a:rPr lang="en-US" dirty="0" err="1"/>
              <a:t>kế</a:t>
            </a:r>
            <a:r>
              <a:rPr lang="vi-VN" dirty="0"/>
              <a:t> hệ thống</a:t>
            </a:r>
            <a:endParaRPr lang="en" dirty="0"/>
          </a:p>
        </p:txBody>
      </p:sp>
      <p:sp>
        <p:nvSpPr>
          <p:cNvPr id="101" name="Shape 101"/>
          <p:cNvSpPr txBox="1">
            <a:spLocks noGrp="1"/>
          </p:cNvSpPr>
          <p:nvPr>
            <p:ph type="sldNum" idx="12"/>
          </p:nvPr>
        </p:nvSpPr>
        <p:spPr>
          <a:xfrm>
            <a:off x="-75" y="3420000"/>
            <a:ext cx="669599" cy="1723500"/>
          </a:xfrm>
          <a:prstGeom prst="rect">
            <a:avLst/>
          </a:prstGeom>
        </p:spPr>
        <p:txBody>
          <a:bodyPr lIns="91425" tIns="91425" rIns="91425" bIns="91425" anchor="b"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2542913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4424" y="5597"/>
            <a:ext cx="3975001" cy="1139999"/>
          </a:xfrm>
        </p:spPr>
        <p:txBody>
          <a:bodyPr/>
          <a:lstStyle/>
          <a:p>
            <a:r>
              <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Usecase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khung</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cảnh</a:t>
            </a:r>
            <a:endPar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12</a:t>
            </a:fld>
            <a:endParaRPr lang="en" sz="3200" b="1" dirty="0">
              <a:solidFill>
                <a:schemeClr val="tx1"/>
              </a:solidFill>
            </a:endParaRPr>
          </a:p>
        </p:txBody>
      </p:sp>
      <p:pic>
        <p:nvPicPr>
          <p:cNvPr id="6" name="Picture 8" descr="UC01_ Khung cảnh.png">
            <a:extLst>
              <a:ext uri="{FF2B5EF4-FFF2-40B4-BE49-F238E27FC236}">
                <a16:creationId xmlns:a16="http://schemas.microsoft.com/office/drawing/2014/main" id="{10863476-2026-48C7-B7A3-0335AB9DA1F3}"/>
              </a:ext>
            </a:extLst>
          </p:cNvPr>
          <p:cNvPicPr>
            <a:picLocks noChangeAspect="1"/>
          </p:cNvPicPr>
          <p:nvPr/>
        </p:nvPicPr>
        <p:blipFill>
          <a:blip r:embed="rId2"/>
          <a:stretch>
            <a:fillRect/>
          </a:stretch>
        </p:blipFill>
        <p:spPr>
          <a:xfrm>
            <a:off x="2514600" y="1139999"/>
            <a:ext cx="4447310" cy="3805616"/>
          </a:xfrm>
          <a:prstGeom prst="rect">
            <a:avLst/>
          </a:prstGeom>
          <a:effectLst/>
        </p:spPr>
      </p:pic>
    </p:spTree>
    <p:extLst>
      <p:ext uri="{BB962C8B-B14F-4D97-AF65-F5344CB8AC3E}">
        <p14:creationId xmlns:p14="http://schemas.microsoft.com/office/powerpoint/2010/main" val="5770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9524" y="0"/>
            <a:ext cx="2998834" cy="720294"/>
          </a:xfrm>
        </p:spPr>
        <p:txBody>
          <a:bodyPr/>
          <a:lstStyle/>
          <a:p>
            <a:r>
              <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Usecase tổng quan</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13</a:t>
            </a:fld>
            <a:endParaRPr lang="en" sz="3200" b="1" dirty="0">
              <a:solidFill>
                <a:schemeClr val="tx1"/>
              </a:solidFill>
            </a:endParaRPr>
          </a:p>
        </p:txBody>
      </p:sp>
      <p:pic>
        <p:nvPicPr>
          <p:cNvPr id="6" name="Picture 4" descr="UC02_ Tổng quát_2.png">
            <a:extLst>
              <a:ext uri="{FF2B5EF4-FFF2-40B4-BE49-F238E27FC236}">
                <a16:creationId xmlns:a16="http://schemas.microsoft.com/office/drawing/2014/main" id="{7EAABAEE-EDA8-4E72-9B77-58A52F91E057}"/>
              </a:ext>
            </a:extLst>
          </p:cNvPr>
          <p:cNvPicPr>
            <a:picLocks noChangeAspect="1"/>
          </p:cNvPicPr>
          <p:nvPr/>
        </p:nvPicPr>
        <p:blipFill>
          <a:blip r:embed="rId2"/>
          <a:stretch>
            <a:fillRect/>
          </a:stretch>
        </p:blipFill>
        <p:spPr>
          <a:xfrm>
            <a:off x="3190438" y="276391"/>
            <a:ext cx="5566870" cy="4773591"/>
          </a:xfrm>
          <a:prstGeom prst="rect">
            <a:avLst/>
          </a:prstGeom>
          <a:effectLst/>
        </p:spPr>
      </p:pic>
    </p:spTree>
    <p:extLst>
      <p:ext uri="{BB962C8B-B14F-4D97-AF65-F5344CB8AC3E}">
        <p14:creationId xmlns:p14="http://schemas.microsoft.com/office/powerpoint/2010/main" val="235084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7828595" cy="1139825"/>
          </a:xfrm>
        </p:spPr>
        <p:txBody>
          <a:bodyPr/>
          <a:lstStyle/>
          <a:p>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Usecase</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chỉnh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sửa</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giỏ</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z="3200" b="1" smtClean="0"/>
              <a:t>14</a:t>
            </a:fld>
            <a:endParaRPr lang="en" sz="3200" b="1" dirty="0"/>
          </a:p>
        </p:txBody>
      </p:sp>
      <p:sp>
        <p:nvSpPr>
          <p:cNvPr id="3" name="TextBox 2">
            <a:extLst>
              <a:ext uri="{FF2B5EF4-FFF2-40B4-BE49-F238E27FC236}">
                <a16:creationId xmlns:a16="http://schemas.microsoft.com/office/drawing/2014/main" id="{7DF2ACD6-1262-4E1E-9285-E341DF8B6AE0}"/>
              </a:ext>
            </a:extLst>
          </p:cNvPr>
          <p:cNvSpPr txBox="1"/>
          <p:nvPr/>
        </p:nvSpPr>
        <p:spPr>
          <a:xfrm>
            <a:off x="4956464" y="1276350"/>
            <a:ext cx="3941753" cy="2031325"/>
          </a:xfrm>
          <a:prstGeom prst="rect">
            <a:avLst/>
          </a:prstGeom>
          <a:noFill/>
        </p:spPr>
        <p:txBody>
          <a:bodyPr wrap="square" rtlCol="0" anchor="t">
            <a:spAutoFit/>
          </a:bodyPr>
          <a:lstStyle/>
          <a:p>
            <a:r>
              <a:rPr lang="en-US" sz="1800" dirty="0"/>
              <a:t>Input: </a:t>
            </a:r>
            <a:r>
              <a:rPr lang="en-US" sz="1800" dirty="0" err="1"/>
              <a:t>Người</a:t>
            </a:r>
            <a:r>
              <a:rPr lang="en-US" sz="1800" dirty="0"/>
              <a:t> </a:t>
            </a:r>
            <a:r>
              <a:rPr lang="en-US" sz="1800" dirty="0" err="1"/>
              <a:t>dùng</a:t>
            </a:r>
            <a:r>
              <a:rPr lang="en-US" sz="1800" dirty="0"/>
              <a:t> </a:t>
            </a:r>
            <a:r>
              <a:rPr lang="en-US" sz="1800" dirty="0" err="1"/>
              <a:t>thay</a:t>
            </a:r>
            <a:r>
              <a:rPr lang="en-US" sz="1800" dirty="0"/>
              <a:t> </a:t>
            </a:r>
            <a:r>
              <a:rPr lang="en-US" sz="1800" dirty="0" err="1"/>
              <a:t>đổi</a:t>
            </a:r>
            <a:r>
              <a:rPr lang="en-US" sz="1800" dirty="0"/>
              <a:t> </a:t>
            </a:r>
            <a:r>
              <a:rPr lang="en-US" sz="1800" dirty="0" err="1"/>
              <a:t>số</a:t>
            </a:r>
            <a:r>
              <a:rPr lang="en-US" sz="1800" dirty="0"/>
              <a:t> </a:t>
            </a:r>
            <a:r>
              <a:rPr lang="en-US" sz="1800" dirty="0" err="1"/>
              <a:t>lượng</a:t>
            </a:r>
            <a:r>
              <a:rPr lang="en-US" sz="1800" dirty="0"/>
              <a:t> </a:t>
            </a:r>
            <a:r>
              <a:rPr lang="en-US" sz="1800" dirty="0" err="1"/>
              <a:t>sản</a:t>
            </a:r>
            <a:r>
              <a:rPr lang="en-US" sz="1800" dirty="0"/>
              <a:t> </a:t>
            </a:r>
            <a:r>
              <a:rPr lang="en-US" sz="1800" dirty="0" err="1"/>
              <a:t>phẩm</a:t>
            </a:r>
            <a:r>
              <a:rPr lang="en-US" sz="1800" dirty="0"/>
              <a:t> </a:t>
            </a:r>
            <a:r>
              <a:rPr lang="en-US" sz="1800" dirty="0" err="1" smtClean="0"/>
              <a:t>hoặc</a:t>
            </a:r>
            <a:r>
              <a:rPr lang="en-US" sz="1800" dirty="0" smtClean="0"/>
              <a:t> </a:t>
            </a:r>
            <a:r>
              <a:rPr lang="en-US" sz="1800" dirty="0" err="1"/>
              <a:t>xóa</a:t>
            </a:r>
            <a:r>
              <a:rPr lang="en-US" sz="1800" dirty="0"/>
              <a:t> </a:t>
            </a:r>
            <a:r>
              <a:rPr lang="en-US" sz="1800" dirty="0" err="1"/>
              <a:t>bớt</a:t>
            </a:r>
            <a:r>
              <a:rPr lang="en-US" sz="1800" dirty="0"/>
              <a:t> </a:t>
            </a:r>
            <a:r>
              <a:rPr lang="en-US" sz="1800" dirty="0" err="1"/>
              <a:t>sản</a:t>
            </a:r>
            <a:r>
              <a:rPr lang="en-US" sz="1800" dirty="0"/>
              <a:t> </a:t>
            </a:r>
            <a:r>
              <a:rPr lang="en-US" sz="1800" dirty="0" err="1"/>
              <a:t>phẩm</a:t>
            </a:r>
            <a:r>
              <a:rPr lang="en-US" sz="1800" dirty="0"/>
              <a:t> </a:t>
            </a:r>
            <a:r>
              <a:rPr lang="en-US" sz="1800" dirty="0" err="1"/>
              <a:t>đã</a:t>
            </a:r>
            <a:r>
              <a:rPr lang="en-US" sz="1800" dirty="0"/>
              <a:t> </a:t>
            </a:r>
            <a:r>
              <a:rPr lang="en-US" sz="1800" dirty="0" err="1"/>
              <a:t>có</a:t>
            </a:r>
            <a:r>
              <a:rPr lang="en-US" sz="1800" dirty="0"/>
              <a:t> </a:t>
            </a:r>
            <a:r>
              <a:rPr lang="en-US" sz="1800" dirty="0" err="1" smtClean="0"/>
              <a:t>trong</a:t>
            </a:r>
            <a:r>
              <a:rPr lang="en-US" sz="1800" dirty="0" smtClean="0"/>
              <a:t> </a:t>
            </a:r>
            <a:r>
              <a:rPr lang="en-US" sz="1800" dirty="0" err="1"/>
              <a:t>giỏ</a:t>
            </a:r>
            <a:r>
              <a:rPr lang="en-US" sz="1800" dirty="0"/>
              <a:t> </a:t>
            </a:r>
            <a:r>
              <a:rPr lang="en-US" sz="1800" dirty="0" err="1"/>
              <a:t>hàng</a:t>
            </a:r>
            <a:r>
              <a:rPr lang="en-US" sz="1800" dirty="0"/>
              <a:t>.</a:t>
            </a:r>
          </a:p>
          <a:p>
            <a:endParaRPr lang="en-US" sz="1800" dirty="0"/>
          </a:p>
          <a:p>
            <a:r>
              <a:rPr lang="en-US" sz="1800" dirty="0"/>
              <a:t>Output: </a:t>
            </a:r>
            <a:r>
              <a:rPr lang="en-US" sz="1800" dirty="0" err="1"/>
              <a:t>Giỏ</a:t>
            </a:r>
            <a:r>
              <a:rPr lang="en-US" sz="1800" dirty="0"/>
              <a:t> </a:t>
            </a:r>
            <a:r>
              <a:rPr lang="en-US" sz="1800" dirty="0" err="1"/>
              <a:t>hàng</a:t>
            </a:r>
            <a:r>
              <a:rPr lang="en-US" sz="1800" dirty="0"/>
              <a:t> </a:t>
            </a:r>
            <a:r>
              <a:rPr lang="en-US" sz="1800" dirty="0" err="1"/>
              <a:t>với</a:t>
            </a:r>
            <a:r>
              <a:rPr lang="en-US" sz="1800" dirty="0"/>
              <a:t> </a:t>
            </a:r>
            <a:r>
              <a:rPr lang="en-US" sz="1800" dirty="0" err="1"/>
              <a:t>danh</a:t>
            </a:r>
            <a:r>
              <a:rPr lang="en-US" sz="1800" dirty="0"/>
              <a:t> </a:t>
            </a:r>
            <a:r>
              <a:rPr lang="en-US" sz="1800" dirty="0" err="1"/>
              <a:t>sách</a:t>
            </a:r>
            <a:r>
              <a:rPr lang="en-US" sz="1800" dirty="0"/>
              <a:t> </a:t>
            </a:r>
            <a:r>
              <a:rPr lang="en-US" sz="1800" dirty="0" err="1"/>
              <a:t>sản</a:t>
            </a:r>
            <a:r>
              <a:rPr lang="en-US" sz="1800" dirty="0"/>
              <a:t> </a:t>
            </a:r>
            <a:r>
              <a:rPr lang="en-US" sz="1800" dirty="0" err="1"/>
              <a:t>phẩm</a:t>
            </a:r>
            <a:r>
              <a:rPr lang="en-US" sz="1800" dirty="0"/>
              <a:t> </a:t>
            </a:r>
            <a:r>
              <a:rPr lang="en-US" sz="1800" dirty="0" err="1"/>
              <a:t>đã</a:t>
            </a:r>
            <a:r>
              <a:rPr lang="en-US" sz="1800" dirty="0"/>
              <a:t> </a:t>
            </a:r>
            <a:r>
              <a:rPr lang="en-US" sz="1800" dirty="0" err="1"/>
              <a:t>được</a:t>
            </a:r>
            <a:r>
              <a:rPr lang="en-US" sz="1800" dirty="0"/>
              <a:t> update.</a:t>
            </a:r>
          </a:p>
          <a:p>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50" y="1276350"/>
            <a:ext cx="4111914" cy="2713759"/>
          </a:xfrm>
          <a:prstGeom prst="rect">
            <a:avLst/>
          </a:prstGeom>
        </p:spPr>
      </p:pic>
    </p:spTree>
    <p:extLst>
      <p:ext uri="{BB962C8B-B14F-4D97-AF65-F5344CB8AC3E}">
        <p14:creationId xmlns:p14="http://schemas.microsoft.com/office/powerpoint/2010/main" val="2487101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7875110" cy="1139825"/>
          </a:xfrm>
        </p:spPr>
        <p:txBody>
          <a:bodyPr/>
          <a:lstStyle/>
          <a:p>
            <a:r>
              <a:rPr lang="vi-VN" sz="2000" b="1" dirty="0">
                <a:solidFill>
                  <a:schemeClr val="accent4"/>
                </a:solidFill>
                <a:latin typeface="Verdana" panose="020B0604030504040204" pitchFamily="34" charset="0"/>
                <a:ea typeface="Verdana" panose="020B0604030504040204" pitchFamily="34" charset="0"/>
                <a:cs typeface="Verdana" panose="020B0604030504040204" pitchFamily="34" charset="0"/>
              </a:rPr>
              <a:t>Biểu đồ lớp cho usecase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chỉnh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sửa</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giỏ</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endPar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15</a:t>
            </a:fld>
            <a:endParaRPr lang="en"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283" y="1385887"/>
            <a:ext cx="5382490" cy="2371725"/>
          </a:xfrm>
          <a:prstGeom prst="rect">
            <a:avLst/>
          </a:prstGeom>
        </p:spPr>
      </p:pic>
    </p:spTree>
    <p:extLst>
      <p:ext uri="{BB962C8B-B14F-4D97-AF65-F5344CB8AC3E}">
        <p14:creationId xmlns:p14="http://schemas.microsoft.com/office/powerpoint/2010/main" val="849005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7875110" cy="1139825"/>
          </a:xfrm>
        </p:spPr>
        <p:txBody>
          <a:bodyPr/>
          <a:lstStyle/>
          <a:p>
            <a:r>
              <a:rPr lang="vi-VN" sz="2000" b="1" dirty="0">
                <a:solidFill>
                  <a:schemeClr val="accent4"/>
                </a:solidFill>
                <a:latin typeface="Verdana" panose="020B0604030504040204" pitchFamily="34" charset="0"/>
                <a:ea typeface="Verdana" panose="020B0604030504040204" pitchFamily="34" charset="0"/>
                <a:cs typeface="Verdana" panose="020B0604030504040204" pitchFamily="34" charset="0"/>
              </a:rPr>
              <a:t>Biểu đồ trình tự cho usecase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chỉnh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sửa</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giỏ</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endPar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16</a:t>
            </a:fld>
            <a:endParaRPr lang="e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996" y="1543483"/>
            <a:ext cx="6753225" cy="3095625"/>
          </a:xfrm>
          <a:prstGeom prst="rect">
            <a:avLst/>
          </a:prstGeom>
        </p:spPr>
      </p:pic>
    </p:spTree>
    <p:extLst>
      <p:ext uri="{BB962C8B-B14F-4D97-AF65-F5344CB8AC3E}">
        <p14:creationId xmlns:p14="http://schemas.microsoft.com/office/powerpoint/2010/main" val="2008971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4425" y="5597"/>
            <a:ext cx="5951230" cy="1139999"/>
          </a:xfrm>
        </p:spPr>
        <p:txBody>
          <a:bodyPr/>
          <a:lstStyle/>
          <a:p>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Các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phương</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thức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thuộc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tính</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chi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tiết</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endPar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p:cNvSpPr>
            <a:spLocks noGrp="1"/>
          </p:cNvSpPr>
          <p:nvPr>
            <p:ph type="body" idx="1"/>
          </p:nvPr>
        </p:nvSpPr>
        <p:spPr>
          <a:xfrm>
            <a:off x="844424" y="1538075"/>
            <a:ext cx="7821593" cy="3387899"/>
          </a:xfrm>
        </p:spPr>
        <p:txBody>
          <a:bodyPr/>
          <a:lstStyle/>
          <a:p>
            <a:pPr>
              <a:buNone/>
            </a:pP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17</a:t>
            </a:fld>
            <a:endParaRPr lang="en" sz="3200" b="1" dirty="0"/>
          </a:p>
        </p:txBody>
      </p:sp>
      <p:graphicFrame>
        <p:nvGraphicFramePr>
          <p:cNvPr id="8" name="Table 7"/>
          <p:cNvGraphicFramePr>
            <a:graphicFrameLocks noGrp="1"/>
          </p:cNvGraphicFramePr>
          <p:nvPr>
            <p:extLst>
              <p:ext uri="{D42A27DB-BD31-4B8C-83A1-F6EECF244321}">
                <p14:modId xmlns:p14="http://schemas.microsoft.com/office/powerpoint/2010/main" val="4262585737"/>
              </p:ext>
            </p:extLst>
          </p:nvPr>
        </p:nvGraphicFramePr>
        <p:xfrm>
          <a:off x="844424" y="1538076"/>
          <a:ext cx="7821593" cy="3387898"/>
        </p:xfrm>
        <a:graphic>
          <a:graphicData uri="http://schemas.openxmlformats.org/drawingml/2006/table">
            <a:tbl>
              <a:tblPr firstRow="1" bandRow="1">
                <a:tableStyleId>{30FFED93-960B-476C-B19E-B60E9E9E6D8F}</a:tableStyleId>
              </a:tblPr>
              <a:tblGrid>
                <a:gridCol w="1015549">
                  <a:extLst>
                    <a:ext uri="{9D8B030D-6E8A-4147-A177-3AD203B41FA5}">
                      <a16:colId xmlns:a16="http://schemas.microsoft.com/office/drawing/2014/main" val="1851883921"/>
                    </a:ext>
                  </a:extLst>
                </a:gridCol>
                <a:gridCol w="1392382">
                  <a:extLst>
                    <a:ext uri="{9D8B030D-6E8A-4147-A177-3AD203B41FA5}">
                      <a16:colId xmlns:a16="http://schemas.microsoft.com/office/drawing/2014/main" val="3270676494"/>
                    </a:ext>
                  </a:extLst>
                </a:gridCol>
                <a:gridCol w="2337954">
                  <a:extLst>
                    <a:ext uri="{9D8B030D-6E8A-4147-A177-3AD203B41FA5}">
                      <a16:colId xmlns:a16="http://schemas.microsoft.com/office/drawing/2014/main" val="4129665234"/>
                    </a:ext>
                  </a:extLst>
                </a:gridCol>
                <a:gridCol w="2098963">
                  <a:extLst>
                    <a:ext uri="{9D8B030D-6E8A-4147-A177-3AD203B41FA5}">
                      <a16:colId xmlns:a16="http://schemas.microsoft.com/office/drawing/2014/main" val="517852452"/>
                    </a:ext>
                  </a:extLst>
                </a:gridCol>
                <a:gridCol w="976745">
                  <a:extLst>
                    <a:ext uri="{9D8B030D-6E8A-4147-A177-3AD203B41FA5}">
                      <a16:colId xmlns:a16="http://schemas.microsoft.com/office/drawing/2014/main" val="3596945065"/>
                    </a:ext>
                  </a:extLst>
                </a:gridCol>
              </a:tblGrid>
              <a:tr h="494677">
                <a:tc>
                  <a:txBody>
                    <a:bodyPr/>
                    <a:lstStyle/>
                    <a:p>
                      <a:pPr algn="ctr"/>
                      <a:r>
                        <a:rPr lang="en-US" sz="1000" b="1" dirty="0" err="1" smtClean="0">
                          <a:solidFill>
                            <a:schemeClr val="bg1"/>
                          </a:solidFill>
                        </a:rPr>
                        <a:t>Tên</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Tên</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Phạm</a:t>
                      </a:r>
                      <a:r>
                        <a:rPr lang="en-US" sz="1000" b="1" baseline="0" dirty="0" smtClean="0">
                          <a:solidFill>
                            <a:schemeClr val="bg1"/>
                          </a:solidFill>
                        </a:rPr>
                        <a:t> vi </a:t>
                      </a:r>
                      <a:r>
                        <a:rPr lang="en-US" sz="1000" b="1" baseline="0" dirty="0" err="1" smtClean="0">
                          <a:solidFill>
                            <a:schemeClr val="bg1"/>
                          </a:solidFill>
                        </a:rPr>
                        <a:t>truy</a:t>
                      </a:r>
                      <a:r>
                        <a:rPr lang="en-US" sz="1000" b="1" baseline="0" dirty="0" smtClean="0">
                          <a:solidFill>
                            <a:schemeClr val="bg1"/>
                          </a:solidFill>
                        </a:rPr>
                        <a:t> </a:t>
                      </a:r>
                      <a:r>
                        <a:rPr lang="en-US" sz="1000" b="1" baseline="0" dirty="0" err="1" smtClean="0">
                          <a:solidFill>
                            <a:schemeClr val="bg1"/>
                          </a:solidFill>
                        </a:rPr>
                        <a:t>cập</a:t>
                      </a:r>
                      <a:endParaRPr lang="en-US" sz="1000" b="1"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3534079873"/>
                  </a:ext>
                </a:extLst>
              </a:tr>
              <a:tr h="408576">
                <a:tc rowSpan="3">
                  <a:txBody>
                    <a:bodyPr/>
                    <a:lstStyle/>
                    <a:p>
                      <a:r>
                        <a:rPr lang="en-US" sz="1000" b="1" dirty="0" err="1" smtClean="0"/>
                        <a:t>W_GioHang</a:t>
                      </a:r>
                      <a:endParaRPr lang="en-US" sz="1000" b="1" dirty="0"/>
                    </a:p>
                  </a:txBody>
                  <a:tcPr/>
                </a:tc>
                <a:tc rowSpan="3">
                  <a:txBody>
                    <a:bodyPr/>
                    <a:lstStyle/>
                    <a:p>
                      <a:pPr algn="l"/>
                      <a:r>
                        <a:rPr lang="en-US" sz="1000" dirty="0" err="1" smtClean="0"/>
                        <a:t>Hiển</a:t>
                      </a:r>
                      <a:r>
                        <a:rPr lang="en-US" sz="1000" dirty="0" smtClean="0"/>
                        <a:t> </a:t>
                      </a:r>
                      <a:r>
                        <a:rPr lang="en-US" sz="1000" dirty="0" err="1" smtClean="0"/>
                        <a:t>thị</a:t>
                      </a:r>
                      <a:r>
                        <a:rPr lang="en-US" sz="1000" dirty="0" smtClean="0"/>
                        <a:t> </a:t>
                      </a:r>
                      <a:r>
                        <a:rPr lang="en-US" sz="1000" dirty="0" err="1" smtClean="0"/>
                        <a:t>danh</a:t>
                      </a:r>
                      <a:r>
                        <a:rPr lang="en-US" sz="1000" dirty="0" smtClean="0"/>
                        <a:t> </a:t>
                      </a:r>
                      <a:r>
                        <a:rPr lang="en-US" sz="1000" dirty="0" err="1" smtClean="0"/>
                        <a:t>sách</a:t>
                      </a:r>
                      <a:r>
                        <a:rPr lang="en-US" sz="1000" dirty="0" smtClean="0"/>
                        <a:t> </a:t>
                      </a:r>
                      <a:r>
                        <a:rPr lang="en-US" sz="1000" dirty="0" err="1" smtClean="0"/>
                        <a:t>sản</a:t>
                      </a:r>
                      <a:r>
                        <a:rPr lang="en-US" sz="1000" dirty="0" smtClean="0"/>
                        <a:t> </a:t>
                      </a:r>
                      <a:r>
                        <a:rPr lang="en-US" sz="1000" dirty="0" err="1" smtClean="0"/>
                        <a:t>phẩm</a:t>
                      </a:r>
                      <a:r>
                        <a:rPr lang="en-US" sz="1000" dirty="0" smtClean="0"/>
                        <a:t> </a:t>
                      </a:r>
                      <a:r>
                        <a:rPr lang="en-US" sz="1000" dirty="0" err="1" smtClean="0"/>
                        <a:t>hiện</a:t>
                      </a:r>
                      <a:r>
                        <a:rPr lang="en-US" sz="1000" dirty="0" smtClean="0"/>
                        <a:t> </a:t>
                      </a:r>
                      <a:r>
                        <a:rPr lang="en-US" sz="1000" dirty="0" err="1" smtClean="0"/>
                        <a:t>có</a:t>
                      </a:r>
                      <a:r>
                        <a:rPr lang="en-US" sz="1000" dirty="0" smtClean="0"/>
                        <a:t> </a:t>
                      </a:r>
                      <a:r>
                        <a:rPr lang="en-US" sz="1000" dirty="0" err="1" smtClean="0"/>
                        <a:t>trong</a:t>
                      </a:r>
                      <a:r>
                        <a:rPr lang="en-US" sz="1000" dirty="0" smtClean="0"/>
                        <a:t> </a:t>
                      </a:r>
                      <a:r>
                        <a:rPr lang="en-US" sz="1000" dirty="0" err="1" smtClean="0"/>
                        <a:t>giỏ</a:t>
                      </a:r>
                      <a:r>
                        <a:rPr lang="en-US" sz="1000" dirty="0" smtClean="0"/>
                        <a:t> </a:t>
                      </a:r>
                      <a:r>
                        <a:rPr lang="en-US" sz="1000" dirty="0" err="1" smtClean="0"/>
                        <a:t>hàng</a:t>
                      </a:r>
                      <a:endParaRPr lang="en-US" sz="1000" dirty="0"/>
                    </a:p>
                  </a:txBody>
                  <a:tcPr/>
                </a:tc>
                <a:tc>
                  <a:txBody>
                    <a:bodyPr/>
                    <a:lstStyle/>
                    <a:p>
                      <a:pPr algn="l"/>
                      <a:r>
                        <a:rPr lang="en-US" sz="1000" dirty="0" err="1" smtClean="0"/>
                        <a:t>qty</a:t>
                      </a:r>
                      <a:r>
                        <a:rPr lang="en-US" sz="1000" dirty="0" smtClean="0"/>
                        <a:t>: </a:t>
                      </a:r>
                      <a:r>
                        <a:rPr lang="en-US" sz="1000" dirty="0" err="1" smtClean="0"/>
                        <a:t>int</a:t>
                      </a:r>
                      <a:endParaRPr lang="en-US" sz="1000" dirty="0"/>
                    </a:p>
                  </a:txBody>
                  <a:tcPr/>
                </a:tc>
                <a:tc>
                  <a:txBody>
                    <a:bodyPr/>
                    <a:lstStyle/>
                    <a:p>
                      <a:pPr algn="l"/>
                      <a:r>
                        <a:rPr lang="vi-VN" sz="1000" dirty="0" smtClean="0"/>
                        <a:t>Số lượng được chỉnh sửa</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1361532363"/>
                  </a:ext>
                </a:extLst>
              </a:tr>
              <a:tr h="408576">
                <a:tc vMerge="1">
                  <a:txBody>
                    <a:bodyPr/>
                    <a:lstStyle/>
                    <a:p>
                      <a:endParaRPr lang="en-US"/>
                    </a:p>
                  </a:txBody>
                  <a:tcPr/>
                </a:tc>
                <a:tc vMerge="1">
                  <a:txBody>
                    <a:bodyPr/>
                    <a:lstStyle/>
                    <a:p>
                      <a:endParaRPr lang="en-US"/>
                    </a:p>
                  </a:txBody>
                  <a:tcPr/>
                </a:tc>
                <a:tc>
                  <a:txBody>
                    <a:bodyPr/>
                    <a:lstStyle/>
                    <a:p>
                      <a:pPr algn="l"/>
                      <a:r>
                        <a:rPr lang="en-US" sz="1000" dirty="0" err="1" smtClean="0"/>
                        <a:t>discountCode</a:t>
                      </a:r>
                      <a:r>
                        <a:rPr lang="en-US" sz="1000" dirty="0" smtClean="0"/>
                        <a:t>: string</a:t>
                      </a:r>
                      <a:endParaRPr lang="en-US" sz="1000" dirty="0"/>
                    </a:p>
                  </a:txBody>
                  <a:tcPr/>
                </a:tc>
                <a:tc>
                  <a:txBody>
                    <a:bodyPr/>
                    <a:lstStyle/>
                    <a:p>
                      <a:pPr algn="l"/>
                      <a:r>
                        <a:rPr lang="en-US" sz="1000" dirty="0" err="1" smtClean="0"/>
                        <a:t>Mã</a:t>
                      </a:r>
                      <a:r>
                        <a:rPr lang="en-US" sz="1000" dirty="0" smtClean="0"/>
                        <a:t> </a:t>
                      </a:r>
                      <a:r>
                        <a:rPr lang="en-US" sz="1000" dirty="0" err="1" smtClean="0"/>
                        <a:t>giảm</a:t>
                      </a:r>
                      <a:r>
                        <a:rPr lang="en-US" sz="1000" dirty="0" smtClean="0"/>
                        <a:t> </a:t>
                      </a:r>
                      <a:r>
                        <a:rPr lang="en-US" sz="1000" dirty="0" err="1" smtClean="0"/>
                        <a:t>giá</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927745458"/>
                  </a:ext>
                </a:extLst>
              </a:tr>
              <a:tr h="410976">
                <a:tc vMerge="1">
                  <a:txBody>
                    <a:bodyPr/>
                    <a:lstStyle/>
                    <a:p>
                      <a:endParaRPr lang="en-US"/>
                    </a:p>
                  </a:txBody>
                  <a:tcPr/>
                </a:tc>
                <a:tc vMerge="1">
                  <a:txBody>
                    <a:bodyPr/>
                    <a:lstStyle/>
                    <a:p>
                      <a:endParaRPr lang="en-US"/>
                    </a:p>
                  </a:txBody>
                  <a:tcPr/>
                </a:tc>
                <a:tc>
                  <a:txBody>
                    <a:bodyPr/>
                    <a:lstStyle/>
                    <a:p>
                      <a:pPr algn="l"/>
                      <a:r>
                        <a:rPr lang="en-US" sz="1000" dirty="0" err="1" smtClean="0"/>
                        <a:t>checkoutLink</a:t>
                      </a:r>
                      <a:r>
                        <a:rPr lang="en-US" sz="1000" dirty="0" smtClean="0"/>
                        <a:t>: string</a:t>
                      </a:r>
                      <a:endParaRPr lang="en-US" sz="1000" dirty="0"/>
                    </a:p>
                  </a:txBody>
                  <a:tcPr/>
                </a:tc>
                <a:tc>
                  <a:txBody>
                    <a:bodyPr/>
                    <a:lstStyle/>
                    <a:p>
                      <a:pPr algn="l"/>
                      <a:r>
                        <a:rPr lang="vi-VN" sz="1000" dirty="0" smtClean="0"/>
                        <a:t>Đường dẫn đến trang thanh toán</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727270855"/>
                  </a:ext>
                </a:extLst>
              </a:tr>
              <a:tr h="423615">
                <a:tc rowSpan="3">
                  <a:txBody>
                    <a:bodyPr/>
                    <a:lstStyle/>
                    <a:p>
                      <a:r>
                        <a:rPr lang="en-US" sz="1000" b="1" dirty="0" err="1" smtClean="0"/>
                        <a:t>DK_GioHang</a:t>
                      </a:r>
                      <a:endParaRPr lang="en-US" sz="1000" b="1" dirty="0"/>
                    </a:p>
                  </a:txBody>
                  <a:tcPr/>
                </a:tc>
                <a:tc rowSpan="3">
                  <a:txBody>
                    <a:bodyPr/>
                    <a:lstStyle/>
                    <a:p>
                      <a:pPr algn="l"/>
                      <a:r>
                        <a:rPr lang="en-US" sz="1000" dirty="0" smtClean="0"/>
                        <a:t>Controller </a:t>
                      </a:r>
                      <a:r>
                        <a:rPr lang="en-US" sz="1000" dirty="0" err="1" smtClean="0"/>
                        <a:t>xử</a:t>
                      </a:r>
                      <a:r>
                        <a:rPr lang="en-US" sz="1000" dirty="0" smtClean="0"/>
                        <a:t> </a:t>
                      </a:r>
                      <a:r>
                        <a:rPr lang="en-US" sz="1000" dirty="0" err="1" smtClean="0"/>
                        <a:t>lý</a:t>
                      </a:r>
                      <a:r>
                        <a:rPr lang="en-US" sz="1000" dirty="0" smtClean="0"/>
                        <a:t> </a:t>
                      </a:r>
                      <a:r>
                        <a:rPr lang="en-US" sz="1000" dirty="0" err="1" smtClean="0"/>
                        <a:t>các</a:t>
                      </a:r>
                      <a:r>
                        <a:rPr lang="en-US" sz="1000" dirty="0" smtClean="0"/>
                        <a:t> </a:t>
                      </a:r>
                      <a:r>
                        <a:rPr lang="en-US" sz="1000" dirty="0" err="1" smtClean="0"/>
                        <a:t>sự</a:t>
                      </a:r>
                      <a:r>
                        <a:rPr lang="en-US" sz="1000" dirty="0" smtClean="0"/>
                        <a:t> </a:t>
                      </a:r>
                      <a:r>
                        <a:rPr lang="en-US" sz="1000" dirty="0" err="1" smtClean="0"/>
                        <a:t>kiện</a:t>
                      </a:r>
                      <a:r>
                        <a:rPr lang="en-US" sz="1000" dirty="0" smtClean="0"/>
                        <a:t> </a:t>
                      </a:r>
                      <a:r>
                        <a:rPr lang="en-US" sz="1000" dirty="0" err="1" smtClean="0"/>
                        <a:t>liên</a:t>
                      </a:r>
                      <a:r>
                        <a:rPr lang="en-US" sz="1000" dirty="0" smtClean="0"/>
                        <a:t> </a:t>
                      </a:r>
                      <a:r>
                        <a:rPr lang="en-US" sz="1000" dirty="0" err="1" smtClean="0"/>
                        <a:t>quan</a:t>
                      </a:r>
                      <a:r>
                        <a:rPr lang="en-US" sz="1000" dirty="0" smtClean="0"/>
                        <a:t> </a:t>
                      </a:r>
                      <a:r>
                        <a:rPr lang="en-US" sz="1000" dirty="0" err="1" smtClean="0"/>
                        <a:t>đến</a:t>
                      </a:r>
                      <a:r>
                        <a:rPr lang="en-US" sz="1000" dirty="0" smtClean="0"/>
                        <a:t> </a:t>
                      </a:r>
                      <a:r>
                        <a:rPr lang="en-US" sz="1000" dirty="0" err="1" smtClean="0"/>
                        <a:t>quản</a:t>
                      </a:r>
                      <a:r>
                        <a:rPr lang="en-US" sz="1000" dirty="0" smtClean="0"/>
                        <a:t> </a:t>
                      </a:r>
                      <a:r>
                        <a:rPr lang="en-US" sz="1000" dirty="0" err="1" smtClean="0"/>
                        <a:t>lý</a:t>
                      </a:r>
                      <a:r>
                        <a:rPr lang="en-US" sz="1000" dirty="0" smtClean="0"/>
                        <a:t> </a:t>
                      </a:r>
                      <a:r>
                        <a:rPr lang="en-US" sz="1000" dirty="0" err="1" smtClean="0"/>
                        <a:t>giỏ</a:t>
                      </a:r>
                      <a:r>
                        <a:rPr lang="en-US" sz="1000" dirty="0" smtClean="0"/>
                        <a:t> </a:t>
                      </a:r>
                      <a:r>
                        <a:rPr lang="en-US" sz="1000" dirty="0" err="1" smtClean="0"/>
                        <a:t>hàng</a:t>
                      </a:r>
                      <a:endParaRPr lang="en-US" sz="1000" dirty="0"/>
                    </a:p>
                  </a:txBody>
                  <a:tcPr/>
                </a:tc>
                <a:tc>
                  <a:txBody>
                    <a:bodyPr/>
                    <a:lstStyle/>
                    <a:p>
                      <a:pPr algn="l"/>
                      <a:r>
                        <a:rPr lang="en-US" sz="1000" dirty="0" err="1" smtClean="0"/>
                        <a:t>themHang</a:t>
                      </a:r>
                      <a:r>
                        <a:rPr lang="en-US" sz="1000" dirty="0" smtClean="0"/>
                        <a:t>(</a:t>
                      </a:r>
                      <a:r>
                        <a:rPr lang="en-US" sz="1000" dirty="0" err="1" smtClean="0"/>
                        <a:t>product_id</a:t>
                      </a:r>
                      <a:r>
                        <a:rPr lang="en-US" sz="1000" dirty="0" smtClean="0"/>
                        <a:t>: </a:t>
                      </a:r>
                      <a:r>
                        <a:rPr lang="en-US" sz="1000" dirty="0" err="1" smtClean="0"/>
                        <a:t>int</a:t>
                      </a:r>
                      <a:r>
                        <a:rPr lang="en-US" sz="1000" dirty="0" smtClean="0"/>
                        <a:t>, </a:t>
                      </a:r>
                      <a:r>
                        <a:rPr lang="en-US" sz="1000" dirty="0" err="1" smtClean="0"/>
                        <a:t>qty</a:t>
                      </a:r>
                      <a:r>
                        <a:rPr lang="en-US" sz="1000" dirty="0" smtClean="0"/>
                        <a:t>: </a:t>
                      </a:r>
                      <a:r>
                        <a:rPr lang="en-US" sz="1000" dirty="0" err="1" smtClean="0"/>
                        <a:t>int</a:t>
                      </a:r>
                      <a:r>
                        <a:rPr lang="en-US" sz="1000" dirty="0" smtClean="0"/>
                        <a:t>)</a:t>
                      </a:r>
                      <a:endParaRPr lang="en-US" sz="1000" dirty="0"/>
                    </a:p>
                  </a:txBody>
                  <a:tcPr/>
                </a:tc>
                <a:tc>
                  <a:txBody>
                    <a:bodyPr/>
                    <a:lstStyle/>
                    <a:p>
                      <a:pPr algn="l"/>
                      <a:r>
                        <a:rPr lang="en-US" sz="1000" dirty="0" err="1" smtClean="0"/>
                        <a:t>Thêm</a:t>
                      </a:r>
                      <a:r>
                        <a:rPr lang="en-US" sz="1000" dirty="0" smtClean="0"/>
                        <a:t> </a:t>
                      </a:r>
                      <a:r>
                        <a:rPr lang="en-US" sz="1000" dirty="0" err="1" smtClean="0"/>
                        <a:t>hàng</a:t>
                      </a:r>
                      <a:r>
                        <a:rPr lang="en-US" sz="1000" dirty="0" smtClean="0"/>
                        <a:t> </a:t>
                      </a:r>
                      <a:r>
                        <a:rPr lang="en-US" sz="1000" dirty="0" err="1" smtClean="0"/>
                        <a:t>vào</a:t>
                      </a:r>
                      <a:r>
                        <a:rPr lang="en-US" sz="1000" dirty="0" smtClean="0"/>
                        <a:t> </a:t>
                      </a:r>
                      <a:r>
                        <a:rPr lang="en-US" sz="1000" dirty="0" err="1" smtClean="0"/>
                        <a:t>giỏ</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4039805892"/>
                  </a:ext>
                </a:extLst>
              </a:tr>
              <a:tr h="323200">
                <a:tc vMerge="1">
                  <a:txBody>
                    <a:bodyPr/>
                    <a:lstStyle/>
                    <a:p>
                      <a:endParaRPr lang="en-US"/>
                    </a:p>
                  </a:txBody>
                  <a:tcPr/>
                </a:tc>
                <a:tc vMerge="1">
                  <a:txBody>
                    <a:bodyPr/>
                    <a:lstStyle/>
                    <a:p>
                      <a:endParaRPr lang="en-US"/>
                    </a:p>
                  </a:txBody>
                  <a:tcPr/>
                </a:tc>
                <a:tc>
                  <a:txBody>
                    <a:bodyPr/>
                    <a:lstStyle/>
                    <a:p>
                      <a:pPr algn="l"/>
                      <a:r>
                        <a:rPr lang="en-US" sz="1000" dirty="0" err="1" smtClean="0"/>
                        <a:t>getGioHang</a:t>
                      </a:r>
                      <a:r>
                        <a:rPr lang="en-US" sz="1000" dirty="0" smtClean="0"/>
                        <a:t>()</a:t>
                      </a:r>
                      <a:endParaRPr lang="en-US" sz="1000" dirty="0"/>
                    </a:p>
                  </a:txBody>
                  <a:tcPr/>
                </a:tc>
                <a:tc>
                  <a:txBody>
                    <a:bodyPr/>
                    <a:lstStyle/>
                    <a:p>
                      <a:pPr algn="l"/>
                      <a:r>
                        <a:rPr lang="en-US" sz="1000" dirty="0" err="1" smtClean="0"/>
                        <a:t>Lấy</a:t>
                      </a:r>
                      <a:r>
                        <a:rPr lang="en-US" sz="1000" dirty="0" smtClean="0"/>
                        <a:t> </a:t>
                      </a:r>
                      <a:r>
                        <a:rPr lang="en-US" sz="1000" dirty="0" err="1" smtClean="0"/>
                        <a:t>thông</a:t>
                      </a:r>
                      <a:r>
                        <a:rPr lang="en-US" sz="1000" dirty="0" smtClean="0"/>
                        <a:t> tin </a:t>
                      </a:r>
                      <a:r>
                        <a:rPr lang="en-US" sz="1000" dirty="0" err="1" smtClean="0"/>
                        <a:t>giỏ</a:t>
                      </a:r>
                      <a:r>
                        <a:rPr lang="en-US" sz="1000" dirty="0" smtClean="0"/>
                        <a:t> </a:t>
                      </a:r>
                      <a:r>
                        <a:rPr lang="en-US" sz="1000" dirty="0" err="1" smtClean="0"/>
                        <a:t>hàng</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3520954975"/>
                  </a:ext>
                </a:extLst>
              </a:tr>
              <a:tr h="428766">
                <a:tc vMerge="1">
                  <a:txBody>
                    <a:bodyPr/>
                    <a:lstStyle/>
                    <a:p>
                      <a:endParaRPr lang="en-US"/>
                    </a:p>
                  </a:txBody>
                  <a:tcPr/>
                </a:tc>
                <a:tc vMerge="1">
                  <a:txBody>
                    <a:bodyPr/>
                    <a:lstStyle/>
                    <a:p>
                      <a:endParaRPr lang="en-US"/>
                    </a:p>
                  </a:txBody>
                  <a:tcPr/>
                </a:tc>
                <a:tc>
                  <a:txBody>
                    <a:bodyPr/>
                    <a:lstStyle/>
                    <a:p>
                      <a:pPr algn="l"/>
                      <a:r>
                        <a:rPr lang="en-US" sz="1000" dirty="0" err="1" smtClean="0"/>
                        <a:t>updateItems</a:t>
                      </a:r>
                      <a:r>
                        <a:rPr lang="en-US" sz="1000" dirty="0" smtClean="0"/>
                        <a:t>(</a:t>
                      </a:r>
                      <a:r>
                        <a:rPr lang="en-US" sz="1000" dirty="0" err="1" smtClean="0"/>
                        <a:t>cartData</a:t>
                      </a:r>
                      <a:r>
                        <a:rPr lang="en-US" sz="1000" dirty="0" smtClean="0"/>
                        <a:t>: </a:t>
                      </a:r>
                      <a:r>
                        <a:rPr lang="en-US" sz="1000" dirty="0" err="1" smtClean="0"/>
                        <a:t>GioHang</a:t>
                      </a:r>
                      <a:r>
                        <a:rPr lang="en-US" sz="1000" dirty="0" smtClean="0"/>
                        <a:t>)</a:t>
                      </a:r>
                      <a:endParaRPr lang="en-US" sz="1000" dirty="0"/>
                    </a:p>
                  </a:txBody>
                  <a:tcPr/>
                </a:tc>
                <a:tc>
                  <a:txBody>
                    <a:bodyPr/>
                    <a:lstStyle/>
                    <a:p>
                      <a:pPr algn="l"/>
                      <a:r>
                        <a:rPr lang="en-US" sz="1000" dirty="0" err="1" smtClean="0"/>
                        <a:t>Cập</a:t>
                      </a:r>
                      <a:r>
                        <a:rPr lang="en-US" sz="1000" dirty="0" smtClean="0"/>
                        <a:t> </a:t>
                      </a:r>
                      <a:r>
                        <a:rPr lang="en-US" sz="1000" dirty="0" err="1" smtClean="0"/>
                        <a:t>nhật</a:t>
                      </a:r>
                      <a:r>
                        <a:rPr lang="en-US" sz="1000" dirty="0" smtClean="0"/>
                        <a:t> </a:t>
                      </a:r>
                      <a:r>
                        <a:rPr lang="en-US" sz="1000" dirty="0" err="1" smtClean="0"/>
                        <a:t>giỏ</a:t>
                      </a:r>
                      <a:r>
                        <a:rPr lang="en-US" sz="1000" dirty="0" smtClean="0"/>
                        <a:t> </a:t>
                      </a:r>
                      <a:r>
                        <a:rPr lang="en-US" sz="1000" dirty="0" err="1" smtClean="0"/>
                        <a:t>hàng</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3661798760"/>
                  </a:ext>
                </a:extLst>
              </a:tr>
              <a:tr h="489512">
                <a:tc>
                  <a:txBody>
                    <a:bodyPr/>
                    <a:lstStyle/>
                    <a:p>
                      <a:r>
                        <a:rPr lang="en-US" sz="1000" b="1" dirty="0" err="1" smtClean="0"/>
                        <a:t>GioHang</a:t>
                      </a:r>
                      <a:endParaRPr lang="en-US" sz="1000" b="1" dirty="0"/>
                    </a:p>
                  </a:txBody>
                  <a:tcPr/>
                </a:tc>
                <a:tc>
                  <a:txBody>
                    <a:bodyPr/>
                    <a:lstStyle/>
                    <a:p>
                      <a:pPr algn="l"/>
                      <a:r>
                        <a:rPr lang="en-US" sz="1000" b="0" i="0" u="none" strike="noStrike" cap="none" dirty="0" smtClean="0">
                          <a:solidFill>
                            <a:schemeClr val="tx1"/>
                          </a:solidFill>
                          <a:effectLst/>
                          <a:latin typeface="+mn-lt"/>
                          <a:ea typeface="+mn-ea"/>
                          <a:cs typeface="+mn-cs"/>
                          <a:sym typeface="Arial"/>
                        </a:rPr>
                        <a:t>Class </a:t>
                      </a:r>
                      <a:r>
                        <a:rPr lang="en-US" sz="1000" b="0" i="0" u="none" strike="noStrike" cap="none" dirty="0" err="1" smtClean="0">
                          <a:solidFill>
                            <a:schemeClr val="tx1"/>
                          </a:solidFill>
                          <a:effectLst/>
                          <a:latin typeface="+mn-lt"/>
                          <a:ea typeface="+mn-ea"/>
                          <a:cs typeface="+mn-cs"/>
                          <a:sym typeface="Arial"/>
                        </a:rPr>
                        <a:t>lưu</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thông</a:t>
                      </a:r>
                      <a:r>
                        <a:rPr lang="en-US" sz="1000" b="0" i="0" u="none" strike="noStrike" cap="none" dirty="0" smtClean="0">
                          <a:solidFill>
                            <a:schemeClr val="tx1"/>
                          </a:solidFill>
                          <a:effectLst/>
                          <a:latin typeface="+mn-lt"/>
                          <a:ea typeface="+mn-ea"/>
                          <a:cs typeface="+mn-cs"/>
                          <a:sym typeface="Arial"/>
                        </a:rPr>
                        <a:t> tin </a:t>
                      </a:r>
                      <a:r>
                        <a:rPr lang="en-US" sz="1000" b="0" i="0" u="none" strike="noStrike" cap="none" dirty="0" err="1" smtClean="0">
                          <a:solidFill>
                            <a:schemeClr val="tx1"/>
                          </a:solidFill>
                          <a:effectLst/>
                          <a:latin typeface="+mn-lt"/>
                          <a:ea typeface="+mn-ea"/>
                          <a:cs typeface="+mn-cs"/>
                          <a:sym typeface="Arial"/>
                        </a:rPr>
                        <a:t>về</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kho</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hàng</a:t>
                      </a:r>
                      <a:endParaRPr lang="en-US" sz="1000" dirty="0"/>
                    </a:p>
                  </a:txBody>
                  <a:tcPr/>
                </a:tc>
                <a:tc>
                  <a:txBody>
                    <a:bodyPr/>
                    <a:lstStyle/>
                    <a:p>
                      <a:pPr algn="l"/>
                      <a:r>
                        <a:rPr lang="en-US" sz="1000" dirty="0" smtClean="0"/>
                        <a:t>Products: Array[</a:t>
                      </a:r>
                      <a:r>
                        <a:rPr lang="en-US" sz="1000" dirty="0" err="1" smtClean="0"/>
                        <a:t>SanPhamTrongKho</a:t>
                      </a:r>
                      <a:r>
                        <a:rPr lang="en-US" sz="1000" dirty="0" smtClean="0"/>
                        <a:t>]</a:t>
                      </a:r>
                      <a:endParaRPr lang="en-US" sz="1000" dirty="0"/>
                    </a:p>
                  </a:txBody>
                  <a:tcPr/>
                </a:tc>
                <a:tc>
                  <a:txBody>
                    <a:bodyPr/>
                    <a:lstStyle/>
                    <a:p>
                      <a:pPr algn="l"/>
                      <a:r>
                        <a:rPr lang="en-US" sz="1000" b="0" i="0" u="none" strike="noStrike" cap="none" dirty="0" err="1" smtClean="0">
                          <a:solidFill>
                            <a:schemeClr val="tx1"/>
                          </a:solidFill>
                          <a:effectLst/>
                          <a:latin typeface="+mn-lt"/>
                          <a:ea typeface="+mn-ea"/>
                          <a:cs typeface="+mn-cs"/>
                          <a:sym typeface="Arial"/>
                        </a:rPr>
                        <a:t>Danh</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sách</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các</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sản</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phẩm</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đang</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có</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trong</a:t>
                      </a:r>
                      <a:r>
                        <a:rPr lang="en-US" sz="1000" b="0" i="0" u="none" strike="noStrike" cap="none" dirty="0" smtClean="0">
                          <a:solidFill>
                            <a:schemeClr val="tx1"/>
                          </a:solidFill>
                          <a:effectLst/>
                          <a:latin typeface="+mn-lt"/>
                          <a:ea typeface="+mn-ea"/>
                          <a:cs typeface="+mn-cs"/>
                          <a:sym typeface="Arial"/>
                        </a:rPr>
                        <a:t> </a:t>
                      </a:r>
                      <a:r>
                        <a:rPr lang="en-US" sz="1000" b="0" i="0" u="none" strike="noStrike" cap="none" dirty="0" err="1" smtClean="0">
                          <a:solidFill>
                            <a:schemeClr val="tx1"/>
                          </a:solidFill>
                          <a:effectLst/>
                          <a:latin typeface="+mn-lt"/>
                          <a:ea typeface="+mn-ea"/>
                          <a:cs typeface="+mn-cs"/>
                          <a:sym typeface="Arial"/>
                        </a:rPr>
                        <a:t>kho</a:t>
                      </a:r>
                      <a:endParaRPr lang="en-US" sz="1000" dirty="0"/>
                    </a:p>
                  </a:txBody>
                  <a:tcPr/>
                </a:tc>
                <a:tc>
                  <a:txBody>
                    <a:bodyPr/>
                    <a:lstStyle/>
                    <a:p>
                      <a:pPr algn="l"/>
                      <a:r>
                        <a:rPr lang="en-US" sz="1000" b="0" i="0" u="none" strike="noStrike" cap="none" dirty="0" smtClean="0">
                          <a:solidFill>
                            <a:schemeClr val="tx1"/>
                          </a:solidFill>
                          <a:effectLst/>
                          <a:latin typeface="+mn-lt"/>
                          <a:ea typeface="+mn-ea"/>
                          <a:cs typeface="+mn-cs"/>
                          <a:sym typeface="Arial"/>
                        </a:rPr>
                        <a:t>Private</a:t>
                      </a:r>
                      <a:endParaRPr lang="en-US" sz="1000" dirty="0"/>
                    </a:p>
                  </a:txBody>
                  <a:tcPr/>
                </a:tc>
                <a:extLst>
                  <a:ext uri="{0D108BD9-81ED-4DB2-BD59-A6C34878D82A}">
                    <a16:rowId xmlns:a16="http://schemas.microsoft.com/office/drawing/2014/main" val="1557160884"/>
                  </a:ext>
                </a:extLst>
              </a:tr>
            </a:tbl>
          </a:graphicData>
        </a:graphic>
      </p:graphicFrame>
    </p:spTree>
    <p:extLst>
      <p:ext uri="{BB962C8B-B14F-4D97-AF65-F5344CB8AC3E}">
        <p14:creationId xmlns:p14="http://schemas.microsoft.com/office/powerpoint/2010/main" val="1267997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7828595" cy="1139825"/>
          </a:xfrm>
        </p:spPr>
        <p:txBody>
          <a:bodyPr/>
          <a:lstStyle/>
          <a:p>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Usecase</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thống</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kê</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tất</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cả</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các</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khách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endPar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z="3200" b="1" smtClean="0"/>
              <a:t>18</a:t>
            </a:fld>
            <a:endParaRPr lang="en" sz="3200" b="1" dirty="0"/>
          </a:p>
        </p:txBody>
      </p:sp>
      <p:sp>
        <p:nvSpPr>
          <p:cNvPr id="3" name="TextBox 2">
            <a:extLst>
              <a:ext uri="{FF2B5EF4-FFF2-40B4-BE49-F238E27FC236}">
                <a16:creationId xmlns:a16="http://schemas.microsoft.com/office/drawing/2014/main" id="{7DF2ACD6-1262-4E1E-9285-E341DF8B6AE0}"/>
              </a:ext>
            </a:extLst>
          </p:cNvPr>
          <p:cNvSpPr txBox="1"/>
          <p:nvPr/>
        </p:nvSpPr>
        <p:spPr>
          <a:xfrm>
            <a:off x="657225" y="3521075"/>
            <a:ext cx="7789863" cy="923330"/>
          </a:xfrm>
          <a:prstGeom prst="rect">
            <a:avLst/>
          </a:prstGeom>
          <a:noFill/>
        </p:spPr>
        <p:txBody>
          <a:bodyPr wrap="square" rtlCol="0" anchor="t">
            <a:spAutoFit/>
          </a:bodyPr>
          <a:lstStyle/>
          <a:p>
            <a:r>
              <a:rPr lang="en-US" sz="1800" dirty="0"/>
              <a:t>Input: </a:t>
            </a:r>
            <a:r>
              <a:rPr lang="en-US" sz="1800" dirty="0" err="1"/>
              <a:t>Quản</a:t>
            </a:r>
            <a:r>
              <a:rPr lang="en-US" sz="1800" dirty="0"/>
              <a:t> </a:t>
            </a:r>
            <a:r>
              <a:rPr lang="en-US" sz="1800" dirty="0" err="1"/>
              <a:t>trị</a:t>
            </a:r>
            <a:r>
              <a:rPr lang="en-US" sz="1800" dirty="0"/>
              <a:t> </a:t>
            </a:r>
            <a:r>
              <a:rPr lang="en-US" sz="1800" dirty="0" err="1"/>
              <a:t>hệ</a:t>
            </a:r>
            <a:r>
              <a:rPr lang="en-US" sz="1800" dirty="0"/>
              <a:t> </a:t>
            </a:r>
            <a:r>
              <a:rPr lang="en-US" sz="1800" dirty="0" err="1"/>
              <a:t>thống</a:t>
            </a:r>
            <a:r>
              <a:rPr lang="en-US" sz="1800" dirty="0"/>
              <a:t> </a:t>
            </a:r>
            <a:r>
              <a:rPr lang="en-US" sz="1800" dirty="0" err="1"/>
              <a:t>lựa</a:t>
            </a:r>
            <a:r>
              <a:rPr lang="en-US" sz="1800" dirty="0"/>
              <a:t> </a:t>
            </a:r>
            <a:r>
              <a:rPr lang="en-US" sz="1800" dirty="0" err="1"/>
              <a:t>chọn</a:t>
            </a:r>
            <a:r>
              <a:rPr lang="en-US" sz="1800" dirty="0"/>
              <a:t> </a:t>
            </a:r>
            <a:r>
              <a:rPr lang="en-US" sz="1800" dirty="0" err="1"/>
              <a:t>chức</a:t>
            </a:r>
            <a:r>
              <a:rPr lang="en-US" sz="1800" dirty="0"/>
              <a:t> </a:t>
            </a:r>
            <a:r>
              <a:rPr lang="en-US" sz="1800" dirty="0" err="1"/>
              <a:t>năng</a:t>
            </a:r>
            <a:r>
              <a:rPr lang="en-US" sz="1800" dirty="0"/>
              <a:t> </a:t>
            </a:r>
            <a:r>
              <a:rPr lang="en-US" sz="1800" dirty="0" err="1"/>
              <a:t>thống</a:t>
            </a:r>
            <a:r>
              <a:rPr lang="en-US" sz="1800" dirty="0"/>
              <a:t> </a:t>
            </a:r>
            <a:r>
              <a:rPr lang="en-US" sz="1800" dirty="0" err="1"/>
              <a:t>kê</a:t>
            </a:r>
            <a:r>
              <a:rPr lang="en-US" sz="1800" dirty="0"/>
              <a:t> </a:t>
            </a:r>
            <a:r>
              <a:rPr lang="en-US" sz="1800" dirty="0" err="1"/>
              <a:t>khách</a:t>
            </a:r>
            <a:r>
              <a:rPr lang="en-US" sz="1800" dirty="0"/>
              <a:t> </a:t>
            </a:r>
            <a:r>
              <a:rPr lang="en-US" sz="1800" dirty="0" err="1"/>
              <a:t>hàng</a:t>
            </a:r>
            <a:endParaRPr lang="en-US" sz="1800" dirty="0"/>
          </a:p>
          <a:p>
            <a:r>
              <a:rPr lang="en-US" sz="1800" dirty="0"/>
              <a:t>Output: </a:t>
            </a:r>
            <a:r>
              <a:rPr lang="en-US" sz="1800" dirty="0" err="1"/>
              <a:t>Hiển</a:t>
            </a:r>
            <a:r>
              <a:rPr lang="en-US" sz="1800" dirty="0"/>
              <a:t> </a:t>
            </a:r>
            <a:r>
              <a:rPr lang="en-US" sz="1800" dirty="0" err="1"/>
              <a:t>thị</a:t>
            </a:r>
            <a:r>
              <a:rPr lang="en-US" sz="1800" dirty="0"/>
              <a:t> </a:t>
            </a:r>
            <a:r>
              <a:rPr lang="en-US" sz="1800" dirty="0" err="1"/>
              <a:t>danh</a:t>
            </a:r>
            <a:r>
              <a:rPr lang="en-US" sz="1800" dirty="0"/>
              <a:t> </a:t>
            </a:r>
            <a:r>
              <a:rPr lang="en-US" sz="1800" dirty="0" err="1"/>
              <a:t>sách</a:t>
            </a:r>
            <a:r>
              <a:rPr lang="en-US" sz="1800" dirty="0"/>
              <a:t> </a:t>
            </a:r>
            <a:r>
              <a:rPr lang="en-US" sz="1800" dirty="0" err="1"/>
              <a:t>các</a:t>
            </a:r>
            <a:r>
              <a:rPr lang="en-US" sz="1800" dirty="0"/>
              <a:t> </a:t>
            </a:r>
            <a:r>
              <a:rPr lang="en-US" sz="1800" dirty="0" err="1"/>
              <a:t>tài</a:t>
            </a:r>
            <a:r>
              <a:rPr lang="en-US" sz="1800" dirty="0"/>
              <a:t> </a:t>
            </a:r>
            <a:r>
              <a:rPr lang="en-US" sz="1800" dirty="0" err="1"/>
              <a:t>khoản</a:t>
            </a:r>
            <a:r>
              <a:rPr lang="en-US" sz="1800" dirty="0"/>
              <a:t> </a:t>
            </a:r>
            <a:r>
              <a:rPr lang="en-US" sz="1800" dirty="0" err="1"/>
              <a:t>khách</a:t>
            </a:r>
            <a:r>
              <a:rPr lang="en-US" sz="1800" dirty="0"/>
              <a:t> </a:t>
            </a:r>
            <a:r>
              <a:rPr lang="en-US" sz="1800" dirty="0" err="1"/>
              <a:t>hàng</a:t>
            </a:r>
            <a:r>
              <a:rPr lang="en-US" sz="1800" dirty="0"/>
              <a:t> </a:t>
            </a:r>
            <a:r>
              <a:rPr lang="en-US" sz="1800" dirty="0" err="1"/>
              <a:t>đã</a:t>
            </a:r>
            <a:r>
              <a:rPr lang="en-US" sz="1800" dirty="0"/>
              <a:t> </a:t>
            </a:r>
            <a:r>
              <a:rPr lang="en-US" sz="1800" dirty="0" err="1"/>
              <a:t>có</a:t>
            </a:r>
            <a:r>
              <a:rPr lang="en-US" sz="1800" dirty="0"/>
              <a:t> </a:t>
            </a:r>
            <a:r>
              <a:rPr lang="en-US" sz="1800" dirty="0" err="1"/>
              <a:t>trong</a:t>
            </a:r>
            <a:r>
              <a:rPr lang="en-US" sz="1800" dirty="0"/>
              <a:t> </a:t>
            </a:r>
            <a:r>
              <a:rPr lang="en-US" sz="1800" dirty="0" err="1"/>
              <a:t>hệ</a:t>
            </a:r>
            <a:r>
              <a:rPr lang="en-US" sz="1800" dirty="0"/>
              <a:t> </a:t>
            </a:r>
            <a:r>
              <a:rPr lang="en-US" sz="1800" dirty="0" err="1"/>
              <a:t>thống</a:t>
            </a:r>
            <a:endParaRPr lang="en-US" sz="1800" dirty="0"/>
          </a:p>
          <a:p>
            <a:endParaRPr lang="en-US" sz="1800" dirty="0"/>
          </a:p>
        </p:txBody>
      </p:sp>
      <p:pic>
        <p:nvPicPr>
          <p:cNvPr id="1026" name="Picture 2" descr="https://lh4.googleusercontent.com/q_R7IzbhdE7oXutwB_xFRhDdsYF5mcxqkSSMrq-s_8oBcfM8HJoWt9voM-bUQioVTvK3BWwqFqAa2SdrVPYOI4l6IxBZQYhHAIcF95jQ5VNMvn4RoCT-QpXku2iA9O6IEu1tdU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339" y="1706650"/>
            <a:ext cx="57531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494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7875110" cy="1139825"/>
          </a:xfrm>
        </p:spPr>
        <p:txBody>
          <a:bodyPr/>
          <a:lstStyle/>
          <a:p>
            <a:r>
              <a:rPr lang="vi-VN" sz="2000" b="1" dirty="0">
                <a:solidFill>
                  <a:schemeClr val="accent4"/>
                </a:solidFill>
                <a:latin typeface="Verdana" panose="020B0604030504040204" pitchFamily="34" charset="0"/>
                <a:ea typeface="Verdana" panose="020B0604030504040204" pitchFamily="34" charset="0"/>
                <a:cs typeface="Verdana" panose="020B0604030504040204" pitchFamily="34" charset="0"/>
              </a:rPr>
              <a:t>Biểu đồ lớp cho usecase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thống</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kê</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tất</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cả</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khách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endParaRPr lang="vi-VN"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19</a:t>
            </a:fld>
            <a:endParaRPr lang="e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902" y="1672071"/>
            <a:ext cx="6419850" cy="2152650"/>
          </a:xfrm>
          <a:prstGeom prst="rect">
            <a:avLst/>
          </a:prstGeom>
        </p:spPr>
      </p:pic>
    </p:spTree>
    <p:extLst>
      <p:ext uri="{BB962C8B-B14F-4D97-AF65-F5344CB8AC3E}">
        <p14:creationId xmlns:p14="http://schemas.microsoft.com/office/powerpoint/2010/main" val="419214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1655763" y="34925"/>
            <a:ext cx="5178425" cy="691515"/>
          </a:xfrm>
          <a:prstGeom prst="rect">
            <a:avLst/>
          </a:prstGeom>
        </p:spPr>
        <p:txBody>
          <a:bodyPr lIns="91425" tIns="91425" rIns="91425" bIns="91425" anchor="b" anchorCtr="0">
            <a:noAutofit/>
          </a:bodyPr>
          <a:lstStyle/>
          <a:p>
            <a:pPr lvl="0" algn="ctr" rtl="0">
              <a:spcBef>
                <a:spcPts val="0"/>
              </a:spcBef>
              <a:buNone/>
            </a:pPr>
            <a:r>
              <a:rPr lang="en" b="1" dirty="0">
                <a:solidFill>
                  <a:srgbClr val="002060"/>
                </a:solidFill>
                <a:latin typeface="Verdana" panose="020B0604030504040204" pitchFamily="34" charset="0"/>
                <a:ea typeface="Verdana" panose="020B0604030504040204" pitchFamily="34" charset="0"/>
                <a:cs typeface="Verdana" panose="020B0604030504040204" pitchFamily="34" charset="0"/>
              </a:rPr>
              <a:t>ĐỀ TÀI</a:t>
            </a:r>
          </a:p>
        </p:txBody>
      </p:sp>
      <p:sp>
        <p:nvSpPr>
          <p:cNvPr id="131" name="Shape 131"/>
          <p:cNvSpPr txBox="1">
            <a:spLocks noGrp="1"/>
          </p:cNvSpPr>
          <p:nvPr>
            <p:ph type="subTitle" idx="4294967295"/>
          </p:nvPr>
        </p:nvSpPr>
        <p:spPr>
          <a:xfrm>
            <a:off x="1504890" y="811062"/>
            <a:ext cx="5834063" cy="1378267"/>
          </a:xfrm>
          <a:prstGeom prst="rect">
            <a:avLst/>
          </a:prstGeom>
        </p:spPr>
        <p:txBody>
          <a:bodyPr lIns="91425" tIns="91425" rIns="91425" bIns="91425" anchor="t" anchorCtr="0">
            <a:noAutofit/>
          </a:bodyPr>
          <a:lstStyle/>
          <a:p>
            <a:pPr lvl="0" algn="ctr" rtl="0">
              <a:spcBef>
                <a:spcPts val="0"/>
              </a:spcBef>
              <a:buNone/>
            </a:pPr>
            <a:r>
              <a:rPr lang="en" sz="3600" dirty="0">
                <a:solidFill>
                  <a:schemeClr val="accent6">
                    <a:lumMod val="60000"/>
                    <a:lumOff val="40000"/>
                  </a:schemeClr>
                </a:solidFill>
                <a:effectLst>
                  <a:outerShdw blurRad="38100" dist="38100" dir="2700000" algn="tl">
                    <a:srgbClr val="000000">
                      <a:alpha val="43137"/>
                    </a:srgbClr>
                  </a:outerShdw>
                </a:effectLst>
                <a:latin typeface="Times New Roman"/>
                <a:cs typeface="Times New Roman"/>
              </a:rPr>
              <a:t>HỆ THỐNG WEBSITE BÁN ĐIỆN THOẠI DI ĐỘNG</a:t>
            </a:r>
          </a:p>
        </p:txBody>
      </p:sp>
      <p:sp>
        <p:nvSpPr>
          <p:cNvPr id="132" name="Shape 132"/>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lgn="ctr"/>
            <a:fld id="{00000000-1234-1234-1234-123412341234}" type="slidenum">
              <a:rPr lang="en" sz="3200" b="1"/>
              <a:pPr lvl="0" algn="ctr"/>
              <a:t>2</a:t>
            </a:fld>
            <a:endParaRPr lang="en" sz="3200" b="1" dirty="0"/>
          </a:p>
        </p:txBody>
      </p:sp>
      <p:grpSp>
        <p:nvGrpSpPr>
          <p:cNvPr id="139" name="Shape 139"/>
          <p:cNvGrpSpPr/>
          <p:nvPr/>
        </p:nvGrpSpPr>
        <p:grpSpPr>
          <a:xfrm>
            <a:off x="7841620" y="3181753"/>
            <a:ext cx="320398" cy="320377"/>
            <a:chOff x="1951075" y="2333250"/>
            <a:chExt cx="381200" cy="381175"/>
          </a:xfrm>
        </p:grpSpPr>
        <p:sp>
          <p:nvSpPr>
            <p:cNvPr id="140" name="Shape 140"/>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41" name="Shape 141"/>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42" name="Shape 142"/>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143" name="Shape 143"/>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sp>
        <p:nvSpPr>
          <p:cNvPr id="3" name="TextBox 2"/>
          <p:cNvSpPr txBox="1"/>
          <p:nvPr/>
        </p:nvSpPr>
        <p:spPr>
          <a:xfrm>
            <a:off x="1785770" y="2405263"/>
            <a:ext cx="5272305" cy="338554"/>
          </a:xfrm>
          <a:prstGeom prst="rect">
            <a:avLst/>
          </a:prstGeom>
          <a:noFill/>
        </p:spPr>
        <p:txBody>
          <a:bodyPr wrap="square" rtlCol="0">
            <a:spAutoFit/>
          </a:bodyPr>
          <a:lstStyle/>
          <a:p>
            <a:r>
              <a:rPr lang="en-US" sz="1600" dirty="0" err="1"/>
              <a:t>Giảng</a:t>
            </a:r>
            <a:r>
              <a:rPr lang="en-US" sz="1600" dirty="0"/>
              <a:t> </a:t>
            </a:r>
            <a:r>
              <a:rPr lang="en-US" sz="1600" dirty="0" err="1"/>
              <a:t>viên</a:t>
            </a:r>
            <a:r>
              <a:rPr lang="en-US" sz="1600" dirty="0"/>
              <a:t> </a:t>
            </a:r>
            <a:r>
              <a:rPr lang="en-US" sz="1600" dirty="0" err="1"/>
              <a:t>hướng</a:t>
            </a:r>
            <a:r>
              <a:rPr lang="en-US" sz="1600" dirty="0"/>
              <a:t> </a:t>
            </a:r>
            <a:r>
              <a:rPr lang="en-US" sz="1600" dirty="0" err="1"/>
              <a:t>dẫn</a:t>
            </a:r>
            <a:r>
              <a:rPr lang="en-US" sz="1600" dirty="0"/>
              <a:t>: </a:t>
            </a:r>
            <a:r>
              <a:rPr lang="en-US" sz="1600" b="1" dirty="0" err="1"/>
              <a:t>ThS</a:t>
            </a:r>
            <a:r>
              <a:rPr lang="en-US" sz="1600" b="1" dirty="0"/>
              <a:t>. </a:t>
            </a:r>
            <a:r>
              <a:rPr lang="en-US" sz="1600" b="1" dirty="0" err="1"/>
              <a:t>Nguyễn</a:t>
            </a:r>
            <a:r>
              <a:rPr lang="en-US" sz="1600" b="1" dirty="0"/>
              <a:t> </a:t>
            </a:r>
            <a:r>
              <a:rPr lang="en-US" sz="1600" b="1" dirty="0" err="1"/>
              <a:t>Hồng</a:t>
            </a:r>
            <a:r>
              <a:rPr lang="en-US" sz="1600" b="1" dirty="0"/>
              <a:t> </a:t>
            </a:r>
            <a:r>
              <a:rPr lang="en-US" sz="1600" b="1" dirty="0" err="1"/>
              <a:t>Phương</a:t>
            </a:r>
            <a:endParaRPr lang="vi-VN" sz="1600" b="1" dirty="0"/>
          </a:p>
        </p:txBody>
      </p:sp>
      <p:graphicFrame>
        <p:nvGraphicFramePr>
          <p:cNvPr id="4" name="Table 3"/>
          <p:cNvGraphicFramePr>
            <a:graphicFrameLocks noGrp="1"/>
          </p:cNvGraphicFramePr>
          <p:nvPr>
            <p:extLst>
              <p:ext uri="{D42A27DB-BD31-4B8C-83A1-F6EECF244321}">
                <p14:modId xmlns:p14="http://schemas.microsoft.com/office/powerpoint/2010/main" val="2129560539"/>
              </p:ext>
            </p:extLst>
          </p:nvPr>
        </p:nvGraphicFramePr>
        <p:xfrm>
          <a:off x="2533650" y="2876550"/>
          <a:ext cx="4058292" cy="1853630"/>
        </p:xfrm>
        <a:graphic>
          <a:graphicData uri="http://schemas.openxmlformats.org/drawingml/2006/table">
            <a:tbl>
              <a:tblPr firstRow="1" bandRow="1">
                <a:tableStyleId>{2D5ABB26-0587-4C30-8999-92F81FD0307C}</a:tableStyleId>
              </a:tblPr>
              <a:tblGrid>
                <a:gridCol w="2484811">
                  <a:extLst>
                    <a:ext uri="{9D8B030D-6E8A-4147-A177-3AD203B41FA5}">
                      <a16:colId xmlns:a16="http://schemas.microsoft.com/office/drawing/2014/main" val="2999385927"/>
                    </a:ext>
                  </a:extLst>
                </a:gridCol>
                <a:gridCol w="1573481">
                  <a:extLst>
                    <a:ext uri="{9D8B030D-6E8A-4147-A177-3AD203B41FA5}">
                      <a16:colId xmlns:a16="http://schemas.microsoft.com/office/drawing/2014/main" val="981899670"/>
                    </a:ext>
                  </a:extLst>
                </a:gridCol>
              </a:tblGrid>
              <a:tr h="0">
                <a:tc gridSpan="2">
                  <a:txBody>
                    <a:bodyPr/>
                    <a:lstStyle/>
                    <a:p>
                      <a:pPr algn="l"/>
                      <a:r>
                        <a:rPr lang="en-US" b="1" dirty="0" err="1"/>
                        <a:t>Nhóm</a:t>
                      </a:r>
                      <a:r>
                        <a:rPr lang="en-US" b="1" baseline="0" dirty="0"/>
                        <a:t> 08</a:t>
                      </a:r>
                      <a:endParaRPr lang="vi-VN" b="1" dirty="0"/>
                    </a:p>
                  </a:txBody>
                  <a:tcPr/>
                </a:tc>
                <a:tc hMerge="1">
                  <a:txBody>
                    <a:bodyPr/>
                    <a:lstStyle/>
                    <a:p>
                      <a:endParaRPr lang="vi-VN" dirty="0"/>
                    </a:p>
                  </a:txBody>
                  <a:tcPr/>
                </a:tc>
                <a:extLst>
                  <a:ext uri="{0D108BD9-81ED-4DB2-BD59-A6C34878D82A}">
                    <a16:rowId xmlns:a16="http://schemas.microsoft.com/office/drawing/2014/main" val="2045411308"/>
                  </a:ext>
                </a:extLst>
              </a:tr>
              <a:tr h="309766">
                <a:tc>
                  <a:txBody>
                    <a:bodyPr/>
                    <a:lstStyle/>
                    <a:p>
                      <a:pPr>
                        <a:buNone/>
                      </a:pPr>
                      <a:r>
                        <a:rPr lang="en-US" dirty="0" err="1"/>
                        <a:t>Nguyễn</a:t>
                      </a:r>
                      <a:r>
                        <a:rPr lang="en-US" baseline="0" dirty="0"/>
                        <a:t> </a:t>
                      </a:r>
                      <a:r>
                        <a:rPr lang="en-US" baseline="0" dirty="0" err="1"/>
                        <a:t>Quang</a:t>
                      </a:r>
                      <a:r>
                        <a:rPr lang="en-US" baseline="0" dirty="0"/>
                        <a:t> </a:t>
                      </a:r>
                      <a:r>
                        <a:rPr lang="en-US" baseline="0" dirty="0" err="1"/>
                        <a:t>Huy</a:t>
                      </a:r>
                      <a:endParaRPr lang="vi-VN" dirty="0"/>
                    </a:p>
                  </a:txBody>
                  <a:tcPr/>
                </a:tc>
                <a:tc>
                  <a:txBody>
                    <a:bodyPr/>
                    <a:lstStyle/>
                    <a:p>
                      <a:pPr>
                        <a:buNone/>
                      </a:pPr>
                      <a:r>
                        <a:rPr lang="en-US" dirty="0"/>
                        <a:t>20141967</a:t>
                      </a:r>
                      <a:endParaRPr lang="vi-VN" dirty="0"/>
                    </a:p>
                  </a:txBody>
                  <a:tcPr/>
                </a:tc>
                <a:extLst>
                  <a:ext uri="{0D108BD9-81ED-4DB2-BD59-A6C34878D82A}">
                    <a16:rowId xmlns:a16="http://schemas.microsoft.com/office/drawing/2014/main" val="1975208981"/>
                  </a:ext>
                </a:extLst>
              </a:tr>
              <a:tr h="309766">
                <a:tc>
                  <a:txBody>
                    <a:bodyPr/>
                    <a:lstStyle/>
                    <a:p>
                      <a:pPr>
                        <a:buNone/>
                      </a:pPr>
                      <a:r>
                        <a:rPr lang="en-US" dirty="0" err="1"/>
                        <a:t>Đặng</a:t>
                      </a:r>
                      <a:r>
                        <a:rPr lang="en-US" baseline="0" dirty="0"/>
                        <a:t> Minh </a:t>
                      </a:r>
                      <a:r>
                        <a:rPr lang="en-US" baseline="0" dirty="0" err="1"/>
                        <a:t>Hiếu</a:t>
                      </a:r>
                      <a:endParaRPr lang="vi-VN" dirty="0"/>
                    </a:p>
                  </a:txBody>
                  <a:tcPr/>
                </a:tc>
                <a:tc>
                  <a:txBody>
                    <a:bodyPr/>
                    <a:lstStyle/>
                    <a:p>
                      <a:pPr>
                        <a:buNone/>
                      </a:pPr>
                      <a:r>
                        <a:rPr lang="en-US" dirty="0"/>
                        <a:t>20141497</a:t>
                      </a:r>
                      <a:endParaRPr lang="vi-VN" dirty="0"/>
                    </a:p>
                  </a:txBody>
                  <a:tcPr/>
                </a:tc>
                <a:extLst>
                  <a:ext uri="{0D108BD9-81ED-4DB2-BD59-A6C34878D82A}">
                    <a16:rowId xmlns:a16="http://schemas.microsoft.com/office/drawing/2014/main" val="1127212746"/>
                  </a:ext>
                </a:extLst>
              </a:tr>
              <a:tr h="309766">
                <a:tc>
                  <a:txBody>
                    <a:bodyPr/>
                    <a:lstStyle/>
                    <a:p>
                      <a:pPr>
                        <a:buNone/>
                      </a:pPr>
                      <a:r>
                        <a:rPr lang="en-US" dirty="0" err="1"/>
                        <a:t>Lê</a:t>
                      </a:r>
                      <a:r>
                        <a:rPr lang="en-US" dirty="0"/>
                        <a:t> </a:t>
                      </a:r>
                      <a:r>
                        <a:rPr lang="en-US" dirty="0" err="1"/>
                        <a:t>Thị</a:t>
                      </a:r>
                      <a:r>
                        <a:rPr lang="en-US" baseline="0" dirty="0"/>
                        <a:t> </a:t>
                      </a:r>
                      <a:r>
                        <a:rPr lang="en-US" baseline="0" dirty="0" err="1"/>
                        <a:t>Nga</a:t>
                      </a:r>
                      <a:endParaRPr lang="vi-VN" dirty="0"/>
                    </a:p>
                  </a:txBody>
                  <a:tcPr/>
                </a:tc>
                <a:tc>
                  <a:txBody>
                    <a:bodyPr/>
                    <a:lstStyle/>
                    <a:p>
                      <a:pPr>
                        <a:buNone/>
                      </a:pPr>
                      <a:r>
                        <a:rPr lang="en-US" dirty="0"/>
                        <a:t>20143121</a:t>
                      </a:r>
                      <a:endParaRPr lang="vi-VN" dirty="0"/>
                    </a:p>
                  </a:txBody>
                  <a:tcPr/>
                </a:tc>
                <a:extLst>
                  <a:ext uri="{0D108BD9-81ED-4DB2-BD59-A6C34878D82A}">
                    <a16:rowId xmlns:a16="http://schemas.microsoft.com/office/drawing/2014/main" val="2727132421"/>
                  </a:ext>
                </a:extLst>
              </a:tr>
              <a:tr h="309766">
                <a:tc>
                  <a:txBody>
                    <a:bodyPr/>
                    <a:lstStyle/>
                    <a:p>
                      <a:pPr>
                        <a:buNone/>
                      </a:pPr>
                      <a:r>
                        <a:rPr lang="en-US" dirty="0" err="1"/>
                        <a:t>Nguyễn</a:t>
                      </a:r>
                      <a:r>
                        <a:rPr lang="en-US" baseline="0" dirty="0"/>
                        <a:t> </a:t>
                      </a:r>
                      <a:r>
                        <a:rPr lang="en-US" baseline="0" dirty="0" err="1"/>
                        <a:t>Thị</a:t>
                      </a:r>
                      <a:r>
                        <a:rPr lang="en-US" baseline="0" dirty="0"/>
                        <a:t> </a:t>
                      </a:r>
                      <a:r>
                        <a:rPr lang="en-US" baseline="0" dirty="0" err="1"/>
                        <a:t>Hồng</a:t>
                      </a:r>
                      <a:r>
                        <a:rPr lang="en-US" baseline="0" dirty="0"/>
                        <a:t> </a:t>
                      </a:r>
                      <a:r>
                        <a:rPr lang="en-US" baseline="0" dirty="0" err="1"/>
                        <a:t>Thắm</a:t>
                      </a:r>
                      <a:endParaRPr lang="vi-VN" dirty="0"/>
                    </a:p>
                  </a:txBody>
                  <a:tcPr/>
                </a:tc>
                <a:tc>
                  <a:txBody>
                    <a:bodyPr/>
                    <a:lstStyle/>
                    <a:p>
                      <a:pPr>
                        <a:buNone/>
                      </a:pPr>
                      <a:r>
                        <a:rPr lang="en-US" dirty="0"/>
                        <a:t>20144169</a:t>
                      </a:r>
                      <a:endParaRPr lang="vi-VN" dirty="0"/>
                    </a:p>
                  </a:txBody>
                  <a:tcPr/>
                </a:tc>
                <a:extLst>
                  <a:ext uri="{0D108BD9-81ED-4DB2-BD59-A6C34878D82A}">
                    <a16:rowId xmlns:a16="http://schemas.microsoft.com/office/drawing/2014/main" val="3991370618"/>
                  </a:ext>
                </a:extLst>
              </a:tr>
              <a:tr h="309766">
                <a:tc>
                  <a:txBody>
                    <a:bodyPr/>
                    <a:lstStyle/>
                    <a:p>
                      <a:pPr>
                        <a:buNone/>
                      </a:pPr>
                      <a:r>
                        <a:rPr lang="en-US" dirty="0" err="1"/>
                        <a:t>Trần</a:t>
                      </a:r>
                      <a:r>
                        <a:rPr lang="en-US" baseline="0" dirty="0"/>
                        <a:t> </a:t>
                      </a:r>
                      <a:r>
                        <a:rPr lang="en-US" baseline="0" dirty="0" err="1"/>
                        <a:t>Thanh</a:t>
                      </a:r>
                      <a:r>
                        <a:rPr lang="en-US" baseline="0" dirty="0"/>
                        <a:t> </a:t>
                      </a:r>
                      <a:r>
                        <a:rPr lang="en-US" baseline="0" dirty="0" err="1"/>
                        <a:t>Lực</a:t>
                      </a:r>
                      <a:endParaRPr lang="vi-VN" dirty="0"/>
                    </a:p>
                  </a:txBody>
                  <a:tcPr/>
                </a:tc>
                <a:tc>
                  <a:txBody>
                    <a:bodyPr/>
                    <a:lstStyle/>
                    <a:p>
                      <a:pPr>
                        <a:buNone/>
                      </a:pPr>
                      <a:r>
                        <a:rPr lang="en-US" dirty="0"/>
                        <a:t>20132479</a:t>
                      </a:r>
                      <a:endParaRPr lang="vi-VN" dirty="0"/>
                    </a:p>
                  </a:txBody>
                  <a:tcPr/>
                </a:tc>
                <a:extLst>
                  <a:ext uri="{0D108BD9-81ED-4DB2-BD59-A6C34878D82A}">
                    <a16:rowId xmlns:a16="http://schemas.microsoft.com/office/drawing/2014/main" val="2299133000"/>
                  </a:ext>
                </a:extLst>
              </a:tr>
            </a:tbl>
          </a:graphicData>
        </a:graphic>
      </p:graphicFrame>
    </p:spTree>
    <p:extLst>
      <p:ext uri="{BB962C8B-B14F-4D97-AF65-F5344CB8AC3E}">
        <p14:creationId xmlns:p14="http://schemas.microsoft.com/office/powerpoint/2010/main" val="297771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
                                            <p:txEl>
                                              <p:pRg st="0" end="0"/>
                                            </p:txEl>
                                          </p:spTgt>
                                        </p:tgtEl>
                                        <p:attrNameLst>
                                          <p:attrName>style.visibility</p:attrName>
                                        </p:attrNameLst>
                                      </p:cBhvr>
                                      <p:to>
                                        <p:strVal val="visible"/>
                                      </p:to>
                                    </p:set>
                                    <p:animEffect transition="in" filter="fade">
                                      <p:cBhvr>
                                        <p:cTn id="10" dur="500"/>
                                        <p:tgtEl>
                                          <p:spTgt spid="13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fade">
                                      <p:cBhvr>
                                        <p:cTn id="13" dur="500"/>
                                        <p:tgtEl>
                                          <p:spTgt spid="132"/>
                                        </p:tgtEl>
                                      </p:cBhvr>
                                    </p:animEffect>
                                  </p:childTnLst>
                                </p:cTn>
                              </p:par>
                              <p:par>
                                <p:cTn id="14" presetID="10" presetClass="entr" presetSubtype="0" fill="hold"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500"/>
                                        <p:tgtEl>
                                          <p:spTgt spid="1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build="p"/>
      <p:bldP spid="13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147" y="6350"/>
            <a:ext cx="8394853" cy="1139825"/>
          </a:xfrm>
        </p:spPr>
        <p:txBody>
          <a:bodyPr/>
          <a:lstStyle/>
          <a:p>
            <a:r>
              <a:rPr lang="vi-VN" sz="2000" b="1" dirty="0">
                <a:solidFill>
                  <a:schemeClr val="accent4"/>
                </a:solidFill>
                <a:latin typeface="Verdana" panose="020B0604030504040204" pitchFamily="34" charset="0"/>
                <a:ea typeface="Verdana" panose="020B0604030504040204" pitchFamily="34" charset="0"/>
                <a:cs typeface="Verdana" panose="020B0604030504040204" pitchFamily="34" charset="0"/>
              </a:rPr>
              <a:t>Biểu đồ trình tự cho usecase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thống</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kê</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tất</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cả</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khách</a:t>
            </a:r>
            <a:r>
              <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hàng</a:t>
            </a:r>
            <a:endPar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20</a:t>
            </a:fld>
            <a:endParaRPr lang="e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095" y="1275082"/>
            <a:ext cx="6282170" cy="3785292"/>
          </a:xfrm>
          <a:prstGeom prst="rect">
            <a:avLst/>
          </a:prstGeom>
        </p:spPr>
      </p:pic>
    </p:spTree>
    <p:extLst>
      <p:ext uri="{BB962C8B-B14F-4D97-AF65-F5344CB8AC3E}">
        <p14:creationId xmlns:p14="http://schemas.microsoft.com/office/powerpoint/2010/main" val="3032559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4425" y="5597"/>
            <a:ext cx="6501948" cy="1139999"/>
          </a:xfrm>
        </p:spPr>
        <p:txBody>
          <a:bodyPr/>
          <a:lstStyle/>
          <a:p>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Các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phương</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thức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thuộc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tính</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chi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tiết</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endPar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p:cNvSpPr>
            <a:spLocks noGrp="1"/>
          </p:cNvSpPr>
          <p:nvPr>
            <p:ph type="body" idx="1"/>
          </p:nvPr>
        </p:nvSpPr>
        <p:spPr>
          <a:xfrm>
            <a:off x="844424" y="1538075"/>
            <a:ext cx="7821593" cy="3387899"/>
          </a:xfrm>
        </p:spPr>
        <p:txBody>
          <a:bodyPr/>
          <a:lstStyle/>
          <a:p>
            <a:pPr>
              <a:buNone/>
            </a:pP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21</a:t>
            </a:fld>
            <a:endParaRPr lang="en" sz="3200" b="1" dirty="0"/>
          </a:p>
        </p:txBody>
      </p:sp>
      <p:graphicFrame>
        <p:nvGraphicFramePr>
          <p:cNvPr id="8" name="Table 7"/>
          <p:cNvGraphicFramePr>
            <a:graphicFrameLocks noGrp="1"/>
          </p:cNvGraphicFramePr>
          <p:nvPr>
            <p:extLst>
              <p:ext uri="{D42A27DB-BD31-4B8C-83A1-F6EECF244321}">
                <p14:modId xmlns:p14="http://schemas.microsoft.com/office/powerpoint/2010/main" val="2873931785"/>
              </p:ext>
            </p:extLst>
          </p:nvPr>
        </p:nvGraphicFramePr>
        <p:xfrm>
          <a:off x="844423" y="1139999"/>
          <a:ext cx="7821593" cy="3785975"/>
        </p:xfrm>
        <a:graphic>
          <a:graphicData uri="http://schemas.openxmlformats.org/drawingml/2006/table">
            <a:tbl>
              <a:tblPr firstRow="1" bandRow="1">
                <a:tableStyleId>{30FFED93-960B-476C-B19E-B60E9E9E6D8F}</a:tableStyleId>
              </a:tblPr>
              <a:tblGrid>
                <a:gridCol w="1015549">
                  <a:extLst>
                    <a:ext uri="{9D8B030D-6E8A-4147-A177-3AD203B41FA5}">
                      <a16:colId xmlns:a16="http://schemas.microsoft.com/office/drawing/2014/main" val="1851883921"/>
                    </a:ext>
                  </a:extLst>
                </a:gridCol>
                <a:gridCol w="1392382">
                  <a:extLst>
                    <a:ext uri="{9D8B030D-6E8A-4147-A177-3AD203B41FA5}">
                      <a16:colId xmlns:a16="http://schemas.microsoft.com/office/drawing/2014/main" val="3270676494"/>
                    </a:ext>
                  </a:extLst>
                </a:gridCol>
                <a:gridCol w="2337954">
                  <a:extLst>
                    <a:ext uri="{9D8B030D-6E8A-4147-A177-3AD203B41FA5}">
                      <a16:colId xmlns:a16="http://schemas.microsoft.com/office/drawing/2014/main" val="4129665234"/>
                    </a:ext>
                  </a:extLst>
                </a:gridCol>
                <a:gridCol w="2098963">
                  <a:extLst>
                    <a:ext uri="{9D8B030D-6E8A-4147-A177-3AD203B41FA5}">
                      <a16:colId xmlns:a16="http://schemas.microsoft.com/office/drawing/2014/main" val="517852452"/>
                    </a:ext>
                  </a:extLst>
                </a:gridCol>
                <a:gridCol w="976745">
                  <a:extLst>
                    <a:ext uri="{9D8B030D-6E8A-4147-A177-3AD203B41FA5}">
                      <a16:colId xmlns:a16="http://schemas.microsoft.com/office/drawing/2014/main" val="3596945065"/>
                    </a:ext>
                  </a:extLst>
                </a:gridCol>
              </a:tblGrid>
              <a:tr h="500566">
                <a:tc>
                  <a:txBody>
                    <a:bodyPr/>
                    <a:lstStyle/>
                    <a:p>
                      <a:pPr algn="ctr"/>
                      <a:r>
                        <a:rPr lang="en-US" sz="1000" b="1" dirty="0" err="1" smtClean="0">
                          <a:solidFill>
                            <a:schemeClr val="bg1"/>
                          </a:solidFill>
                        </a:rPr>
                        <a:t>Tên</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Tên</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Phạm</a:t>
                      </a:r>
                      <a:r>
                        <a:rPr lang="en-US" sz="1000" b="1" baseline="0" dirty="0" smtClean="0">
                          <a:solidFill>
                            <a:schemeClr val="bg1"/>
                          </a:solidFill>
                        </a:rPr>
                        <a:t> vi </a:t>
                      </a:r>
                      <a:r>
                        <a:rPr lang="en-US" sz="1000" b="1" baseline="0" dirty="0" err="1" smtClean="0">
                          <a:solidFill>
                            <a:schemeClr val="bg1"/>
                          </a:solidFill>
                        </a:rPr>
                        <a:t>truy</a:t>
                      </a:r>
                      <a:r>
                        <a:rPr lang="en-US" sz="1000" b="1" baseline="0" dirty="0" smtClean="0">
                          <a:solidFill>
                            <a:schemeClr val="bg1"/>
                          </a:solidFill>
                        </a:rPr>
                        <a:t> </a:t>
                      </a:r>
                      <a:r>
                        <a:rPr lang="en-US" sz="1000" b="1" baseline="0" dirty="0" err="1" smtClean="0">
                          <a:solidFill>
                            <a:schemeClr val="bg1"/>
                          </a:solidFill>
                        </a:rPr>
                        <a:t>cập</a:t>
                      </a:r>
                      <a:endParaRPr lang="en-US" sz="1000" b="1"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3534079873"/>
                  </a:ext>
                </a:extLst>
              </a:tr>
              <a:tr h="1242747">
                <a:tc>
                  <a:txBody>
                    <a:bodyPr/>
                    <a:lstStyle/>
                    <a:p>
                      <a:r>
                        <a:rPr lang="en-US" sz="1000" b="1" dirty="0" err="1" smtClean="0"/>
                        <a:t>W_DanhSachTatCaKhachHang</a:t>
                      </a:r>
                      <a:endParaRPr lang="en-US" sz="1000" b="1" dirty="0"/>
                    </a:p>
                  </a:txBody>
                  <a:tcPr/>
                </a:tc>
                <a:tc>
                  <a:txBody>
                    <a:bodyPr/>
                    <a:lstStyle/>
                    <a:p>
                      <a:pPr algn="l"/>
                      <a:r>
                        <a:rPr lang="en-US" sz="1000" dirty="0" err="1" smtClean="0"/>
                        <a:t>Giao</a:t>
                      </a:r>
                      <a:r>
                        <a:rPr lang="en-US" sz="1000" dirty="0" smtClean="0"/>
                        <a:t> </a:t>
                      </a:r>
                      <a:r>
                        <a:rPr lang="en-US" sz="1000" dirty="0" err="1" smtClean="0"/>
                        <a:t>diện</a:t>
                      </a:r>
                      <a:r>
                        <a:rPr lang="en-US" sz="1000" baseline="0" dirty="0" smtClean="0"/>
                        <a:t> </a:t>
                      </a:r>
                      <a:r>
                        <a:rPr lang="en-US" sz="1000" baseline="0" dirty="0" err="1" smtClean="0"/>
                        <a:t>hiển</a:t>
                      </a:r>
                      <a:r>
                        <a:rPr lang="en-US" sz="1000" baseline="0" dirty="0" smtClean="0"/>
                        <a:t> </a:t>
                      </a:r>
                      <a:r>
                        <a:rPr lang="en-US" sz="1000" baseline="0" dirty="0" err="1" smtClean="0"/>
                        <a:t>thị</a:t>
                      </a:r>
                      <a:r>
                        <a:rPr lang="en-US" sz="1000" baseline="0" dirty="0" smtClean="0"/>
                        <a:t> </a:t>
                      </a:r>
                      <a:r>
                        <a:rPr lang="en-US" sz="1000" baseline="0" dirty="0" err="1" smtClean="0"/>
                        <a:t>danh</a:t>
                      </a:r>
                      <a:r>
                        <a:rPr lang="en-US" sz="1000" baseline="0" dirty="0" smtClean="0"/>
                        <a:t> </a:t>
                      </a:r>
                      <a:r>
                        <a:rPr lang="en-US" sz="1000" baseline="0" dirty="0" err="1" smtClean="0"/>
                        <a:t>sách</a:t>
                      </a:r>
                      <a:r>
                        <a:rPr lang="en-US" sz="1000" baseline="0" dirty="0" smtClean="0"/>
                        <a:t> </a:t>
                      </a:r>
                      <a:r>
                        <a:rPr lang="en-US" sz="1000" baseline="0" dirty="0" err="1" smtClean="0"/>
                        <a:t>tất</a:t>
                      </a:r>
                      <a:r>
                        <a:rPr lang="en-US" sz="1000" baseline="0" dirty="0" smtClean="0"/>
                        <a:t> </a:t>
                      </a:r>
                      <a:r>
                        <a:rPr lang="en-US" sz="1000" baseline="0" dirty="0" err="1" smtClean="0"/>
                        <a:t>cả</a:t>
                      </a:r>
                      <a:r>
                        <a:rPr lang="en-US" sz="1000" baseline="0" dirty="0" smtClean="0"/>
                        <a:t> </a:t>
                      </a:r>
                      <a:r>
                        <a:rPr lang="en-US" sz="1000" baseline="0" dirty="0" err="1" smtClean="0"/>
                        <a:t>thành</a:t>
                      </a:r>
                      <a:r>
                        <a:rPr lang="en-US" sz="1000" baseline="0" dirty="0" smtClean="0"/>
                        <a:t> </a:t>
                      </a:r>
                      <a:r>
                        <a:rPr lang="en-US" sz="1000" baseline="0" dirty="0" err="1" smtClean="0"/>
                        <a:t>viên</a:t>
                      </a:r>
                      <a:r>
                        <a:rPr lang="en-US" sz="1000" baseline="0" dirty="0" smtClean="0"/>
                        <a:t> </a:t>
                      </a:r>
                      <a:r>
                        <a:rPr lang="en-US" sz="1000" baseline="0" dirty="0" err="1" smtClean="0"/>
                        <a:t>trong</a:t>
                      </a:r>
                      <a:r>
                        <a:rPr lang="en-US" sz="1000" baseline="0" dirty="0" smtClean="0"/>
                        <a:t> </a:t>
                      </a:r>
                      <a:r>
                        <a:rPr lang="en-US" sz="1000" baseline="0" dirty="0" err="1" smtClean="0"/>
                        <a:t>hệ</a:t>
                      </a:r>
                      <a:r>
                        <a:rPr lang="en-US" sz="1000" baseline="0" dirty="0" smtClean="0"/>
                        <a:t> </a:t>
                      </a:r>
                      <a:r>
                        <a:rPr lang="en-US" sz="1000" baseline="0" dirty="0" err="1" smtClean="0"/>
                        <a:t>thống</a:t>
                      </a:r>
                      <a:endParaRPr lang="en-US" sz="1000" dirty="0"/>
                    </a:p>
                  </a:txBody>
                  <a:tcPr/>
                </a:tc>
                <a:tc rowSpan="2" gridSpan="3">
                  <a:txBody>
                    <a:bodyPr/>
                    <a:lstStyle/>
                    <a:p>
                      <a:pPr algn="l"/>
                      <a:endParaRPr lang="en-US" sz="1000" dirty="0"/>
                    </a:p>
                  </a:txBody>
                  <a:tcPr/>
                </a:tc>
                <a:tc rowSpan="2" hMerge="1">
                  <a:txBody>
                    <a:bodyPr/>
                    <a:lstStyle/>
                    <a:p>
                      <a:pPr algn="l"/>
                      <a:endParaRPr lang="en-US" sz="1000" dirty="0"/>
                    </a:p>
                  </a:txBody>
                  <a:tcPr/>
                </a:tc>
                <a:tc rowSpan="2" hMerge="1">
                  <a:txBody>
                    <a:bodyPr/>
                    <a:lstStyle/>
                    <a:p>
                      <a:pPr algn="l"/>
                      <a:endParaRPr lang="en-US" sz="1000" dirty="0"/>
                    </a:p>
                  </a:txBody>
                  <a:tcPr/>
                </a:tc>
                <a:extLst>
                  <a:ext uri="{0D108BD9-81ED-4DB2-BD59-A6C34878D82A}">
                    <a16:rowId xmlns:a16="http://schemas.microsoft.com/office/drawing/2014/main" val="1361532363"/>
                  </a:ext>
                </a:extLst>
              </a:tr>
              <a:tr h="594948">
                <a:tc>
                  <a:txBody>
                    <a:bodyPr/>
                    <a:lstStyle/>
                    <a:p>
                      <a:r>
                        <a:rPr lang="en-US" sz="1000" b="1" dirty="0" err="1" smtClean="0"/>
                        <a:t>W_TrangQuanTri</a:t>
                      </a:r>
                      <a:endParaRPr lang="en-US" sz="1000" b="1" dirty="0"/>
                    </a:p>
                  </a:txBody>
                  <a:tcPr/>
                </a:tc>
                <a:tc>
                  <a:txBody>
                    <a:bodyPr/>
                    <a:lstStyle/>
                    <a:p>
                      <a:pPr algn="l"/>
                      <a:r>
                        <a:rPr lang="en-US" sz="1000" dirty="0" err="1" smtClean="0"/>
                        <a:t>Giao</a:t>
                      </a:r>
                      <a:r>
                        <a:rPr lang="en-US" sz="1000" dirty="0" smtClean="0"/>
                        <a:t> </a:t>
                      </a:r>
                      <a:r>
                        <a:rPr lang="en-US" sz="1000" dirty="0" err="1" smtClean="0"/>
                        <a:t>diện</a:t>
                      </a:r>
                      <a:r>
                        <a:rPr lang="en-US" sz="1000" baseline="0" dirty="0" smtClean="0"/>
                        <a:t> </a:t>
                      </a:r>
                      <a:r>
                        <a:rPr lang="en-US" sz="1000" baseline="0" dirty="0" err="1" smtClean="0"/>
                        <a:t>sau</a:t>
                      </a:r>
                      <a:r>
                        <a:rPr lang="en-US" sz="1000" baseline="0" dirty="0" smtClean="0"/>
                        <a:t> </a:t>
                      </a:r>
                      <a:r>
                        <a:rPr lang="en-US" sz="1000" baseline="0" dirty="0" err="1" smtClean="0"/>
                        <a:t>khi</a:t>
                      </a:r>
                      <a:r>
                        <a:rPr lang="en-US" sz="1000" baseline="0" dirty="0" smtClean="0"/>
                        <a:t> </a:t>
                      </a:r>
                      <a:r>
                        <a:rPr lang="en-US" sz="1000" baseline="0" dirty="0" err="1" smtClean="0"/>
                        <a:t>đăng</a:t>
                      </a:r>
                      <a:r>
                        <a:rPr lang="en-US" sz="1000" baseline="0" dirty="0" smtClean="0"/>
                        <a:t> </a:t>
                      </a:r>
                      <a:r>
                        <a:rPr lang="en-US" sz="1000" baseline="0" dirty="0" err="1" smtClean="0"/>
                        <a:t>nhập</a:t>
                      </a:r>
                      <a:r>
                        <a:rPr lang="en-US" sz="1000" baseline="0" dirty="0" smtClean="0"/>
                        <a:t> </a:t>
                      </a:r>
                      <a:r>
                        <a:rPr lang="en-US" sz="1000" baseline="0" dirty="0" err="1" smtClean="0"/>
                        <a:t>của</a:t>
                      </a:r>
                      <a:r>
                        <a:rPr lang="en-US" sz="1000" baseline="0" dirty="0" smtClean="0"/>
                        <a:t> </a:t>
                      </a:r>
                      <a:r>
                        <a:rPr lang="en-US" sz="1000" baseline="0" dirty="0" err="1" smtClean="0"/>
                        <a:t>Quản</a:t>
                      </a:r>
                      <a:r>
                        <a:rPr lang="en-US" sz="1000" baseline="0" dirty="0" smtClean="0"/>
                        <a:t> </a:t>
                      </a:r>
                      <a:r>
                        <a:rPr lang="en-US" sz="1000" baseline="0" dirty="0" err="1" smtClean="0"/>
                        <a:t>trị</a:t>
                      </a:r>
                      <a:r>
                        <a:rPr lang="en-US" sz="1000" baseline="0" dirty="0" smtClean="0"/>
                        <a:t> </a:t>
                      </a:r>
                      <a:r>
                        <a:rPr lang="en-US" sz="1000" baseline="0" dirty="0" err="1" smtClean="0"/>
                        <a:t>hệ</a:t>
                      </a:r>
                      <a:r>
                        <a:rPr lang="en-US" sz="1000" baseline="0" dirty="0" smtClean="0"/>
                        <a:t> </a:t>
                      </a:r>
                      <a:r>
                        <a:rPr lang="en-US" sz="1000" baseline="0" dirty="0" err="1" smtClean="0"/>
                        <a:t>thống</a:t>
                      </a:r>
                      <a:endParaRPr lang="en-US" sz="1000" dirty="0"/>
                    </a:p>
                  </a:txBody>
                  <a:tcPr/>
                </a:tc>
                <a:tc gridSpan="3" vMerge="1">
                  <a:txBody>
                    <a:bodyPr/>
                    <a:lstStyle/>
                    <a:p>
                      <a:pPr algn="l"/>
                      <a:endParaRPr lang="en-US" sz="1000" dirty="0"/>
                    </a:p>
                  </a:txBody>
                  <a:tcPr/>
                </a:tc>
                <a:tc hMerge="1" vMerge="1">
                  <a:txBody>
                    <a:bodyPr/>
                    <a:lstStyle/>
                    <a:p>
                      <a:pPr algn="l"/>
                      <a:endParaRPr lang="en-US" sz="1000" dirty="0"/>
                    </a:p>
                  </a:txBody>
                  <a:tcPr/>
                </a:tc>
                <a:tc hMerge="1" vMerge="1">
                  <a:txBody>
                    <a:bodyPr/>
                    <a:lstStyle/>
                    <a:p>
                      <a:pPr algn="l"/>
                      <a:endParaRPr lang="en-US" sz="1000" dirty="0"/>
                    </a:p>
                  </a:txBody>
                  <a:tcPr/>
                </a:tc>
                <a:extLst>
                  <a:ext uri="{0D108BD9-81ED-4DB2-BD59-A6C34878D82A}">
                    <a16:rowId xmlns:a16="http://schemas.microsoft.com/office/drawing/2014/main" val="2425559938"/>
                  </a:ext>
                </a:extLst>
              </a:tr>
              <a:tr h="428658">
                <a:tc rowSpan="3">
                  <a:txBody>
                    <a:bodyPr/>
                    <a:lstStyle/>
                    <a:p>
                      <a:r>
                        <a:rPr lang="en-US" sz="1000" b="1" i="0" u="none" strike="noStrike" cap="none" dirty="0" err="1" smtClean="0">
                          <a:solidFill>
                            <a:schemeClr val="tx1"/>
                          </a:solidFill>
                          <a:effectLst/>
                          <a:latin typeface="+mn-lt"/>
                          <a:ea typeface="+mn-ea"/>
                          <a:cs typeface="+mn-cs"/>
                          <a:sym typeface="Arial"/>
                        </a:rPr>
                        <a:t>DK_TaiKhoan</a:t>
                      </a:r>
                      <a:endParaRPr lang="en-US" sz="1000" b="1" dirty="0"/>
                    </a:p>
                  </a:txBody>
                  <a:tcPr/>
                </a:tc>
                <a:tc rowSpan="3">
                  <a:txBody>
                    <a:bodyPr/>
                    <a:lstStyle/>
                    <a:p>
                      <a:pPr algn="l"/>
                      <a:r>
                        <a:rPr lang="en-US" sz="1000" dirty="0" smtClean="0"/>
                        <a:t>Controller </a:t>
                      </a:r>
                      <a:r>
                        <a:rPr lang="en-US" sz="1000" dirty="0" err="1" smtClean="0"/>
                        <a:t>xử</a:t>
                      </a:r>
                      <a:r>
                        <a:rPr lang="en-US" sz="1000" dirty="0" smtClean="0"/>
                        <a:t> </a:t>
                      </a:r>
                      <a:r>
                        <a:rPr lang="en-US" sz="1000" dirty="0" err="1" smtClean="0"/>
                        <a:t>lý</a:t>
                      </a:r>
                      <a:r>
                        <a:rPr lang="en-US" sz="1000" dirty="0" smtClean="0"/>
                        <a:t> </a:t>
                      </a:r>
                      <a:r>
                        <a:rPr lang="en-US" sz="1000" dirty="0" err="1" smtClean="0"/>
                        <a:t>các</a:t>
                      </a:r>
                      <a:r>
                        <a:rPr lang="en-US" sz="1000" dirty="0" smtClean="0"/>
                        <a:t> </a:t>
                      </a:r>
                      <a:r>
                        <a:rPr lang="en-US" sz="1000" dirty="0" err="1" smtClean="0"/>
                        <a:t>sự</a:t>
                      </a:r>
                      <a:r>
                        <a:rPr lang="en-US" sz="1000" dirty="0" smtClean="0"/>
                        <a:t> </a:t>
                      </a:r>
                      <a:r>
                        <a:rPr lang="en-US" sz="1000" dirty="0" err="1" smtClean="0"/>
                        <a:t>kiện</a:t>
                      </a:r>
                      <a:r>
                        <a:rPr lang="en-US" sz="1000" dirty="0" smtClean="0"/>
                        <a:t> </a:t>
                      </a:r>
                      <a:r>
                        <a:rPr lang="en-US" sz="1000" dirty="0" err="1" smtClean="0"/>
                        <a:t>liên</a:t>
                      </a:r>
                      <a:r>
                        <a:rPr lang="en-US" sz="1000" dirty="0" smtClean="0"/>
                        <a:t> </a:t>
                      </a:r>
                      <a:r>
                        <a:rPr lang="en-US" sz="1000" dirty="0" err="1" smtClean="0"/>
                        <a:t>quan</a:t>
                      </a:r>
                      <a:r>
                        <a:rPr lang="en-US" sz="1000" dirty="0" smtClean="0"/>
                        <a:t> </a:t>
                      </a:r>
                      <a:r>
                        <a:rPr lang="en-US" sz="1000" dirty="0" err="1" smtClean="0"/>
                        <a:t>đến</a:t>
                      </a:r>
                      <a:r>
                        <a:rPr lang="en-US" sz="1000" dirty="0" smtClean="0"/>
                        <a:t> </a:t>
                      </a:r>
                      <a:r>
                        <a:rPr lang="en-US" sz="1000" dirty="0" err="1" smtClean="0"/>
                        <a:t>tài</a:t>
                      </a:r>
                      <a:r>
                        <a:rPr lang="en-US" sz="1000" dirty="0" smtClean="0"/>
                        <a:t> </a:t>
                      </a:r>
                      <a:r>
                        <a:rPr lang="en-US" sz="1000" dirty="0" err="1" smtClean="0"/>
                        <a:t>khoản</a:t>
                      </a:r>
                      <a:r>
                        <a:rPr lang="en-US" sz="1000" dirty="0" smtClean="0"/>
                        <a:t> </a:t>
                      </a:r>
                      <a:r>
                        <a:rPr lang="en-US" sz="1000" dirty="0" err="1" smtClean="0"/>
                        <a:t>khách</a:t>
                      </a:r>
                      <a:r>
                        <a:rPr lang="en-US" sz="1000" dirty="0" smtClean="0"/>
                        <a:t> </a:t>
                      </a:r>
                      <a:r>
                        <a:rPr lang="en-US" sz="1000" dirty="0" err="1" smtClean="0"/>
                        <a:t>hàng</a:t>
                      </a:r>
                      <a:endParaRPr lang="en-US" sz="1000" dirty="0"/>
                    </a:p>
                  </a:txBody>
                  <a:tcPr/>
                </a:tc>
                <a:tc>
                  <a:txBody>
                    <a:bodyPr/>
                    <a:lstStyle/>
                    <a:p>
                      <a:pPr algn="l"/>
                      <a:r>
                        <a:rPr lang="en-US" sz="1000" dirty="0" smtClean="0"/>
                        <a:t>save(</a:t>
                      </a:r>
                      <a:r>
                        <a:rPr lang="en-US" sz="1000" dirty="0" err="1" smtClean="0"/>
                        <a:t>customerCandidateDataObject</a:t>
                      </a:r>
                      <a:r>
                        <a:rPr lang="en-US" sz="1000" dirty="0" smtClean="0"/>
                        <a:t>: </a:t>
                      </a:r>
                      <a:r>
                        <a:rPr lang="en-US" sz="1000" dirty="0" err="1" smtClean="0"/>
                        <a:t>TaiKhoan</a:t>
                      </a:r>
                      <a:r>
                        <a:rPr lang="en-US" sz="1000" dirty="0" smtClean="0"/>
                        <a:t>)</a:t>
                      </a:r>
                      <a:endParaRPr lang="en-US" sz="1000" dirty="0"/>
                    </a:p>
                  </a:txBody>
                  <a:tcPr/>
                </a:tc>
                <a:tc>
                  <a:txBody>
                    <a:bodyPr/>
                    <a:lstStyle/>
                    <a:p>
                      <a:pPr algn="l"/>
                      <a:r>
                        <a:rPr lang="en-US" sz="1000" dirty="0" err="1" smtClean="0"/>
                        <a:t>Cập</a:t>
                      </a:r>
                      <a:r>
                        <a:rPr lang="en-US" sz="1000" baseline="0" dirty="0" smtClean="0"/>
                        <a:t> </a:t>
                      </a:r>
                      <a:r>
                        <a:rPr lang="en-US" sz="1000" baseline="0" dirty="0" err="1" smtClean="0"/>
                        <a:t>nhật</a:t>
                      </a:r>
                      <a:r>
                        <a:rPr lang="en-US" sz="1000" baseline="0" dirty="0" smtClean="0"/>
                        <a:t> </a:t>
                      </a:r>
                      <a:r>
                        <a:rPr lang="en-US" sz="1000" baseline="0" dirty="0" err="1" smtClean="0"/>
                        <a:t>thông</a:t>
                      </a:r>
                      <a:r>
                        <a:rPr lang="en-US" sz="1000" baseline="0" dirty="0" smtClean="0"/>
                        <a:t> tin </a:t>
                      </a:r>
                      <a:r>
                        <a:rPr lang="en-US" sz="1000" baseline="0" dirty="0" err="1" smtClean="0"/>
                        <a:t>tài</a:t>
                      </a:r>
                      <a:r>
                        <a:rPr lang="en-US" sz="1000" baseline="0" dirty="0" smtClean="0"/>
                        <a:t> </a:t>
                      </a:r>
                      <a:r>
                        <a:rPr lang="en-US" sz="1000" baseline="0" dirty="0" err="1" smtClean="0"/>
                        <a:t>khoản</a:t>
                      </a:r>
                      <a:r>
                        <a:rPr lang="en-US" sz="1000" baseline="0" dirty="0" smtClean="0"/>
                        <a:t> </a:t>
                      </a:r>
                      <a:r>
                        <a:rPr lang="en-US" sz="1000" baseline="0" dirty="0" err="1" smtClean="0"/>
                        <a:t>khách</a:t>
                      </a:r>
                      <a:r>
                        <a:rPr lang="en-US" sz="1000" baseline="0" dirty="0" smtClean="0"/>
                        <a:t> </a:t>
                      </a:r>
                      <a:r>
                        <a:rPr lang="en-US" sz="1000" baseline="0" dirty="0" err="1" smtClean="0"/>
                        <a:t>hàng</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4039805892"/>
                  </a:ext>
                </a:extLst>
              </a:tr>
              <a:tr h="585186">
                <a:tc vMerge="1">
                  <a:txBody>
                    <a:bodyPr/>
                    <a:lstStyle/>
                    <a:p>
                      <a:endParaRPr lang="en-US"/>
                    </a:p>
                  </a:txBody>
                  <a:tcPr/>
                </a:tc>
                <a:tc vMerge="1">
                  <a:txBody>
                    <a:bodyPr/>
                    <a:lstStyle/>
                    <a:p>
                      <a:endParaRPr lang="en-US"/>
                    </a:p>
                  </a:txBody>
                  <a:tcPr/>
                </a:tc>
                <a:tc>
                  <a:txBody>
                    <a:bodyPr/>
                    <a:lstStyle/>
                    <a:p>
                      <a:pPr algn="l"/>
                      <a:r>
                        <a:rPr lang="en-US" sz="1000" b="0" i="0" u="none" strike="noStrike" cap="none" dirty="0" err="1" smtClean="0">
                          <a:solidFill>
                            <a:schemeClr val="tx1"/>
                          </a:solidFill>
                          <a:effectLst/>
                          <a:latin typeface="+mn-lt"/>
                          <a:ea typeface="+mn-ea"/>
                          <a:cs typeface="+mn-cs"/>
                          <a:sym typeface="Arial"/>
                        </a:rPr>
                        <a:t>createAccount</a:t>
                      </a:r>
                      <a:r>
                        <a:rPr lang="en-US" sz="1000" b="0" i="0" u="none" strike="noStrike" cap="none" dirty="0" smtClean="0">
                          <a:solidFill>
                            <a:schemeClr val="tx1"/>
                          </a:solidFill>
                          <a:effectLst/>
                          <a:latin typeface="+mn-lt"/>
                          <a:ea typeface="+mn-ea"/>
                          <a:cs typeface="+mn-cs"/>
                          <a:sym typeface="Arial"/>
                        </a:rPr>
                        <a:t>(customer: </a:t>
                      </a:r>
                      <a:r>
                        <a:rPr lang="en-US" sz="1000" b="0" i="0" u="none" strike="noStrike" cap="none" dirty="0" err="1" smtClean="0">
                          <a:solidFill>
                            <a:schemeClr val="tx1"/>
                          </a:solidFill>
                          <a:effectLst/>
                          <a:latin typeface="+mn-lt"/>
                          <a:ea typeface="+mn-ea"/>
                          <a:cs typeface="+mn-cs"/>
                          <a:sym typeface="Arial"/>
                        </a:rPr>
                        <a:t>TaiKhoan</a:t>
                      </a:r>
                      <a:r>
                        <a:rPr lang="en-US" sz="1000" b="0" i="0" u="none" strike="noStrike" cap="none" dirty="0" smtClean="0">
                          <a:solidFill>
                            <a:schemeClr val="tx1"/>
                          </a:solidFill>
                          <a:effectLst/>
                          <a:latin typeface="+mn-lt"/>
                          <a:ea typeface="+mn-ea"/>
                          <a:cs typeface="+mn-cs"/>
                          <a:sym typeface="Arial"/>
                        </a:rPr>
                        <a:t>, password: String, </a:t>
                      </a:r>
                      <a:r>
                        <a:rPr lang="en-US" sz="1000" b="0" i="0" u="none" strike="noStrike" cap="none" dirty="0" err="1" smtClean="0">
                          <a:solidFill>
                            <a:schemeClr val="tx1"/>
                          </a:solidFill>
                          <a:effectLst/>
                          <a:latin typeface="+mn-lt"/>
                          <a:ea typeface="+mn-ea"/>
                          <a:cs typeface="+mn-cs"/>
                          <a:sym typeface="Arial"/>
                        </a:rPr>
                        <a:t>redirectUrl</a:t>
                      </a:r>
                      <a:r>
                        <a:rPr lang="en-US" sz="1000" b="0" i="0" u="none" strike="noStrike" cap="none" dirty="0" smtClean="0">
                          <a:solidFill>
                            <a:schemeClr val="tx1"/>
                          </a:solidFill>
                          <a:effectLst/>
                          <a:latin typeface="+mn-lt"/>
                          <a:ea typeface="+mn-ea"/>
                          <a:cs typeface="+mn-cs"/>
                          <a:sym typeface="Arial"/>
                        </a:rPr>
                        <a:t>: String);</a:t>
                      </a:r>
                      <a:endParaRPr lang="en-US" sz="1000" dirty="0"/>
                    </a:p>
                  </a:txBody>
                  <a:tcPr/>
                </a:tc>
                <a:tc>
                  <a:txBody>
                    <a:bodyPr/>
                    <a:lstStyle/>
                    <a:p>
                      <a:pPr algn="l"/>
                      <a:r>
                        <a:rPr lang="en-US" sz="1000" dirty="0" err="1" smtClean="0"/>
                        <a:t>Tạo</a:t>
                      </a:r>
                      <a:r>
                        <a:rPr lang="en-US" sz="1000" baseline="0" dirty="0" smtClean="0"/>
                        <a:t> </a:t>
                      </a:r>
                      <a:r>
                        <a:rPr lang="en-US" sz="1000" baseline="0" dirty="0" err="1" smtClean="0"/>
                        <a:t>tài</a:t>
                      </a:r>
                      <a:r>
                        <a:rPr lang="en-US" sz="1000" baseline="0" dirty="0" smtClean="0"/>
                        <a:t> </a:t>
                      </a:r>
                      <a:r>
                        <a:rPr lang="en-US" sz="1000" baseline="0" dirty="0" err="1" smtClean="0"/>
                        <a:t>khoản</a:t>
                      </a:r>
                      <a:r>
                        <a:rPr lang="en-US" sz="1000" baseline="0" dirty="0" smtClean="0"/>
                        <a:t> </a:t>
                      </a:r>
                      <a:r>
                        <a:rPr lang="en-US" sz="1000" baseline="0" dirty="0" err="1" smtClean="0"/>
                        <a:t>mới</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3520954975"/>
                  </a:ext>
                </a:extLst>
              </a:tr>
              <a:tr h="433870">
                <a:tc vMerge="1">
                  <a:txBody>
                    <a:bodyPr/>
                    <a:lstStyle/>
                    <a:p>
                      <a:endParaRPr lang="en-US"/>
                    </a:p>
                  </a:txBody>
                  <a:tcPr/>
                </a:tc>
                <a:tc vMerge="1">
                  <a:txBody>
                    <a:bodyPr/>
                    <a:lstStyle/>
                    <a:p>
                      <a:endParaRPr lang="en-US"/>
                    </a:p>
                  </a:txBody>
                  <a:tcPr/>
                </a:tc>
                <a:tc>
                  <a:txBody>
                    <a:bodyPr/>
                    <a:lstStyle/>
                    <a:p>
                      <a:pPr algn="l"/>
                      <a:r>
                        <a:rPr lang="en-US" sz="1000" dirty="0" err="1" smtClean="0"/>
                        <a:t>getAllAccount</a:t>
                      </a:r>
                      <a:r>
                        <a:rPr lang="en-US" sz="1000" dirty="0" smtClean="0"/>
                        <a:t>()</a:t>
                      </a:r>
                      <a:endParaRPr lang="en-US" sz="1000" dirty="0"/>
                    </a:p>
                  </a:txBody>
                  <a:tcPr/>
                </a:tc>
                <a:tc>
                  <a:txBody>
                    <a:bodyPr/>
                    <a:lstStyle/>
                    <a:p>
                      <a:pPr algn="l"/>
                      <a:r>
                        <a:rPr lang="en-US" sz="1000" dirty="0" err="1" smtClean="0"/>
                        <a:t>Lấy</a:t>
                      </a:r>
                      <a:r>
                        <a:rPr lang="en-US" sz="1000" baseline="0" dirty="0" smtClean="0"/>
                        <a:t> </a:t>
                      </a:r>
                      <a:r>
                        <a:rPr lang="en-US" sz="1000" baseline="0" dirty="0" err="1" smtClean="0"/>
                        <a:t>ra</a:t>
                      </a:r>
                      <a:r>
                        <a:rPr lang="en-US" sz="1000" baseline="0" dirty="0" smtClean="0"/>
                        <a:t> </a:t>
                      </a:r>
                      <a:r>
                        <a:rPr lang="en-US" sz="1000" baseline="0" dirty="0" err="1" smtClean="0"/>
                        <a:t>tất</a:t>
                      </a:r>
                      <a:r>
                        <a:rPr lang="en-US" sz="1000" baseline="0" dirty="0" smtClean="0"/>
                        <a:t> </a:t>
                      </a:r>
                      <a:r>
                        <a:rPr lang="en-US" sz="1000" baseline="0" dirty="0" err="1" smtClean="0"/>
                        <a:t>cả</a:t>
                      </a:r>
                      <a:r>
                        <a:rPr lang="en-US" sz="1000" baseline="0" dirty="0" smtClean="0"/>
                        <a:t> </a:t>
                      </a:r>
                      <a:r>
                        <a:rPr lang="en-US" sz="1000" baseline="0" dirty="0" err="1" smtClean="0"/>
                        <a:t>các</a:t>
                      </a:r>
                      <a:r>
                        <a:rPr lang="en-US" sz="1000" baseline="0" dirty="0" smtClean="0"/>
                        <a:t> </a:t>
                      </a:r>
                      <a:r>
                        <a:rPr lang="en-US" sz="1000" baseline="0" dirty="0" err="1" smtClean="0"/>
                        <a:t>khách</a:t>
                      </a:r>
                      <a:r>
                        <a:rPr lang="en-US" sz="1000" baseline="0" dirty="0" smtClean="0"/>
                        <a:t> </a:t>
                      </a:r>
                      <a:r>
                        <a:rPr lang="en-US" sz="1000" baseline="0" dirty="0" err="1" smtClean="0"/>
                        <a:t>hàng</a:t>
                      </a:r>
                      <a:endParaRPr lang="en-US" sz="1000" dirty="0"/>
                    </a:p>
                  </a:txBody>
                  <a:tcPr/>
                </a:tc>
                <a:tc>
                  <a:txBody>
                    <a:bodyPr/>
                    <a:lstStyle/>
                    <a:p>
                      <a:pPr algn="l"/>
                      <a:r>
                        <a:rPr lang="en-US" sz="1000" dirty="0" smtClean="0"/>
                        <a:t>Public</a:t>
                      </a:r>
                      <a:endParaRPr lang="en-US" sz="1000" dirty="0"/>
                    </a:p>
                  </a:txBody>
                  <a:tcPr/>
                </a:tc>
                <a:extLst>
                  <a:ext uri="{0D108BD9-81ED-4DB2-BD59-A6C34878D82A}">
                    <a16:rowId xmlns:a16="http://schemas.microsoft.com/office/drawing/2014/main" val="3661798760"/>
                  </a:ext>
                </a:extLst>
              </a:tr>
            </a:tbl>
          </a:graphicData>
        </a:graphic>
      </p:graphicFrame>
    </p:spTree>
    <p:extLst>
      <p:ext uri="{BB962C8B-B14F-4D97-AF65-F5344CB8AC3E}">
        <p14:creationId xmlns:p14="http://schemas.microsoft.com/office/powerpoint/2010/main" val="4061047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4425" y="5597"/>
            <a:ext cx="6117484" cy="1139999"/>
          </a:xfrm>
        </p:spPr>
        <p:txBody>
          <a:bodyPr/>
          <a:lstStyle/>
          <a:p>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Các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phương</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thức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thuộc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tính</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chi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tiết</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endPar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p:cNvSpPr>
            <a:spLocks noGrp="1"/>
          </p:cNvSpPr>
          <p:nvPr>
            <p:ph type="body" idx="1"/>
          </p:nvPr>
        </p:nvSpPr>
        <p:spPr>
          <a:xfrm>
            <a:off x="844424" y="1538075"/>
            <a:ext cx="7821593" cy="3387899"/>
          </a:xfrm>
        </p:spPr>
        <p:txBody>
          <a:bodyPr/>
          <a:lstStyle/>
          <a:p>
            <a:pPr>
              <a:buNone/>
            </a:pP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22</a:t>
            </a:fld>
            <a:endParaRPr lang="en" sz="3200" b="1" dirty="0"/>
          </a:p>
        </p:txBody>
      </p:sp>
      <p:graphicFrame>
        <p:nvGraphicFramePr>
          <p:cNvPr id="8" name="Table 7"/>
          <p:cNvGraphicFramePr>
            <a:graphicFrameLocks noGrp="1"/>
          </p:cNvGraphicFramePr>
          <p:nvPr>
            <p:extLst>
              <p:ext uri="{D42A27DB-BD31-4B8C-83A1-F6EECF244321}">
                <p14:modId xmlns:p14="http://schemas.microsoft.com/office/powerpoint/2010/main" val="2817168103"/>
              </p:ext>
            </p:extLst>
          </p:nvPr>
        </p:nvGraphicFramePr>
        <p:xfrm>
          <a:off x="844423" y="1411072"/>
          <a:ext cx="7821593" cy="3514901"/>
        </p:xfrm>
        <a:graphic>
          <a:graphicData uri="http://schemas.openxmlformats.org/drawingml/2006/table">
            <a:tbl>
              <a:tblPr firstRow="1" bandRow="1">
                <a:tableStyleId>{30FFED93-960B-476C-B19E-B60E9E9E6D8F}</a:tableStyleId>
              </a:tblPr>
              <a:tblGrid>
                <a:gridCol w="828513">
                  <a:extLst>
                    <a:ext uri="{9D8B030D-6E8A-4147-A177-3AD203B41FA5}">
                      <a16:colId xmlns:a16="http://schemas.microsoft.com/office/drawing/2014/main" val="1851883921"/>
                    </a:ext>
                  </a:extLst>
                </a:gridCol>
                <a:gridCol w="1091046">
                  <a:extLst>
                    <a:ext uri="{9D8B030D-6E8A-4147-A177-3AD203B41FA5}">
                      <a16:colId xmlns:a16="http://schemas.microsoft.com/office/drawing/2014/main" val="3270676494"/>
                    </a:ext>
                  </a:extLst>
                </a:gridCol>
                <a:gridCol w="1465118">
                  <a:extLst>
                    <a:ext uri="{9D8B030D-6E8A-4147-A177-3AD203B41FA5}">
                      <a16:colId xmlns:a16="http://schemas.microsoft.com/office/drawing/2014/main" val="4129665234"/>
                    </a:ext>
                  </a:extLst>
                </a:gridCol>
                <a:gridCol w="3574473">
                  <a:extLst>
                    <a:ext uri="{9D8B030D-6E8A-4147-A177-3AD203B41FA5}">
                      <a16:colId xmlns:a16="http://schemas.microsoft.com/office/drawing/2014/main" val="517852452"/>
                    </a:ext>
                  </a:extLst>
                </a:gridCol>
                <a:gridCol w="862443">
                  <a:extLst>
                    <a:ext uri="{9D8B030D-6E8A-4147-A177-3AD203B41FA5}">
                      <a16:colId xmlns:a16="http://schemas.microsoft.com/office/drawing/2014/main" val="3596945065"/>
                    </a:ext>
                  </a:extLst>
                </a:gridCol>
              </a:tblGrid>
              <a:tr h="452413">
                <a:tc>
                  <a:txBody>
                    <a:bodyPr/>
                    <a:lstStyle/>
                    <a:p>
                      <a:pPr algn="ctr"/>
                      <a:r>
                        <a:rPr lang="en-US" sz="1000" b="1" dirty="0" err="1" smtClean="0">
                          <a:solidFill>
                            <a:schemeClr val="bg1"/>
                          </a:solidFill>
                        </a:rPr>
                        <a:t>Tên</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Class</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Tên</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Mô</a:t>
                      </a:r>
                      <a:r>
                        <a:rPr lang="en-US" sz="1000" b="1" baseline="0" dirty="0" smtClean="0">
                          <a:solidFill>
                            <a:schemeClr val="bg1"/>
                          </a:solidFill>
                        </a:rPr>
                        <a:t> </a:t>
                      </a:r>
                      <a:r>
                        <a:rPr lang="en-US" sz="1000" b="1" baseline="0" dirty="0" err="1" smtClean="0">
                          <a:solidFill>
                            <a:schemeClr val="bg1"/>
                          </a:solidFill>
                        </a:rPr>
                        <a:t>tả</a:t>
                      </a:r>
                      <a:r>
                        <a:rPr lang="en-US" sz="1000" b="1" baseline="0" dirty="0" smtClean="0">
                          <a:solidFill>
                            <a:schemeClr val="bg1"/>
                          </a:solidFill>
                        </a:rPr>
                        <a:t> </a:t>
                      </a:r>
                      <a:r>
                        <a:rPr lang="en-US" sz="1000" b="1" baseline="0" dirty="0" err="1" smtClean="0">
                          <a:solidFill>
                            <a:schemeClr val="bg1"/>
                          </a:solidFill>
                        </a:rPr>
                        <a:t>phương</a:t>
                      </a:r>
                      <a:r>
                        <a:rPr lang="en-US" sz="1000" b="1" baseline="0" dirty="0" smtClean="0">
                          <a:solidFill>
                            <a:schemeClr val="bg1"/>
                          </a:solidFill>
                        </a:rPr>
                        <a:t> </a:t>
                      </a:r>
                      <a:r>
                        <a:rPr lang="en-US" sz="1000" b="1" baseline="0" dirty="0" err="1" smtClean="0">
                          <a:solidFill>
                            <a:schemeClr val="bg1"/>
                          </a:solidFill>
                        </a:rPr>
                        <a:t>thức</a:t>
                      </a:r>
                      <a:r>
                        <a:rPr lang="en-US" sz="1000" b="1" baseline="0" dirty="0" smtClean="0">
                          <a:solidFill>
                            <a:schemeClr val="bg1"/>
                          </a:solidFill>
                        </a:rPr>
                        <a:t>, </a:t>
                      </a:r>
                      <a:r>
                        <a:rPr lang="en-US" sz="1000" b="1" baseline="0" dirty="0" err="1" smtClean="0">
                          <a:solidFill>
                            <a:schemeClr val="bg1"/>
                          </a:solidFill>
                        </a:rPr>
                        <a:t>thuộc</a:t>
                      </a:r>
                      <a:r>
                        <a:rPr lang="en-US" sz="1000" b="1" baseline="0" dirty="0" smtClean="0">
                          <a:solidFill>
                            <a:schemeClr val="bg1"/>
                          </a:solidFill>
                        </a:rPr>
                        <a:t> </a:t>
                      </a:r>
                      <a:r>
                        <a:rPr lang="en-US" sz="1000" b="1" baseline="0" dirty="0" err="1" smtClean="0">
                          <a:solidFill>
                            <a:schemeClr val="bg1"/>
                          </a:solidFill>
                        </a:rPr>
                        <a:t>tính</a:t>
                      </a:r>
                      <a:endParaRPr lang="en-US" sz="1000" b="1" dirty="0">
                        <a:solidFill>
                          <a:schemeClr val="bg1"/>
                        </a:solidFill>
                      </a:endParaRPr>
                    </a:p>
                  </a:txBody>
                  <a:tcPr>
                    <a:solidFill>
                      <a:schemeClr val="accent6">
                        <a:lumMod val="40000"/>
                        <a:lumOff val="60000"/>
                      </a:schemeClr>
                    </a:solidFill>
                  </a:tcPr>
                </a:tc>
                <a:tc>
                  <a:txBody>
                    <a:bodyPr/>
                    <a:lstStyle/>
                    <a:p>
                      <a:pPr algn="ctr"/>
                      <a:r>
                        <a:rPr lang="en-US" sz="1000" b="1" dirty="0" err="1" smtClean="0">
                          <a:solidFill>
                            <a:schemeClr val="bg1"/>
                          </a:solidFill>
                        </a:rPr>
                        <a:t>Phạm</a:t>
                      </a:r>
                      <a:r>
                        <a:rPr lang="en-US" sz="1000" b="1" baseline="0" dirty="0" smtClean="0">
                          <a:solidFill>
                            <a:schemeClr val="bg1"/>
                          </a:solidFill>
                        </a:rPr>
                        <a:t> vi </a:t>
                      </a:r>
                      <a:r>
                        <a:rPr lang="en-US" sz="1000" b="1" baseline="0" dirty="0" err="1" smtClean="0">
                          <a:solidFill>
                            <a:schemeClr val="bg1"/>
                          </a:solidFill>
                        </a:rPr>
                        <a:t>truy</a:t>
                      </a:r>
                      <a:r>
                        <a:rPr lang="en-US" sz="1000" b="1" baseline="0" dirty="0" smtClean="0">
                          <a:solidFill>
                            <a:schemeClr val="bg1"/>
                          </a:solidFill>
                        </a:rPr>
                        <a:t> </a:t>
                      </a:r>
                      <a:r>
                        <a:rPr lang="en-US" sz="1000" b="1" baseline="0" dirty="0" err="1" smtClean="0">
                          <a:solidFill>
                            <a:schemeClr val="bg1"/>
                          </a:solidFill>
                        </a:rPr>
                        <a:t>cập</a:t>
                      </a:r>
                      <a:endParaRPr lang="en-US" sz="1000" b="1"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3534079873"/>
                  </a:ext>
                </a:extLst>
              </a:tr>
              <a:tr h="278408">
                <a:tc rowSpan="11">
                  <a:txBody>
                    <a:bodyPr/>
                    <a:lstStyle/>
                    <a:p>
                      <a:r>
                        <a:rPr lang="en-US" sz="1000" b="1" dirty="0" err="1" smtClean="0"/>
                        <a:t>TaiKhoan</a:t>
                      </a:r>
                      <a:endParaRPr lang="en-US" sz="1000" b="1" dirty="0"/>
                    </a:p>
                  </a:txBody>
                  <a:tcPr/>
                </a:tc>
                <a:tc rowSpan="11">
                  <a:txBody>
                    <a:bodyPr/>
                    <a:lstStyle/>
                    <a:p>
                      <a:pPr algn="l"/>
                      <a:r>
                        <a:rPr lang="vi-VN" sz="1000" dirty="0" smtClean="0"/>
                        <a:t>Class lưu thông tin tài khoản người dùng</a:t>
                      </a:r>
                      <a:endParaRPr lang="en-US" sz="1000" dirty="0"/>
                    </a:p>
                  </a:txBody>
                  <a:tcPr/>
                </a:tc>
                <a:tc>
                  <a:txBody>
                    <a:bodyPr/>
                    <a:lstStyle/>
                    <a:p>
                      <a:pPr algn="l"/>
                      <a:r>
                        <a:rPr lang="en-US" sz="1000" dirty="0" smtClean="0"/>
                        <a:t>Id: </a:t>
                      </a:r>
                      <a:r>
                        <a:rPr lang="en-US" sz="1000" dirty="0" err="1" smtClean="0"/>
                        <a:t>int</a:t>
                      </a:r>
                      <a:endParaRPr lang="en-US" sz="1000" dirty="0"/>
                    </a:p>
                  </a:txBody>
                  <a:tcPr/>
                </a:tc>
                <a:tc>
                  <a:txBody>
                    <a:bodyPr/>
                    <a:lstStyle/>
                    <a:p>
                      <a:pPr algn="l"/>
                      <a:r>
                        <a:rPr lang="en-US" sz="1000" dirty="0" smtClean="0"/>
                        <a:t>id </a:t>
                      </a:r>
                      <a:r>
                        <a:rPr lang="en-US" sz="1000" dirty="0" err="1" smtClean="0"/>
                        <a:t>của</a:t>
                      </a:r>
                      <a:r>
                        <a:rPr lang="en-US" sz="1000" dirty="0" smtClean="0"/>
                        <a:t> </a:t>
                      </a:r>
                      <a:r>
                        <a:rPr lang="en-US" sz="1000" dirty="0" err="1" smtClean="0"/>
                        <a:t>tài</a:t>
                      </a:r>
                      <a:r>
                        <a:rPr lang="en-US" sz="1000" dirty="0" smtClean="0"/>
                        <a:t> </a:t>
                      </a:r>
                      <a:r>
                        <a:rPr lang="en-US" sz="1000" dirty="0" err="1" smtClean="0"/>
                        <a:t>khoản</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1361532363"/>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Email: string</a:t>
                      </a:r>
                      <a:endParaRPr lang="en-US" sz="1000" dirty="0"/>
                    </a:p>
                  </a:txBody>
                  <a:tcPr/>
                </a:tc>
                <a:tc>
                  <a:txBody>
                    <a:bodyPr/>
                    <a:lstStyle/>
                    <a:p>
                      <a:pPr algn="l"/>
                      <a:r>
                        <a:rPr lang="en-US" sz="1000" dirty="0" err="1" smtClean="0"/>
                        <a:t>Địa</a:t>
                      </a:r>
                      <a:r>
                        <a:rPr lang="en-US" sz="1000" dirty="0" smtClean="0"/>
                        <a:t> </a:t>
                      </a:r>
                      <a:r>
                        <a:rPr lang="en-US" sz="1000" dirty="0" err="1" smtClean="0"/>
                        <a:t>chỉ</a:t>
                      </a:r>
                      <a:r>
                        <a:rPr lang="en-US" sz="1000" dirty="0" smtClean="0"/>
                        <a:t> email</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927745458"/>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Username: string</a:t>
                      </a:r>
                      <a:endParaRPr lang="en-US" sz="1000" dirty="0"/>
                    </a:p>
                  </a:txBody>
                  <a:tcPr/>
                </a:tc>
                <a:tc>
                  <a:txBody>
                    <a:bodyPr/>
                    <a:lstStyle/>
                    <a:p>
                      <a:pPr algn="l"/>
                      <a:r>
                        <a:rPr lang="en-US" sz="1000" dirty="0" err="1" smtClean="0"/>
                        <a:t>Tên</a:t>
                      </a:r>
                      <a:r>
                        <a:rPr lang="en-US" sz="1000" dirty="0" smtClean="0"/>
                        <a:t> </a:t>
                      </a:r>
                      <a:r>
                        <a:rPr lang="en-US" sz="1000" dirty="0" err="1" smtClean="0"/>
                        <a:t>đăng</a:t>
                      </a:r>
                      <a:r>
                        <a:rPr lang="en-US" sz="1000" dirty="0" smtClean="0"/>
                        <a:t> </a:t>
                      </a:r>
                      <a:r>
                        <a:rPr lang="en-US" sz="1000" dirty="0" err="1" smtClean="0"/>
                        <a:t>nhập</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727270855"/>
                  </a:ext>
                </a:extLst>
              </a:tr>
              <a:tr h="278408">
                <a:tc vMerge="1">
                  <a:txBody>
                    <a:bodyPr/>
                    <a:lstStyle/>
                    <a:p>
                      <a:endParaRPr lang="en-US" sz="1000" b="1" dirty="0"/>
                    </a:p>
                  </a:txBody>
                  <a:tcPr/>
                </a:tc>
                <a:tc vMerge="1">
                  <a:txBody>
                    <a:bodyPr/>
                    <a:lstStyle/>
                    <a:p>
                      <a:pPr algn="l"/>
                      <a:endParaRPr lang="en-US" sz="1000" dirty="0"/>
                    </a:p>
                  </a:txBody>
                  <a:tcPr/>
                </a:tc>
                <a:tc>
                  <a:txBody>
                    <a:bodyPr/>
                    <a:lstStyle/>
                    <a:p>
                      <a:pPr algn="l"/>
                      <a:r>
                        <a:rPr lang="en-US" sz="1000" dirty="0" err="1" smtClean="0"/>
                        <a:t>Password_hash</a:t>
                      </a:r>
                      <a:r>
                        <a:rPr lang="en-US" sz="1000" dirty="0" smtClean="0"/>
                        <a:t>: string</a:t>
                      </a:r>
                      <a:endParaRPr lang="en-US" sz="1000" dirty="0"/>
                    </a:p>
                  </a:txBody>
                  <a:tcPr/>
                </a:tc>
                <a:tc>
                  <a:txBody>
                    <a:bodyPr/>
                    <a:lstStyle/>
                    <a:p>
                      <a:pPr algn="l"/>
                      <a:r>
                        <a:rPr lang="en-US" sz="1000" dirty="0" smtClean="0"/>
                        <a:t>Hash </a:t>
                      </a:r>
                      <a:r>
                        <a:rPr lang="en-US" sz="1000" dirty="0" err="1" smtClean="0"/>
                        <a:t>của</a:t>
                      </a:r>
                      <a:r>
                        <a:rPr lang="en-US" sz="1000" dirty="0" smtClean="0"/>
                        <a:t> </a:t>
                      </a:r>
                      <a:r>
                        <a:rPr lang="en-US" sz="1000" dirty="0" err="1" smtClean="0"/>
                        <a:t>mật</a:t>
                      </a:r>
                      <a:r>
                        <a:rPr lang="en-US" sz="1000" dirty="0" smtClean="0"/>
                        <a:t> </a:t>
                      </a:r>
                      <a:r>
                        <a:rPr lang="en-US" sz="1000" dirty="0" err="1" smtClean="0"/>
                        <a:t>khẩu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2425559938"/>
                  </a:ext>
                </a:extLst>
              </a:tr>
              <a:tr h="278408">
                <a:tc vMerge="1">
                  <a:txBody>
                    <a:bodyPr/>
                    <a:lstStyle/>
                    <a:p>
                      <a:endParaRPr lang="en-US" sz="1000" b="1" dirty="0"/>
                    </a:p>
                  </a:txBody>
                  <a:tcPr/>
                </a:tc>
                <a:tc vMerge="1">
                  <a:txBody>
                    <a:bodyPr/>
                    <a:lstStyle/>
                    <a:p>
                      <a:pPr algn="l"/>
                      <a:endParaRPr lang="en-US" sz="1000" dirty="0"/>
                    </a:p>
                  </a:txBody>
                  <a:tcPr/>
                </a:tc>
                <a:tc>
                  <a:txBody>
                    <a:bodyPr/>
                    <a:lstStyle/>
                    <a:p>
                      <a:pPr algn="l"/>
                      <a:r>
                        <a:rPr lang="en-US" sz="1000" dirty="0" err="1" smtClean="0"/>
                        <a:t>Rp_token</a:t>
                      </a:r>
                      <a:r>
                        <a:rPr lang="en-US" sz="1000" dirty="0" smtClean="0"/>
                        <a:t>: string</a:t>
                      </a:r>
                      <a:endParaRPr lang="en-US" sz="1000" dirty="0"/>
                    </a:p>
                  </a:txBody>
                  <a:tcPr/>
                </a:tc>
                <a:tc>
                  <a:txBody>
                    <a:bodyPr/>
                    <a:lstStyle/>
                    <a:p>
                      <a:pPr algn="l"/>
                      <a:r>
                        <a:rPr lang="en-US" sz="1000" dirty="0" smtClean="0"/>
                        <a:t>Token </a:t>
                      </a:r>
                      <a:r>
                        <a:rPr lang="en-US" sz="1000" dirty="0" err="1" smtClean="0"/>
                        <a:t>cho</a:t>
                      </a:r>
                      <a:r>
                        <a:rPr lang="en-US" sz="1000" dirty="0" smtClean="0"/>
                        <a:t> </a:t>
                      </a:r>
                      <a:r>
                        <a:rPr lang="en-US" sz="1000" dirty="0" err="1" smtClean="0"/>
                        <a:t>phép</a:t>
                      </a:r>
                      <a:r>
                        <a:rPr lang="en-US" sz="1000" dirty="0" smtClean="0"/>
                        <a:t> </a:t>
                      </a:r>
                      <a:r>
                        <a:rPr lang="en-US" sz="1000" dirty="0" err="1" smtClean="0"/>
                        <a:t>thay</a:t>
                      </a:r>
                      <a:r>
                        <a:rPr lang="en-US" sz="1000" dirty="0" smtClean="0"/>
                        <a:t> </a:t>
                      </a:r>
                      <a:r>
                        <a:rPr lang="en-US" sz="1000" dirty="0" err="1" smtClean="0"/>
                        <a:t>đổi</a:t>
                      </a:r>
                      <a:r>
                        <a:rPr lang="en-US" sz="1000" dirty="0" smtClean="0"/>
                        <a:t> </a:t>
                      </a:r>
                      <a:r>
                        <a:rPr lang="en-US" sz="1000" dirty="0" err="1" smtClean="0"/>
                        <a:t>mật</a:t>
                      </a:r>
                      <a:r>
                        <a:rPr lang="en-US" sz="1000" dirty="0" smtClean="0"/>
                        <a:t> </a:t>
                      </a:r>
                      <a:r>
                        <a:rPr lang="en-US" sz="1000" dirty="0" err="1" smtClean="0"/>
                        <a:t>khẩu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4039805892"/>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Name: String</a:t>
                      </a:r>
                      <a:endParaRPr lang="en-US" sz="1000" dirty="0"/>
                    </a:p>
                  </a:txBody>
                  <a:tcPr/>
                </a:tc>
                <a:tc>
                  <a:txBody>
                    <a:bodyPr/>
                    <a:lstStyle/>
                    <a:p>
                      <a:pPr algn="l"/>
                      <a:r>
                        <a:rPr lang="en-US" sz="1000" dirty="0" err="1" smtClean="0"/>
                        <a:t>Tên</a:t>
                      </a:r>
                      <a:r>
                        <a:rPr lang="en-US" sz="1000" dirty="0" smtClean="0"/>
                        <a:t> </a:t>
                      </a:r>
                      <a:r>
                        <a:rPr lang="en-US" sz="1000" dirty="0" err="1" smtClean="0"/>
                        <a:t>của</a:t>
                      </a:r>
                      <a:r>
                        <a:rPr lang="en-US" sz="1000" dirty="0" smtClean="0"/>
                        <a:t> </a:t>
                      </a:r>
                      <a:r>
                        <a:rPr lang="en-US" sz="1000" dirty="0" err="1" smtClean="0"/>
                        <a:t>chủ</a:t>
                      </a:r>
                      <a:r>
                        <a:rPr lang="en-US" sz="1000" dirty="0" smtClean="0"/>
                        <a:t> </a:t>
                      </a:r>
                      <a:r>
                        <a:rPr lang="en-US" sz="1000" dirty="0" err="1" smtClean="0"/>
                        <a:t>sở</a:t>
                      </a:r>
                      <a:r>
                        <a:rPr lang="en-US" sz="1000" dirty="0" smtClean="0"/>
                        <a:t> </a:t>
                      </a:r>
                      <a:r>
                        <a:rPr lang="en-US" sz="1000" dirty="0" err="1" smtClean="0"/>
                        <a:t>hữu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3520954975"/>
                  </a:ext>
                </a:extLst>
              </a:tr>
              <a:tr h="278408">
                <a:tc vMerge="1">
                  <a:txBody>
                    <a:bodyPr/>
                    <a:lstStyle/>
                    <a:p>
                      <a:endParaRPr lang="en-US"/>
                    </a:p>
                  </a:txBody>
                  <a:tcPr/>
                </a:tc>
                <a:tc vMerge="1">
                  <a:txBody>
                    <a:bodyPr/>
                    <a:lstStyle/>
                    <a:p>
                      <a:endParaRPr lang="en-US"/>
                    </a:p>
                  </a:txBody>
                  <a:tcPr/>
                </a:tc>
                <a:tc>
                  <a:txBody>
                    <a:bodyPr/>
                    <a:lstStyle/>
                    <a:p>
                      <a:pPr algn="l"/>
                      <a:r>
                        <a:rPr lang="en-US" sz="1000" dirty="0" err="1" smtClean="0"/>
                        <a:t>Dob</a:t>
                      </a:r>
                      <a:r>
                        <a:rPr lang="en-US" sz="1000" dirty="0" smtClean="0"/>
                        <a:t>: Date</a:t>
                      </a:r>
                      <a:endParaRPr lang="en-US" sz="1000" dirty="0"/>
                    </a:p>
                  </a:txBody>
                  <a:tcPr/>
                </a:tc>
                <a:tc>
                  <a:txBody>
                    <a:bodyPr/>
                    <a:lstStyle/>
                    <a:p>
                      <a:pPr algn="l"/>
                      <a:r>
                        <a:rPr lang="en-US" sz="1000" dirty="0" err="1" smtClean="0"/>
                        <a:t>Ngày</a:t>
                      </a:r>
                      <a:r>
                        <a:rPr lang="en-US" sz="1000" dirty="0" smtClean="0"/>
                        <a:t> </a:t>
                      </a:r>
                      <a:r>
                        <a:rPr lang="en-US" sz="1000" dirty="0" err="1" smtClean="0"/>
                        <a:t>tháng</a:t>
                      </a:r>
                      <a:r>
                        <a:rPr lang="en-US" sz="1000" dirty="0" smtClean="0"/>
                        <a:t> </a:t>
                      </a:r>
                      <a:r>
                        <a:rPr lang="en-US" sz="1000" dirty="0" err="1" smtClean="0"/>
                        <a:t>năm</a:t>
                      </a:r>
                      <a:r>
                        <a:rPr lang="en-US" sz="1000" dirty="0" smtClean="0"/>
                        <a:t> </a:t>
                      </a:r>
                      <a:r>
                        <a:rPr lang="en-US" sz="1000" dirty="0" err="1" smtClean="0"/>
                        <a:t>sinh</a:t>
                      </a:r>
                      <a:r>
                        <a:rPr lang="en-US" sz="1000" dirty="0" smtClean="0"/>
                        <a:t> </a:t>
                      </a:r>
                      <a:r>
                        <a:rPr lang="en-US" sz="1000" dirty="0" err="1" smtClean="0"/>
                        <a:t>của</a:t>
                      </a:r>
                      <a:r>
                        <a:rPr lang="en-US" sz="1000" dirty="0" smtClean="0"/>
                        <a:t> </a:t>
                      </a:r>
                      <a:r>
                        <a:rPr lang="en-US" sz="1000" dirty="0" err="1" smtClean="0"/>
                        <a:t>chủ</a:t>
                      </a:r>
                      <a:r>
                        <a:rPr lang="en-US" sz="1000" dirty="0" smtClean="0"/>
                        <a:t> </a:t>
                      </a:r>
                      <a:r>
                        <a:rPr lang="en-US" sz="1000" dirty="0" err="1" smtClean="0"/>
                        <a:t>sở</a:t>
                      </a:r>
                      <a:r>
                        <a:rPr lang="en-US" sz="1000" dirty="0" smtClean="0"/>
                        <a:t> </a:t>
                      </a:r>
                      <a:r>
                        <a:rPr lang="en-US" sz="1000" dirty="0" err="1" smtClean="0"/>
                        <a:t>hữu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3036137707"/>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Gender: </a:t>
                      </a:r>
                      <a:r>
                        <a:rPr lang="en-US" sz="1000" dirty="0" err="1" smtClean="0"/>
                        <a:t>int</a:t>
                      </a:r>
                      <a:endParaRPr lang="en-US" sz="1000" dirty="0"/>
                    </a:p>
                  </a:txBody>
                  <a:tcPr/>
                </a:tc>
                <a:tc>
                  <a:txBody>
                    <a:bodyPr/>
                    <a:lstStyle/>
                    <a:p>
                      <a:pPr algn="l"/>
                      <a:r>
                        <a:rPr lang="en-US" sz="1000" dirty="0" err="1" smtClean="0"/>
                        <a:t>Giới</a:t>
                      </a:r>
                      <a:r>
                        <a:rPr lang="en-US" sz="1000" dirty="0" smtClean="0"/>
                        <a:t> </a:t>
                      </a:r>
                      <a:r>
                        <a:rPr lang="en-US" sz="1000" dirty="0" err="1" smtClean="0"/>
                        <a:t>tính</a:t>
                      </a:r>
                      <a:r>
                        <a:rPr lang="en-US" sz="1000" dirty="0" smtClean="0"/>
                        <a:t> </a:t>
                      </a:r>
                      <a:r>
                        <a:rPr lang="en-US" sz="1000" dirty="0" err="1" smtClean="0"/>
                        <a:t>của</a:t>
                      </a:r>
                      <a:r>
                        <a:rPr lang="en-US" sz="1000" dirty="0" smtClean="0"/>
                        <a:t> </a:t>
                      </a:r>
                      <a:r>
                        <a:rPr lang="en-US" sz="1000" dirty="0" err="1" smtClean="0"/>
                        <a:t>chủ</a:t>
                      </a:r>
                      <a:r>
                        <a:rPr lang="en-US" sz="1000" dirty="0" smtClean="0"/>
                        <a:t> </a:t>
                      </a:r>
                      <a:r>
                        <a:rPr lang="en-US" sz="1000" dirty="0" err="1" smtClean="0"/>
                        <a:t>sở</a:t>
                      </a:r>
                      <a:r>
                        <a:rPr lang="en-US" sz="1000" dirty="0" smtClean="0"/>
                        <a:t> </a:t>
                      </a:r>
                      <a:r>
                        <a:rPr lang="en-US" sz="1000" dirty="0" err="1" smtClean="0"/>
                        <a:t>hữu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2199140736"/>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Telephone: String</a:t>
                      </a:r>
                      <a:endParaRPr lang="en-US" sz="1000" dirty="0"/>
                    </a:p>
                  </a:txBody>
                  <a:tcPr/>
                </a:tc>
                <a:tc>
                  <a:txBody>
                    <a:bodyPr/>
                    <a:lstStyle/>
                    <a:p>
                      <a:pPr algn="l"/>
                      <a:r>
                        <a:rPr lang="en-US" sz="1000" dirty="0" err="1" smtClean="0"/>
                        <a:t>Số</a:t>
                      </a:r>
                      <a:r>
                        <a:rPr lang="en-US" sz="1000" dirty="0" smtClean="0"/>
                        <a:t> </a:t>
                      </a:r>
                      <a:r>
                        <a:rPr lang="en-US" sz="1000" dirty="0" err="1" smtClean="0"/>
                        <a:t>điện</a:t>
                      </a:r>
                      <a:r>
                        <a:rPr lang="en-US" sz="1000" dirty="0" smtClean="0"/>
                        <a:t> </a:t>
                      </a:r>
                      <a:r>
                        <a:rPr lang="en-US" sz="1000" dirty="0" err="1" smtClean="0"/>
                        <a:t>thoại</a:t>
                      </a:r>
                      <a:r>
                        <a:rPr lang="en-US" sz="1000" dirty="0" smtClean="0"/>
                        <a:t> </a:t>
                      </a:r>
                      <a:r>
                        <a:rPr lang="en-US" sz="1000" dirty="0" err="1" smtClean="0"/>
                        <a:t>của</a:t>
                      </a:r>
                      <a:r>
                        <a:rPr lang="en-US" sz="1000" dirty="0" smtClean="0"/>
                        <a:t> </a:t>
                      </a:r>
                      <a:r>
                        <a:rPr lang="en-US" sz="1000" dirty="0" err="1" smtClean="0"/>
                        <a:t>chủ</a:t>
                      </a:r>
                      <a:r>
                        <a:rPr lang="en-US" sz="1000" dirty="0" smtClean="0"/>
                        <a:t> </a:t>
                      </a:r>
                      <a:r>
                        <a:rPr lang="en-US" sz="1000" dirty="0" err="1" smtClean="0"/>
                        <a:t>sở</a:t>
                      </a:r>
                      <a:r>
                        <a:rPr lang="en-US" sz="1000" dirty="0" smtClean="0"/>
                        <a:t> </a:t>
                      </a:r>
                      <a:r>
                        <a:rPr lang="en-US" sz="1000" dirty="0" err="1" smtClean="0"/>
                        <a:t>hữu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1662812145"/>
                  </a:ext>
                </a:extLst>
              </a:tr>
              <a:tr h="278408">
                <a:tc vMerge="1">
                  <a:txBody>
                    <a:bodyPr/>
                    <a:lstStyle/>
                    <a:p>
                      <a:endParaRPr lang="en-US"/>
                    </a:p>
                  </a:txBody>
                  <a:tcPr/>
                </a:tc>
                <a:tc vMerge="1">
                  <a:txBody>
                    <a:bodyPr/>
                    <a:lstStyle/>
                    <a:p>
                      <a:endParaRPr lang="en-US"/>
                    </a:p>
                  </a:txBody>
                  <a:tcPr/>
                </a:tc>
                <a:tc>
                  <a:txBody>
                    <a:bodyPr/>
                    <a:lstStyle/>
                    <a:p>
                      <a:pPr algn="l"/>
                      <a:r>
                        <a:rPr lang="en-US" sz="1000" dirty="0" smtClean="0"/>
                        <a:t>Address: </a:t>
                      </a:r>
                      <a:r>
                        <a:rPr lang="en-US" sz="1000" dirty="0" err="1" smtClean="0"/>
                        <a:t>DiaChi</a:t>
                      </a:r>
                      <a:endParaRPr lang="en-US" sz="1000" dirty="0"/>
                    </a:p>
                  </a:txBody>
                  <a:tcPr/>
                </a:tc>
                <a:tc>
                  <a:txBody>
                    <a:bodyPr/>
                    <a:lstStyle/>
                    <a:p>
                      <a:pPr algn="l"/>
                      <a:r>
                        <a:rPr lang="en-US" sz="1000" dirty="0" err="1" smtClean="0"/>
                        <a:t>Thông</a:t>
                      </a:r>
                      <a:r>
                        <a:rPr lang="en-US" sz="1000" dirty="0" smtClean="0"/>
                        <a:t> tin </a:t>
                      </a:r>
                      <a:r>
                        <a:rPr lang="en-US" sz="1000" dirty="0" err="1" smtClean="0"/>
                        <a:t>về</a:t>
                      </a:r>
                      <a:r>
                        <a:rPr lang="en-US" sz="1000" dirty="0" smtClean="0"/>
                        <a:t> </a:t>
                      </a:r>
                      <a:r>
                        <a:rPr lang="en-US" sz="1000" dirty="0" err="1" smtClean="0"/>
                        <a:t>địa</a:t>
                      </a:r>
                      <a:r>
                        <a:rPr lang="en-US" sz="1000" dirty="0" smtClean="0"/>
                        <a:t> </a:t>
                      </a:r>
                      <a:r>
                        <a:rPr lang="en-US" sz="1000" dirty="0" err="1" smtClean="0"/>
                        <a:t>chỉ</a:t>
                      </a:r>
                      <a:r>
                        <a:rPr lang="en-US" sz="1000" dirty="0" smtClean="0"/>
                        <a:t> </a:t>
                      </a:r>
                      <a:r>
                        <a:rPr lang="en-US" sz="1000" dirty="0" err="1" smtClean="0"/>
                        <a:t>của</a:t>
                      </a:r>
                      <a:r>
                        <a:rPr lang="en-US" sz="1000" dirty="0" smtClean="0"/>
                        <a:t> </a:t>
                      </a:r>
                      <a:r>
                        <a:rPr lang="en-US" sz="1000" dirty="0" err="1" smtClean="0"/>
                        <a:t>chủ</a:t>
                      </a:r>
                      <a:r>
                        <a:rPr lang="en-US" sz="1000" dirty="0" smtClean="0"/>
                        <a:t> </a:t>
                      </a:r>
                      <a:r>
                        <a:rPr lang="en-US" sz="1000" dirty="0" err="1" smtClean="0"/>
                        <a:t>sở</a:t>
                      </a:r>
                      <a:r>
                        <a:rPr lang="en-US" sz="1000" dirty="0" smtClean="0"/>
                        <a:t> </a:t>
                      </a:r>
                      <a:r>
                        <a:rPr lang="en-US" sz="1000" dirty="0" err="1" smtClean="0"/>
                        <a:t>hữu</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2200330176"/>
                  </a:ext>
                </a:extLst>
              </a:tr>
              <a:tr h="278408">
                <a:tc vMerge="1">
                  <a:txBody>
                    <a:bodyPr/>
                    <a:lstStyle/>
                    <a:p>
                      <a:endParaRPr lang="en-US"/>
                    </a:p>
                  </a:txBody>
                  <a:tcPr/>
                </a:tc>
                <a:tc vMerge="1">
                  <a:txBody>
                    <a:bodyPr/>
                    <a:lstStyle/>
                    <a:p>
                      <a:endParaRPr lang="en-US"/>
                    </a:p>
                  </a:txBody>
                  <a:tcPr/>
                </a:tc>
                <a:tc>
                  <a:txBody>
                    <a:bodyPr/>
                    <a:lstStyle/>
                    <a:p>
                      <a:pPr algn="l"/>
                      <a:r>
                        <a:rPr lang="en-US" sz="1000" dirty="0" err="1" smtClean="0"/>
                        <a:t>Is_active</a:t>
                      </a:r>
                      <a:r>
                        <a:rPr lang="en-US" sz="1000" dirty="0" smtClean="0"/>
                        <a:t>: </a:t>
                      </a:r>
                      <a:r>
                        <a:rPr lang="en-US" sz="1000" dirty="0" err="1" smtClean="0"/>
                        <a:t>int</a:t>
                      </a:r>
                      <a:endParaRPr lang="en-US" sz="1000" dirty="0"/>
                    </a:p>
                  </a:txBody>
                  <a:tcPr/>
                </a:tc>
                <a:tc>
                  <a:txBody>
                    <a:bodyPr/>
                    <a:lstStyle/>
                    <a:p>
                      <a:pPr algn="l"/>
                      <a:r>
                        <a:rPr lang="vi-VN" sz="1000" dirty="0" smtClean="0"/>
                        <a:t>Thông tin về việc người dùng có đang đăng nhập hay không</a:t>
                      </a:r>
                      <a:endParaRPr lang="en-US" sz="1000" dirty="0"/>
                    </a:p>
                  </a:txBody>
                  <a:tcPr/>
                </a:tc>
                <a:tc>
                  <a:txBody>
                    <a:bodyPr/>
                    <a:lstStyle/>
                    <a:p>
                      <a:pPr algn="l"/>
                      <a:r>
                        <a:rPr lang="en-US" sz="1000" dirty="0" smtClean="0"/>
                        <a:t>Private</a:t>
                      </a:r>
                      <a:endParaRPr lang="en-US" sz="1000" dirty="0"/>
                    </a:p>
                  </a:txBody>
                  <a:tcPr/>
                </a:tc>
                <a:extLst>
                  <a:ext uri="{0D108BD9-81ED-4DB2-BD59-A6C34878D82A}">
                    <a16:rowId xmlns:a16="http://schemas.microsoft.com/office/drawing/2014/main" val="701862906"/>
                  </a:ext>
                </a:extLst>
              </a:tr>
            </a:tbl>
          </a:graphicData>
        </a:graphic>
      </p:graphicFrame>
    </p:spTree>
    <p:extLst>
      <p:ext uri="{BB962C8B-B14F-4D97-AF65-F5344CB8AC3E}">
        <p14:creationId xmlns:p14="http://schemas.microsoft.com/office/powerpoint/2010/main" val="349561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Sơ</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đồ</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lớp</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cho</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các</a:t>
            </a:r>
            <a:r>
              <a:rPr lang="en-US" sz="2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sz="2000"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gói</a:t>
            </a:r>
            <a:endParaRPr lang="en-US" sz="20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 Placeholder 2"/>
          <p:cNvSpPr>
            <a:spLocks noGrp="1"/>
          </p:cNvSpPr>
          <p:nvPr>
            <p:ph type="body" idx="1"/>
          </p:nvPr>
        </p:nvSpPr>
        <p:spPr>
          <a:xfrm>
            <a:off x="844424" y="1139999"/>
            <a:ext cx="8185277" cy="3627081"/>
          </a:xfrm>
        </p:spPr>
        <p:txBody>
          <a:bodyPr/>
          <a:lstStyle/>
          <a:p>
            <a:endParaRPr lang="en-US"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z="3200" b="1" smtClean="0"/>
              <a:t>23</a:t>
            </a:fld>
            <a:endParaRPr lang="en" sz="3200" b="1" dirty="0"/>
          </a:p>
        </p:txBody>
      </p:sp>
      <p:pic>
        <p:nvPicPr>
          <p:cNvPr id="1026" name="Picture 2" descr="https://lh4.googleusercontent.com/iBgMpgetCcxw5LSkg36je5kM2fZ4y_bcHBOISOrb9XGv8-FuX8FJxh7OVOYpJGprY032Xy3kNMWmo0-0Frid_65ioCbb2p5Tp9YT7oe1D_Xus-fbVMf6QirDGH_fWl8KNFNuMq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24" y="1244282"/>
            <a:ext cx="4039303" cy="1782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3.googleusercontent.com/dUz_9Etna6EOsGwlQ69MSR2PqGMjzVWmbXJ_EdCx8WWtEG-J3RIunckVlHaCBy4fKf5W2ab9dXLcBBTx5vcOHv7-gAr0HPGVSu4rT2UIKMRRSC8LRKlFkwq-9SJi_UCOFLSzoQtv"/>
          <p:cNvPicPr>
            <a:picLocks noChangeAspect="1" noChangeArrowheads="1"/>
          </p:cNvPicPr>
          <p:nvPr/>
        </p:nvPicPr>
        <p:blipFill rotWithShape="1">
          <a:blip r:embed="rId3">
            <a:extLst>
              <a:ext uri="{28A0092B-C50C-407E-A947-70E740481C1C}">
                <a14:useLocalDpi xmlns:a14="http://schemas.microsoft.com/office/drawing/2010/main" val="0"/>
              </a:ext>
            </a:extLst>
          </a:blip>
          <a:srcRect l="-772" t="-653" r="772" b="11611"/>
          <a:stretch/>
        </p:blipFill>
        <p:spPr bwMode="auto">
          <a:xfrm>
            <a:off x="844424" y="3026909"/>
            <a:ext cx="4039303" cy="15658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u86-FD-J6LHBgeG94DBA0xAgSot8so0lnliKV-1sJba0pwE-5zXJBkLUFcnXPYKdH99VGGtQ8lZCgtvnTno9sl8fiuHHFDp67MSXP2sob7XcLfchS97TdZysT1enErf4Qs4NsH9R"/>
          <p:cNvPicPr>
            <a:picLocks noChangeAspect="1" noChangeArrowheads="1"/>
          </p:cNvPicPr>
          <p:nvPr/>
        </p:nvPicPr>
        <p:blipFill rotWithShape="1">
          <a:blip r:embed="rId4">
            <a:extLst>
              <a:ext uri="{28A0092B-C50C-407E-A947-70E740481C1C}">
                <a14:useLocalDpi xmlns:a14="http://schemas.microsoft.com/office/drawing/2010/main" val="0"/>
              </a:ext>
            </a:extLst>
          </a:blip>
          <a:srcRect r="2601" b="5170"/>
          <a:stretch/>
        </p:blipFill>
        <p:spPr bwMode="auto">
          <a:xfrm>
            <a:off x="4748645" y="1289493"/>
            <a:ext cx="4281056" cy="332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59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Kiến</a:t>
            </a:r>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 trúc triển khai </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24</a:t>
            </a:fld>
            <a:endParaRPr lang="en" sz="3200" b="1" dirty="0"/>
          </a:p>
        </p:txBody>
      </p:sp>
      <p:pic>
        <p:nvPicPr>
          <p:cNvPr id="2050" name="Picture 2" descr="https://lh6.googleusercontent.com/LxT3RuRJOPrL61U6wOcHV7y2aapKRra41c0fQ_mqZzzn0QttZwo4NRKuHUdsOHNx2bQDlknAlkjLucDzc0gEKe7oMM7SU5VV9B3ySWnDxMWn6OB6xHC2A759x37s03eIaLXKLm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25" y="1360857"/>
            <a:ext cx="7719828" cy="330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053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Kiến</a:t>
            </a:r>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 trúc tổng thể</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25</a:t>
            </a:fld>
            <a:endParaRPr lang="en" sz="3200" b="1" dirty="0">
              <a:solidFill>
                <a:schemeClr val="tx1"/>
              </a:solidFill>
            </a:endParaRPr>
          </a:p>
        </p:txBody>
      </p:sp>
      <p:pic>
        <p:nvPicPr>
          <p:cNvPr id="7" name="Picture 6"/>
          <p:cNvPicPr>
            <a:picLocks noChangeAspect="1"/>
          </p:cNvPicPr>
          <p:nvPr/>
        </p:nvPicPr>
        <p:blipFill>
          <a:blip r:embed="rId2"/>
          <a:stretch>
            <a:fillRect/>
          </a:stretch>
        </p:blipFill>
        <p:spPr>
          <a:xfrm>
            <a:off x="669524" y="1516347"/>
            <a:ext cx="4195431" cy="3024831"/>
          </a:xfrm>
          <a:prstGeom prst="rect">
            <a:avLst/>
          </a:prstGeom>
        </p:spPr>
      </p:pic>
      <p:pic>
        <p:nvPicPr>
          <p:cNvPr id="8" name="Picture 7"/>
          <p:cNvPicPr>
            <a:picLocks noChangeAspect="1"/>
          </p:cNvPicPr>
          <p:nvPr/>
        </p:nvPicPr>
        <p:blipFill>
          <a:blip r:embed="rId3"/>
          <a:stretch>
            <a:fillRect/>
          </a:stretch>
        </p:blipFill>
        <p:spPr>
          <a:xfrm>
            <a:off x="4845817" y="1516347"/>
            <a:ext cx="3921183" cy="2274817"/>
          </a:xfrm>
          <a:prstGeom prst="rect">
            <a:avLst/>
          </a:prstGeom>
        </p:spPr>
      </p:pic>
    </p:spTree>
    <p:extLst>
      <p:ext uri="{BB962C8B-B14F-4D97-AF65-F5344CB8AC3E}">
        <p14:creationId xmlns:p14="http://schemas.microsoft.com/office/powerpoint/2010/main" val="639020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5597"/>
            <a:ext cx="4577429" cy="1139999"/>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3.3 Thiết kế giao diện</a:t>
            </a:r>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26</a:t>
            </a:fld>
            <a:endParaRPr lang="en" sz="3200" b="1" dirty="0"/>
          </a:p>
        </p:txBody>
      </p:sp>
      <p:sp>
        <p:nvSpPr>
          <p:cNvPr id="14" name="TextBox 13"/>
          <p:cNvSpPr txBox="1"/>
          <p:nvPr/>
        </p:nvSpPr>
        <p:spPr>
          <a:xfrm>
            <a:off x="1117057" y="1244132"/>
            <a:ext cx="3028528" cy="338554"/>
          </a:xfrm>
          <a:prstGeom prst="rect">
            <a:avLst/>
          </a:prstGeom>
          <a:noFill/>
        </p:spPr>
        <p:txBody>
          <a:bodyPr wrap="square" rtlCol="0">
            <a:spAutoFit/>
          </a:bodyPr>
          <a:lstStyle/>
          <a:p>
            <a:r>
              <a:rPr lang="en-US" sz="1600" dirty="0" err="1">
                <a:solidFill>
                  <a:schemeClr val="accent4"/>
                </a:solidFill>
              </a:rPr>
              <a:t>W_ThemSanPham</a:t>
            </a:r>
            <a:r>
              <a:rPr lang="en-US" sz="1600" dirty="0">
                <a:solidFill>
                  <a:schemeClr val="accent4"/>
                </a:solidFill>
              </a:rPr>
              <a:t> </a:t>
            </a:r>
            <a:endParaRPr lang="vi-VN" sz="1600" dirty="0">
              <a:solidFill>
                <a:schemeClr val="accent4"/>
              </a:solidFill>
            </a:endParaRPr>
          </a:p>
        </p:txBody>
      </p:sp>
      <p:sp>
        <p:nvSpPr>
          <p:cNvPr id="15" name="TextBox 14"/>
          <p:cNvSpPr txBox="1"/>
          <p:nvPr/>
        </p:nvSpPr>
        <p:spPr>
          <a:xfrm>
            <a:off x="5258301" y="1256072"/>
            <a:ext cx="3028528" cy="338554"/>
          </a:xfrm>
          <a:prstGeom prst="rect">
            <a:avLst/>
          </a:prstGeom>
          <a:noFill/>
        </p:spPr>
        <p:txBody>
          <a:bodyPr wrap="square" rtlCol="0">
            <a:spAutoFit/>
          </a:bodyPr>
          <a:lstStyle/>
          <a:p>
            <a:r>
              <a:rPr lang="en-US" sz="1600" dirty="0" err="1">
                <a:solidFill>
                  <a:schemeClr val="accent4"/>
                </a:solidFill>
              </a:rPr>
              <a:t>W_KetQuaTimKiem</a:t>
            </a:r>
            <a:endParaRPr lang="vi-VN" sz="1600" dirty="0">
              <a:solidFill>
                <a:schemeClr val="accent4"/>
              </a:solidFill>
            </a:endParaRPr>
          </a:p>
        </p:txBody>
      </p:sp>
      <p:sp>
        <p:nvSpPr>
          <p:cNvPr id="16" name="TextBox 15"/>
          <p:cNvSpPr txBox="1"/>
          <p:nvPr/>
        </p:nvSpPr>
        <p:spPr>
          <a:xfrm>
            <a:off x="3535088" y="4564912"/>
            <a:ext cx="3028528" cy="338554"/>
          </a:xfrm>
          <a:prstGeom prst="rect">
            <a:avLst/>
          </a:prstGeom>
          <a:noFill/>
        </p:spPr>
        <p:txBody>
          <a:bodyPr wrap="square" rtlCol="0">
            <a:spAutoFit/>
          </a:bodyPr>
          <a:lstStyle/>
          <a:p>
            <a:r>
              <a:rPr lang="vi-VN" sz="1600" dirty="0">
                <a:solidFill>
                  <a:schemeClr val="accent1"/>
                </a:solidFill>
              </a:rPr>
              <a:t>Công cụ sử dụng:</a:t>
            </a:r>
            <a:r>
              <a:rPr lang="en-US" sz="1600" dirty="0">
                <a:solidFill>
                  <a:schemeClr val="accent1"/>
                </a:solidFill>
              </a:rPr>
              <a:t> Pencil</a:t>
            </a:r>
            <a:endParaRPr lang="vi-VN" sz="1600" dirty="0">
              <a:solidFill>
                <a:schemeClr val="accent1"/>
              </a:solidFill>
            </a:endParaRPr>
          </a:p>
        </p:txBody>
      </p:sp>
      <p:pic>
        <p:nvPicPr>
          <p:cNvPr id="3074" name="Picture 2" descr="https://lh3.googleusercontent.com/RB0RXlI9tOiZs8uWI4-9Chkl-YXPqQ5qzgJXEFrPfG5N4vwoILBMl04ssfqGLv7vrl0KfNrOf1d75smL45wGxtHJnGzZ80_hwGef3hUUqrHJ72mKtpepd0wrTGVzadui3KXBT96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711" y="1712996"/>
            <a:ext cx="3615660" cy="26230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cdInP0uBbL4PkolJ5_RL-S9ieECp2cgV4tsRAGhufCUqwzeR5XDUQNs2Gx3P5hP89S-qGtMb8WGO2ulV3VOfgXdxe1HcaQBKwOd88-h58MlBOaLbxv3AvLi56-wtB0_rKwF7CZ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407" y="1712997"/>
            <a:ext cx="3690030" cy="262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807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5597"/>
            <a:ext cx="4857129" cy="1139999"/>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3.4 Thiết kế cơ sở dữ liệu</a:t>
            </a:r>
          </a:p>
        </p:txBody>
      </p:sp>
      <p:sp>
        <p:nvSpPr>
          <p:cNvPr id="6" name="Text Placeholder 5"/>
          <p:cNvSpPr>
            <a:spLocks noGrp="1"/>
          </p:cNvSpPr>
          <p:nvPr>
            <p:ph type="body" idx="1"/>
          </p:nvPr>
        </p:nvSpPr>
        <p:spPr>
          <a:xfrm>
            <a:off x="844424" y="1630003"/>
            <a:ext cx="7796141" cy="3387899"/>
          </a:xfrm>
        </p:spPr>
        <p:txBody>
          <a:bodyPr/>
          <a:lstStyle/>
          <a:p>
            <a:r>
              <a:rPr lang="vi-VN" sz="2200" dirty="0"/>
              <a:t> </a:t>
            </a:r>
            <a:r>
              <a:rPr lang="en-US" sz="2200" b="1" dirty="0" err="1"/>
              <a:t>Nhóm</a:t>
            </a:r>
            <a:r>
              <a:rPr lang="en-US" sz="2200" b="1" dirty="0"/>
              <a:t> </a:t>
            </a:r>
            <a:r>
              <a:rPr lang="en-US" sz="2200" b="1" dirty="0" err="1"/>
              <a:t>bảng</a:t>
            </a:r>
            <a:r>
              <a:rPr lang="en-US" sz="2200" b="1" dirty="0"/>
              <a:t> products</a:t>
            </a:r>
            <a:r>
              <a:rPr lang="vi-VN" sz="2200" b="1" dirty="0"/>
              <a:t>:</a:t>
            </a:r>
            <a:r>
              <a:rPr lang="vi-VN" sz="2200" dirty="0"/>
              <a:t> Lưu </a:t>
            </a:r>
            <a:r>
              <a:rPr lang="en-US" sz="2200" dirty="0" err="1" smtClean="0"/>
              <a:t>thông</a:t>
            </a:r>
            <a:r>
              <a:rPr lang="en-US" sz="2200" dirty="0" smtClean="0"/>
              <a:t> tin </a:t>
            </a:r>
            <a:r>
              <a:rPr lang="en-US" sz="2200" dirty="0" err="1" smtClean="0"/>
              <a:t>về</a:t>
            </a:r>
            <a:r>
              <a:rPr lang="en-US" sz="2200" dirty="0" smtClean="0"/>
              <a:t> </a:t>
            </a:r>
            <a:r>
              <a:rPr lang="en-US" sz="2200" dirty="0" err="1" smtClean="0"/>
              <a:t>sản</a:t>
            </a:r>
            <a:r>
              <a:rPr lang="en-US" sz="2200" dirty="0" smtClean="0"/>
              <a:t> </a:t>
            </a:r>
            <a:r>
              <a:rPr lang="en-US" sz="2200" dirty="0" err="1" smtClean="0"/>
              <a:t>phẩm</a:t>
            </a:r>
            <a:endParaRPr lang="en-US" sz="2200" dirty="0"/>
          </a:p>
          <a:p>
            <a:r>
              <a:rPr lang="vi-VN" sz="2200" dirty="0"/>
              <a:t> </a:t>
            </a:r>
            <a:r>
              <a:rPr lang="en-US" sz="2200" b="1" dirty="0" err="1"/>
              <a:t>Nhóm</a:t>
            </a:r>
            <a:r>
              <a:rPr lang="en-US" sz="2200" b="1" dirty="0"/>
              <a:t> </a:t>
            </a:r>
            <a:r>
              <a:rPr lang="en-US" sz="2200" b="1" dirty="0" err="1"/>
              <a:t>bảng</a:t>
            </a:r>
            <a:r>
              <a:rPr lang="en-US" sz="2200" b="1" dirty="0"/>
              <a:t> Categories</a:t>
            </a:r>
            <a:r>
              <a:rPr lang="vi-VN" sz="2200" b="1" dirty="0"/>
              <a:t>:</a:t>
            </a:r>
            <a:r>
              <a:rPr lang="vi-VN" sz="2200" dirty="0"/>
              <a:t> </a:t>
            </a:r>
            <a:r>
              <a:rPr lang="vi-VN" sz="2200" dirty="0" smtClean="0"/>
              <a:t>Lưu</a:t>
            </a:r>
            <a:r>
              <a:rPr lang="en-US" sz="2200" dirty="0" smtClean="0"/>
              <a:t> </a:t>
            </a:r>
            <a:r>
              <a:rPr lang="en-US" sz="2200" dirty="0" err="1" smtClean="0"/>
              <a:t>thông</a:t>
            </a:r>
            <a:r>
              <a:rPr lang="en-US" sz="2200" dirty="0" smtClean="0"/>
              <a:t> tin </a:t>
            </a:r>
            <a:r>
              <a:rPr lang="en-US" sz="2200" dirty="0" err="1" smtClean="0"/>
              <a:t>về</a:t>
            </a:r>
            <a:r>
              <a:rPr lang="en-US" sz="2200" dirty="0" smtClean="0"/>
              <a:t> </a:t>
            </a:r>
            <a:r>
              <a:rPr lang="en-US" sz="2200" dirty="0" err="1" smtClean="0"/>
              <a:t>loại</a:t>
            </a:r>
            <a:r>
              <a:rPr lang="en-US" sz="2200" dirty="0" smtClean="0"/>
              <a:t> </a:t>
            </a:r>
            <a:r>
              <a:rPr lang="en-US" sz="2200" dirty="0" err="1" smtClean="0"/>
              <a:t>sản</a:t>
            </a:r>
            <a:r>
              <a:rPr lang="en-US" sz="2200" dirty="0" smtClean="0"/>
              <a:t> </a:t>
            </a:r>
            <a:r>
              <a:rPr lang="en-US" sz="2200" dirty="0" err="1" smtClean="0"/>
              <a:t>phẩm</a:t>
            </a:r>
            <a:endParaRPr lang="vi-VN" sz="2200" dirty="0"/>
          </a:p>
          <a:p>
            <a:r>
              <a:rPr lang="vi-VN" sz="2200" dirty="0"/>
              <a:t> </a:t>
            </a:r>
            <a:r>
              <a:rPr lang="en-US" sz="2200" b="1" dirty="0" err="1"/>
              <a:t>Nhóm</a:t>
            </a:r>
            <a:r>
              <a:rPr lang="en-US" sz="2200" b="1" dirty="0"/>
              <a:t> </a:t>
            </a:r>
            <a:r>
              <a:rPr lang="en-US" sz="2200" b="1" dirty="0" err="1"/>
              <a:t>bảng</a:t>
            </a:r>
            <a:r>
              <a:rPr lang="en-US" sz="2200" b="1" dirty="0"/>
              <a:t> order</a:t>
            </a:r>
            <a:r>
              <a:rPr lang="vi-VN" sz="2200" b="1" dirty="0"/>
              <a:t>:</a:t>
            </a:r>
            <a:r>
              <a:rPr lang="vi-VN" sz="2200" dirty="0"/>
              <a:t> Lưu </a:t>
            </a:r>
            <a:r>
              <a:rPr lang="en-US" sz="2200" dirty="0" err="1" smtClean="0"/>
              <a:t>thông</a:t>
            </a:r>
            <a:r>
              <a:rPr lang="en-US" sz="2200" dirty="0" smtClean="0"/>
              <a:t> tin </a:t>
            </a:r>
            <a:r>
              <a:rPr lang="en-US" sz="2200" dirty="0" err="1" smtClean="0"/>
              <a:t>về</a:t>
            </a:r>
            <a:r>
              <a:rPr lang="en-US" sz="2200" dirty="0" smtClean="0"/>
              <a:t> </a:t>
            </a:r>
            <a:r>
              <a:rPr lang="en-US" sz="2200" dirty="0" err="1" smtClean="0"/>
              <a:t>hóa</a:t>
            </a:r>
            <a:r>
              <a:rPr lang="en-US" sz="2200" dirty="0" smtClean="0"/>
              <a:t> </a:t>
            </a:r>
            <a:r>
              <a:rPr lang="en-US" sz="2200" dirty="0" err="1" smtClean="0"/>
              <a:t>đơn</a:t>
            </a:r>
            <a:endParaRPr lang="en-US" sz="2200" dirty="0"/>
          </a:p>
          <a:p>
            <a:r>
              <a:rPr lang="vi-VN" sz="2200" b="1" dirty="0"/>
              <a:t> </a:t>
            </a:r>
            <a:r>
              <a:rPr lang="en-US" sz="2200" b="1" dirty="0" err="1"/>
              <a:t>Nhóm</a:t>
            </a:r>
            <a:r>
              <a:rPr lang="en-US" sz="2200" b="1" dirty="0"/>
              <a:t> </a:t>
            </a:r>
            <a:r>
              <a:rPr lang="en-US" sz="2200" b="1" dirty="0" err="1"/>
              <a:t>bảng</a:t>
            </a:r>
            <a:r>
              <a:rPr lang="en-US" sz="2200" b="1" dirty="0"/>
              <a:t> customer</a:t>
            </a:r>
            <a:r>
              <a:rPr lang="vi-VN" sz="2200" b="1" dirty="0"/>
              <a:t>: </a:t>
            </a:r>
            <a:r>
              <a:rPr lang="vi-VN" sz="2200" dirty="0"/>
              <a:t>Lưu </a:t>
            </a:r>
            <a:r>
              <a:rPr lang="en-US" sz="2200" dirty="0" err="1" smtClean="0"/>
              <a:t>thông</a:t>
            </a:r>
            <a:r>
              <a:rPr lang="en-US" sz="2200" dirty="0" smtClean="0"/>
              <a:t> tin </a:t>
            </a:r>
            <a:r>
              <a:rPr lang="en-US" sz="2200" dirty="0" err="1" smtClean="0"/>
              <a:t>về</a:t>
            </a:r>
            <a:r>
              <a:rPr lang="en-US" sz="2200" dirty="0" smtClean="0"/>
              <a:t> </a:t>
            </a:r>
            <a:r>
              <a:rPr lang="en-US" sz="2200" dirty="0" err="1" smtClean="0"/>
              <a:t>thành</a:t>
            </a:r>
            <a:r>
              <a:rPr lang="en-US" sz="2200" dirty="0" smtClean="0"/>
              <a:t> </a:t>
            </a:r>
            <a:r>
              <a:rPr lang="en-US" sz="2200" dirty="0" err="1" smtClean="0"/>
              <a:t>viên</a:t>
            </a:r>
            <a:endParaRPr lang="en-US" sz="2200" dirty="0"/>
          </a:p>
          <a:p>
            <a:r>
              <a:rPr lang="vi-VN" sz="2200" dirty="0"/>
              <a:t> </a:t>
            </a:r>
            <a:r>
              <a:rPr lang="en-US" sz="2200" b="1" dirty="0" err="1"/>
              <a:t>Bảng</a:t>
            </a:r>
            <a:r>
              <a:rPr lang="en-US" sz="2200" b="1" dirty="0"/>
              <a:t> </a:t>
            </a:r>
            <a:r>
              <a:rPr lang="en-US" sz="2200" b="1" dirty="0" err="1"/>
              <a:t>Catalog_inventory_stock_item</a:t>
            </a:r>
            <a:r>
              <a:rPr lang="vi-VN" sz="2200" b="1" dirty="0"/>
              <a:t>: </a:t>
            </a:r>
            <a:r>
              <a:rPr lang="vi-VN" sz="2200" dirty="0"/>
              <a:t>Lưu </a:t>
            </a:r>
            <a:r>
              <a:rPr lang="en-US" sz="2200" dirty="0" err="1" smtClean="0"/>
              <a:t>thông</a:t>
            </a:r>
            <a:r>
              <a:rPr lang="en-US" sz="2200" dirty="0" smtClean="0"/>
              <a:t> tin </a:t>
            </a:r>
            <a:r>
              <a:rPr lang="en-US" sz="2200" dirty="0" err="1" smtClean="0"/>
              <a:t>về</a:t>
            </a:r>
            <a:r>
              <a:rPr lang="en-US" sz="2200" dirty="0" smtClean="0"/>
              <a:t> </a:t>
            </a:r>
            <a:r>
              <a:rPr lang="en-US" sz="2200" dirty="0" err="1" smtClean="0"/>
              <a:t>kho</a:t>
            </a:r>
            <a:r>
              <a:rPr lang="en-US" sz="2200" dirty="0" smtClean="0"/>
              <a:t> </a:t>
            </a:r>
            <a:endParaRPr lang="en-US" sz="2200" dirty="0"/>
          </a:p>
          <a:p>
            <a:r>
              <a:rPr lang="vi-VN" sz="2200" b="1" dirty="0"/>
              <a:t> </a:t>
            </a:r>
            <a:r>
              <a:rPr lang="en-US" sz="2200" b="1" dirty="0" err="1"/>
              <a:t>Bảng</a:t>
            </a:r>
            <a:r>
              <a:rPr lang="en-US" sz="2200" b="1" dirty="0"/>
              <a:t> Review</a:t>
            </a:r>
            <a:r>
              <a:rPr lang="vi-VN" sz="2200" b="1" dirty="0"/>
              <a:t>:</a:t>
            </a:r>
            <a:r>
              <a:rPr lang="vi-VN" sz="2200" dirty="0"/>
              <a:t> </a:t>
            </a:r>
            <a:r>
              <a:rPr lang="vi-VN" sz="2200" dirty="0" smtClean="0"/>
              <a:t>Lưu</a:t>
            </a:r>
            <a:r>
              <a:rPr lang="en-US" sz="2200" dirty="0" smtClean="0"/>
              <a:t> </a:t>
            </a:r>
            <a:r>
              <a:rPr lang="en-US" sz="2200" dirty="0" err="1" smtClean="0"/>
              <a:t>bình</a:t>
            </a:r>
            <a:r>
              <a:rPr lang="en-US" sz="2200" dirty="0" smtClean="0"/>
              <a:t> </a:t>
            </a:r>
            <a:r>
              <a:rPr lang="en-US" sz="2200" dirty="0" err="1" smtClean="0"/>
              <a:t>luận</a:t>
            </a:r>
            <a:r>
              <a:rPr lang="en-US" sz="2200" dirty="0" smtClean="0"/>
              <a:t> </a:t>
            </a:r>
            <a:endParaRPr lang="vi-VN" sz="2200" dirty="0"/>
          </a:p>
          <a:p>
            <a:r>
              <a:rPr lang="vi-VN" sz="2200" b="1" dirty="0"/>
              <a:t> </a:t>
            </a:r>
            <a:r>
              <a:rPr lang="en-US" sz="2200" b="1" dirty="0" err="1"/>
              <a:t>Nhóm</a:t>
            </a:r>
            <a:r>
              <a:rPr lang="en-US" sz="2200" b="1" dirty="0"/>
              <a:t> </a:t>
            </a:r>
            <a:r>
              <a:rPr lang="en-US" sz="2200" b="1" dirty="0" err="1"/>
              <a:t>bảng</a:t>
            </a:r>
            <a:r>
              <a:rPr lang="en-US" sz="2200" b="1" dirty="0"/>
              <a:t> Report</a:t>
            </a:r>
            <a:r>
              <a:rPr lang="vi-VN" sz="2200" b="1" dirty="0"/>
              <a:t>: </a:t>
            </a:r>
            <a:r>
              <a:rPr lang="vi-VN" sz="2200" dirty="0" smtClean="0"/>
              <a:t>Lưu</a:t>
            </a:r>
            <a:r>
              <a:rPr lang="en-US" sz="2200" dirty="0" smtClean="0"/>
              <a:t> </a:t>
            </a:r>
            <a:r>
              <a:rPr lang="en-US" sz="2200" dirty="0" err="1" smtClean="0"/>
              <a:t>thông</a:t>
            </a:r>
            <a:r>
              <a:rPr lang="en-US" sz="2200" dirty="0" smtClean="0"/>
              <a:t> tin </a:t>
            </a:r>
            <a:r>
              <a:rPr lang="en-US" sz="2200" dirty="0" err="1" smtClean="0"/>
              <a:t>về</a:t>
            </a:r>
            <a:r>
              <a:rPr lang="en-US" sz="2200" dirty="0" smtClean="0"/>
              <a:t> </a:t>
            </a:r>
            <a:r>
              <a:rPr lang="en-US" sz="2200" dirty="0" err="1" smtClean="0"/>
              <a:t>thống</a:t>
            </a:r>
            <a:r>
              <a:rPr lang="en-US" sz="2200" dirty="0" smtClean="0"/>
              <a:t> </a:t>
            </a:r>
            <a:r>
              <a:rPr lang="en-US" sz="2200" dirty="0" err="1" smtClean="0"/>
              <a:t>kê</a:t>
            </a:r>
            <a:r>
              <a:rPr lang="en-US" sz="2200" dirty="0" smtClean="0"/>
              <a:t> </a:t>
            </a:r>
            <a:r>
              <a:rPr lang="en-US" sz="2200" dirty="0" err="1" smtClean="0"/>
              <a:t>doanh</a:t>
            </a:r>
            <a:r>
              <a:rPr lang="en-US" sz="2200" dirty="0" smtClean="0"/>
              <a:t> </a:t>
            </a:r>
            <a:r>
              <a:rPr lang="en-US" sz="2200" dirty="0" err="1" smtClean="0"/>
              <a:t>thu</a:t>
            </a:r>
            <a:endParaRPr lang="vi-VN" sz="2200" dirty="0"/>
          </a:p>
          <a:p>
            <a:r>
              <a:rPr lang="vi-VN" sz="2200" dirty="0"/>
              <a:t> </a:t>
            </a:r>
            <a:r>
              <a:rPr lang="en-US" sz="2200" b="1" dirty="0" err="1"/>
              <a:t>Nhóm</a:t>
            </a:r>
            <a:r>
              <a:rPr lang="en-US" sz="2200" b="1" dirty="0"/>
              <a:t> </a:t>
            </a:r>
            <a:r>
              <a:rPr lang="en-US" sz="2200" b="1" dirty="0" err="1"/>
              <a:t>bảng</a:t>
            </a:r>
            <a:r>
              <a:rPr lang="en-US" sz="2200" b="1" dirty="0"/>
              <a:t> admin</a:t>
            </a:r>
            <a:r>
              <a:rPr lang="vi-VN" sz="2200" b="1" dirty="0"/>
              <a:t>: </a:t>
            </a:r>
            <a:r>
              <a:rPr lang="vi-VN" sz="2200" dirty="0"/>
              <a:t>Lưu </a:t>
            </a:r>
            <a:r>
              <a:rPr lang="en-US" sz="2200" dirty="0" err="1" smtClean="0"/>
              <a:t>thông</a:t>
            </a:r>
            <a:r>
              <a:rPr lang="en-US" sz="2200" dirty="0" smtClean="0"/>
              <a:t> tin </a:t>
            </a:r>
            <a:r>
              <a:rPr lang="en-US" sz="2200" dirty="0" err="1" smtClean="0"/>
              <a:t>của</a:t>
            </a:r>
            <a:r>
              <a:rPr lang="en-US" sz="2200" dirty="0" smtClean="0"/>
              <a:t> </a:t>
            </a:r>
            <a:r>
              <a:rPr lang="en-US" sz="2200" dirty="0" err="1" smtClean="0"/>
              <a:t>quản</a:t>
            </a:r>
            <a:r>
              <a:rPr lang="en-US" sz="2200" dirty="0" smtClean="0"/>
              <a:t> </a:t>
            </a:r>
            <a:r>
              <a:rPr lang="en-US" sz="2200" dirty="0" err="1" smtClean="0"/>
              <a:t>trị</a:t>
            </a:r>
            <a:r>
              <a:rPr lang="en-US" sz="2200" dirty="0" smtClean="0"/>
              <a:t> </a:t>
            </a:r>
            <a:r>
              <a:rPr lang="en-US" sz="2200" dirty="0" err="1" smtClean="0"/>
              <a:t>hệ</a:t>
            </a:r>
            <a:r>
              <a:rPr lang="en-US" sz="2200" dirty="0" smtClean="0"/>
              <a:t> </a:t>
            </a:r>
            <a:r>
              <a:rPr lang="en-US" sz="2200" dirty="0" err="1" smtClean="0"/>
              <a:t>thống</a:t>
            </a:r>
            <a:endParaRPr lang="en-US" sz="2200" dirty="0"/>
          </a:p>
          <a:p>
            <a:r>
              <a:rPr lang="vi-VN" sz="2200" dirty="0"/>
              <a:t> </a:t>
            </a:r>
            <a:r>
              <a:rPr lang="en-US" sz="2200" b="1" dirty="0" err="1"/>
              <a:t>Nhóm</a:t>
            </a:r>
            <a:r>
              <a:rPr lang="en-US" sz="2200" b="1" dirty="0"/>
              <a:t> </a:t>
            </a:r>
            <a:r>
              <a:rPr lang="en-US" sz="2200" b="1" dirty="0" err="1"/>
              <a:t>bảng</a:t>
            </a:r>
            <a:r>
              <a:rPr lang="en-US" sz="2200" b="1" dirty="0"/>
              <a:t> module </a:t>
            </a:r>
            <a:r>
              <a:rPr lang="en-US" sz="2200" b="1" dirty="0" err="1"/>
              <a:t>thêm</a:t>
            </a:r>
            <a:r>
              <a:rPr lang="en-US" sz="2200" b="1" dirty="0"/>
              <a:t> </a:t>
            </a:r>
            <a:r>
              <a:rPr lang="en-US" sz="2200" b="1" dirty="0" err="1" smtClean="0"/>
              <a:t>vào</a:t>
            </a:r>
            <a:r>
              <a:rPr lang="vi-VN" sz="2200" b="1" dirty="0" smtClean="0"/>
              <a:t>:</a:t>
            </a:r>
            <a:r>
              <a:rPr lang="vi-VN" sz="2200" dirty="0" smtClean="0"/>
              <a:t> Lưu</a:t>
            </a:r>
            <a:r>
              <a:rPr lang="en-US" sz="2200" dirty="0" smtClean="0"/>
              <a:t> </a:t>
            </a:r>
            <a:r>
              <a:rPr lang="en-US" sz="2200" dirty="0" err="1" smtClean="0"/>
              <a:t>các</a:t>
            </a:r>
            <a:r>
              <a:rPr lang="en-US" sz="2200" dirty="0" smtClean="0"/>
              <a:t> </a:t>
            </a:r>
            <a:r>
              <a:rPr lang="en-US" sz="2200" dirty="0" err="1" smtClean="0"/>
              <a:t>bảng</a:t>
            </a:r>
            <a:r>
              <a:rPr lang="en-US" sz="2200" dirty="0" smtClean="0"/>
              <a:t> </a:t>
            </a:r>
            <a:r>
              <a:rPr lang="en-US" sz="2200" dirty="0" err="1" smtClean="0"/>
              <a:t>riêng</a:t>
            </a:r>
            <a:r>
              <a:rPr lang="en-US" sz="2200" dirty="0" smtClean="0"/>
              <a:t> </a:t>
            </a:r>
            <a:r>
              <a:rPr lang="en-US" sz="2200" dirty="0" err="1" smtClean="0"/>
              <a:t>biệt</a:t>
            </a:r>
            <a:r>
              <a:rPr lang="en-US" sz="2200" dirty="0" smtClean="0"/>
              <a:t> </a:t>
            </a:r>
            <a:r>
              <a:rPr lang="en-US" sz="2200" dirty="0" err="1" smtClean="0"/>
              <a:t>cho</a:t>
            </a:r>
            <a:r>
              <a:rPr lang="en-US" sz="2200" dirty="0" smtClean="0"/>
              <a:t> </a:t>
            </a:r>
            <a:r>
              <a:rPr lang="en-US" sz="2200" dirty="0" err="1" smtClean="0"/>
              <a:t>mỗi</a:t>
            </a:r>
            <a:r>
              <a:rPr lang="en-US" sz="2200" dirty="0" smtClean="0"/>
              <a:t> </a:t>
            </a:r>
            <a:r>
              <a:rPr lang="en-US" sz="2200" dirty="0" err="1" smtClean="0"/>
              <a:t>chức</a:t>
            </a:r>
            <a:r>
              <a:rPr lang="en-US" sz="2200" dirty="0" smtClean="0"/>
              <a:t> </a:t>
            </a:r>
            <a:r>
              <a:rPr lang="en-US" sz="2200" dirty="0" err="1" smtClean="0"/>
              <a:t>năng</a:t>
            </a:r>
            <a:r>
              <a:rPr lang="en-US" sz="2200" dirty="0" smtClean="0"/>
              <a:t> con </a:t>
            </a:r>
            <a:r>
              <a:rPr lang="en-US" sz="2200" dirty="0" err="1" smtClean="0"/>
              <a:t>mà</a:t>
            </a:r>
            <a:r>
              <a:rPr lang="en-US" sz="2200" dirty="0" smtClean="0"/>
              <a:t> </a:t>
            </a:r>
            <a:r>
              <a:rPr lang="en-US" sz="2200" dirty="0" err="1" smtClean="0"/>
              <a:t>nhóm</a:t>
            </a:r>
            <a:r>
              <a:rPr lang="en-US" sz="2200" dirty="0" smtClean="0"/>
              <a:t> </a:t>
            </a:r>
            <a:r>
              <a:rPr lang="en-US" sz="2200" dirty="0" err="1" smtClean="0"/>
              <a:t>thực</a:t>
            </a:r>
            <a:r>
              <a:rPr lang="en-US" sz="2200" dirty="0" smtClean="0"/>
              <a:t> </a:t>
            </a:r>
            <a:r>
              <a:rPr lang="en-US" sz="2200" dirty="0" err="1" smtClean="0"/>
              <a:t>hiện</a:t>
            </a:r>
            <a:r>
              <a:rPr lang="en-US" sz="2200" dirty="0" smtClean="0"/>
              <a:t>.</a:t>
            </a:r>
            <a:endParaRPr lang="vi-VN" sz="22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27</a:t>
            </a:fld>
            <a:endParaRPr lang="en" sz="3200" b="1" dirty="0"/>
          </a:p>
        </p:txBody>
      </p:sp>
      <p:sp>
        <p:nvSpPr>
          <p:cNvPr id="7" name="Rectangle 6"/>
          <p:cNvSpPr/>
          <p:nvPr/>
        </p:nvSpPr>
        <p:spPr>
          <a:xfrm>
            <a:off x="1013824" y="1230298"/>
            <a:ext cx="5404043" cy="400110"/>
          </a:xfrm>
          <a:prstGeom prst="rect">
            <a:avLst/>
          </a:prstGeom>
        </p:spPr>
        <p:txBody>
          <a:bodyPr wrap="none">
            <a:spAutoFit/>
          </a:bodyPr>
          <a:lstStyle/>
          <a:p>
            <a:r>
              <a:rPr lang="vi-VN" sz="2000" dirty="0"/>
              <a:t>Cơ sở dữ liệu gồm </a:t>
            </a:r>
            <a:r>
              <a:rPr lang="en-US" sz="2000" dirty="0"/>
              <a:t>23</a:t>
            </a:r>
            <a:r>
              <a:rPr lang="vi-VN" sz="2000" dirty="0"/>
              <a:t> </a:t>
            </a:r>
            <a:r>
              <a:rPr lang="en-US" sz="2000" dirty="0" err="1"/>
              <a:t>bảng</a:t>
            </a:r>
            <a:r>
              <a:rPr lang="en-US" sz="2000" dirty="0"/>
              <a:t>, 9 </a:t>
            </a:r>
            <a:r>
              <a:rPr lang="en-US" sz="2000" dirty="0" err="1"/>
              <a:t>nhóm</a:t>
            </a:r>
            <a:r>
              <a:rPr lang="en-US" sz="2000" dirty="0"/>
              <a:t> </a:t>
            </a:r>
            <a:r>
              <a:rPr lang="en-US" sz="2000" dirty="0" err="1"/>
              <a:t>bảng</a:t>
            </a:r>
            <a:r>
              <a:rPr lang="en-US" sz="2000" dirty="0"/>
              <a:t> </a:t>
            </a:r>
            <a:r>
              <a:rPr lang="en-US" sz="2000" dirty="0" err="1"/>
              <a:t>lớn</a:t>
            </a:r>
            <a:endParaRPr lang="vi-VN" sz="2000" dirty="0"/>
          </a:p>
        </p:txBody>
      </p:sp>
    </p:spTree>
    <p:extLst>
      <p:ext uri="{BB962C8B-B14F-4D97-AF65-F5344CB8AC3E}">
        <p14:creationId xmlns:p14="http://schemas.microsoft.com/office/powerpoint/2010/main" val="3416210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5597"/>
            <a:ext cx="4675027" cy="1139999"/>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3.4 Thiết kế cơ sở dữ liệu</a:t>
            </a:r>
          </a:p>
        </p:txBody>
      </p:sp>
      <p:sp>
        <p:nvSpPr>
          <p:cNvPr id="6" name="Text Placeholder 5"/>
          <p:cNvSpPr>
            <a:spLocks noGrp="1"/>
          </p:cNvSpPr>
          <p:nvPr>
            <p:ph type="body" idx="1"/>
          </p:nvPr>
        </p:nvSpPr>
        <p:spPr>
          <a:xfrm>
            <a:off x="772506" y="1140000"/>
            <a:ext cx="3943332" cy="1130590"/>
          </a:xfrm>
        </p:spPr>
        <p:txBody>
          <a:bodyPr/>
          <a:lstStyle/>
          <a:p>
            <a:pPr>
              <a:buNone/>
            </a:pPr>
            <a:r>
              <a:rPr lang="en-US" sz="2000" dirty="0" err="1"/>
              <a:t>Bảng</a:t>
            </a:r>
            <a:r>
              <a:rPr lang="vi-VN" sz="2000" dirty="0"/>
              <a:t> “comment”: Lưu các bình luận về </a:t>
            </a:r>
            <a:r>
              <a:rPr lang="en-US" sz="2000" dirty="0" err="1"/>
              <a:t>sản</a:t>
            </a:r>
            <a:r>
              <a:rPr lang="en-US" sz="2000" dirty="0"/>
              <a:t> </a:t>
            </a:r>
            <a:r>
              <a:rPr lang="en-US" sz="2000" dirty="0" err="1"/>
              <a:t>phẩm</a:t>
            </a:r>
            <a:r>
              <a:rPr lang="en-US" sz="2000" dirty="0"/>
              <a:t> </a:t>
            </a:r>
            <a:r>
              <a:rPr lang="en-US" sz="2000" dirty="0" err="1"/>
              <a:t>của</a:t>
            </a:r>
            <a:r>
              <a:rPr lang="en-US" sz="2000" dirty="0"/>
              <a:t> </a:t>
            </a:r>
            <a:r>
              <a:rPr lang="en-US" sz="2000" dirty="0" err="1"/>
              <a:t>khách</a:t>
            </a:r>
            <a:r>
              <a:rPr lang="en-US" sz="2000" dirty="0"/>
              <a:t> </a:t>
            </a:r>
            <a:r>
              <a:rPr lang="en-US" sz="2000" dirty="0" err="1"/>
              <a:t>và</a:t>
            </a:r>
            <a:r>
              <a:rPr lang="en-US" sz="2000" dirty="0"/>
              <a:t> </a:t>
            </a:r>
            <a:r>
              <a:rPr lang="en-US" sz="2000" dirty="0" err="1"/>
              <a:t>thành</a:t>
            </a:r>
            <a:r>
              <a:rPr lang="en-US" sz="2000" dirty="0"/>
              <a:t> </a:t>
            </a:r>
            <a:r>
              <a:rPr lang="en-US" sz="2000" dirty="0" err="1"/>
              <a:t>viên</a:t>
            </a:r>
            <a:r>
              <a:rPr lang="en-US" sz="2000" dirty="0"/>
              <a:t>.</a:t>
            </a:r>
            <a:endParaRPr lang="vi-VN" sz="2000"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z="3200" b="1" smtClean="0"/>
              <a:t>28</a:t>
            </a:fld>
            <a:endParaRPr lang="en" sz="3200" b="1" dirty="0"/>
          </a:p>
        </p:txBody>
      </p:sp>
      <p:sp>
        <p:nvSpPr>
          <p:cNvPr id="7" name="Text Placeholder 5"/>
          <p:cNvSpPr txBox="1">
            <a:spLocks/>
          </p:cNvSpPr>
          <p:nvPr/>
        </p:nvSpPr>
        <p:spPr>
          <a:xfrm>
            <a:off x="844425" y="3406259"/>
            <a:ext cx="4210460" cy="133868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9pPr>
          </a:lstStyle>
          <a:p>
            <a:pPr>
              <a:buFont typeface="Source Sans Pro"/>
              <a:buNone/>
            </a:pPr>
            <a:endParaRPr lang="vi-VN" dirty="0"/>
          </a:p>
        </p:txBody>
      </p:sp>
      <p:sp>
        <p:nvSpPr>
          <p:cNvPr id="10" name="Text Placeholder 5"/>
          <p:cNvSpPr txBox="1">
            <a:spLocks/>
          </p:cNvSpPr>
          <p:nvPr/>
        </p:nvSpPr>
        <p:spPr>
          <a:xfrm>
            <a:off x="844424" y="2636748"/>
            <a:ext cx="2413828" cy="199390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9pPr>
          </a:lstStyle>
          <a:p>
            <a:pPr>
              <a:buNone/>
            </a:pPr>
            <a:r>
              <a:rPr lang="en-US" sz="1600" dirty="0"/>
              <a:t>{</a:t>
            </a:r>
          </a:p>
          <a:p>
            <a:pPr>
              <a:buNone/>
            </a:pPr>
            <a:r>
              <a:rPr lang="en-US" sz="1600" dirty="0"/>
              <a:t>Enable INT(5),</a:t>
            </a:r>
          </a:p>
          <a:p>
            <a:pPr>
              <a:buNone/>
            </a:pPr>
            <a:r>
              <a:rPr lang="en-US" sz="1600" dirty="0" err="1"/>
              <a:t>Tab_title</a:t>
            </a:r>
            <a:r>
              <a:rPr lang="en-US" sz="1600" dirty="0"/>
              <a:t> TEXT,</a:t>
            </a:r>
          </a:p>
          <a:p>
            <a:pPr>
              <a:buNone/>
            </a:pPr>
            <a:r>
              <a:rPr lang="en-US" sz="1600" dirty="0" err="1"/>
              <a:t>Fb_app_id</a:t>
            </a:r>
            <a:r>
              <a:rPr lang="en-US" sz="1600" dirty="0"/>
              <a:t> TEXT</a:t>
            </a:r>
          </a:p>
          <a:p>
            <a:pPr>
              <a:buNone/>
            </a:pPr>
            <a:r>
              <a:rPr lang="en-US" sz="1600" dirty="0"/>
              <a:t>}</a:t>
            </a:r>
            <a:br>
              <a:rPr lang="en-US" sz="1600" dirty="0"/>
            </a:br>
            <a:endParaRPr lang="vi-VN" sz="1600" dirty="0"/>
          </a:p>
        </p:txBody>
      </p:sp>
      <p:sp>
        <p:nvSpPr>
          <p:cNvPr id="4" name="Rectangle 1"/>
          <p:cNvSpPr>
            <a:spLocks noChangeArrowheads="1"/>
          </p:cNvSpPr>
          <p:nvPr/>
        </p:nvSpPr>
        <p:spPr bwMode="auto">
          <a:xfrm>
            <a:off x="4397026" y="25224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0" u="none" strike="noStrike" cap="none" normalizeH="0" baseline="0">
                <a:ln>
                  <a:noFill/>
                </a:ln>
                <a:solidFill>
                  <a:schemeClr val="tx1"/>
                </a:solidFill>
                <a:effectLst/>
                <a:latin typeface="Arial" panose="020B0604020202020204" pitchFamily="34" charset="0"/>
              </a:rPr>
              <a:t/>
            </a:r>
            <a:br>
              <a:rPr kumimoji="0" lang="vi-VN" altLang="vi-VN" sz="1800" b="0" i="0" u="none" strike="noStrike" cap="none" normalizeH="0" baseline="0">
                <a:ln>
                  <a:noFill/>
                </a:ln>
                <a:solidFill>
                  <a:schemeClr val="tx1"/>
                </a:solidFill>
                <a:effectLst/>
                <a:latin typeface="Arial" panose="020B0604020202020204" pitchFamily="34" charset="0"/>
              </a:rPr>
            </a:br>
            <a:endParaRPr kumimoji="0" lang="vi-VN" altLang="vi-V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03416954"/>
              </p:ext>
            </p:extLst>
          </p:nvPr>
        </p:nvGraphicFramePr>
        <p:xfrm>
          <a:off x="3453204" y="2226444"/>
          <a:ext cx="5154156" cy="2497350"/>
        </p:xfrm>
        <a:graphic>
          <a:graphicData uri="http://schemas.openxmlformats.org/drawingml/2006/table">
            <a:tbl>
              <a:tblPr/>
              <a:tblGrid>
                <a:gridCol w="941910">
                  <a:extLst>
                    <a:ext uri="{9D8B030D-6E8A-4147-A177-3AD203B41FA5}">
                      <a16:colId xmlns:a16="http://schemas.microsoft.com/office/drawing/2014/main" val="2138033354"/>
                    </a:ext>
                  </a:extLst>
                </a:gridCol>
                <a:gridCol w="1114175">
                  <a:extLst>
                    <a:ext uri="{9D8B030D-6E8A-4147-A177-3AD203B41FA5}">
                      <a16:colId xmlns:a16="http://schemas.microsoft.com/office/drawing/2014/main" val="1920654439"/>
                    </a:ext>
                  </a:extLst>
                </a:gridCol>
                <a:gridCol w="656216">
                  <a:extLst>
                    <a:ext uri="{9D8B030D-6E8A-4147-A177-3AD203B41FA5}">
                      <a16:colId xmlns:a16="http://schemas.microsoft.com/office/drawing/2014/main" val="4246253983"/>
                    </a:ext>
                  </a:extLst>
                </a:gridCol>
                <a:gridCol w="639785">
                  <a:extLst>
                    <a:ext uri="{9D8B030D-6E8A-4147-A177-3AD203B41FA5}">
                      <a16:colId xmlns:a16="http://schemas.microsoft.com/office/drawing/2014/main" val="185688655"/>
                    </a:ext>
                  </a:extLst>
                </a:gridCol>
                <a:gridCol w="1802070">
                  <a:extLst>
                    <a:ext uri="{9D8B030D-6E8A-4147-A177-3AD203B41FA5}">
                      <a16:colId xmlns:a16="http://schemas.microsoft.com/office/drawing/2014/main" val="3709462187"/>
                    </a:ext>
                  </a:extLst>
                </a:gridCol>
              </a:tblGrid>
              <a:tr h="467508">
                <a:tc>
                  <a:txBody>
                    <a:bodyPr/>
                    <a:lstStyle/>
                    <a:p>
                      <a:pPr algn="ctr" rtl="0" fontAlgn="t">
                        <a:spcBef>
                          <a:spcPts val="0"/>
                        </a:spcBef>
                        <a:spcAft>
                          <a:spcPts val="0"/>
                        </a:spcAft>
                      </a:pPr>
                      <a:r>
                        <a:rPr lang="en-US" sz="1400" b="1" i="0" u="none" strike="noStrike" dirty="0" err="1">
                          <a:solidFill>
                            <a:schemeClr val="bg1"/>
                          </a:solidFill>
                          <a:effectLst/>
                          <a:latin typeface="Source Sans Pro" panose="020B0604020202020204" charset="0"/>
                        </a:rPr>
                        <a:t>Tên</a:t>
                      </a:r>
                      <a:r>
                        <a:rPr lang="en-US" sz="1400" b="1" i="0" u="none" strike="noStrike" dirty="0">
                          <a:solidFill>
                            <a:schemeClr val="bg1"/>
                          </a:solidFill>
                          <a:effectLst/>
                          <a:latin typeface="Source Sans Pro" panose="020B0604020202020204" charset="0"/>
                        </a:rPr>
                        <a:t> </a:t>
                      </a:r>
                      <a:r>
                        <a:rPr lang="en-US" sz="1400" b="1" i="0" u="none" strike="noStrike" dirty="0" err="1">
                          <a:solidFill>
                            <a:schemeClr val="bg1"/>
                          </a:solidFill>
                          <a:effectLst/>
                          <a:latin typeface="Source Sans Pro" panose="020B0604020202020204" charset="0"/>
                        </a:rPr>
                        <a:t>thuộc</a:t>
                      </a:r>
                      <a:r>
                        <a:rPr lang="en-US" sz="1400" b="1" i="0" u="none" strike="noStrike" dirty="0">
                          <a:solidFill>
                            <a:schemeClr val="bg1"/>
                          </a:solidFill>
                          <a:effectLst/>
                          <a:latin typeface="Source Sans Pro" panose="020B0604020202020204" charset="0"/>
                        </a:rPr>
                        <a:t> </a:t>
                      </a:r>
                      <a:r>
                        <a:rPr lang="en-US" sz="1400" b="1" i="0" u="none" strike="noStrike" dirty="0" err="1">
                          <a:solidFill>
                            <a:schemeClr val="bg1"/>
                          </a:solidFill>
                          <a:effectLst/>
                          <a:latin typeface="Source Sans Pro" panose="020B0604020202020204" charset="0"/>
                        </a:rPr>
                        <a:t>tính</a:t>
                      </a:r>
                      <a:endParaRPr lang="en-US" sz="1400" dirty="0">
                        <a:solidFill>
                          <a:schemeClr val="bg1"/>
                        </a:solidFill>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vi-VN" sz="1400" b="1" i="0" u="none" strike="noStrike" dirty="0">
                          <a:solidFill>
                            <a:schemeClr val="bg1"/>
                          </a:solidFill>
                          <a:effectLst/>
                          <a:latin typeface="Source Sans Pro" panose="020B0604020202020204" charset="0"/>
                        </a:rPr>
                        <a:t>Kiểu dữ liệu và kích thước</a:t>
                      </a:r>
                      <a:endParaRPr lang="vi-VN" sz="1400" dirty="0">
                        <a:solidFill>
                          <a:schemeClr val="bg1"/>
                        </a:solidFill>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1400" b="1" i="0" u="none" strike="noStrike" dirty="0" err="1">
                          <a:solidFill>
                            <a:schemeClr val="bg1"/>
                          </a:solidFill>
                          <a:effectLst/>
                          <a:latin typeface="Source Sans Pro" panose="020B0604020202020204" charset="0"/>
                        </a:rPr>
                        <a:t>Ràng</a:t>
                      </a:r>
                      <a:r>
                        <a:rPr lang="en-US" sz="1400" b="1" i="0" u="none" strike="noStrike" dirty="0">
                          <a:solidFill>
                            <a:schemeClr val="bg1"/>
                          </a:solidFill>
                          <a:effectLst/>
                          <a:latin typeface="Source Sans Pro" panose="020B0604020202020204" charset="0"/>
                        </a:rPr>
                        <a:t> </a:t>
                      </a:r>
                      <a:r>
                        <a:rPr lang="en-US" sz="1400" b="1" i="0" u="none" strike="noStrike" dirty="0" err="1">
                          <a:solidFill>
                            <a:schemeClr val="bg1"/>
                          </a:solidFill>
                          <a:effectLst/>
                          <a:latin typeface="Source Sans Pro" panose="020B0604020202020204" charset="0"/>
                        </a:rPr>
                        <a:t>buộc</a:t>
                      </a:r>
                      <a:endParaRPr lang="en-US" sz="1400" dirty="0">
                        <a:solidFill>
                          <a:schemeClr val="bg1"/>
                        </a:solidFill>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1400" b="1" i="0" u="none" strike="noStrike" dirty="0">
                          <a:solidFill>
                            <a:schemeClr val="bg1"/>
                          </a:solidFill>
                          <a:effectLst/>
                          <a:latin typeface="Source Sans Pro" panose="020B0604020202020204" charset="0"/>
                        </a:rPr>
                        <a:t>Cho </a:t>
                      </a:r>
                      <a:r>
                        <a:rPr lang="en-US" sz="1400" b="1" i="0" u="none" strike="noStrike" dirty="0" err="1">
                          <a:solidFill>
                            <a:schemeClr val="bg1"/>
                          </a:solidFill>
                          <a:effectLst/>
                          <a:latin typeface="Source Sans Pro" panose="020B0604020202020204" charset="0"/>
                        </a:rPr>
                        <a:t>phép</a:t>
                      </a:r>
                      <a:r>
                        <a:rPr lang="en-US" sz="1400" b="1" i="0" u="none" strike="noStrike" dirty="0">
                          <a:solidFill>
                            <a:schemeClr val="bg1"/>
                          </a:solidFill>
                          <a:effectLst/>
                          <a:latin typeface="Source Sans Pro" panose="020B0604020202020204" charset="0"/>
                        </a:rPr>
                        <a:t> NULL</a:t>
                      </a:r>
                      <a:endParaRPr lang="en-US" sz="1400" dirty="0">
                        <a:solidFill>
                          <a:schemeClr val="bg1"/>
                        </a:solidFill>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solidFill>
                      <a:schemeClr val="accent6">
                        <a:lumMod val="40000"/>
                        <a:lumOff val="60000"/>
                      </a:schemeClr>
                    </a:solidFill>
                  </a:tcPr>
                </a:tc>
                <a:tc>
                  <a:txBody>
                    <a:bodyPr/>
                    <a:lstStyle/>
                    <a:p>
                      <a:pPr algn="ctr" rtl="0" fontAlgn="t">
                        <a:spcBef>
                          <a:spcPts val="0"/>
                        </a:spcBef>
                        <a:spcAft>
                          <a:spcPts val="0"/>
                        </a:spcAft>
                      </a:pPr>
                      <a:r>
                        <a:rPr lang="en-US" sz="1400" b="1" i="0" u="none" strike="noStrike" dirty="0" err="1">
                          <a:solidFill>
                            <a:schemeClr val="bg1"/>
                          </a:solidFill>
                          <a:effectLst/>
                          <a:latin typeface="Source Sans Pro" panose="020B0604020202020204" charset="0"/>
                        </a:rPr>
                        <a:t>Giải</a:t>
                      </a:r>
                      <a:r>
                        <a:rPr lang="en-US" sz="1400" b="1" i="0" u="none" strike="noStrike" dirty="0">
                          <a:solidFill>
                            <a:schemeClr val="bg1"/>
                          </a:solidFill>
                          <a:effectLst/>
                          <a:latin typeface="Source Sans Pro" panose="020B0604020202020204" charset="0"/>
                        </a:rPr>
                        <a:t> </a:t>
                      </a:r>
                      <a:r>
                        <a:rPr lang="en-US" sz="1400" b="1" i="0" u="none" strike="noStrike" dirty="0" err="1">
                          <a:solidFill>
                            <a:schemeClr val="bg1"/>
                          </a:solidFill>
                          <a:effectLst/>
                          <a:latin typeface="Source Sans Pro" panose="020B0604020202020204" charset="0"/>
                        </a:rPr>
                        <a:t>thích</a:t>
                      </a:r>
                      <a:endParaRPr lang="en-US" sz="1400" dirty="0">
                        <a:solidFill>
                          <a:schemeClr val="bg1"/>
                        </a:solidFill>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85674207"/>
                  </a:ext>
                </a:extLst>
              </a:tr>
              <a:tr h="554211">
                <a:tc>
                  <a:txBody>
                    <a:bodyPr/>
                    <a:lstStyle/>
                    <a:p>
                      <a:pPr rtl="0" fontAlgn="t">
                        <a:spcBef>
                          <a:spcPts val="0"/>
                        </a:spcBef>
                        <a:spcAft>
                          <a:spcPts val="0"/>
                        </a:spcAft>
                      </a:pPr>
                      <a:r>
                        <a:rPr lang="en-US" sz="1400" b="0" i="0" u="none" strike="noStrike" dirty="0">
                          <a:solidFill>
                            <a:srgbClr val="000000"/>
                          </a:solidFill>
                          <a:effectLst/>
                          <a:latin typeface="Source Sans Pro" panose="020B0604020202020204" charset="0"/>
                        </a:rPr>
                        <a:t>Enable</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Source Sans Pro" panose="020B0604020202020204" charset="0"/>
                        </a:rPr>
                        <a:t>INT(5)</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fontAlgn="t"/>
                      <a:r>
                        <a:rPr lang="en-US" sz="1400">
                          <a:effectLst/>
                          <a:latin typeface="Source Sans Pro" panose="020B0604020202020204" charset="0"/>
                        </a:rPr>
                        <a:t/>
                      </a:r>
                      <a:br>
                        <a:rPr lang="en-US" sz="1400">
                          <a:effectLst/>
                          <a:latin typeface="Source Sans Pro" panose="020B0604020202020204" charset="0"/>
                        </a:rPr>
                      </a:br>
                      <a:endParaRPr lang="en-US" sz="140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Source Sans Pro" panose="020B0604020202020204" charset="0"/>
                        </a:rPr>
                        <a:t>Không</a:t>
                      </a:r>
                      <a:endParaRPr lang="en-US" sz="140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err="1">
                          <a:solidFill>
                            <a:srgbClr val="000000"/>
                          </a:solidFill>
                          <a:effectLst/>
                          <a:latin typeface="Source Sans Pro" panose="020B0604020202020204" charset="0"/>
                        </a:rPr>
                        <a:t>Bật</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tắt</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đánh</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giá</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bằng</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facebook</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extLst>
                  <a:ext uri="{0D108BD9-81ED-4DB2-BD59-A6C34878D82A}">
                    <a16:rowId xmlns:a16="http://schemas.microsoft.com/office/drawing/2014/main" val="371273742"/>
                  </a:ext>
                </a:extLst>
              </a:tr>
              <a:tr h="554211">
                <a:tc>
                  <a:txBody>
                    <a:bodyPr/>
                    <a:lstStyle/>
                    <a:p>
                      <a:pPr rtl="0" fontAlgn="t">
                        <a:spcBef>
                          <a:spcPts val="0"/>
                        </a:spcBef>
                        <a:spcAft>
                          <a:spcPts val="0"/>
                        </a:spcAft>
                      </a:pPr>
                      <a:r>
                        <a:rPr lang="en-US" sz="1400" b="0" i="0" u="none" strike="noStrike">
                          <a:solidFill>
                            <a:srgbClr val="000000"/>
                          </a:solidFill>
                          <a:effectLst/>
                          <a:latin typeface="Source Sans Pro" panose="020B0604020202020204" charset="0"/>
                        </a:rPr>
                        <a:t>Tab_title</a:t>
                      </a:r>
                      <a:endParaRPr lang="en-US" sz="140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Source Sans Pro" panose="020B0604020202020204" charset="0"/>
                        </a:rPr>
                        <a:t>TEXT</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fontAlgn="t"/>
                      <a:r>
                        <a:rPr lang="en-US" sz="1400" dirty="0">
                          <a:effectLst/>
                          <a:latin typeface="Source Sans Pro" panose="020B0604020202020204" charset="0"/>
                        </a:rPr>
                        <a:t/>
                      </a:r>
                      <a:br>
                        <a:rPr lang="en-US" sz="1400" dirty="0">
                          <a:effectLst/>
                          <a:latin typeface="Source Sans Pro" panose="020B0604020202020204" charset="0"/>
                        </a:rPr>
                      </a:b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Source Sans Pro" panose="020B0604020202020204" charset="0"/>
                        </a:rPr>
                        <a:t>Có</a:t>
                      </a:r>
                      <a:endParaRPr lang="en-US" sz="140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err="1">
                          <a:solidFill>
                            <a:srgbClr val="000000"/>
                          </a:solidFill>
                          <a:effectLst/>
                          <a:latin typeface="Source Sans Pro" panose="020B0604020202020204" charset="0"/>
                        </a:rPr>
                        <a:t>Tên</a:t>
                      </a:r>
                      <a:r>
                        <a:rPr lang="en-US" sz="1400" b="0" i="0" u="none" strike="noStrike" dirty="0">
                          <a:solidFill>
                            <a:srgbClr val="000000"/>
                          </a:solidFill>
                          <a:effectLst/>
                          <a:latin typeface="Source Sans Pro" panose="020B0604020202020204" charset="0"/>
                        </a:rPr>
                        <a:t> </a:t>
                      </a:r>
                      <a:r>
                        <a:rPr lang="en-US" sz="1400" b="0" i="0" u="none" strike="noStrike" dirty="0" err="1">
                          <a:solidFill>
                            <a:srgbClr val="000000"/>
                          </a:solidFill>
                          <a:effectLst/>
                          <a:latin typeface="Source Sans Pro" panose="020B0604020202020204" charset="0"/>
                        </a:rPr>
                        <a:t>của</a:t>
                      </a:r>
                      <a:r>
                        <a:rPr lang="en-US" sz="1400" b="0" i="0" u="none" strike="noStrike" dirty="0">
                          <a:solidFill>
                            <a:srgbClr val="000000"/>
                          </a:solidFill>
                          <a:effectLst/>
                          <a:latin typeface="Source Sans Pro" panose="020B0604020202020204" charset="0"/>
                        </a:rPr>
                        <a:t> tab</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extLst>
                  <a:ext uri="{0D108BD9-81ED-4DB2-BD59-A6C34878D82A}">
                    <a16:rowId xmlns:a16="http://schemas.microsoft.com/office/drawing/2014/main" val="3485500227"/>
                  </a:ext>
                </a:extLst>
              </a:tr>
              <a:tr h="554211">
                <a:tc>
                  <a:txBody>
                    <a:bodyPr/>
                    <a:lstStyle/>
                    <a:p>
                      <a:pPr rtl="0" fontAlgn="t">
                        <a:spcBef>
                          <a:spcPts val="0"/>
                        </a:spcBef>
                        <a:spcAft>
                          <a:spcPts val="0"/>
                        </a:spcAft>
                      </a:pPr>
                      <a:r>
                        <a:rPr lang="en-US" sz="1400" b="0" i="0" u="none" strike="noStrike">
                          <a:solidFill>
                            <a:srgbClr val="000000"/>
                          </a:solidFill>
                          <a:effectLst/>
                          <a:latin typeface="Source Sans Pro" panose="020B0604020202020204" charset="0"/>
                        </a:rPr>
                        <a:t>Fb_app_id</a:t>
                      </a:r>
                      <a:endParaRPr lang="en-US" sz="140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Source Sans Pro" panose="020B0604020202020204" charset="0"/>
                        </a:rPr>
                        <a:t>TEXT</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fontAlgn="t"/>
                      <a:r>
                        <a:rPr lang="en-US" sz="1400" dirty="0" smtClean="0">
                          <a:effectLst/>
                          <a:latin typeface="Source Sans Pro" panose="020B0604020202020204" charset="0"/>
                        </a:rPr>
                        <a:t>Primary Key</a:t>
                      </a:r>
                      <a:r>
                        <a:rPr lang="en-US" sz="1400" dirty="0">
                          <a:effectLst/>
                          <a:latin typeface="Source Sans Pro" panose="020B0604020202020204" charset="0"/>
                        </a:rPr>
                        <a:t/>
                      </a:r>
                      <a:br>
                        <a:rPr lang="en-US" sz="1400" dirty="0">
                          <a:effectLst/>
                          <a:latin typeface="Source Sans Pro" panose="020B0604020202020204" charset="0"/>
                        </a:rPr>
                      </a:b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err="1">
                          <a:solidFill>
                            <a:srgbClr val="000000"/>
                          </a:solidFill>
                          <a:effectLst/>
                          <a:latin typeface="Source Sans Pro" panose="020B0604020202020204" charset="0"/>
                        </a:rPr>
                        <a:t>Không</a:t>
                      </a:r>
                      <a:endParaRPr lang="en-US"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tc>
                  <a:txBody>
                    <a:bodyPr/>
                    <a:lstStyle/>
                    <a:p>
                      <a:pPr rtl="0" fontAlgn="t">
                        <a:spcBef>
                          <a:spcPts val="0"/>
                        </a:spcBef>
                        <a:spcAft>
                          <a:spcPts val="0"/>
                        </a:spcAft>
                      </a:pPr>
                      <a:r>
                        <a:rPr lang="vi-VN" sz="1400" b="0" i="0" u="none" strike="noStrike" dirty="0">
                          <a:solidFill>
                            <a:srgbClr val="000000"/>
                          </a:solidFill>
                          <a:effectLst/>
                          <a:latin typeface="Source Sans Pro" panose="020B0604020202020204" charset="0"/>
                        </a:rPr>
                        <a:t>id của app được quản lý</a:t>
                      </a:r>
                      <a:endParaRPr lang="vi-VN" sz="1400" dirty="0">
                        <a:effectLst/>
                        <a:latin typeface="Source Sans Pro" panose="020B0604020202020204" charset="0"/>
                      </a:endParaRPr>
                    </a:p>
                  </a:txBody>
                  <a:tcPr marL="25214" marR="27192" marT="27192" marB="27192">
                    <a:lnL w="6350" cap="flat" cmpd="sng" algn="ctr">
                      <a:solidFill>
                        <a:srgbClr val="000001"/>
                      </a:solidFill>
                      <a:prstDash val="solid"/>
                      <a:round/>
                      <a:headEnd type="none" w="med" len="med"/>
                      <a:tailEnd type="none" w="med" len="med"/>
                    </a:lnL>
                    <a:lnR w="6350" cap="flat" cmpd="sng" algn="ctr">
                      <a:solidFill>
                        <a:srgbClr val="000001"/>
                      </a:solidFill>
                      <a:prstDash val="solid"/>
                      <a:round/>
                      <a:headEnd type="none" w="med" len="med"/>
                      <a:tailEnd type="none" w="med" len="med"/>
                    </a:lnR>
                    <a:lnT w="6350" cap="flat" cmpd="sng" algn="ctr">
                      <a:solidFill>
                        <a:srgbClr val="000001"/>
                      </a:solidFill>
                      <a:prstDash val="solid"/>
                      <a:round/>
                      <a:headEnd type="none" w="med" len="med"/>
                      <a:tailEnd type="none" w="med" len="med"/>
                    </a:lnT>
                    <a:lnB w="6350" cap="flat" cmpd="sng" algn="ctr">
                      <a:solidFill>
                        <a:srgbClr val="000001"/>
                      </a:solidFill>
                      <a:prstDash val="solid"/>
                      <a:round/>
                      <a:headEnd type="none" w="med" len="med"/>
                      <a:tailEnd type="none" w="med" len="med"/>
                    </a:lnB>
                  </a:tcPr>
                </a:tc>
                <a:extLst>
                  <a:ext uri="{0D108BD9-81ED-4DB2-BD59-A6C34878D82A}">
                    <a16:rowId xmlns:a16="http://schemas.microsoft.com/office/drawing/2014/main" val="805198827"/>
                  </a:ext>
                </a:extLst>
              </a:tr>
            </a:tbl>
          </a:graphicData>
        </a:graphic>
      </p:graphicFrame>
      <p:sp>
        <p:nvSpPr>
          <p:cNvPr id="9" name="Rectangle 1"/>
          <p:cNvSpPr>
            <a:spLocks noChangeArrowheads="1"/>
          </p:cNvSpPr>
          <p:nvPr/>
        </p:nvSpPr>
        <p:spPr bwMode="auto">
          <a:xfrm>
            <a:off x="844550" y="2482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75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44425" y="5597"/>
            <a:ext cx="3552600" cy="1139999"/>
          </a:xfrm>
          <a:prstGeom prst="rect">
            <a:avLst/>
          </a:prstGeom>
        </p:spPr>
        <p:txBody>
          <a:bodyPr lIns="91425" tIns="91425" rIns="91425" bIns="91425" anchor="b" anchorCtr="0">
            <a:noAutofit/>
          </a:bodyPr>
          <a:lstStyle/>
          <a:p>
            <a:pPr lvl="0">
              <a:spcBef>
                <a:spcPts val="0"/>
              </a:spcBef>
              <a:buNone/>
            </a:pPr>
            <a:r>
              <a:rPr lang="en" b="1" dirty="0">
                <a:solidFill>
                  <a:schemeClr val="accent1"/>
                </a:solidFill>
                <a:latin typeface="Verdana" panose="020B0604030504040204" pitchFamily="34" charset="0"/>
                <a:ea typeface="Verdana" panose="020B0604030504040204" pitchFamily="34" charset="0"/>
                <a:cs typeface="Verdana" panose="020B0604030504040204" pitchFamily="34" charset="0"/>
              </a:rPr>
              <a:t>NỘI DUNG</a:t>
            </a:r>
          </a:p>
        </p:txBody>
      </p:sp>
      <p:sp>
        <p:nvSpPr>
          <p:cNvPr id="113" name="Shape 113"/>
          <p:cNvSpPr txBox="1">
            <a:spLocks noGrp="1"/>
          </p:cNvSpPr>
          <p:nvPr>
            <p:ph type="body" idx="1"/>
          </p:nvPr>
        </p:nvSpPr>
        <p:spPr>
          <a:xfrm>
            <a:off x="929831" y="1139999"/>
            <a:ext cx="5169000" cy="3387899"/>
          </a:xfrm>
          <a:prstGeom prst="rect">
            <a:avLst/>
          </a:prstGeom>
        </p:spPr>
        <p:txBody>
          <a:bodyPr lIns="91425" tIns="91425" rIns="91425" bIns="91425" anchor="t" anchorCtr="0">
            <a:noAutofit/>
          </a:bodyPr>
          <a:lstStyle/>
          <a:p>
            <a:pPr marL="228600" lvl="0" rtl="0">
              <a:spcBef>
                <a:spcPts val="0"/>
              </a:spcBef>
              <a:buNone/>
            </a:pPr>
            <a:endParaRPr lang="en" sz="2800" dirty="0"/>
          </a:p>
          <a:p>
            <a:pPr marL="457200" indent="-228600"/>
            <a:r>
              <a:rPr lang="en-US" sz="2800" dirty="0" err="1"/>
              <a:t>Giới</a:t>
            </a:r>
            <a:r>
              <a:rPr lang="en-US" sz="2800" dirty="0"/>
              <a:t> </a:t>
            </a:r>
            <a:r>
              <a:rPr lang="en-US" sz="2800" dirty="0" err="1"/>
              <a:t>thiệu</a:t>
            </a:r>
            <a:endParaRPr lang="en" sz="2800" dirty="0"/>
          </a:p>
          <a:p>
            <a:pPr marL="457200" lvl="0" indent="-228600" rtl="0">
              <a:spcBef>
                <a:spcPts val="0"/>
              </a:spcBef>
            </a:pPr>
            <a:r>
              <a:rPr lang="en" sz="2800" dirty="0"/>
              <a:t>Phân tích thi</a:t>
            </a:r>
            <a:r>
              <a:rPr lang="en-US" sz="2800" dirty="0" err="1"/>
              <a:t>ết</a:t>
            </a:r>
            <a:r>
              <a:rPr lang="en-US" sz="2800" dirty="0"/>
              <a:t> </a:t>
            </a:r>
            <a:r>
              <a:rPr lang="en-US" sz="2800" dirty="0" err="1"/>
              <a:t>kế</a:t>
            </a:r>
            <a:r>
              <a:rPr lang="en" sz="2800" dirty="0"/>
              <a:t> hệ thống</a:t>
            </a:r>
          </a:p>
          <a:p>
            <a:pPr marL="457200" lvl="0" indent="-228600" rtl="0">
              <a:spcBef>
                <a:spcPts val="0"/>
              </a:spcBef>
            </a:pPr>
            <a:r>
              <a:rPr lang="vi-VN" sz="2800" b="1" dirty="0" err="1"/>
              <a:t>Kết</a:t>
            </a:r>
            <a:r>
              <a:rPr lang="vi-VN" sz="2800" b="1" dirty="0"/>
              <a:t> quả kiểm thử</a:t>
            </a:r>
          </a:p>
          <a:p>
            <a:pPr marL="457200" lvl="0" indent="-228600" rtl="0">
              <a:spcBef>
                <a:spcPts val="0"/>
              </a:spcBef>
            </a:pPr>
            <a:r>
              <a:rPr lang="en" sz="2800" dirty="0"/>
              <a:t>Kết luận</a:t>
            </a:r>
          </a:p>
          <a:p>
            <a:pPr marL="457200" lvl="0" indent="-228600" rtl="0">
              <a:spcBef>
                <a:spcPts val="0"/>
              </a:spcBef>
            </a:pPr>
            <a:endParaRPr lang="en" sz="2800" dirty="0"/>
          </a:p>
        </p:txBody>
      </p:sp>
      <p:sp>
        <p:nvSpPr>
          <p:cNvPr id="114" name="Shape 114"/>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sz="3200" b="1"/>
              <a:t>29</a:t>
            </a:fld>
            <a:endParaRPr lang="en" sz="3200" b="1" dirty="0"/>
          </a:p>
        </p:txBody>
      </p:sp>
    </p:spTree>
    <p:extLst>
      <p:ext uri="{BB962C8B-B14F-4D97-AF65-F5344CB8AC3E}">
        <p14:creationId xmlns:p14="http://schemas.microsoft.com/office/powerpoint/2010/main" val="177571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44425" y="5597"/>
            <a:ext cx="3552600" cy="1139999"/>
          </a:xfrm>
          <a:prstGeom prst="rect">
            <a:avLst/>
          </a:prstGeom>
        </p:spPr>
        <p:txBody>
          <a:bodyPr lIns="91425" tIns="91425" rIns="91425" bIns="91425" anchor="b" anchorCtr="0">
            <a:noAutofit/>
          </a:bodyPr>
          <a:lstStyle/>
          <a:p>
            <a:pPr lvl="0">
              <a:spcBef>
                <a:spcPts val="0"/>
              </a:spcBef>
              <a:buNone/>
            </a:pPr>
            <a:r>
              <a:rPr lang="en"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NỘI DUNG</a:t>
            </a:r>
          </a:p>
        </p:txBody>
      </p:sp>
      <p:sp>
        <p:nvSpPr>
          <p:cNvPr id="113" name="Shape 113"/>
          <p:cNvSpPr txBox="1">
            <a:spLocks noGrp="1"/>
          </p:cNvSpPr>
          <p:nvPr>
            <p:ph type="body" idx="1"/>
          </p:nvPr>
        </p:nvSpPr>
        <p:spPr>
          <a:xfrm>
            <a:off x="929831" y="1139999"/>
            <a:ext cx="5169000" cy="3387899"/>
          </a:xfrm>
          <a:prstGeom prst="rect">
            <a:avLst/>
          </a:prstGeom>
        </p:spPr>
        <p:txBody>
          <a:bodyPr lIns="91425" tIns="91425" rIns="91425" bIns="91425" anchor="t" anchorCtr="0">
            <a:noAutofit/>
          </a:bodyPr>
          <a:lstStyle/>
          <a:p>
            <a:pPr marL="228600" lvl="0" rtl="0">
              <a:spcBef>
                <a:spcPts val="0"/>
              </a:spcBef>
              <a:buNone/>
            </a:pPr>
            <a:endParaRPr lang="en" sz="2800" dirty="0"/>
          </a:p>
          <a:p>
            <a:pPr marL="457200" indent="-228600"/>
            <a:r>
              <a:rPr lang="en-US" sz="2800" b="1" dirty="0"/>
              <a:t> </a:t>
            </a:r>
            <a:r>
              <a:rPr lang="en-US" sz="2800" b="1" dirty="0" err="1"/>
              <a:t>Giới</a:t>
            </a:r>
            <a:r>
              <a:rPr lang="en-US" sz="2800" b="1" dirty="0"/>
              <a:t> </a:t>
            </a:r>
            <a:r>
              <a:rPr lang="en-US" sz="2800" b="1" dirty="0" err="1"/>
              <a:t>thiệu</a:t>
            </a:r>
            <a:endParaRPr lang="en" sz="2800" b="1" dirty="0"/>
          </a:p>
          <a:p>
            <a:pPr marL="457200" indent="-228600"/>
            <a:r>
              <a:rPr lang="en" sz="2800" dirty="0"/>
              <a:t> </a:t>
            </a:r>
            <a:r>
              <a:rPr lang="en" sz="2800" dirty="0" err="1"/>
              <a:t>Phân</a:t>
            </a:r>
            <a:r>
              <a:rPr lang="en" sz="2800" dirty="0"/>
              <a:t> </a:t>
            </a:r>
            <a:r>
              <a:rPr lang="en" sz="2800" dirty="0" err="1"/>
              <a:t>tích</a:t>
            </a:r>
            <a:r>
              <a:rPr lang="en" sz="2800" dirty="0"/>
              <a:t> </a:t>
            </a:r>
            <a:r>
              <a:rPr lang="en" sz="2800" dirty="0" err="1"/>
              <a:t>thi</a:t>
            </a:r>
            <a:r>
              <a:rPr lang="en-US" sz="2800" dirty="0" err="1"/>
              <a:t>ết</a:t>
            </a:r>
            <a:r>
              <a:rPr lang="en-US" sz="2800" dirty="0"/>
              <a:t> </a:t>
            </a:r>
            <a:r>
              <a:rPr lang="en-US" sz="2800" dirty="0" err="1"/>
              <a:t>kế</a:t>
            </a:r>
            <a:r>
              <a:rPr lang="en" sz="2800" dirty="0"/>
              <a:t> hệ thống</a:t>
            </a:r>
          </a:p>
          <a:p>
            <a:pPr marL="457200" indent="-228600"/>
            <a:r>
              <a:rPr lang="vi-VN" sz="2800" dirty="0"/>
              <a:t> </a:t>
            </a:r>
            <a:r>
              <a:rPr lang="vi-VN" sz="2800" dirty="0" err="1"/>
              <a:t>Kết</a:t>
            </a:r>
            <a:r>
              <a:rPr lang="vi-VN" sz="2800" dirty="0"/>
              <a:t> </a:t>
            </a:r>
            <a:r>
              <a:rPr lang="vi-VN" sz="2800" dirty="0" err="1"/>
              <a:t>quả</a:t>
            </a:r>
            <a:r>
              <a:rPr lang="vi-VN" sz="2800" dirty="0"/>
              <a:t> </a:t>
            </a:r>
            <a:r>
              <a:rPr lang="vi-VN" sz="2800" dirty="0" err="1"/>
              <a:t>kiểm</a:t>
            </a:r>
            <a:r>
              <a:rPr lang="vi-VN" sz="2800" dirty="0"/>
              <a:t> thử</a:t>
            </a:r>
          </a:p>
          <a:p>
            <a:pPr marL="457200" indent="-228600"/>
            <a:r>
              <a:rPr lang="en" sz="2800" dirty="0"/>
              <a:t> Kết </a:t>
            </a:r>
            <a:r>
              <a:rPr lang="en" sz="2800" dirty="0" smtClean="0"/>
              <a:t>luận</a:t>
            </a:r>
            <a:endParaRPr lang="en" sz="2800" dirty="0"/>
          </a:p>
          <a:p>
            <a:pPr marL="228600" lvl="0" rtl="0">
              <a:spcBef>
                <a:spcPts val="0"/>
              </a:spcBef>
              <a:buNone/>
            </a:pPr>
            <a:endParaRPr lang="en" sz="2800" dirty="0"/>
          </a:p>
        </p:txBody>
      </p:sp>
      <p:sp>
        <p:nvSpPr>
          <p:cNvPr id="114" name="Shape 114"/>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lgn="ctr">
              <a:spcBef>
                <a:spcPts val="0"/>
              </a:spcBef>
              <a:buNone/>
            </a:pPr>
            <a:fld id="{00000000-1234-1234-1234-123412341234}" type="slidenum">
              <a:rPr lang="en" sz="3200" b="1"/>
              <a:pPr lvl="0" algn="ctr">
                <a:spcBef>
                  <a:spcPts val="0"/>
                </a:spcBef>
                <a:buNone/>
              </a:pPr>
              <a:t>3</a:t>
            </a:fld>
            <a:endParaRPr lang="en" sz="3200" b="1" dirty="0"/>
          </a:p>
        </p:txBody>
      </p:sp>
    </p:spTree>
    <p:extLst>
      <p:ext uri="{BB962C8B-B14F-4D97-AF65-F5344CB8AC3E}">
        <p14:creationId xmlns:p14="http://schemas.microsoft.com/office/powerpoint/2010/main" val="4268955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1907658"/>
            <a:ext cx="7050640" cy="1045199"/>
          </a:xfrm>
          <a:prstGeom prst="rect">
            <a:avLst/>
          </a:prstGeom>
        </p:spPr>
        <p:txBody>
          <a:bodyPr lIns="91425" tIns="91425" rIns="91425" bIns="91425" anchor="b" anchorCtr="0">
            <a:noAutofit/>
          </a:bodyPr>
          <a:lstStyle/>
          <a:p>
            <a:pPr lvl="0" rtl="0">
              <a:spcBef>
                <a:spcPts val="0"/>
              </a:spcBef>
              <a:buNone/>
            </a:pPr>
            <a:r>
              <a:rPr lang="vi-VN" dirty="0"/>
              <a:t>4. Kết quả kiểm thử</a:t>
            </a:r>
            <a:endParaRPr lang="en" dirty="0"/>
          </a:p>
        </p:txBody>
      </p:sp>
      <p:sp>
        <p:nvSpPr>
          <p:cNvPr id="100" name="Shape 100"/>
          <p:cNvSpPr txBox="1">
            <a:spLocks noGrp="1"/>
          </p:cNvSpPr>
          <p:nvPr>
            <p:ph type="subTitle" idx="1"/>
          </p:nvPr>
        </p:nvSpPr>
        <p:spPr>
          <a:xfrm>
            <a:off x="685800" y="3082250"/>
            <a:ext cx="5008199" cy="687600"/>
          </a:xfrm>
          <a:prstGeom prst="rect">
            <a:avLst/>
          </a:prstGeom>
        </p:spPr>
        <p:txBody>
          <a:bodyPr lIns="91425" tIns="91425" rIns="91425" bIns="91425" anchor="ctr" anchorCtr="0">
            <a:noAutofit/>
          </a:bodyPr>
          <a:lstStyle/>
          <a:p>
            <a:pPr lvl="0" rtl="0">
              <a:spcBef>
                <a:spcPts val="0"/>
              </a:spcBef>
              <a:buNone/>
            </a:pPr>
            <a:endParaRPr lang="en" dirty="0"/>
          </a:p>
        </p:txBody>
      </p:sp>
      <p:sp>
        <p:nvSpPr>
          <p:cNvPr id="101" name="Shape 101"/>
          <p:cNvSpPr txBox="1">
            <a:spLocks noGrp="1"/>
          </p:cNvSpPr>
          <p:nvPr>
            <p:ph type="sldNum" idx="12"/>
          </p:nvPr>
        </p:nvSpPr>
        <p:spPr>
          <a:xfrm>
            <a:off x="-75" y="3420000"/>
            <a:ext cx="669599" cy="1723500"/>
          </a:xfrm>
          <a:prstGeom prst="rect">
            <a:avLst/>
          </a:prstGeom>
        </p:spPr>
        <p:txBody>
          <a:bodyPr lIns="91425" tIns="91425" rIns="91425" bIns="91425" anchor="b"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3668081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4424" y="5597"/>
            <a:ext cx="4663491" cy="1139999"/>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Tóm tắt kết quả kiểm thử</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31</a:t>
            </a:fld>
            <a:endParaRPr lang="en" sz="3200" b="1"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286267650"/>
              </p:ext>
            </p:extLst>
          </p:nvPr>
        </p:nvGraphicFramePr>
        <p:xfrm>
          <a:off x="917353" y="1690456"/>
          <a:ext cx="6959344" cy="2219130"/>
        </p:xfrm>
        <a:graphic>
          <a:graphicData uri="http://schemas.openxmlformats.org/drawingml/2006/table">
            <a:tbl>
              <a:tblPr firstRow="1" bandRow="1">
                <a:tableStyleId>{D27102A9-8310-4765-A935-A1911B00CA55}</a:tableStyleId>
              </a:tblPr>
              <a:tblGrid>
                <a:gridCol w="4966609">
                  <a:extLst>
                    <a:ext uri="{9D8B030D-6E8A-4147-A177-3AD203B41FA5}">
                      <a16:colId xmlns:a16="http://schemas.microsoft.com/office/drawing/2014/main" val="3286640868"/>
                    </a:ext>
                  </a:extLst>
                </a:gridCol>
                <a:gridCol w="1992735">
                  <a:extLst>
                    <a:ext uri="{9D8B030D-6E8A-4147-A177-3AD203B41FA5}">
                      <a16:colId xmlns:a16="http://schemas.microsoft.com/office/drawing/2014/main" val="1032250215"/>
                    </a:ext>
                  </a:extLst>
                </a:gridCol>
              </a:tblGrid>
              <a:tr h="631504">
                <a:tc>
                  <a:txBody>
                    <a:bodyPr/>
                    <a:lstStyle/>
                    <a:p>
                      <a:r>
                        <a:rPr lang="vi-VN" sz="2000" b="0" dirty="0"/>
                        <a:t>Tổng</a:t>
                      </a:r>
                      <a:r>
                        <a:rPr lang="vi-VN" sz="2000" b="0" baseline="0" dirty="0"/>
                        <a:t> số nhóm chức năng</a:t>
                      </a:r>
                      <a:endParaRPr lang="vi-VN" sz="2000" b="0" dirty="0"/>
                    </a:p>
                  </a:txBody>
                  <a:tcPr/>
                </a:tc>
                <a:tc>
                  <a:txBody>
                    <a:bodyPr/>
                    <a:lstStyle/>
                    <a:p>
                      <a:r>
                        <a:rPr lang="vi-VN" sz="2000" b="0" dirty="0"/>
                        <a:t>27</a:t>
                      </a:r>
                    </a:p>
                  </a:txBody>
                  <a:tcPr/>
                </a:tc>
                <a:extLst>
                  <a:ext uri="{0D108BD9-81ED-4DB2-BD59-A6C34878D82A}">
                    <a16:rowId xmlns:a16="http://schemas.microsoft.com/office/drawing/2014/main" val="2271369306"/>
                  </a:ext>
                </a:extLst>
              </a:tr>
              <a:tr h="708916">
                <a:tc>
                  <a:txBody>
                    <a:bodyPr/>
                    <a:lstStyle/>
                    <a:p>
                      <a:r>
                        <a:rPr lang="vi-VN" sz="2000" dirty="0"/>
                        <a:t>Tổng</a:t>
                      </a:r>
                      <a:r>
                        <a:rPr lang="vi-VN" sz="2000" baseline="0" dirty="0"/>
                        <a:t> số chức năng được kiểm thử</a:t>
                      </a:r>
                      <a:endParaRPr lang="vi-VN" sz="2000" dirty="0"/>
                    </a:p>
                  </a:txBody>
                  <a:tcPr/>
                </a:tc>
                <a:tc>
                  <a:txBody>
                    <a:bodyPr/>
                    <a:lstStyle/>
                    <a:p>
                      <a:r>
                        <a:rPr lang="en-US" sz="2000" dirty="0"/>
                        <a:t>72/72</a:t>
                      </a:r>
                      <a:endParaRPr lang="vi-VN" sz="2000" dirty="0"/>
                    </a:p>
                  </a:txBody>
                  <a:tcPr/>
                </a:tc>
                <a:extLst>
                  <a:ext uri="{0D108BD9-81ED-4DB2-BD59-A6C34878D82A}">
                    <a16:rowId xmlns:a16="http://schemas.microsoft.com/office/drawing/2014/main" val="3770173227"/>
                  </a:ext>
                </a:extLst>
              </a:tr>
              <a:tr h="878710">
                <a:tc>
                  <a:txBody>
                    <a:bodyPr/>
                    <a:lstStyle/>
                    <a:p>
                      <a:r>
                        <a:rPr lang="vi-VN" sz="2000" dirty="0"/>
                        <a:t>Tỷ</a:t>
                      </a:r>
                      <a:r>
                        <a:rPr lang="vi-VN" sz="2000" baseline="0" dirty="0"/>
                        <a:t> lệ nhóm chức năng được kiểm thử thành công (vượt qua tất cả các testcase)</a:t>
                      </a:r>
                      <a:endParaRPr lang="vi-VN" sz="2000" dirty="0"/>
                    </a:p>
                  </a:txBody>
                  <a:tcPr/>
                </a:tc>
                <a:tc>
                  <a:txBody>
                    <a:bodyPr/>
                    <a:lstStyle/>
                    <a:p>
                      <a:r>
                        <a:rPr lang="vi-VN" sz="2000" dirty="0"/>
                        <a:t>8</a:t>
                      </a:r>
                      <a:r>
                        <a:rPr lang="en-US" sz="2000" dirty="0"/>
                        <a:t>7,5</a:t>
                      </a:r>
                      <a:r>
                        <a:rPr lang="vi-VN" sz="2000" dirty="0"/>
                        <a:t>%</a:t>
                      </a:r>
                      <a:r>
                        <a:rPr lang="en-US" sz="2000" dirty="0"/>
                        <a:t> (63/72)</a:t>
                      </a:r>
                      <a:endParaRPr lang="vi-VN" sz="2000" dirty="0"/>
                    </a:p>
                  </a:txBody>
                  <a:tcPr/>
                </a:tc>
                <a:extLst>
                  <a:ext uri="{0D108BD9-81ED-4DB2-BD59-A6C34878D82A}">
                    <a16:rowId xmlns:a16="http://schemas.microsoft.com/office/drawing/2014/main" val="569679032"/>
                  </a:ext>
                </a:extLst>
              </a:tr>
            </a:tbl>
          </a:graphicData>
        </a:graphic>
      </p:graphicFrame>
    </p:spTree>
    <p:extLst>
      <p:ext uri="{BB962C8B-B14F-4D97-AF65-F5344CB8AC3E}">
        <p14:creationId xmlns:p14="http://schemas.microsoft.com/office/powerpoint/2010/main" val="2958137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44425" y="5597"/>
            <a:ext cx="3552600" cy="1139999"/>
          </a:xfrm>
          <a:prstGeom prst="rect">
            <a:avLst/>
          </a:prstGeom>
        </p:spPr>
        <p:txBody>
          <a:bodyPr lIns="91425" tIns="91425" rIns="91425" bIns="91425" anchor="b" anchorCtr="0">
            <a:noAutofit/>
          </a:bodyPr>
          <a:lstStyle/>
          <a:p>
            <a:pPr lvl="0">
              <a:spcBef>
                <a:spcPts val="0"/>
              </a:spcBef>
              <a:buNone/>
            </a:pPr>
            <a:r>
              <a:rPr lang="en" b="1" dirty="0">
                <a:solidFill>
                  <a:schemeClr val="accent1"/>
                </a:solidFill>
                <a:latin typeface="Verdana" panose="020B0604030504040204" pitchFamily="34" charset="0"/>
                <a:ea typeface="Verdana" panose="020B0604030504040204" pitchFamily="34" charset="0"/>
                <a:cs typeface="Verdana" panose="020B0604030504040204" pitchFamily="34" charset="0"/>
              </a:rPr>
              <a:t>NỘI DUNG</a:t>
            </a:r>
          </a:p>
        </p:txBody>
      </p:sp>
      <p:sp>
        <p:nvSpPr>
          <p:cNvPr id="113" name="Shape 113"/>
          <p:cNvSpPr txBox="1">
            <a:spLocks noGrp="1"/>
          </p:cNvSpPr>
          <p:nvPr>
            <p:ph type="body" idx="1"/>
          </p:nvPr>
        </p:nvSpPr>
        <p:spPr>
          <a:xfrm>
            <a:off x="929831" y="1139999"/>
            <a:ext cx="5169000" cy="3387899"/>
          </a:xfrm>
          <a:prstGeom prst="rect">
            <a:avLst/>
          </a:prstGeom>
        </p:spPr>
        <p:txBody>
          <a:bodyPr lIns="91425" tIns="91425" rIns="91425" bIns="91425" anchor="t" anchorCtr="0">
            <a:noAutofit/>
          </a:bodyPr>
          <a:lstStyle/>
          <a:p>
            <a:pPr marL="228600" lvl="0" rtl="0">
              <a:spcBef>
                <a:spcPts val="0"/>
              </a:spcBef>
              <a:buNone/>
            </a:pPr>
            <a:endParaRPr lang="en" sz="2800" dirty="0"/>
          </a:p>
          <a:p>
            <a:pPr marL="457200" indent="-228600"/>
            <a:r>
              <a:rPr lang="en-US" sz="2800" dirty="0" err="1"/>
              <a:t>Giới</a:t>
            </a:r>
            <a:r>
              <a:rPr lang="en-US" sz="2800" dirty="0"/>
              <a:t> </a:t>
            </a:r>
            <a:r>
              <a:rPr lang="en-US" sz="2800" dirty="0" err="1"/>
              <a:t>thiệu</a:t>
            </a:r>
            <a:endParaRPr lang="en" sz="2800" dirty="0"/>
          </a:p>
          <a:p>
            <a:pPr marL="457200" lvl="0" indent="-228600" rtl="0">
              <a:spcBef>
                <a:spcPts val="0"/>
              </a:spcBef>
            </a:pPr>
            <a:r>
              <a:rPr lang="en" sz="2800" dirty="0"/>
              <a:t>Phân tích thi</a:t>
            </a:r>
            <a:r>
              <a:rPr lang="en-US" sz="2800" dirty="0" err="1"/>
              <a:t>ết</a:t>
            </a:r>
            <a:r>
              <a:rPr lang="en-US" sz="2800" dirty="0"/>
              <a:t> </a:t>
            </a:r>
            <a:r>
              <a:rPr lang="en-US" sz="2800" dirty="0" err="1"/>
              <a:t>kế</a:t>
            </a:r>
            <a:r>
              <a:rPr lang="en" sz="2800" dirty="0"/>
              <a:t> hệ thống</a:t>
            </a:r>
          </a:p>
          <a:p>
            <a:pPr marL="457200" lvl="0" indent="-228600" rtl="0">
              <a:spcBef>
                <a:spcPts val="0"/>
              </a:spcBef>
            </a:pPr>
            <a:r>
              <a:rPr lang="vi-VN" sz="2800" dirty="0" err="1"/>
              <a:t>Kết</a:t>
            </a:r>
            <a:r>
              <a:rPr lang="vi-VN" sz="2800" dirty="0"/>
              <a:t> quả kiểm thử</a:t>
            </a:r>
          </a:p>
          <a:p>
            <a:pPr marL="457200" lvl="0" indent="-228600" rtl="0">
              <a:spcBef>
                <a:spcPts val="0"/>
              </a:spcBef>
            </a:pPr>
            <a:r>
              <a:rPr lang="en" sz="2800" b="1" dirty="0"/>
              <a:t>Kết luận</a:t>
            </a:r>
          </a:p>
          <a:p>
            <a:pPr marL="228600" lvl="0" rtl="0">
              <a:spcBef>
                <a:spcPts val="0"/>
              </a:spcBef>
              <a:buNone/>
            </a:pPr>
            <a:endParaRPr lang="en" sz="2800" dirty="0"/>
          </a:p>
        </p:txBody>
      </p:sp>
      <p:sp>
        <p:nvSpPr>
          <p:cNvPr id="114" name="Shape 114"/>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sz="3200" b="1"/>
              <a:t>32</a:t>
            </a:fld>
            <a:endParaRPr lang="en" sz="3200" b="1" dirty="0"/>
          </a:p>
        </p:txBody>
      </p:sp>
    </p:spTree>
    <p:extLst>
      <p:ext uri="{BB962C8B-B14F-4D97-AF65-F5344CB8AC3E}">
        <p14:creationId xmlns:p14="http://schemas.microsoft.com/office/powerpoint/2010/main" val="1630893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685800" y="1907658"/>
            <a:ext cx="7050640" cy="1045199"/>
          </a:xfrm>
          <a:prstGeom prst="rect">
            <a:avLst/>
          </a:prstGeom>
        </p:spPr>
        <p:txBody>
          <a:bodyPr lIns="91425" tIns="91425" rIns="91425" bIns="91425" anchor="b" anchorCtr="0">
            <a:noAutofit/>
          </a:bodyPr>
          <a:lstStyle/>
          <a:p>
            <a:pPr lvl="0" rtl="0">
              <a:spcBef>
                <a:spcPts val="0"/>
              </a:spcBef>
              <a:buNone/>
            </a:pPr>
            <a:r>
              <a:rPr lang="vi-VN" dirty="0"/>
              <a:t>6. Kết luận</a:t>
            </a:r>
            <a:endParaRPr lang="en" dirty="0"/>
          </a:p>
        </p:txBody>
      </p:sp>
      <p:sp>
        <p:nvSpPr>
          <p:cNvPr id="101" name="Shape 101"/>
          <p:cNvSpPr txBox="1">
            <a:spLocks noGrp="1"/>
          </p:cNvSpPr>
          <p:nvPr>
            <p:ph type="sldNum" idx="12"/>
          </p:nvPr>
        </p:nvSpPr>
        <p:spPr>
          <a:xfrm>
            <a:off x="-75" y="3420000"/>
            <a:ext cx="669599" cy="1723500"/>
          </a:xfrm>
          <a:prstGeom prst="rect">
            <a:avLst/>
          </a:prstGeom>
        </p:spPr>
        <p:txBody>
          <a:bodyPr lIns="91425" tIns="91425" rIns="91425" bIns="91425" anchor="b" anchorCtr="0">
            <a:noAutofit/>
          </a:bodyPr>
          <a:lstStyle/>
          <a:p>
            <a:pPr lvl="0">
              <a:spcBef>
                <a:spcPts val="0"/>
              </a:spcBef>
              <a:buNone/>
            </a:pPr>
            <a:fld id="{00000000-1234-1234-1234-123412341234}" type="slidenum">
              <a:rPr lang="en"/>
              <a:t>33</a:t>
            </a:fld>
            <a:endParaRPr lang="en" dirty="0"/>
          </a:p>
        </p:txBody>
      </p:sp>
    </p:spTree>
    <p:extLst>
      <p:ext uri="{BB962C8B-B14F-4D97-AF65-F5344CB8AC3E}">
        <p14:creationId xmlns:p14="http://schemas.microsoft.com/office/powerpoint/2010/main" val="1925540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4425" y="5597"/>
            <a:ext cx="4685006" cy="1139999"/>
          </a:xfrm>
        </p:spPr>
        <p:txBody>
          <a:bodyPr/>
          <a:lstStyle/>
          <a:p>
            <a:r>
              <a:rPr lang="vi-VN" sz="2600" b="1" dirty="0">
                <a:solidFill>
                  <a:schemeClr val="accent1"/>
                </a:solidFill>
                <a:latin typeface="Verdana" panose="020B0604030504040204" pitchFamily="34" charset="0"/>
                <a:ea typeface="Verdana" panose="020B0604030504040204" pitchFamily="34" charset="0"/>
                <a:cs typeface="Verdana" panose="020B0604030504040204" pitchFamily="34" charset="0"/>
              </a:rPr>
              <a:t>Một số kết quả đạt được</a:t>
            </a:r>
          </a:p>
        </p:txBody>
      </p:sp>
      <p:sp>
        <p:nvSpPr>
          <p:cNvPr id="6" name="Text Placeholder 5"/>
          <p:cNvSpPr>
            <a:spLocks noGrp="1"/>
          </p:cNvSpPr>
          <p:nvPr>
            <p:ph type="body" idx="1"/>
          </p:nvPr>
        </p:nvSpPr>
        <p:spPr>
          <a:xfrm>
            <a:off x="844550" y="1538288"/>
            <a:ext cx="7656374" cy="3387725"/>
          </a:xfrm>
        </p:spPr>
        <p:txBody>
          <a:bodyPr/>
          <a:lstStyle/>
          <a:p>
            <a:r>
              <a:rPr lang="vi-VN" dirty="0">
                <a:latin typeface="Source Sans Pro" panose="020B0604020202020204" charset="0"/>
              </a:rPr>
              <a:t> Triển khai thành công hệ thống lên </a:t>
            </a:r>
            <a:r>
              <a:rPr lang="en-US" dirty="0" err="1">
                <a:latin typeface="Source Sans Pro" panose="020B0604020202020204" charset="0"/>
              </a:rPr>
              <a:t>Ngrok</a:t>
            </a:r>
            <a:r>
              <a:rPr lang="en-US" dirty="0">
                <a:latin typeface="Source Sans Pro" panose="020B0604020202020204" charset="0"/>
              </a:rPr>
              <a:t>.</a:t>
            </a:r>
            <a:endParaRPr lang="en-GB" dirty="0">
              <a:latin typeface="Source Sans Pro" panose="020B0604020202020204" charset="0"/>
            </a:endParaRPr>
          </a:p>
          <a:p>
            <a:r>
              <a:rPr lang="vi-VN" dirty="0">
                <a:latin typeface="Source Sans Pro" panose="020B0604020202020204" charset="0"/>
              </a:rPr>
              <a:t> Kiến thức cơ bản về công nghệ </a:t>
            </a:r>
            <a:r>
              <a:rPr lang="en-US" dirty="0">
                <a:latin typeface="Source Sans Pro" panose="020B0604020202020204" charset="0"/>
              </a:rPr>
              <a:t>PHP(framework </a:t>
            </a:r>
            <a:r>
              <a:rPr lang="en-US" dirty="0" err="1">
                <a:latin typeface="Source Sans Pro" panose="020B0604020202020204" charset="0"/>
              </a:rPr>
              <a:t>Magento</a:t>
            </a:r>
            <a:r>
              <a:rPr lang="en-US" dirty="0">
                <a:latin typeface="Source Sans Pro" panose="020B0604020202020204" charset="0"/>
              </a:rPr>
              <a:t> 2.1.9)</a:t>
            </a:r>
            <a:r>
              <a:rPr lang="vi-VN" dirty="0">
                <a:latin typeface="Source Sans Pro" panose="020B0604020202020204" charset="0"/>
              </a:rPr>
              <a:t>,</a:t>
            </a:r>
            <a:r>
              <a:rPr lang="en-US" dirty="0">
                <a:latin typeface="Source Sans Pro" panose="020B0604020202020204" charset="0"/>
              </a:rPr>
              <a:t>MySQL</a:t>
            </a:r>
            <a:r>
              <a:rPr lang="vi-VN" dirty="0">
                <a:latin typeface="Source Sans Pro" panose="020B0604020202020204" charset="0"/>
              </a:rPr>
              <a:t>, cách</a:t>
            </a:r>
            <a:r>
              <a:rPr lang="en-US" dirty="0">
                <a:latin typeface="Source Sans Pro" panose="020B0604020202020204" charset="0"/>
              </a:rPr>
              <a:t> </a:t>
            </a:r>
            <a:r>
              <a:rPr lang="en-US" dirty="0" err="1">
                <a:latin typeface="Source Sans Pro" panose="020B0604020202020204" charset="0"/>
              </a:rPr>
              <a:t>xây</a:t>
            </a:r>
            <a:r>
              <a:rPr lang="en-US" dirty="0">
                <a:latin typeface="Source Sans Pro" panose="020B0604020202020204" charset="0"/>
              </a:rPr>
              <a:t> </a:t>
            </a:r>
            <a:r>
              <a:rPr lang="en-US" dirty="0" err="1">
                <a:latin typeface="Source Sans Pro" panose="020B0604020202020204" charset="0"/>
              </a:rPr>
              <a:t>dựng</a:t>
            </a:r>
            <a:r>
              <a:rPr lang="en-US" dirty="0">
                <a:latin typeface="Source Sans Pro" panose="020B0604020202020204" charset="0"/>
              </a:rPr>
              <a:t> </a:t>
            </a:r>
            <a:r>
              <a:rPr lang="en-US" dirty="0" err="1">
                <a:latin typeface="Source Sans Pro" panose="020B0604020202020204" charset="0"/>
              </a:rPr>
              <a:t>chức</a:t>
            </a:r>
            <a:r>
              <a:rPr lang="en-US" dirty="0">
                <a:latin typeface="Source Sans Pro" panose="020B0604020202020204" charset="0"/>
              </a:rPr>
              <a:t> </a:t>
            </a:r>
            <a:r>
              <a:rPr lang="en-US" dirty="0" err="1">
                <a:latin typeface="Source Sans Pro" panose="020B0604020202020204" charset="0"/>
              </a:rPr>
              <a:t>năng</a:t>
            </a:r>
            <a:r>
              <a:rPr lang="en-US" dirty="0">
                <a:latin typeface="Source Sans Pro" panose="020B0604020202020204" charset="0"/>
              </a:rPr>
              <a:t> </a:t>
            </a:r>
            <a:r>
              <a:rPr lang="en-US" dirty="0" err="1">
                <a:latin typeface="Source Sans Pro" panose="020B0604020202020204" charset="0"/>
              </a:rPr>
              <a:t>theo</a:t>
            </a:r>
            <a:r>
              <a:rPr lang="en-US" dirty="0">
                <a:latin typeface="Source Sans Pro" panose="020B0604020202020204" charset="0"/>
              </a:rPr>
              <a:t> module </a:t>
            </a:r>
            <a:r>
              <a:rPr lang="en-US" dirty="0" err="1">
                <a:latin typeface="Source Sans Pro" panose="020B0604020202020204" charset="0"/>
              </a:rPr>
              <a:t>trong</a:t>
            </a:r>
            <a:r>
              <a:rPr lang="en-US" dirty="0">
                <a:latin typeface="Source Sans Pro" panose="020B0604020202020204" charset="0"/>
              </a:rPr>
              <a:t> </a:t>
            </a:r>
            <a:r>
              <a:rPr lang="en-US" dirty="0" err="1">
                <a:latin typeface="Source Sans Pro" panose="020B0604020202020204" charset="0"/>
              </a:rPr>
              <a:t>Magento</a:t>
            </a:r>
            <a:r>
              <a:rPr lang="en-US" dirty="0">
                <a:latin typeface="Source Sans Pro" panose="020B0604020202020204" charset="0"/>
              </a:rPr>
              <a:t>, </a:t>
            </a:r>
            <a:r>
              <a:rPr lang="en-US" dirty="0" err="1">
                <a:latin typeface="Source Sans Pro" panose="020B0604020202020204" charset="0"/>
              </a:rPr>
              <a:t>xây</a:t>
            </a:r>
            <a:r>
              <a:rPr lang="en-US" dirty="0">
                <a:latin typeface="Source Sans Pro" panose="020B0604020202020204" charset="0"/>
              </a:rPr>
              <a:t> </a:t>
            </a:r>
            <a:r>
              <a:rPr lang="en-US" dirty="0" err="1">
                <a:latin typeface="Source Sans Pro" panose="020B0604020202020204" charset="0"/>
              </a:rPr>
              <a:t>dựng</a:t>
            </a:r>
            <a:r>
              <a:rPr lang="en-US" dirty="0">
                <a:latin typeface="Source Sans Pro" panose="020B0604020202020204" charset="0"/>
              </a:rPr>
              <a:t> </a:t>
            </a:r>
            <a:r>
              <a:rPr lang="en-US" dirty="0" err="1">
                <a:latin typeface="Source Sans Pro" panose="020B0604020202020204" charset="0"/>
              </a:rPr>
              <a:t>cơ</a:t>
            </a:r>
            <a:r>
              <a:rPr lang="en-US" dirty="0">
                <a:latin typeface="Source Sans Pro" panose="020B0604020202020204" charset="0"/>
              </a:rPr>
              <a:t> </a:t>
            </a:r>
            <a:r>
              <a:rPr lang="en-US" dirty="0" err="1">
                <a:latin typeface="Source Sans Pro" panose="020B0604020202020204" charset="0"/>
              </a:rPr>
              <a:t>sở</a:t>
            </a:r>
            <a:r>
              <a:rPr lang="en-US" dirty="0">
                <a:latin typeface="Source Sans Pro" panose="020B0604020202020204" charset="0"/>
              </a:rPr>
              <a:t> </a:t>
            </a:r>
            <a:r>
              <a:rPr lang="en-US" dirty="0" err="1">
                <a:latin typeface="Source Sans Pro" panose="020B0604020202020204" charset="0"/>
              </a:rPr>
              <a:t>dữ</a:t>
            </a:r>
            <a:r>
              <a:rPr lang="en-US" dirty="0">
                <a:latin typeface="Source Sans Pro" panose="020B0604020202020204" charset="0"/>
              </a:rPr>
              <a:t> </a:t>
            </a:r>
            <a:r>
              <a:rPr lang="en-US" dirty="0" err="1">
                <a:latin typeface="Source Sans Pro" panose="020B0604020202020204" charset="0"/>
              </a:rPr>
              <a:t>liệu</a:t>
            </a:r>
            <a:r>
              <a:rPr lang="en-US" dirty="0">
                <a:latin typeface="Source Sans Pro" panose="020B0604020202020204" charset="0"/>
              </a:rPr>
              <a:t> </a:t>
            </a:r>
            <a:r>
              <a:rPr lang="en-US" dirty="0" err="1">
                <a:latin typeface="Source Sans Pro" panose="020B0604020202020204" charset="0"/>
              </a:rPr>
              <a:t>theo</a:t>
            </a:r>
            <a:r>
              <a:rPr lang="en-US" dirty="0">
                <a:latin typeface="Source Sans Pro" panose="020B0604020202020204" charset="0"/>
              </a:rPr>
              <a:t> </a:t>
            </a:r>
            <a:r>
              <a:rPr lang="en-US" dirty="0" err="1">
                <a:latin typeface="Source Sans Pro" panose="020B0604020202020204" charset="0"/>
              </a:rPr>
              <a:t>mô</a:t>
            </a:r>
            <a:r>
              <a:rPr lang="en-US" dirty="0">
                <a:latin typeface="Source Sans Pro" panose="020B0604020202020204" charset="0"/>
              </a:rPr>
              <a:t> </a:t>
            </a:r>
            <a:r>
              <a:rPr lang="en-US" dirty="0" err="1">
                <a:latin typeface="Source Sans Pro" panose="020B0604020202020204" charset="0"/>
              </a:rPr>
              <a:t>hình</a:t>
            </a:r>
            <a:r>
              <a:rPr lang="en-US" dirty="0">
                <a:latin typeface="Source Sans Pro" panose="020B0604020202020204" charset="0"/>
              </a:rPr>
              <a:t> EAV</a:t>
            </a:r>
            <a:r>
              <a:rPr lang="vi-VN" dirty="0">
                <a:latin typeface="Source Sans Pro" panose="020B0604020202020204" charset="0"/>
              </a:rPr>
              <a:t>.</a:t>
            </a:r>
            <a:endParaRPr lang="en-GB" dirty="0">
              <a:latin typeface="Source Sans Pro" panose="020B0604020202020204" charset="0"/>
            </a:endParaRPr>
          </a:p>
          <a:p>
            <a:r>
              <a:rPr lang="vi-VN" dirty="0">
                <a:latin typeface="Source Sans Pro" panose="020B0604020202020204" charset="0"/>
              </a:rPr>
              <a:t> </a:t>
            </a:r>
            <a:r>
              <a:rPr lang="vi-VN" dirty="0" err="1">
                <a:latin typeface="Source Sans Pro" panose="020B0604020202020204" charset="0"/>
              </a:rPr>
              <a:t>Quản</a:t>
            </a:r>
            <a:r>
              <a:rPr lang="vi-VN" dirty="0">
                <a:latin typeface="Source Sans Pro" panose="020B0604020202020204" charset="0"/>
              </a:rPr>
              <a:t> </a:t>
            </a:r>
            <a:r>
              <a:rPr lang="vi-VN" dirty="0" err="1">
                <a:latin typeface="Source Sans Pro" panose="020B0604020202020204" charset="0"/>
              </a:rPr>
              <a:t>lý</a:t>
            </a:r>
            <a:r>
              <a:rPr lang="vi-VN" dirty="0">
                <a:latin typeface="Source Sans Pro" panose="020B0604020202020204" charset="0"/>
              </a:rPr>
              <a:t> </a:t>
            </a:r>
            <a:r>
              <a:rPr lang="vi-VN" dirty="0" err="1">
                <a:latin typeface="Source Sans Pro" panose="020B0604020202020204" charset="0"/>
              </a:rPr>
              <a:t>mã</a:t>
            </a:r>
            <a:r>
              <a:rPr lang="vi-VN" dirty="0">
                <a:latin typeface="Source Sans Pro" panose="020B0604020202020204" charset="0"/>
              </a:rPr>
              <a:t> nguồn bằng Github.</a:t>
            </a:r>
            <a:endParaRPr lang="en-GB" dirty="0">
              <a:latin typeface="Source Sans Pro" panose="020B0604020202020204" charset="0"/>
            </a:endParaRPr>
          </a:p>
          <a:p>
            <a:r>
              <a:rPr lang="vi-VN" dirty="0">
                <a:latin typeface="Source Sans Pro" panose="020B0604020202020204" charset="0"/>
              </a:rPr>
              <a:t> </a:t>
            </a:r>
            <a:r>
              <a:rPr lang="vi-VN" dirty="0" err="1">
                <a:latin typeface="Source Sans Pro" panose="020B0604020202020204" charset="0"/>
              </a:rPr>
              <a:t>Quản</a:t>
            </a:r>
            <a:r>
              <a:rPr lang="vi-VN" dirty="0">
                <a:latin typeface="Source Sans Pro" panose="020B0604020202020204" charset="0"/>
              </a:rPr>
              <a:t> </a:t>
            </a:r>
            <a:r>
              <a:rPr lang="vi-VN" dirty="0" err="1">
                <a:latin typeface="Source Sans Pro" panose="020B0604020202020204" charset="0"/>
              </a:rPr>
              <a:t>lý</a:t>
            </a:r>
            <a:r>
              <a:rPr lang="vi-VN" dirty="0">
                <a:latin typeface="Source Sans Pro" panose="020B0604020202020204" charset="0"/>
              </a:rPr>
              <a:t> công việc bằng Excel.</a:t>
            </a:r>
          </a:p>
          <a:p>
            <a:endParaRPr lang="vi-VN" dirty="0"/>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34</a:t>
            </a:fld>
            <a:endParaRPr lang="en" sz="3200" b="1" dirty="0">
              <a:solidFill>
                <a:schemeClr val="tx1"/>
              </a:solidFill>
            </a:endParaRPr>
          </a:p>
        </p:txBody>
      </p:sp>
    </p:spTree>
    <p:extLst>
      <p:ext uri="{BB962C8B-B14F-4D97-AF65-F5344CB8AC3E}">
        <p14:creationId xmlns:p14="http://schemas.microsoft.com/office/powerpoint/2010/main" val="2700448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Khó khăn gặp phải</a:t>
            </a:r>
          </a:p>
        </p:txBody>
      </p:sp>
      <p:sp>
        <p:nvSpPr>
          <p:cNvPr id="4" name="Slide Number Placeholder 3"/>
          <p:cNvSpPr>
            <a:spLocks noGrp="1"/>
          </p:cNvSpPr>
          <p:nvPr>
            <p:ph type="sldNum" idx="12"/>
          </p:nvPr>
        </p:nvSpPr>
        <p:spPr/>
        <p:txBody>
          <a:bodyPr/>
          <a:lstStyle/>
          <a:p>
            <a:pPr lvl="0" rtl="0">
              <a:spcBef>
                <a:spcPts val="0"/>
              </a:spcBef>
              <a:buNone/>
            </a:pPr>
            <a:fld id="{00000000-1234-1234-1234-123412341234}" type="slidenum">
              <a:rPr lang="en" sz="3200" b="1" smtClean="0">
                <a:solidFill>
                  <a:schemeClr val="tx1"/>
                </a:solidFill>
              </a:rPr>
              <a:t>35</a:t>
            </a:fld>
            <a:endParaRPr lang="en" sz="3200" b="1"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761742264"/>
              </p:ext>
            </p:extLst>
          </p:nvPr>
        </p:nvGraphicFramePr>
        <p:xfrm>
          <a:off x="844425" y="1249721"/>
          <a:ext cx="7829550" cy="3451860"/>
        </p:xfrm>
        <a:graphic>
          <a:graphicData uri="http://schemas.openxmlformats.org/drawingml/2006/table">
            <a:tbl>
              <a:tblPr firstRow="1" bandRow="1">
                <a:tableStyleId>{00A15C55-8517-42AA-B614-E9B94910E393}</a:tableStyleId>
              </a:tblPr>
              <a:tblGrid>
                <a:gridCol w="3914775">
                  <a:extLst>
                    <a:ext uri="{9D8B030D-6E8A-4147-A177-3AD203B41FA5}">
                      <a16:colId xmlns:a16="http://schemas.microsoft.com/office/drawing/2014/main" val="20000"/>
                    </a:ext>
                  </a:extLst>
                </a:gridCol>
                <a:gridCol w="3914775">
                  <a:extLst>
                    <a:ext uri="{9D8B030D-6E8A-4147-A177-3AD203B41FA5}">
                      <a16:colId xmlns:a16="http://schemas.microsoft.com/office/drawing/2014/main" val="20001"/>
                    </a:ext>
                  </a:extLst>
                </a:gridCol>
              </a:tblGrid>
              <a:tr h="434340">
                <a:tc>
                  <a:txBody>
                    <a:bodyPr/>
                    <a:lstStyle/>
                    <a:p>
                      <a:pPr lvl="0" algn="ctr">
                        <a:buNone/>
                      </a:pPr>
                      <a:r>
                        <a:rPr lang="en-GB" sz="2000" b="0" i="0" u="none" strike="noStrike" noProof="0" dirty="0" err="1">
                          <a:solidFill>
                            <a:srgbClr val="FFFFFF"/>
                          </a:solidFill>
                          <a:latin typeface="Source Sans Pro"/>
                        </a:rPr>
                        <a:t>Khó</a:t>
                      </a:r>
                      <a:r>
                        <a:rPr lang="en-GB" sz="2000" b="0" i="0" u="none" strike="noStrike" noProof="0" dirty="0">
                          <a:solidFill>
                            <a:srgbClr val="FFFFFF"/>
                          </a:solidFill>
                          <a:latin typeface="Source Sans Pro"/>
                        </a:rPr>
                        <a:t> </a:t>
                      </a:r>
                      <a:r>
                        <a:rPr lang="en-GB" sz="2000" b="0" i="0" u="none" strike="noStrike" noProof="0" dirty="0" err="1">
                          <a:solidFill>
                            <a:srgbClr val="FFFFFF"/>
                          </a:solidFill>
                          <a:latin typeface="Source Sans Pro"/>
                        </a:rPr>
                        <a:t>khăn</a:t>
                      </a:r>
                      <a:endParaRPr lang="vi-VN" dirty="0" err="1"/>
                    </a:p>
                  </a:txBody>
                  <a:tcPr/>
                </a:tc>
                <a:tc>
                  <a:txBody>
                    <a:bodyPr/>
                    <a:lstStyle/>
                    <a:p>
                      <a:pPr lvl="0" algn="ctr">
                        <a:buNone/>
                      </a:pPr>
                      <a:r>
                        <a:rPr lang="en-GB" sz="2000" b="0" i="0" u="none" strike="noStrike" noProof="0" dirty="0" err="1">
                          <a:solidFill>
                            <a:srgbClr val="FFFFFF"/>
                          </a:solidFill>
                          <a:latin typeface="Source Sans Pro"/>
                        </a:rPr>
                        <a:t>Cách</a:t>
                      </a:r>
                      <a:r>
                        <a:rPr lang="en-GB" sz="2000" b="0" i="0" u="none" strike="noStrike" noProof="0" dirty="0">
                          <a:solidFill>
                            <a:srgbClr val="FFFFFF"/>
                          </a:solidFill>
                          <a:latin typeface="Source Sans Pro"/>
                        </a:rPr>
                        <a:t> </a:t>
                      </a:r>
                      <a:r>
                        <a:rPr lang="en-GB" sz="2000" b="0" i="0" u="none" strike="noStrike" noProof="0" dirty="0" err="1">
                          <a:solidFill>
                            <a:srgbClr val="FFFFFF"/>
                          </a:solidFill>
                          <a:latin typeface="Source Sans Pro"/>
                        </a:rPr>
                        <a:t>giải</a:t>
                      </a:r>
                      <a:r>
                        <a:rPr lang="en-GB" sz="2000" b="0" i="0" u="none" strike="noStrike" noProof="0" dirty="0">
                          <a:solidFill>
                            <a:srgbClr val="FFFFFF"/>
                          </a:solidFill>
                          <a:latin typeface="Source Sans Pro"/>
                        </a:rPr>
                        <a:t> </a:t>
                      </a:r>
                      <a:r>
                        <a:rPr lang="en-GB" sz="2000" b="0" i="0" u="none" strike="noStrike" noProof="0" dirty="0" err="1">
                          <a:solidFill>
                            <a:srgbClr val="FFFFFF"/>
                          </a:solidFill>
                          <a:latin typeface="Source Sans Pro"/>
                        </a:rPr>
                        <a:t>quyết</a:t>
                      </a:r>
                      <a:endParaRPr lang="vi-VN" dirty="0" err="1"/>
                    </a:p>
                  </a:txBody>
                  <a:tcPr/>
                </a:tc>
                <a:extLst>
                  <a:ext uri="{0D108BD9-81ED-4DB2-BD59-A6C34878D82A}">
                    <a16:rowId xmlns:a16="http://schemas.microsoft.com/office/drawing/2014/main" val="3911137184"/>
                  </a:ext>
                </a:extLst>
              </a:tr>
              <a:tr h="1152657">
                <a:tc>
                  <a:txBody>
                    <a:bodyPr/>
                    <a:lstStyle/>
                    <a:p>
                      <a:r>
                        <a:rPr lang="en-GB" sz="1800" dirty="0" err="1" smtClean="0">
                          <a:latin typeface="Source Sans Pro" panose="020B0604020202020204" charset="0"/>
                        </a:rPr>
                        <a:t>Lịch</a:t>
                      </a:r>
                      <a:r>
                        <a:rPr lang="en-GB" sz="1800" baseline="0" dirty="0" smtClean="0">
                          <a:latin typeface="Source Sans Pro" panose="020B0604020202020204" charset="0"/>
                        </a:rPr>
                        <a:t> </a:t>
                      </a:r>
                      <a:r>
                        <a:rPr lang="en-GB" sz="1800" baseline="0" dirty="0" err="1" smtClean="0">
                          <a:latin typeface="Source Sans Pro" panose="020B0604020202020204" charset="0"/>
                        </a:rPr>
                        <a:t>học</a:t>
                      </a:r>
                      <a:r>
                        <a:rPr lang="en-GB" sz="1800" baseline="0" dirty="0" smtClean="0">
                          <a:latin typeface="Source Sans Pro" panose="020B0604020202020204" charset="0"/>
                        </a:rPr>
                        <a:t> </a:t>
                      </a:r>
                      <a:r>
                        <a:rPr lang="en-GB" sz="1800" baseline="0" dirty="0" err="1" smtClean="0">
                          <a:latin typeface="Source Sans Pro" panose="020B0604020202020204" charset="0"/>
                        </a:rPr>
                        <a:t>và</a:t>
                      </a:r>
                      <a:r>
                        <a:rPr lang="en-GB" sz="1800" baseline="0" dirty="0" smtClean="0">
                          <a:latin typeface="Source Sans Pro" panose="020B0604020202020204" charset="0"/>
                        </a:rPr>
                        <a:t> </a:t>
                      </a:r>
                      <a:r>
                        <a:rPr lang="en-GB" sz="1800" baseline="0" dirty="0" err="1" smtClean="0">
                          <a:latin typeface="Source Sans Pro" panose="020B0604020202020204" charset="0"/>
                        </a:rPr>
                        <a:t>làm</a:t>
                      </a:r>
                      <a:r>
                        <a:rPr lang="en-GB" sz="1800" baseline="0" dirty="0" smtClean="0">
                          <a:latin typeface="Source Sans Pro" panose="020B0604020202020204" charset="0"/>
                        </a:rPr>
                        <a:t> </a:t>
                      </a:r>
                      <a:r>
                        <a:rPr lang="en-GB" sz="1800" baseline="0" dirty="0" err="1" smtClean="0">
                          <a:latin typeface="Source Sans Pro" panose="020B0604020202020204" charset="0"/>
                        </a:rPr>
                        <a:t>việc</a:t>
                      </a:r>
                      <a:r>
                        <a:rPr lang="en-GB" sz="1800" baseline="0" dirty="0" smtClean="0">
                          <a:latin typeface="Source Sans Pro" panose="020B0604020202020204" charset="0"/>
                        </a:rPr>
                        <a:t> </a:t>
                      </a:r>
                      <a:r>
                        <a:rPr lang="en-GB" sz="1800" baseline="0" dirty="0" err="1" smtClean="0">
                          <a:latin typeface="Source Sans Pro" panose="020B0604020202020204" charset="0"/>
                        </a:rPr>
                        <a:t>của</a:t>
                      </a:r>
                      <a:r>
                        <a:rPr lang="en-GB" sz="1800" baseline="0" dirty="0" smtClean="0">
                          <a:latin typeface="Source Sans Pro" panose="020B0604020202020204" charset="0"/>
                        </a:rPr>
                        <a:t> </a:t>
                      </a:r>
                      <a:r>
                        <a:rPr lang="en-GB" sz="1800" baseline="0" dirty="0" err="1" smtClean="0">
                          <a:latin typeface="Source Sans Pro" panose="020B0604020202020204" charset="0"/>
                        </a:rPr>
                        <a:t>các</a:t>
                      </a:r>
                      <a:r>
                        <a:rPr lang="en-GB" sz="1800" baseline="0" dirty="0" smtClean="0">
                          <a:latin typeface="Source Sans Pro" panose="020B0604020202020204" charset="0"/>
                        </a:rPr>
                        <a:t> </a:t>
                      </a:r>
                      <a:r>
                        <a:rPr lang="en-GB" sz="1800" baseline="0" dirty="0" err="1" smtClean="0">
                          <a:latin typeface="Source Sans Pro" panose="020B0604020202020204" charset="0"/>
                        </a:rPr>
                        <a:t>thành</a:t>
                      </a:r>
                      <a:r>
                        <a:rPr lang="en-GB" sz="1800" baseline="0" dirty="0" smtClean="0">
                          <a:latin typeface="Source Sans Pro" panose="020B0604020202020204" charset="0"/>
                        </a:rPr>
                        <a:t> </a:t>
                      </a:r>
                      <a:r>
                        <a:rPr lang="en-GB" sz="1800" baseline="0" dirty="0" err="1" smtClean="0">
                          <a:latin typeface="Source Sans Pro" panose="020B0604020202020204" charset="0"/>
                        </a:rPr>
                        <a:t>viên</a:t>
                      </a:r>
                      <a:r>
                        <a:rPr lang="en-GB" sz="1800" baseline="0" dirty="0" smtClean="0">
                          <a:latin typeface="Source Sans Pro" panose="020B0604020202020204" charset="0"/>
                        </a:rPr>
                        <a:t> </a:t>
                      </a:r>
                      <a:r>
                        <a:rPr lang="en-GB" sz="1800" baseline="0" dirty="0" err="1" smtClean="0">
                          <a:latin typeface="Source Sans Pro" panose="020B0604020202020204" charset="0"/>
                        </a:rPr>
                        <a:t>khác</a:t>
                      </a:r>
                      <a:r>
                        <a:rPr lang="en-GB" sz="1800" baseline="0" dirty="0" smtClean="0">
                          <a:latin typeface="Source Sans Pro" panose="020B0604020202020204" charset="0"/>
                        </a:rPr>
                        <a:t> </a:t>
                      </a:r>
                      <a:r>
                        <a:rPr lang="en-GB" sz="1800" baseline="0" dirty="0" err="1" smtClean="0">
                          <a:latin typeface="Source Sans Pro" panose="020B0604020202020204" charset="0"/>
                        </a:rPr>
                        <a:t>nhau</a:t>
                      </a:r>
                      <a:r>
                        <a:rPr lang="en-GB" sz="1800" baseline="0" dirty="0" smtClean="0">
                          <a:latin typeface="Source Sans Pro" panose="020B0604020202020204" charset="0"/>
                        </a:rPr>
                        <a:t> </a:t>
                      </a:r>
                      <a:r>
                        <a:rPr lang="en-GB" sz="1800" baseline="0" dirty="0" err="1" smtClean="0">
                          <a:latin typeface="Source Sans Pro" panose="020B0604020202020204" charset="0"/>
                        </a:rPr>
                        <a:t>nên</a:t>
                      </a:r>
                      <a:r>
                        <a:rPr lang="en-GB" sz="1800" baseline="0" dirty="0" smtClean="0">
                          <a:latin typeface="Source Sans Pro" panose="020B0604020202020204" charset="0"/>
                        </a:rPr>
                        <a:t> </a:t>
                      </a:r>
                      <a:r>
                        <a:rPr lang="en-GB" sz="1800" baseline="0" dirty="0" err="1" smtClean="0">
                          <a:latin typeface="Source Sans Pro" panose="020B0604020202020204" charset="0"/>
                        </a:rPr>
                        <a:t>bố</a:t>
                      </a:r>
                      <a:r>
                        <a:rPr lang="en-GB" sz="1800" baseline="0" dirty="0" smtClean="0">
                          <a:latin typeface="Source Sans Pro" panose="020B0604020202020204" charset="0"/>
                        </a:rPr>
                        <a:t> </a:t>
                      </a:r>
                      <a:r>
                        <a:rPr lang="en-GB" sz="1800" baseline="0" dirty="0" err="1" smtClean="0">
                          <a:latin typeface="Source Sans Pro" panose="020B0604020202020204" charset="0"/>
                        </a:rPr>
                        <a:t>trí</a:t>
                      </a:r>
                      <a:r>
                        <a:rPr lang="en-GB" sz="1800" baseline="0" dirty="0" smtClean="0">
                          <a:latin typeface="Source Sans Pro" panose="020B0604020202020204" charset="0"/>
                        </a:rPr>
                        <a:t> </a:t>
                      </a:r>
                      <a:r>
                        <a:rPr lang="en-GB" sz="1800" baseline="0" dirty="0" err="1" smtClean="0">
                          <a:latin typeface="Source Sans Pro" panose="020B0604020202020204" charset="0"/>
                        </a:rPr>
                        <a:t>thời</a:t>
                      </a:r>
                      <a:r>
                        <a:rPr lang="en-GB" sz="1800" baseline="0" dirty="0" smtClean="0">
                          <a:latin typeface="Source Sans Pro" panose="020B0604020202020204" charset="0"/>
                        </a:rPr>
                        <a:t> </a:t>
                      </a:r>
                      <a:r>
                        <a:rPr lang="en-GB" sz="1800" baseline="0" dirty="0" err="1" smtClean="0">
                          <a:latin typeface="Source Sans Pro" panose="020B0604020202020204" charset="0"/>
                        </a:rPr>
                        <a:t>gian</a:t>
                      </a:r>
                      <a:r>
                        <a:rPr lang="en-GB" sz="1800" baseline="0" dirty="0" smtClean="0">
                          <a:latin typeface="Source Sans Pro" panose="020B0604020202020204" charset="0"/>
                        </a:rPr>
                        <a:t> </a:t>
                      </a:r>
                      <a:r>
                        <a:rPr lang="en-GB" sz="1800" baseline="0" dirty="0" err="1" smtClean="0">
                          <a:latin typeface="Source Sans Pro" panose="020B0604020202020204" charset="0"/>
                        </a:rPr>
                        <a:t>còn</a:t>
                      </a:r>
                      <a:r>
                        <a:rPr lang="en-GB" sz="1800" baseline="0" dirty="0" smtClean="0">
                          <a:latin typeface="Source Sans Pro" panose="020B0604020202020204" charset="0"/>
                        </a:rPr>
                        <a:t> </a:t>
                      </a:r>
                      <a:r>
                        <a:rPr lang="en-GB" sz="1800" baseline="0" dirty="0" err="1" smtClean="0">
                          <a:latin typeface="Source Sans Pro" panose="020B0604020202020204" charset="0"/>
                        </a:rPr>
                        <a:t>hạn</a:t>
                      </a:r>
                      <a:r>
                        <a:rPr lang="en-GB" sz="1800" baseline="0" dirty="0" smtClean="0">
                          <a:latin typeface="Source Sans Pro" panose="020B0604020202020204" charset="0"/>
                        </a:rPr>
                        <a:t> </a:t>
                      </a:r>
                      <a:r>
                        <a:rPr lang="en-GB" sz="1800" baseline="0" dirty="0" err="1" smtClean="0">
                          <a:latin typeface="Source Sans Pro" panose="020B0604020202020204" charset="0"/>
                        </a:rPr>
                        <a:t>chế</a:t>
                      </a:r>
                      <a:r>
                        <a:rPr lang="en-GB" sz="1800" baseline="0" dirty="0" smtClean="0">
                          <a:latin typeface="Source Sans Pro" panose="020B0604020202020204" charset="0"/>
                        </a:rPr>
                        <a:t>.</a:t>
                      </a:r>
                      <a:endParaRPr lang="en-GB" sz="1800" dirty="0">
                        <a:latin typeface="Source Sans Pro" panose="020B0604020202020204" charset="0"/>
                      </a:endParaRPr>
                    </a:p>
                  </a:txBody>
                  <a:tcPr/>
                </a:tc>
                <a:tc>
                  <a:txBody>
                    <a:bodyPr/>
                    <a:lstStyle/>
                    <a:p>
                      <a:r>
                        <a:rPr lang="vi-VN" sz="1800" b="0" i="0" u="none" strike="noStrike" cap="none" dirty="0">
                          <a:solidFill>
                            <a:schemeClr val="dk1"/>
                          </a:solidFill>
                          <a:effectLst/>
                          <a:latin typeface="Source Sans Pro" panose="020B0604020202020204" charset="0"/>
                          <a:ea typeface="+mn-ea"/>
                          <a:cs typeface="+mn-cs"/>
                          <a:sym typeface="Arial"/>
                        </a:rPr>
                        <a:t>Sắp xếp lịch học và công việc của tất cả nhóm, sau đó sẽ chọn ra những ngày có ít người bận nhất để tiến hành họp nhóm</a:t>
                      </a:r>
                      <a:endParaRPr lang="en-GB" sz="1800" dirty="0">
                        <a:latin typeface="Source Sans Pro" panose="020B0604020202020204" charset="0"/>
                      </a:endParaRPr>
                    </a:p>
                  </a:txBody>
                  <a:tcPr/>
                </a:tc>
                <a:extLst>
                  <a:ext uri="{0D108BD9-81ED-4DB2-BD59-A6C34878D82A}">
                    <a16:rowId xmlns:a16="http://schemas.microsoft.com/office/drawing/2014/main" val="10001"/>
                  </a:ext>
                </a:extLst>
              </a:tr>
              <a:tr h="370840">
                <a:tc>
                  <a:txBody>
                    <a:bodyPr/>
                    <a:lstStyle/>
                    <a:p>
                      <a:r>
                        <a:rPr lang="en-GB" sz="1800" b="0" i="0" u="none" strike="noStrike" cap="none" dirty="0" err="1">
                          <a:solidFill>
                            <a:schemeClr val="dk1"/>
                          </a:solidFill>
                          <a:effectLst/>
                          <a:latin typeface="Source Sans Pro" panose="020B0604020202020204" charset="0"/>
                          <a:ea typeface="+mn-ea"/>
                          <a:cs typeface="+mn-cs"/>
                          <a:sym typeface="Arial"/>
                        </a:rPr>
                        <a:t>Thiếu</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kinh</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smtClean="0">
                          <a:solidFill>
                            <a:schemeClr val="dk1"/>
                          </a:solidFill>
                          <a:effectLst/>
                          <a:latin typeface="Source Sans Pro" panose="020B0604020202020204" charset="0"/>
                          <a:ea typeface="+mn-ea"/>
                          <a:cs typeface="+mn-cs"/>
                          <a:sym typeface="Arial"/>
                        </a:rPr>
                        <a:t>nghiệm</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trong</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quản</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lý</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một</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dự</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án</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dẫn</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tới</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việc</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chậm</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tiến</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trình</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đề</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ra</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công</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việc</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trùng</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lắp</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chồng</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chéo</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không</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hiệu</a:t>
                      </a:r>
                      <a:r>
                        <a:rPr lang="en-GB" sz="1800" b="0" i="0" u="none" strike="noStrike" cap="none" baseline="0" dirty="0" smtClean="0">
                          <a:solidFill>
                            <a:schemeClr val="dk1"/>
                          </a:solidFill>
                          <a:effectLst/>
                          <a:latin typeface="Source Sans Pro" panose="020B0604020202020204" charset="0"/>
                          <a:ea typeface="+mn-ea"/>
                          <a:cs typeface="+mn-cs"/>
                          <a:sym typeface="Arial"/>
                        </a:rPr>
                        <a:t> </a:t>
                      </a:r>
                      <a:r>
                        <a:rPr lang="en-GB" sz="1800" b="0" i="0" u="none" strike="noStrike" cap="none" baseline="0" dirty="0" err="1" smtClean="0">
                          <a:solidFill>
                            <a:schemeClr val="dk1"/>
                          </a:solidFill>
                          <a:effectLst/>
                          <a:latin typeface="Source Sans Pro" panose="020B0604020202020204" charset="0"/>
                          <a:ea typeface="+mn-ea"/>
                          <a:cs typeface="+mn-cs"/>
                          <a:sym typeface="Arial"/>
                        </a:rPr>
                        <a:t>quả</a:t>
                      </a:r>
                      <a:endParaRPr lang="en-GB" sz="1800" dirty="0">
                        <a:latin typeface="Source Sans Pro" panose="020B0604020202020204" charset="0"/>
                      </a:endParaRPr>
                    </a:p>
                  </a:txBody>
                  <a:tcPr/>
                </a:tc>
                <a:tc>
                  <a:txBody>
                    <a:bodyPr/>
                    <a:lstStyle/>
                    <a:p>
                      <a:r>
                        <a:rPr lang="en-GB" sz="1800" b="0" i="0" u="none" strike="noStrike" cap="none" dirty="0" err="1">
                          <a:solidFill>
                            <a:schemeClr val="dk1"/>
                          </a:solidFill>
                          <a:effectLst/>
                          <a:latin typeface="Source Sans Pro" panose="020B0604020202020204" charset="0"/>
                          <a:ea typeface="+mn-ea"/>
                          <a:cs typeface="+mn-cs"/>
                          <a:sym typeface="Arial"/>
                        </a:rPr>
                        <a:t>Lập</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lịch</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và</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quản</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lý</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công</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việc</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bằng</a:t>
                      </a:r>
                      <a:r>
                        <a:rPr lang="en-GB" sz="1800" b="0" i="0" u="none" strike="noStrike" cap="none" dirty="0">
                          <a:solidFill>
                            <a:schemeClr val="dk1"/>
                          </a:solidFill>
                          <a:effectLst/>
                          <a:latin typeface="Source Sans Pro" panose="020B0604020202020204" charset="0"/>
                          <a:ea typeface="+mn-ea"/>
                          <a:cs typeface="+mn-cs"/>
                          <a:sym typeface="Arial"/>
                        </a:rPr>
                        <a:t> excel.</a:t>
                      </a:r>
                      <a:endParaRPr lang="en-GB" sz="1800" dirty="0">
                        <a:latin typeface="Source Sans Pro" panose="020B0604020202020204" charset="0"/>
                      </a:endParaRPr>
                    </a:p>
                  </a:txBody>
                  <a:tcPr/>
                </a:tc>
                <a:extLst>
                  <a:ext uri="{0D108BD9-81ED-4DB2-BD59-A6C34878D82A}">
                    <a16:rowId xmlns:a16="http://schemas.microsoft.com/office/drawing/2014/main" val="10002"/>
                  </a:ext>
                </a:extLst>
              </a:tr>
              <a:tr h="370840">
                <a:tc>
                  <a:txBody>
                    <a:bodyPr/>
                    <a:lstStyle/>
                    <a:p>
                      <a:r>
                        <a:rPr lang="en-GB" sz="1800" b="0" i="0" u="none" strike="noStrike" cap="none" dirty="0" err="1">
                          <a:solidFill>
                            <a:schemeClr val="dk1"/>
                          </a:solidFill>
                          <a:effectLst/>
                          <a:latin typeface="Source Sans Pro" panose="020B0604020202020204" charset="0"/>
                          <a:ea typeface="+mn-ea"/>
                          <a:cs typeface="+mn-cs"/>
                          <a:sym typeface="Arial"/>
                        </a:rPr>
                        <a:t>Tìm</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hiểu</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các</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công</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nghệ</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mới</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mất</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nhiều</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thời</a:t>
                      </a:r>
                      <a:r>
                        <a:rPr lang="en-GB" sz="1800" b="0" i="0" u="none" strike="noStrike" cap="none" dirty="0">
                          <a:solidFill>
                            <a:schemeClr val="dk1"/>
                          </a:solidFill>
                          <a:effectLst/>
                          <a:latin typeface="Source Sans Pro" panose="020B0604020202020204" charset="0"/>
                          <a:ea typeface="+mn-ea"/>
                          <a:cs typeface="+mn-cs"/>
                          <a:sym typeface="Arial"/>
                        </a:rPr>
                        <a:t> </a:t>
                      </a:r>
                      <a:r>
                        <a:rPr lang="en-GB" sz="1800" b="0" i="0" u="none" strike="noStrike" cap="none" dirty="0" err="1">
                          <a:solidFill>
                            <a:schemeClr val="dk1"/>
                          </a:solidFill>
                          <a:effectLst/>
                          <a:latin typeface="Source Sans Pro" panose="020B0604020202020204" charset="0"/>
                          <a:ea typeface="+mn-ea"/>
                          <a:cs typeface="+mn-cs"/>
                          <a:sym typeface="Arial"/>
                        </a:rPr>
                        <a:t>gian</a:t>
                      </a:r>
                      <a:endParaRPr lang="en-GB" sz="1800" dirty="0">
                        <a:latin typeface="Source Sans Pro" panose="020B0604020202020204" charset="0"/>
                      </a:endParaRPr>
                    </a:p>
                  </a:txBody>
                  <a:tcPr/>
                </a:tc>
                <a:tc>
                  <a:txBody>
                    <a:bodyPr/>
                    <a:lstStyle/>
                    <a:p>
                      <a:r>
                        <a:rPr lang="en-GB" sz="1800" dirty="0" err="1" smtClean="0">
                          <a:latin typeface="Source Sans Pro" panose="020B0604020202020204" charset="0"/>
                        </a:rPr>
                        <a:t>Phân</a:t>
                      </a:r>
                      <a:r>
                        <a:rPr lang="en-GB" sz="1800" baseline="0" dirty="0" smtClean="0">
                          <a:latin typeface="Source Sans Pro" panose="020B0604020202020204" charset="0"/>
                        </a:rPr>
                        <a:t> </a:t>
                      </a:r>
                      <a:r>
                        <a:rPr lang="en-GB" sz="1800" baseline="0" dirty="0" err="1" smtClean="0">
                          <a:latin typeface="Source Sans Pro" panose="020B0604020202020204" charset="0"/>
                        </a:rPr>
                        <a:t>công</a:t>
                      </a:r>
                      <a:r>
                        <a:rPr lang="en-GB" sz="1800" baseline="0" dirty="0" smtClean="0">
                          <a:latin typeface="Source Sans Pro" panose="020B0604020202020204" charset="0"/>
                        </a:rPr>
                        <a:t> </a:t>
                      </a:r>
                      <a:r>
                        <a:rPr lang="en-GB" sz="1800" baseline="0" dirty="0" err="1" smtClean="0">
                          <a:latin typeface="Source Sans Pro" panose="020B0604020202020204" charset="0"/>
                        </a:rPr>
                        <a:t>công</a:t>
                      </a:r>
                      <a:r>
                        <a:rPr lang="en-GB" sz="1800" baseline="0" dirty="0" smtClean="0">
                          <a:latin typeface="Source Sans Pro" panose="020B0604020202020204" charset="0"/>
                        </a:rPr>
                        <a:t> </a:t>
                      </a:r>
                      <a:r>
                        <a:rPr lang="en-GB" sz="1800" baseline="0" dirty="0" err="1" smtClean="0">
                          <a:latin typeface="Source Sans Pro" panose="020B0604020202020204" charset="0"/>
                        </a:rPr>
                        <a:t>việc</a:t>
                      </a:r>
                      <a:r>
                        <a:rPr lang="en-GB" sz="1800" baseline="0" dirty="0" smtClean="0">
                          <a:latin typeface="Source Sans Pro" panose="020B0604020202020204" charset="0"/>
                        </a:rPr>
                        <a:t> </a:t>
                      </a:r>
                      <a:r>
                        <a:rPr lang="en-GB" sz="1800" baseline="0" dirty="0" err="1" smtClean="0">
                          <a:latin typeface="Source Sans Pro" panose="020B0604020202020204" charset="0"/>
                        </a:rPr>
                        <a:t>cụ</a:t>
                      </a:r>
                      <a:r>
                        <a:rPr lang="en-GB" sz="1800" baseline="0" dirty="0" smtClean="0">
                          <a:latin typeface="Source Sans Pro" panose="020B0604020202020204" charset="0"/>
                        </a:rPr>
                        <a:t> </a:t>
                      </a:r>
                      <a:r>
                        <a:rPr lang="en-GB" sz="1800" baseline="0" dirty="0" err="1" smtClean="0">
                          <a:latin typeface="Source Sans Pro" panose="020B0604020202020204" charset="0"/>
                        </a:rPr>
                        <a:t>thể</a:t>
                      </a:r>
                      <a:r>
                        <a:rPr lang="en-GB" sz="1800" baseline="0" dirty="0" smtClean="0">
                          <a:latin typeface="Source Sans Pro" panose="020B0604020202020204" charset="0"/>
                        </a:rPr>
                        <a:t> </a:t>
                      </a:r>
                      <a:r>
                        <a:rPr lang="en-GB" sz="1800" baseline="0" dirty="0" err="1" smtClean="0">
                          <a:latin typeface="Source Sans Pro" panose="020B0604020202020204" charset="0"/>
                        </a:rPr>
                        <a:t>cho</a:t>
                      </a:r>
                      <a:r>
                        <a:rPr lang="en-GB" sz="1800" baseline="0" dirty="0" smtClean="0">
                          <a:latin typeface="Source Sans Pro" panose="020B0604020202020204" charset="0"/>
                        </a:rPr>
                        <a:t> </a:t>
                      </a:r>
                      <a:r>
                        <a:rPr lang="en-GB" sz="1800" baseline="0" dirty="0" err="1" smtClean="0">
                          <a:latin typeface="Source Sans Pro" panose="020B0604020202020204" charset="0"/>
                        </a:rPr>
                        <a:t>từng</a:t>
                      </a:r>
                      <a:r>
                        <a:rPr lang="en-GB" sz="1800" baseline="0" dirty="0" smtClean="0">
                          <a:latin typeface="Source Sans Pro" panose="020B0604020202020204" charset="0"/>
                        </a:rPr>
                        <a:t> </a:t>
                      </a:r>
                      <a:r>
                        <a:rPr lang="en-GB" sz="1800" baseline="0" dirty="0" err="1" smtClean="0">
                          <a:latin typeface="Source Sans Pro" panose="020B0604020202020204" charset="0"/>
                        </a:rPr>
                        <a:t>thành</a:t>
                      </a:r>
                      <a:r>
                        <a:rPr lang="en-GB" sz="1800" baseline="0" dirty="0" smtClean="0">
                          <a:latin typeface="Source Sans Pro" panose="020B0604020202020204" charset="0"/>
                        </a:rPr>
                        <a:t> </a:t>
                      </a:r>
                      <a:r>
                        <a:rPr lang="en-GB" sz="1800" baseline="0" dirty="0" err="1" smtClean="0">
                          <a:latin typeface="Source Sans Pro" panose="020B0604020202020204" charset="0"/>
                        </a:rPr>
                        <a:t>viên</a:t>
                      </a:r>
                      <a:r>
                        <a:rPr lang="en-GB" sz="1800" baseline="0" dirty="0" smtClean="0">
                          <a:latin typeface="Source Sans Pro" panose="020B0604020202020204" charset="0"/>
                        </a:rPr>
                        <a:t>.</a:t>
                      </a:r>
                      <a:endParaRPr lang="en-GB" sz="1800" dirty="0">
                        <a:latin typeface="Source Sans Pro" panose="020B060402020202020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4989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6350"/>
            <a:ext cx="6054012" cy="1139825"/>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Hướng phát triển của hệ thống</a:t>
            </a:r>
          </a:p>
        </p:txBody>
      </p:sp>
      <p:sp>
        <p:nvSpPr>
          <p:cNvPr id="3" name="Text Placeholder 2"/>
          <p:cNvSpPr>
            <a:spLocks noGrp="1"/>
          </p:cNvSpPr>
          <p:nvPr>
            <p:ph type="body" idx="1"/>
          </p:nvPr>
        </p:nvSpPr>
        <p:spPr>
          <a:xfrm>
            <a:off x="750014" y="1139999"/>
            <a:ext cx="8116584" cy="3785975"/>
          </a:xfrm>
        </p:spPr>
        <p:txBody>
          <a:bodyPr/>
          <a:lstStyle/>
          <a:p>
            <a:r>
              <a:rPr lang="vi-VN" dirty="0">
                <a:latin typeface="Source Sans Pro" panose="020B0604020202020204" charset="0"/>
              </a:rPr>
              <a:t> Phát triển các chức năng </a:t>
            </a:r>
            <a:r>
              <a:rPr lang="en-US" dirty="0" err="1">
                <a:latin typeface="Source Sans Pro" panose="020B0604020202020204" charset="0"/>
              </a:rPr>
              <a:t>thanh</a:t>
            </a:r>
            <a:r>
              <a:rPr lang="en-US" dirty="0">
                <a:latin typeface="Source Sans Pro" panose="020B0604020202020204" charset="0"/>
              </a:rPr>
              <a:t> </a:t>
            </a:r>
            <a:r>
              <a:rPr lang="en-US" dirty="0" err="1">
                <a:latin typeface="Source Sans Pro" panose="020B0604020202020204" charset="0"/>
              </a:rPr>
              <a:t>toán</a:t>
            </a:r>
            <a:r>
              <a:rPr lang="en-US" dirty="0">
                <a:latin typeface="Source Sans Pro" panose="020B0604020202020204" charset="0"/>
              </a:rPr>
              <a:t> qua </a:t>
            </a:r>
            <a:r>
              <a:rPr lang="en-US" dirty="0" err="1">
                <a:latin typeface="Source Sans Pro" panose="020B0604020202020204" charset="0"/>
              </a:rPr>
              <a:t>cổng</a:t>
            </a:r>
            <a:r>
              <a:rPr lang="en-US" dirty="0">
                <a:latin typeface="Source Sans Pro" panose="020B0604020202020204" charset="0"/>
              </a:rPr>
              <a:t> </a:t>
            </a:r>
            <a:r>
              <a:rPr lang="en-US" dirty="0" err="1">
                <a:latin typeface="Source Sans Pro" panose="020B0604020202020204" charset="0"/>
              </a:rPr>
              <a:t>thanh</a:t>
            </a:r>
            <a:r>
              <a:rPr lang="en-US" dirty="0">
                <a:latin typeface="Source Sans Pro" panose="020B0604020202020204" charset="0"/>
              </a:rPr>
              <a:t> </a:t>
            </a:r>
            <a:r>
              <a:rPr lang="en-US" dirty="0" err="1">
                <a:latin typeface="Source Sans Pro" panose="020B0604020202020204" charset="0"/>
              </a:rPr>
              <a:t>toán</a:t>
            </a:r>
            <a:r>
              <a:rPr lang="en-US" dirty="0">
                <a:latin typeface="Source Sans Pro" panose="020B0604020202020204" charset="0"/>
              </a:rPr>
              <a:t> </a:t>
            </a:r>
            <a:r>
              <a:rPr lang="en-US" dirty="0" err="1">
                <a:latin typeface="Source Sans Pro" panose="020B0604020202020204" charset="0"/>
              </a:rPr>
              <a:t>trực</a:t>
            </a:r>
            <a:r>
              <a:rPr lang="en-US" dirty="0">
                <a:latin typeface="Source Sans Pro" panose="020B0604020202020204" charset="0"/>
              </a:rPr>
              <a:t> </a:t>
            </a:r>
            <a:r>
              <a:rPr lang="en-US" dirty="0" err="1" smtClean="0">
                <a:latin typeface="Source Sans Pro" panose="020B0604020202020204" charset="0"/>
              </a:rPr>
              <a:t>tuyến</a:t>
            </a:r>
            <a:r>
              <a:rPr lang="en-US" dirty="0" smtClean="0">
                <a:latin typeface="Source Sans Pro" panose="020B0604020202020204" charset="0"/>
              </a:rPr>
              <a:t>.</a:t>
            </a:r>
          </a:p>
          <a:p>
            <a:r>
              <a:rPr lang="en-US" dirty="0" err="1" smtClean="0">
                <a:latin typeface="Source Sans Pro" panose="020B0604020202020204" charset="0"/>
              </a:rPr>
              <a:t>Phát</a:t>
            </a:r>
            <a:r>
              <a:rPr lang="en-US" dirty="0" smtClean="0">
                <a:latin typeface="Source Sans Pro" panose="020B0604020202020204" charset="0"/>
              </a:rPr>
              <a:t> </a:t>
            </a:r>
            <a:r>
              <a:rPr lang="en-US" dirty="0" err="1" smtClean="0">
                <a:latin typeface="Source Sans Pro" panose="020B0604020202020204" charset="0"/>
              </a:rPr>
              <a:t>triển</a:t>
            </a:r>
            <a:r>
              <a:rPr lang="en-US" dirty="0" smtClean="0">
                <a:latin typeface="Source Sans Pro" panose="020B0604020202020204" charset="0"/>
              </a:rPr>
              <a:t> </a:t>
            </a:r>
            <a:r>
              <a:rPr lang="en-US" dirty="0" err="1" smtClean="0">
                <a:latin typeface="Source Sans Pro" panose="020B0604020202020204" charset="0"/>
              </a:rPr>
              <a:t>một</a:t>
            </a:r>
            <a:r>
              <a:rPr lang="en-US" dirty="0" smtClean="0">
                <a:latin typeface="Source Sans Pro" panose="020B0604020202020204" charset="0"/>
              </a:rPr>
              <a:t> </a:t>
            </a:r>
            <a:r>
              <a:rPr lang="en-US" dirty="0" err="1" smtClean="0">
                <a:latin typeface="Source Sans Pro" panose="020B0604020202020204" charset="0"/>
              </a:rPr>
              <a:t>số</a:t>
            </a:r>
            <a:r>
              <a:rPr lang="en-US" dirty="0" smtClean="0">
                <a:latin typeface="Source Sans Pro" panose="020B0604020202020204" charset="0"/>
              </a:rPr>
              <a:t> module.</a:t>
            </a:r>
          </a:p>
          <a:p>
            <a:r>
              <a:rPr lang="en-US" dirty="0" smtClean="0">
                <a:latin typeface="Source Sans Pro" panose="020B0604020202020204" charset="0"/>
              </a:rPr>
              <a:t> </a:t>
            </a:r>
            <a:r>
              <a:rPr lang="en-US" dirty="0" err="1" smtClean="0">
                <a:latin typeface="Source Sans Pro" panose="020B0604020202020204" charset="0"/>
              </a:rPr>
              <a:t>Xác</a:t>
            </a:r>
            <a:r>
              <a:rPr lang="en-US" dirty="0" smtClean="0">
                <a:latin typeface="Source Sans Pro" panose="020B0604020202020204" charset="0"/>
              </a:rPr>
              <a:t> </a:t>
            </a:r>
            <a:r>
              <a:rPr lang="en-US" dirty="0" err="1">
                <a:latin typeface="Source Sans Pro" panose="020B0604020202020204" charset="0"/>
              </a:rPr>
              <a:t>nhận</a:t>
            </a:r>
            <a:r>
              <a:rPr lang="en-US" dirty="0">
                <a:latin typeface="Source Sans Pro" panose="020B0604020202020204" charset="0"/>
              </a:rPr>
              <a:t> </a:t>
            </a:r>
            <a:r>
              <a:rPr lang="en-US" dirty="0" err="1">
                <a:latin typeface="Source Sans Pro" panose="020B0604020202020204" charset="0"/>
              </a:rPr>
              <a:t>tài</a:t>
            </a:r>
            <a:r>
              <a:rPr lang="en-US" dirty="0">
                <a:latin typeface="Source Sans Pro" panose="020B0604020202020204" charset="0"/>
              </a:rPr>
              <a:t> </a:t>
            </a:r>
            <a:r>
              <a:rPr lang="en-US" dirty="0" err="1">
                <a:latin typeface="Source Sans Pro" panose="020B0604020202020204" charset="0"/>
              </a:rPr>
              <a:t>khoản</a:t>
            </a:r>
            <a:r>
              <a:rPr lang="en-US" dirty="0">
                <a:latin typeface="Source Sans Pro" panose="020B0604020202020204" charset="0"/>
              </a:rPr>
              <a:t> </a:t>
            </a:r>
            <a:r>
              <a:rPr lang="en-US" dirty="0" err="1">
                <a:latin typeface="Source Sans Pro" panose="020B0604020202020204" charset="0"/>
              </a:rPr>
              <a:t>bằng</a:t>
            </a:r>
            <a:r>
              <a:rPr lang="en-US" dirty="0">
                <a:latin typeface="Source Sans Pro" panose="020B0604020202020204" charset="0"/>
              </a:rPr>
              <a:t> mail </a:t>
            </a:r>
            <a:r>
              <a:rPr lang="en-US" dirty="0" err="1">
                <a:latin typeface="Source Sans Pro" panose="020B0604020202020204" charset="0"/>
              </a:rPr>
              <a:t>hoặc</a:t>
            </a:r>
            <a:r>
              <a:rPr lang="en-US" dirty="0">
                <a:latin typeface="Source Sans Pro" panose="020B0604020202020204" charset="0"/>
              </a:rPr>
              <a:t> tin </a:t>
            </a:r>
            <a:r>
              <a:rPr lang="en-US" dirty="0" err="1" smtClean="0">
                <a:latin typeface="Source Sans Pro" panose="020B0604020202020204" charset="0"/>
              </a:rPr>
              <a:t>nhắn</a:t>
            </a:r>
            <a:r>
              <a:rPr lang="vi-VN" dirty="0" smtClean="0">
                <a:latin typeface="Source Sans Pro" panose="020B0604020202020204" charset="0"/>
              </a:rPr>
              <a:t> </a:t>
            </a:r>
            <a:endParaRPr lang="en-US" dirty="0" smtClean="0">
              <a:latin typeface="Source Sans Pro" panose="020B0604020202020204" charset="0"/>
            </a:endParaRPr>
          </a:p>
          <a:p>
            <a:r>
              <a:rPr lang="vi-VN" dirty="0">
                <a:latin typeface="Source Sans Pro" panose="020B0604020202020204" charset="0"/>
              </a:rPr>
              <a:t> Sử dụng các phương pháp học máy để </a:t>
            </a:r>
            <a:r>
              <a:rPr lang="en-US" dirty="0" err="1">
                <a:latin typeface="Source Sans Pro" panose="020B0604020202020204" charset="0"/>
              </a:rPr>
              <a:t>hiển</a:t>
            </a:r>
            <a:r>
              <a:rPr lang="en-US" dirty="0">
                <a:latin typeface="Source Sans Pro" panose="020B0604020202020204" charset="0"/>
              </a:rPr>
              <a:t> </a:t>
            </a:r>
            <a:r>
              <a:rPr lang="en-US" dirty="0" err="1">
                <a:latin typeface="Source Sans Pro" panose="020B0604020202020204" charset="0"/>
              </a:rPr>
              <a:t>thị</a:t>
            </a:r>
            <a:r>
              <a:rPr lang="en-US" dirty="0">
                <a:latin typeface="Source Sans Pro" panose="020B0604020202020204" charset="0"/>
              </a:rPr>
              <a:t> </a:t>
            </a:r>
            <a:r>
              <a:rPr lang="en-US" dirty="0" err="1">
                <a:latin typeface="Source Sans Pro" panose="020B0604020202020204" charset="0"/>
              </a:rPr>
              <a:t>một</a:t>
            </a:r>
            <a:r>
              <a:rPr lang="en-US" dirty="0">
                <a:latin typeface="Source Sans Pro" panose="020B0604020202020204" charset="0"/>
              </a:rPr>
              <a:t> </a:t>
            </a:r>
            <a:r>
              <a:rPr lang="en-US" dirty="0" err="1">
                <a:latin typeface="Source Sans Pro" panose="020B0604020202020204" charset="0"/>
              </a:rPr>
              <a:t>danh</a:t>
            </a:r>
            <a:r>
              <a:rPr lang="en-US" dirty="0">
                <a:latin typeface="Source Sans Pro" panose="020B0604020202020204" charset="0"/>
              </a:rPr>
              <a:t> </a:t>
            </a:r>
            <a:r>
              <a:rPr lang="en-US" dirty="0" err="1">
                <a:latin typeface="Source Sans Pro" panose="020B0604020202020204" charset="0"/>
              </a:rPr>
              <a:t>sách</a:t>
            </a:r>
            <a:r>
              <a:rPr lang="en-US" dirty="0">
                <a:latin typeface="Source Sans Pro" panose="020B0604020202020204" charset="0"/>
              </a:rPr>
              <a:t> </a:t>
            </a:r>
            <a:r>
              <a:rPr lang="en-US" dirty="0" err="1">
                <a:latin typeface="Source Sans Pro" panose="020B0604020202020204" charset="0"/>
              </a:rPr>
              <a:t>gợi</a:t>
            </a:r>
            <a:r>
              <a:rPr lang="en-US" dirty="0">
                <a:latin typeface="Source Sans Pro" panose="020B0604020202020204" charset="0"/>
              </a:rPr>
              <a:t> ý </a:t>
            </a:r>
            <a:r>
              <a:rPr lang="en-US" dirty="0" err="1">
                <a:latin typeface="Source Sans Pro" panose="020B0604020202020204" charset="0"/>
              </a:rPr>
              <a:t>các</a:t>
            </a:r>
            <a:r>
              <a:rPr lang="en-US" dirty="0">
                <a:latin typeface="Source Sans Pro" panose="020B0604020202020204" charset="0"/>
              </a:rPr>
              <a:t> </a:t>
            </a:r>
            <a:r>
              <a:rPr lang="en-US" dirty="0" err="1">
                <a:latin typeface="Source Sans Pro" panose="020B0604020202020204" charset="0"/>
              </a:rPr>
              <a:t>sản</a:t>
            </a:r>
            <a:r>
              <a:rPr lang="en-US" dirty="0">
                <a:latin typeface="Source Sans Pro" panose="020B0604020202020204" charset="0"/>
              </a:rPr>
              <a:t> </a:t>
            </a:r>
            <a:r>
              <a:rPr lang="en-US" dirty="0" err="1">
                <a:latin typeface="Source Sans Pro" panose="020B0604020202020204" charset="0"/>
              </a:rPr>
              <a:t>phẩm</a:t>
            </a:r>
            <a:r>
              <a:rPr lang="en-US" dirty="0">
                <a:latin typeface="Source Sans Pro" panose="020B0604020202020204" charset="0"/>
              </a:rPr>
              <a:t> </a:t>
            </a:r>
            <a:r>
              <a:rPr lang="en-US" dirty="0" err="1">
                <a:latin typeface="Source Sans Pro" panose="020B0604020202020204" charset="0"/>
              </a:rPr>
              <a:t>liên</a:t>
            </a:r>
            <a:r>
              <a:rPr lang="en-US" dirty="0">
                <a:latin typeface="Source Sans Pro" panose="020B0604020202020204" charset="0"/>
              </a:rPr>
              <a:t> </a:t>
            </a:r>
            <a:r>
              <a:rPr lang="en-US" dirty="0" err="1">
                <a:latin typeface="Source Sans Pro" panose="020B0604020202020204" charset="0"/>
              </a:rPr>
              <a:t>quan</a:t>
            </a:r>
            <a:endParaRPr lang="en-GB" dirty="0">
              <a:latin typeface="Source Sans Pro" panose="020B0604020202020204" charset="0"/>
            </a:endParaRPr>
          </a:p>
          <a:p>
            <a:r>
              <a:rPr lang="vi-VN" dirty="0">
                <a:latin typeface="Source Sans Pro" panose="020B0604020202020204" charset="0"/>
              </a:rPr>
              <a:t> </a:t>
            </a:r>
            <a:r>
              <a:rPr lang="vi-VN" dirty="0" err="1">
                <a:latin typeface="Source Sans Pro" panose="020B0604020202020204" charset="0"/>
              </a:rPr>
              <a:t>Cải</a:t>
            </a:r>
            <a:r>
              <a:rPr lang="vi-VN" dirty="0">
                <a:latin typeface="Source Sans Pro" panose="020B0604020202020204" charset="0"/>
              </a:rPr>
              <a:t> </a:t>
            </a:r>
            <a:r>
              <a:rPr lang="vi-VN" dirty="0" err="1">
                <a:latin typeface="Source Sans Pro" panose="020B0604020202020204" charset="0"/>
              </a:rPr>
              <a:t>thiện</a:t>
            </a:r>
            <a:r>
              <a:rPr lang="vi-VN" dirty="0">
                <a:latin typeface="Source Sans Pro" panose="020B0604020202020204" charset="0"/>
              </a:rPr>
              <a:t> </a:t>
            </a:r>
            <a:r>
              <a:rPr lang="vi-VN" dirty="0" err="1">
                <a:latin typeface="Source Sans Pro" panose="020B0604020202020204" charset="0"/>
              </a:rPr>
              <a:t>tốc</a:t>
            </a:r>
            <a:r>
              <a:rPr lang="vi-VN" dirty="0">
                <a:latin typeface="Source Sans Pro" panose="020B0604020202020204" charset="0"/>
              </a:rPr>
              <a:t> độ của hệ thống.</a:t>
            </a:r>
          </a:p>
          <a:p>
            <a:endParaRPr lang="vi-VN" dirty="0"/>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z="3200" b="1" smtClean="0"/>
              <a:t>36</a:t>
            </a:fld>
            <a:endParaRPr lang="en" sz="3200" b="1" dirty="0"/>
          </a:p>
        </p:txBody>
      </p:sp>
    </p:spTree>
    <p:extLst>
      <p:ext uri="{BB962C8B-B14F-4D97-AF65-F5344CB8AC3E}">
        <p14:creationId xmlns:p14="http://schemas.microsoft.com/office/powerpoint/2010/main" val="1607247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44425" y="5597"/>
            <a:ext cx="5909666" cy="1139999"/>
          </a:xfrm>
          <a:prstGeom prst="rect">
            <a:avLst/>
          </a:prstGeom>
        </p:spPr>
        <p:txBody>
          <a:bodyPr lIns="91425" tIns="91425" rIns="91425" bIns="91425" anchor="b" anchorCtr="0">
            <a:noAutofit/>
          </a:bodyPr>
          <a:lstStyle/>
          <a:p>
            <a:pPr lvl="0">
              <a:spcBef>
                <a:spcPts val="0"/>
              </a:spcBef>
              <a:buNone/>
            </a:pPr>
            <a:r>
              <a:rPr lang="en" dirty="0" smtClean="0">
                <a:solidFill>
                  <a:schemeClr val="accent4"/>
                </a:solidFill>
                <a:latin typeface="Verdana" panose="020B0604030504040204" pitchFamily="34" charset="0"/>
                <a:ea typeface="Verdana" panose="020B0604030504040204" pitchFamily="34" charset="0"/>
                <a:cs typeface="Verdana" panose="020B0604030504040204" pitchFamily="34" charset="0"/>
              </a:rPr>
              <a:t>Các kỹ thuật và kỹ năng học được</a:t>
            </a:r>
            <a:endParaRPr lang="en" dirty="0">
              <a:solidFill>
                <a:schemeClr val="accent4"/>
              </a:solidFill>
              <a:latin typeface="Verdana" panose="020B0604030504040204" pitchFamily="34" charset="0"/>
              <a:ea typeface="Verdana" panose="020B0604030504040204" pitchFamily="34" charset="0"/>
              <a:cs typeface="Verdana" panose="020B0604030504040204" pitchFamily="34" charset="0"/>
            </a:endParaRPr>
          </a:p>
        </p:txBody>
      </p:sp>
      <p:sp>
        <p:nvSpPr>
          <p:cNvPr id="113" name="Shape 113"/>
          <p:cNvSpPr txBox="1">
            <a:spLocks noGrp="1"/>
          </p:cNvSpPr>
          <p:nvPr>
            <p:ph type="body" idx="1"/>
          </p:nvPr>
        </p:nvSpPr>
        <p:spPr>
          <a:xfrm>
            <a:off x="929831" y="1139999"/>
            <a:ext cx="5169000" cy="3387899"/>
          </a:xfrm>
          <a:prstGeom prst="rect">
            <a:avLst/>
          </a:prstGeom>
        </p:spPr>
        <p:txBody>
          <a:bodyPr lIns="91425" tIns="91425" rIns="91425" bIns="91425" anchor="t" anchorCtr="0">
            <a:noAutofit/>
          </a:bodyPr>
          <a:lstStyle/>
          <a:p>
            <a:pPr marL="228600" lvl="0" rtl="0">
              <a:spcBef>
                <a:spcPts val="0"/>
              </a:spcBef>
              <a:buNone/>
            </a:pPr>
            <a:endParaRPr lang="en" sz="2800" dirty="0"/>
          </a:p>
          <a:p>
            <a:pPr marL="457200" indent="-228600"/>
            <a:r>
              <a:rPr lang="en" sz="2800" dirty="0"/>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endParaRPr lang="en" sz="2800" dirty="0"/>
          </a:p>
          <a:p>
            <a:pPr marL="457200" indent="-228600"/>
            <a:r>
              <a:rPr lang="vi-VN" sz="2800" dirty="0"/>
              <a:t> </a:t>
            </a:r>
            <a:r>
              <a:rPr lang="en-US" sz="2800" dirty="0" err="1">
                <a:latin typeface="Times New Roman" panose="02020603050405020304" pitchFamily="18" charset="0"/>
                <a:cs typeface="Times New Roman" panose="02020603050405020304" pitchFamily="18" charset="0"/>
              </a:rPr>
              <a:t>Giới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Magento</a:t>
            </a:r>
            <a:endParaRPr lang="vi-VN" dirty="0"/>
          </a:p>
          <a:p>
            <a:pPr marL="457200" indent="-228600"/>
            <a:r>
              <a:rPr lang="en" sz="2800" dirty="0"/>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trúc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1 module</a:t>
            </a:r>
            <a:endParaRPr lang="en" sz="2800" b="1" dirty="0" err="1"/>
          </a:p>
          <a:p>
            <a:pPr marL="457200" lvl="0" indent="-228600" rtl="0">
              <a:spcBef>
                <a:spcPts val="0"/>
              </a:spcBef>
            </a:pPr>
            <a:endParaRPr lang="en" sz="2800" dirty="0"/>
          </a:p>
        </p:txBody>
      </p:sp>
      <p:sp>
        <p:nvSpPr>
          <p:cNvPr id="114" name="Shape 114"/>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sz="3200" b="1"/>
              <a:t>37</a:t>
            </a:fld>
            <a:endParaRPr lang="en" sz="3200" b="1" dirty="0"/>
          </a:p>
        </p:txBody>
      </p:sp>
      <p:pic>
        <p:nvPicPr>
          <p:cNvPr id="5" name="Picture 2" descr="Résultat de recherche d'images pour &quot;magento&quot;"/>
          <p:cNvPicPr>
            <a:picLocks noChangeAspect="1" noChangeArrowheads="1"/>
          </p:cNvPicPr>
          <p:nvPr/>
        </p:nvPicPr>
        <p:blipFill>
          <a:blip r:embed="rId3"/>
          <a:srcRect/>
          <a:stretch>
            <a:fillRect/>
          </a:stretch>
        </p:blipFill>
        <p:spPr bwMode="auto">
          <a:xfrm>
            <a:off x="2164453" y="3023975"/>
            <a:ext cx="4102916" cy="2007010"/>
          </a:xfrm>
          <a:prstGeom prst="rect">
            <a:avLst/>
          </a:prstGeom>
          <a:noFill/>
        </p:spPr>
      </p:pic>
    </p:spTree>
    <p:extLst>
      <p:ext uri="{BB962C8B-B14F-4D97-AF65-F5344CB8AC3E}">
        <p14:creationId xmlns:p14="http://schemas.microsoft.com/office/powerpoint/2010/main" val="558238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Công nghệ sử dụng</a:t>
            </a:r>
          </a:p>
        </p:txBody>
      </p:sp>
      <p:sp>
        <p:nvSpPr>
          <p:cNvPr id="5" name="Text Placeholder 4"/>
          <p:cNvSpPr>
            <a:spLocks noGrp="1"/>
          </p:cNvSpPr>
          <p:nvPr>
            <p:ph type="body" idx="1"/>
          </p:nvPr>
        </p:nvSpPr>
        <p:spPr>
          <a:xfrm>
            <a:off x="844424" y="1538076"/>
            <a:ext cx="6840646" cy="3249682"/>
          </a:xfrm>
        </p:spPr>
        <p:txBody>
          <a:bodyPr/>
          <a:lstStyle/>
          <a:p>
            <a:r>
              <a:rPr lang="vi-VN" dirty="0">
                <a:latin typeface="Source Sans Pro" panose="020B0604020202020204" charset="0"/>
              </a:rPr>
              <a:t> Giao diện: HTML, CSS, Javascript</a:t>
            </a:r>
            <a:r>
              <a:rPr lang="en-US" dirty="0">
                <a:latin typeface="Source Sans Pro" panose="020B0604020202020204" charset="0"/>
              </a:rPr>
              <a:t>, XML</a:t>
            </a:r>
            <a:endParaRPr lang="en-GB" dirty="0">
              <a:latin typeface="Source Sans Pro" panose="020B0604020202020204" charset="0"/>
            </a:endParaRPr>
          </a:p>
          <a:p>
            <a:r>
              <a:rPr lang="vi-VN" dirty="0">
                <a:latin typeface="Source Sans Pro" panose="020B0604020202020204" charset="0"/>
              </a:rPr>
              <a:t> Thư </a:t>
            </a:r>
            <a:r>
              <a:rPr lang="vi-VN" dirty="0" err="1">
                <a:latin typeface="Source Sans Pro" panose="020B0604020202020204" charset="0"/>
              </a:rPr>
              <a:t>viện</a:t>
            </a:r>
            <a:r>
              <a:rPr lang="vi-VN" dirty="0">
                <a:latin typeface="Source Sans Pro" panose="020B0604020202020204" charset="0"/>
              </a:rPr>
              <a:t>: </a:t>
            </a:r>
            <a:r>
              <a:rPr lang="vi-VN" dirty="0" err="1">
                <a:latin typeface="Source Sans Pro" panose="020B0604020202020204" charset="0"/>
              </a:rPr>
              <a:t>Bootstrap</a:t>
            </a:r>
            <a:r>
              <a:rPr lang="vi-VN" dirty="0">
                <a:latin typeface="Source Sans Pro" panose="020B0604020202020204" charset="0"/>
              </a:rPr>
              <a:t>, Jquery</a:t>
            </a:r>
            <a:endParaRPr lang="en-GB" dirty="0">
              <a:latin typeface="Source Sans Pro" panose="020B0604020202020204" charset="0"/>
            </a:endParaRPr>
          </a:p>
          <a:p>
            <a:r>
              <a:rPr lang="vi-VN" dirty="0">
                <a:latin typeface="Source Sans Pro" panose="020B0604020202020204" charset="0"/>
              </a:rPr>
              <a:t> </a:t>
            </a:r>
            <a:r>
              <a:rPr lang="en-US" dirty="0" err="1">
                <a:latin typeface="Source Sans Pro" panose="020B0604020202020204" charset="0"/>
              </a:rPr>
              <a:t>Ngôn</a:t>
            </a:r>
            <a:r>
              <a:rPr lang="en-US" dirty="0">
                <a:latin typeface="Source Sans Pro" panose="020B0604020202020204" charset="0"/>
              </a:rPr>
              <a:t> n</a:t>
            </a:r>
            <a:r>
              <a:rPr lang="vi-VN" dirty="0">
                <a:latin typeface="Source Sans Pro" panose="020B0604020202020204" charset="0"/>
              </a:rPr>
              <a:t>gữ lập trình: </a:t>
            </a:r>
            <a:r>
              <a:rPr lang="en-US" dirty="0">
                <a:latin typeface="Source Sans Pro" panose="020B0604020202020204" charset="0"/>
              </a:rPr>
              <a:t>PHP</a:t>
            </a:r>
            <a:endParaRPr lang="en-GB" dirty="0">
              <a:latin typeface="Source Sans Pro" panose="020B0604020202020204" charset="0"/>
            </a:endParaRPr>
          </a:p>
          <a:p>
            <a:r>
              <a:rPr lang="vi-VN" dirty="0">
                <a:latin typeface="Source Sans Pro" panose="020B0604020202020204" charset="0"/>
              </a:rPr>
              <a:t> Framework: </a:t>
            </a:r>
            <a:r>
              <a:rPr lang="en-US" dirty="0" err="1">
                <a:latin typeface="Source Sans Pro" panose="020B0604020202020204" charset="0"/>
              </a:rPr>
              <a:t>Magento</a:t>
            </a:r>
            <a:r>
              <a:rPr lang="en-US" dirty="0">
                <a:latin typeface="Source Sans Pro" panose="020B0604020202020204" charset="0"/>
              </a:rPr>
              <a:t> 2.1.9</a:t>
            </a:r>
            <a:endParaRPr lang="en-GB" dirty="0">
              <a:latin typeface="Source Sans Pro" panose="020B0604020202020204" charset="0"/>
            </a:endParaRPr>
          </a:p>
          <a:p>
            <a:r>
              <a:rPr lang="vi-VN" dirty="0">
                <a:latin typeface="Source Sans Pro" panose="020B0604020202020204" charset="0"/>
              </a:rPr>
              <a:t> Hệ quản trị cơ sở dữ liệu: </a:t>
            </a:r>
            <a:r>
              <a:rPr lang="en-US" dirty="0" err="1">
                <a:latin typeface="Source Sans Pro" panose="020B0604020202020204" charset="0"/>
              </a:rPr>
              <a:t>mySQL</a:t>
            </a:r>
            <a:endParaRPr lang="en-GB" dirty="0">
              <a:latin typeface="Source Sans Pro" panose="020B0604020202020204" charset="0"/>
            </a:endParaRPr>
          </a:p>
          <a:p>
            <a:r>
              <a:rPr lang="vi-VN" dirty="0">
                <a:latin typeface="Source Sans Pro" panose="020B0604020202020204" charset="0"/>
              </a:rPr>
              <a:t> </a:t>
            </a:r>
            <a:r>
              <a:rPr lang="vi-VN" dirty="0" err="1">
                <a:latin typeface="Source Sans Pro" panose="020B0604020202020204" charset="0"/>
              </a:rPr>
              <a:t>Các</a:t>
            </a:r>
            <a:r>
              <a:rPr lang="vi-VN" dirty="0">
                <a:latin typeface="Source Sans Pro" panose="020B0604020202020204" charset="0"/>
              </a:rPr>
              <a:t> công </a:t>
            </a:r>
            <a:r>
              <a:rPr lang="vi-VN" dirty="0" err="1">
                <a:latin typeface="Source Sans Pro" panose="020B0604020202020204" charset="0"/>
              </a:rPr>
              <a:t>cụ</a:t>
            </a:r>
            <a:r>
              <a:rPr lang="vi-VN" dirty="0">
                <a:latin typeface="Source Sans Pro" panose="020B0604020202020204" charset="0"/>
              </a:rPr>
              <a:t> khác: Git/Github, các editor (sublime text 3, visual studio code 2015), Google Drive,...</a:t>
            </a:r>
          </a:p>
          <a:p>
            <a:endParaRPr lang="vi-VN"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38</a:t>
            </a:fld>
            <a:endParaRPr lang="en" sz="3200" b="1" dirty="0"/>
          </a:p>
        </p:txBody>
      </p:sp>
    </p:spTree>
    <p:extLst>
      <p:ext uri="{BB962C8B-B14F-4D97-AF65-F5344CB8AC3E}">
        <p14:creationId xmlns:p14="http://schemas.microsoft.com/office/powerpoint/2010/main" val="123373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4" y="5597"/>
            <a:ext cx="4250089" cy="1139999"/>
          </a:xfrm>
        </p:spPr>
        <p:txBody>
          <a:bodyPr/>
          <a:lstStyle/>
          <a:p>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Giới</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thiệu</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về</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magento</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844424" y="1538076"/>
            <a:ext cx="7065862" cy="3425810"/>
          </a:xfrm>
        </p:spPr>
        <p:txBody>
          <a:bodyPr/>
          <a:lstStyle/>
          <a:p>
            <a:pPr>
              <a:buNone/>
            </a:pPr>
            <a:r>
              <a:rPr lang="en-US" dirty="0"/>
              <a:t>- </a:t>
            </a:r>
            <a:r>
              <a:rPr lang="vi-VN" dirty="0"/>
              <a:t>Magento là một mã nguồn mở được xây dựng bằng PHP giúp </a:t>
            </a:r>
            <a:r>
              <a:rPr lang="vi-VN" dirty="0" smtClean="0"/>
              <a:t>chúng </a:t>
            </a:r>
            <a:r>
              <a:rPr lang="vi-VN" dirty="0"/>
              <a:t>ta có thể tạo ra các trang web thương mại điện tử (ecommerce) một cách nhanh chóng và hiệu quả. </a:t>
            </a:r>
            <a:endParaRPr lang="en-US" dirty="0"/>
          </a:p>
          <a:p>
            <a:pPr>
              <a:buNone/>
            </a:pPr>
            <a:r>
              <a:rPr lang="en-US" dirty="0"/>
              <a:t>- </a:t>
            </a:r>
            <a:r>
              <a:rPr lang="vi-VN" dirty="0"/>
              <a:t>Hiện nay magento đã ph</a:t>
            </a:r>
            <a:r>
              <a:rPr lang="en-US" dirty="0"/>
              <a:t>á</a:t>
            </a:r>
            <a:r>
              <a:rPr lang="vi-VN" dirty="0"/>
              <a:t>t triển và trở thành một ông lớn , đối thủ nặng ký trong lĩnh vực thương mại điện tử – ecommerce. Có thể nói magento là framwork thương mại điện tử tốt nhất ở thời đi</a:t>
            </a:r>
            <a:r>
              <a:rPr lang="en-US" dirty="0"/>
              <a:t>ể</a:t>
            </a:r>
            <a:r>
              <a:rPr lang="vi-VN" dirty="0"/>
              <a:t>m hiện tại</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39</a:t>
            </a:fld>
            <a:endParaRPr lang="en" sz="3200" b="1" dirty="0"/>
          </a:p>
        </p:txBody>
      </p:sp>
      <p:pic>
        <p:nvPicPr>
          <p:cNvPr id="2050" name="Picture 2" descr="https://kungfuphp.com/wp-content/uploads/2015/08/magento-300x2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5" y="-123825"/>
            <a:ext cx="28575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683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4425" y="5597"/>
            <a:ext cx="3552600" cy="1139999"/>
          </a:xfrm>
          <a:prstGeom prst="rect">
            <a:avLst/>
          </a:prstGeom>
        </p:spPr>
        <p:txBody>
          <a:bodyPr lIns="91425" tIns="91425" rIns="91425" bIns="91425" anchor="b" anchorCtr="0">
            <a:noAutofit/>
          </a:bodyPr>
          <a:lstStyle/>
          <a:p>
            <a:pPr lvl="0" rtl="0">
              <a:spcBef>
                <a:spcPts val="0"/>
              </a:spcBef>
              <a:buNone/>
            </a:pPr>
            <a:r>
              <a:rPr lang="en" sz="26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Mục đích</a:t>
            </a:r>
          </a:p>
        </p:txBody>
      </p:sp>
      <p:sp>
        <p:nvSpPr>
          <p:cNvPr id="207" name="Shape 207"/>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lgn="ctr">
              <a:spcBef>
                <a:spcPts val="0"/>
              </a:spcBef>
              <a:buNone/>
            </a:pPr>
            <a:fld id="{00000000-1234-1234-1234-123412341234}" type="slidenum">
              <a:rPr lang="en" sz="3200" b="1" smtClean="0"/>
              <a:pPr lvl="0" algn="ctr">
                <a:spcBef>
                  <a:spcPts val="0"/>
                </a:spcBef>
                <a:buNone/>
              </a:pPr>
              <a:t>4</a:t>
            </a:fld>
            <a:endParaRPr lang="en" sz="3200" b="1" dirty="0"/>
          </a:p>
        </p:txBody>
      </p:sp>
      <p:sp>
        <p:nvSpPr>
          <p:cNvPr id="6" name="Shape 113"/>
          <p:cNvSpPr txBox="1">
            <a:spLocks/>
          </p:cNvSpPr>
          <p:nvPr/>
        </p:nvSpPr>
        <p:spPr>
          <a:xfrm>
            <a:off x="334963" y="1249363"/>
            <a:ext cx="8555037" cy="3760903"/>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9pPr>
          </a:lstStyle>
          <a:p>
            <a:pPr marL="457200" indent="-228600">
              <a:buClr>
                <a:schemeClr val="accent1"/>
              </a:buClr>
            </a:pPr>
            <a:r>
              <a:rPr lang="vi-VN" sz="2200" dirty="0"/>
              <a:t>Tạo </a:t>
            </a:r>
            <a:r>
              <a:rPr lang="en-US" sz="2200" dirty="0" err="1"/>
              <a:t>môi</a:t>
            </a:r>
            <a:r>
              <a:rPr lang="en-US" sz="2200" dirty="0"/>
              <a:t> </a:t>
            </a:r>
            <a:r>
              <a:rPr lang="en-US" sz="2200" dirty="0" err="1"/>
              <a:t>trường</a:t>
            </a:r>
            <a:r>
              <a:rPr lang="en-US" sz="2200" dirty="0"/>
              <a:t> </a:t>
            </a:r>
            <a:r>
              <a:rPr lang="en-US" sz="2200" dirty="0" err="1"/>
              <a:t>tương</a:t>
            </a:r>
            <a:r>
              <a:rPr lang="en-US" sz="2200" dirty="0"/>
              <a:t> </a:t>
            </a:r>
            <a:r>
              <a:rPr lang="en-US" sz="2200" dirty="0" err="1"/>
              <a:t>tác</a:t>
            </a:r>
            <a:r>
              <a:rPr lang="en-US" sz="2200" dirty="0"/>
              <a:t> </a:t>
            </a:r>
            <a:r>
              <a:rPr lang="en-US" sz="2200" dirty="0" err="1"/>
              <a:t>giữa</a:t>
            </a:r>
            <a:r>
              <a:rPr lang="en-US" sz="2200" dirty="0"/>
              <a:t> </a:t>
            </a:r>
            <a:r>
              <a:rPr lang="en-US" sz="2200" dirty="0" err="1"/>
              <a:t>người</a:t>
            </a:r>
            <a:r>
              <a:rPr lang="en-US" sz="2200" dirty="0"/>
              <a:t> dung </a:t>
            </a:r>
            <a:r>
              <a:rPr lang="en-US" sz="2200" dirty="0" err="1"/>
              <a:t>và</a:t>
            </a:r>
            <a:r>
              <a:rPr lang="en-US" sz="2200" dirty="0"/>
              <a:t> </a:t>
            </a:r>
            <a:r>
              <a:rPr lang="en-US" sz="2200" dirty="0" err="1"/>
              <a:t>hệ</a:t>
            </a:r>
            <a:r>
              <a:rPr lang="en-US" sz="2200" dirty="0"/>
              <a:t> </a:t>
            </a:r>
            <a:r>
              <a:rPr lang="en-US" sz="2200" dirty="0" err="1"/>
              <a:t>thống</a:t>
            </a:r>
            <a:r>
              <a:rPr lang="en-US" sz="2200" dirty="0"/>
              <a:t>.</a:t>
            </a:r>
            <a:endParaRPr lang="en" sz="2200" dirty="0"/>
          </a:p>
          <a:p>
            <a:pPr marL="457200" indent="-228600">
              <a:buClr>
                <a:schemeClr val="accent1"/>
              </a:buClr>
            </a:pPr>
            <a:r>
              <a:rPr lang="en-US" sz="2200" dirty="0"/>
              <a:t>Mở </a:t>
            </a:r>
            <a:r>
              <a:rPr lang="en-US" sz="2200" dirty="0" err="1"/>
              <a:t>rộng</a:t>
            </a:r>
            <a:r>
              <a:rPr lang="en-US" sz="2200" dirty="0"/>
              <a:t> </a:t>
            </a:r>
            <a:r>
              <a:rPr lang="en-US" sz="2200" dirty="0" err="1"/>
              <a:t>phạm</a:t>
            </a:r>
            <a:r>
              <a:rPr lang="en-US" sz="2200" dirty="0"/>
              <a:t> vi </a:t>
            </a:r>
            <a:r>
              <a:rPr lang="en-US" sz="2200" dirty="0" err="1"/>
              <a:t>khách</a:t>
            </a:r>
            <a:r>
              <a:rPr lang="en-US" sz="2200" dirty="0"/>
              <a:t> </a:t>
            </a:r>
            <a:r>
              <a:rPr lang="en-US" sz="2200" dirty="0" err="1"/>
              <a:t>hàng</a:t>
            </a:r>
            <a:r>
              <a:rPr lang="en-US" sz="2200" dirty="0"/>
              <a:t> so </a:t>
            </a:r>
            <a:r>
              <a:rPr lang="en-US" sz="2200" dirty="0" err="1"/>
              <a:t>với</a:t>
            </a:r>
            <a:r>
              <a:rPr lang="en-US" sz="2200" dirty="0"/>
              <a:t> </a:t>
            </a:r>
            <a:r>
              <a:rPr lang="en-US" sz="2200" dirty="0" err="1"/>
              <a:t>hình</a:t>
            </a:r>
            <a:r>
              <a:rPr lang="en-US" sz="2200" dirty="0"/>
              <a:t> </a:t>
            </a:r>
            <a:r>
              <a:rPr lang="en-US" sz="2200" dirty="0" err="1"/>
              <a:t>thức</a:t>
            </a:r>
            <a:r>
              <a:rPr lang="en-US" sz="2200" dirty="0"/>
              <a:t> </a:t>
            </a:r>
            <a:r>
              <a:rPr lang="en-US" sz="2200" dirty="0" err="1"/>
              <a:t>kinh</a:t>
            </a:r>
            <a:r>
              <a:rPr lang="en-US" sz="2200" dirty="0"/>
              <a:t> </a:t>
            </a:r>
            <a:r>
              <a:rPr lang="en-US" sz="2200" dirty="0" err="1"/>
              <a:t>doanh</a:t>
            </a:r>
            <a:r>
              <a:rPr lang="en-US" sz="2200" dirty="0"/>
              <a:t> </a:t>
            </a:r>
            <a:r>
              <a:rPr lang="en-US" sz="2200" dirty="0" err="1"/>
              <a:t>truyền</a:t>
            </a:r>
            <a:r>
              <a:rPr lang="en-US" sz="2200" dirty="0"/>
              <a:t> </a:t>
            </a:r>
            <a:r>
              <a:rPr lang="en-US" sz="2200" dirty="0" err="1"/>
              <a:t>thống</a:t>
            </a:r>
            <a:r>
              <a:rPr lang="en-US" sz="2200" dirty="0"/>
              <a:t>.</a:t>
            </a:r>
          </a:p>
          <a:p>
            <a:pPr marL="457200" indent="-228600">
              <a:buClr>
                <a:schemeClr val="accent1"/>
              </a:buClr>
            </a:pPr>
            <a:r>
              <a:rPr lang="vi-VN" sz="2200" dirty="0"/>
              <a:t>Đáp ứng nhu cầu tìm kiếm thông tin của khách h</a:t>
            </a:r>
            <a:r>
              <a:rPr lang="en-US" sz="2200" dirty="0" err="1"/>
              <a:t>àng</a:t>
            </a:r>
            <a:r>
              <a:rPr lang="en-US" sz="2200" dirty="0"/>
              <a:t>.</a:t>
            </a:r>
            <a:endParaRPr lang="vi-VN" dirty="0">
              <a:solidFill>
                <a:schemeClr val="tx1"/>
              </a:solidFill>
            </a:endParaRPr>
          </a:p>
          <a:p>
            <a:pPr marL="457200" indent="-228600"/>
            <a:endParaRPr lang="en" sz="2200" dirty="0"/>
          </a:p>
          <a:p>
            <a:pPr marL="457200" indent="-228600"/>
            <a:endParaRPr lang="en" sz="2200" dirty="0"/>
          </a:p>
        </p:txBody>
      </p:sp>
    </p:spTree>
    <p:extLst>
      <p:ext uri="{BB962C8B-B14F-4D97-AF65-F5344CB8AC3E}">
        <p14:creationId xmlns:p14="http://schemas.microsoft.com/office/powerpoint/2010/main" val="2590797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4" y="5597"/>
            <a:ext cx="4685519" cy="1139999"/>
          </a:xfrm>
        </p:spPr>
        <p:txBody>
          <a:bodyPr/>
          <a:lstStyle/>
          <a:p>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Một</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số</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tính</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năng</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cơ</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bản</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844424" y="1247790"/>
            <a:ext cx="7283576" cy="3895710"/>
          </a:xfrm>
        </p:spPr>
        <p:txBody>
          <a:bodyPr/>
          <a:lstStyle/>
          <a:p>
            <a:pPr fontAlgn="base"/>
            <a:r>
              <a:rPr lang="vi-VN" dirty="0"/>
              <a:t>Quản lý sản phẩm: với nhiều hình ảnh, tùy chọn nhận xét đánh giá sản phẩm, danh mục sản phẩm ưa thích, inventory.</a:t>
            </a:r>
            <a:r>
              <a:rPr lang="en-US" dirty="0"/>
              <a:t> </a:t>
            </a:r>
          </a:p>
          <a:p>
            <a:pPr fontAlgn="base"/>
            <a:r>
              <a:rPr lang="en-US" dirty="0" err="1"/>
              <a:t>Quản</a:t>
            </a:r>
            <a:r>
              <a:rPr lang="en-US" dirty="0"/>
              <a:t> </a:t>
            </a:r>
            <a:r>
              <a:rPr lang="en-US" dirty="0" err="1"/>
              <a:t>lý</a:t>
            </a:r>
            <a:r>
              <a:rPr lang="en-US" dirty="0"/>
              <a:t> category: </a:t>
            </a:r>
            <a:r>
              <a:rPr lang="en-US" dirty="0" err="1"/>
              <a:t>dễ</a:t>
            </a:r>
            <a:r>
              <a:rPr lang="en-US" dirty="0"/>
              <a:t> </a:t>
            </a:r>
            <a:r>
              <a:rPr lang="en-US" dirty="0" err="1"/>
              <a:t>dàng</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chọn</a:t>
            </a:r>
            <a:r>
              <a:rPr lang="en-US" dirty="0"/>
              <a:t> </a:t>
            </a:r>
            <a:r>
              <a:rPr lang="en-US" dirty="0" err="1"/>
              <a:t>lọc</a:t>
            </a:r>
            <a:r>
              <a:rPr lang="en-US" dirty="0"/>
              <a:t> </a:t>
            </a:r>
            <a:r>
              <a:rPr lang="en-US" dirty="0" err="1"/>
              <a:t>sản</a:t>
            </a:r>
            <a:r>
              <a:rPr lang="en-US" dirty="0"/>
              <a:t> </a:t>
            </a:r>
            <a:r>
              <a:rPr lang="en-US" dirty="0" err="1"/>
              <a:t>phẩm</a:t>
            </a:r>
            <a:r>
              <a:rPr lang="en-US" dirty="0"/>
              <a:t> </a:t>
            </a:r>
            <a:r>
              <a:rPr lang="en-US" dirty="0" err="1"/>
              <a:t>theo</a:t>
            </a:r>
            <a:r>
              <a:rPr lang="en-US" dirty="0"/>
              <a:t> category.</a:t>
            </a:r>
          </a:p>
          <a:p>
            <a:pPr fontAlgn="base"/>
            <a:r>
              <a:rPr lang="en-US" dirty="0" err="1"/>
              <a:t>Quản</a:t>
            </a:r>
            <a:r>
              <a:rPr lang="en-US" dirty="0"/>
              <a:t> </a:t>
            </a:r>
            <a:r>
              <a:rPr lang="en-US" dirty="0" err="1"/>
              <a:t>lý</a:t>
            </a:r>
            <a:r>
              <a:rPr lang="en-US" dirty="0"/>
              <a:t> </a:t>
            </a:r>
            <a:r>
              <a:rPr lang="en-US" dirty="0" err="1"/>
              <a:t>kho</a:t>
            </a:r>
            <a:r>
              <a:rPr lang="en-US" dirty="0"/>
              <a:t> </a:t>
            </a:r>
            <a:r>
              <a:rPr lang="en-US" dirty="0" err="1"/>
              <a:t>hàng</a:t>
            </a:r>
            <a:r>
              <a:rPr lang="en-US" dirty="0"/>
              <a:t>: </a:t>
            </a:r>
            <a:r>
              <a:rPr lang="en-US" dirty="0" err="1"/>
              <a:t>quản</a:t>
            </a:r>
            <a:r>
              <a:rPr lang="en-US" dirty="0"/>
              <a:t> </a:t>
            </a:r>
            <a:r>
              <a:rPr lang="en-US" dirty="0" err="1"/>
              <a:t>lý</a:t>
            </a:r>
            <a:r>
              <a:rPr lang="en-US" dirty="0"/>
              <a:t> </a:t>
            </a:r>
            <a:r>
              <a:rPr lang="en-US" dirty="0" err="1"/>
              <a:t>sản</a:t>
            </a:r>
            <a:r>
              <a:rPr lang="en-US" dirty="0"/>
              <a:t> </a:t>
            </a:r>
            <a:r>
              <a:rPr lang="en-US" dirty="0" err="1"/>
              <a:t>phẩm</a:t>
            </a:r>
            <a:r>
              <a:rPr lang="en-US" dirty="0"/>
              <a:t> </a:t>
            </a:r>
            <a:r>
              <a:rPr lang="en-US" dirty="0" err="1"/>
              <a:t>tồn</a:t>
            </a:r>
            <a:r>
              <a:rPr lang="en-US" dirty="0"/>
              <a:t> </a:t>
            </a:r>
            <a:r>
              <a:rPr lang="en-US" dirty="0" err="1"/>
              <a:t>kho</a:t>
            </a:r>
            <a:r>
              <a:rPr lang="en-US" dirty="0"/>
              <a:t>, </a:t>
            </a:r>
            <a:r>
              <a:rPr lang="en-US" dirty="0" err="1"/>
              <a:t>nhập</a:t>
            </a:r>
            <a:r>
              <a:rPr lang="en-US" dirty="0"/>
              <a:t> </a:t>
            </a:r>
            <a:r>
              <a:rPr lang="en-US" dirty="0" err="1"/>
              <a:t>xuất</a:t>
            </a:r>
            <a:r>
              <a:rPr lang="en-US" dirty="0"/>
              <a:t>…</a:t>
            </a:r>
            <a:endParaRPr lang="en-US" b="1" i="1" dirty="0"/>
          </a:p>
          <a:p>
            <a:pPr fontAlgn="base"/>
            <a:r>
              <a:rPr lang="vi-VN" dirty="0"/>
              <a:t>Quản lý User: tạo tài khoản, tình trạng tài khoản, lịch sử giao dịch, danh mục ưa thích, địa chỉ, giỏ hàng…</a:t>
            </a:r>
            <a:endParaRPr lang="en-US" dirty="0"/>
          </a:p>
          <a:p>
            <a:pPr fontAlgn="base"/>
            <a:r>
              <a:rPr lang="vi-VN" dirty="0"/>
              <a:t>Quản lý đơn hàng…</a:t>
            </a:r>
            <a:r>
              <a:rPr lang="en-US" dirty="0"/>
              <a:t>.</a:t>
            </a:r>
            <a:endParaRPr lang="en-US" b="1" i="1" dirty="0"/>
          </a:p>
          <a:p>
            <a:pPr fontAlgn="base"/>
            <a:endParaRPr lang="en-US" b="1" i="1"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40</a:t>
            </a:fld>
            <a:endParaRPr lang="en" sz="3200" b="1" dirty="0"/>
          </a:p>
        </p:txBody>
      </p:sp>
      <p:pic>
        <p:nvPicPr>
          <p:cNvPr id="2050" name="Picture 2" descr="https://kungfuphp.com/wp-content/uploads/2015/08/magento-300x2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190636"/>
            <a:ext cx="2647950" cy="180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45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9524" y="78334"/>
            <a:ext cx="5566767" cy="1139999"/>
          </a:xfrm>
        </p:spPr>
        <p:txBody>
          <a:bodyPr/>
          <a:lstStyle/>
          <a:p>
            <a:r>
              <a:rPr lang="en-US"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Sự</a:t>
            </a:r>
            <a:r>
              <a:rPr lang="en-US"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thay</a:t>
            </a:r>
            <a:r>
              <a:rPr lang="en-US"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đổi</a:t>
            </a:r>
            <a:r>
              <a:rPr lang="en-US"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so </a:t>
            </a:r>
            <a:r>
              <a:rPr lang="en-US"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với</a:t>
            </a:r>
            <a:r>
              <a:rPr lang="en-US"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smtClean="0">
                <a:solidFill>
                  <a:schemeClr val="accent1"/>
                </a:solidFill>
                <a:latin typeface="Verdana" panose="020B0604030504040204" pitchFamily="34" charset="0"/>
                <a:ea typeface="Verdana" panose="020B0604030504040204" pitchFamily="34" charset="0"/>
                <a:cs typeface="Verdana" panose="020B0604030504040204" pitchFamily="34" charset="0"/>
              </a:rPr>
              <a:t>Magento</a:t>
            </a:r>
            <a:r>
              <a:rPr lang="en-US"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 1.x</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669524" y="1538076"/>
            <a:ext cx="8140648" cy="3425810"/>
          </a:xfrm>
        </p:spPr>
        <p:txBody>
          <a:bodyPr/>
          <a:lstStyle/>
          <a:p>
            <a:pPr>
              <a:buFont typeface="Arial" pitchFamily="34" charset="0"/>
              <a:buChar char="•"/>
            </a:pPr>
            <a:r>
              <a:rPr lang="en-US" b="1" dirty="0" smtClean="0"/>
              <a:t>S</a:t>
            </a:r>
            <a:r>
              <a:rPr lang="en-US" b="1" dirty="0"/>
              <a:t>o </a:t>
            </a:r>
            <a:r>
              <a:rPr lang="en-US" b="1" dirty="0" err="1"/>
              <a:t>với</a:t>
            </a:r>
            <a:r>
              <a:rPr lang="en-US" b="1" dirty="0"/>
              <a:t> </a:t>
            </a:r>
            <a:r>
              <a:rPr lang="en-US" b="1" dirty="0" err="1"/>
              <a:t>magento</a:t>
            </a:r>
            <a:r>
              <a:rPr lang="en-US" b="1" dirty="0"/>
              <a:t> </a:t>
            </a:r>
            <a:r>
              <a:rPr lang="en-US" b="1" dirty="0" err="1"/>
              <a:t>phiên</a:t>
            </a:r>
            <a:r>
              <a:rPr lang="en-US" b="1" dirty="0"/>
              <a:t> </a:t>
            </a:r>
            <a:r>
              <a:rPr lang="en-US" b="1" dirty="0" err="1"/>
              <a:t>bản</a:t>
            </a:r>
            <a:r>
              <a:rPr lang="en-US" b="1" dirty="0"/>
              <a:t> </a:t>
            </a:r>
            <a:r>
              <a:rPr lang="en-US" b="1" dirty="0" smtClean="0"/>
              <a:t>1.x</a:t>
            </a:r>
            <a:r>
              <a:rPr lang="en-US" dirty="0"/>
              <a:t>,</a:t>
            </a:r>
            <a:r>
              <a:rPr lang="en-US" dirty="0" smtClean="0"/>
              <a:t> </a:t>
            </a:r>
            <a:r>
              <a:rPr lang="en-US" dirty="0" err="1" smtClean="0"/>
              <a:t>Magento</a:t>
            </a:r>
            <a:r>
              <a:rPr lang="en-US" dirty="0" smtClean="0"/>
              <a:t> 2.x </a:t>
            </a:r>
            <a:r>
              <a:rPr lang="en-US" dirty="0" err="1" smtClean="0"/>
              <a:t>đã</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rõ</a:t>
            </a:r>
            <a:r>
              <a:rPr lang="en-US" dirty="0" smtClean="0"/>
              <a:t> </a:t>
            </a:r>
            <a:r>
              <a:rPr lang="en-US" dirty="0" err="1" smtClean="0"/>
              <a:t>rệt</a:t>
            </a:r>
            <a:r>
              <a:rPr lang="en-US" dirty="0" smtClean="0"/>
              <a:t>.</a:t>
            </a:r>
          </a:p>
          <a:p>
            <a:pPr lvl="0"/>
            <a:r>
              <a:rPr lang="en-US" dirty="0"/>
              <a:t>- </a:t>
            </a:r>
            <a:r>
              <a:rPr lang="en-US" dirty="0" err="1"/>
              <a:t>Giao</a:t>
            </a:r>
            <a:r>
              <a:rPr lang="en-US" dirty="0"/>
              <a:t> </a:t>
            </a:r>
            <a:r>
              <a:rPr lang="en-US" dirty="0" err="1"/>
              <a:t>diện</a:t>
            </a:r>
            <a:r>
              <a:rPr lang="en-US" dirty="0"/>
              <a:t> </a:t>
            </a:r>
            <a:r>
              <a:rPr lang="en-US" dirty="0" err="1"/>
              <a:t>trang</a:t>
            </a:r>
            <a:r>
              <a:rPr lang="en-US" dirty="0"/>
              <a:t> </a:t>
            </a:r>
            <a:r>
              <a:rPr lang="en-US" dirty="0" err="1"/>
              <a:t>quản</a:t>
            </a:r>
            <a:r>
              <a:rPr lang="en-US" dirty="0"/>
              <a:t> </a:t>
            </a:r>
            <a:r>
              <a:rPr lang="en-US" dirty="0" err="1"/>
              <a:t>trị</a:t>
            </a:r>
            <a:r>
              <a:rPr lang="en-US" dirty="0"/>
              <a:t> admin</a:t>
            </a:r>
          </a:p>
          <a:p>
            <a:pPr lvl="0"/>
            <a:r>
              <a:rPr lang="en-US" dirty="0"/>
              <a:t>- </a:t>
            </a:r>
            <a:r>
              <a:rPr lang="en-US" dirty="0" err="1"/>
              <a:t>Trang</a:t>
            </a:r>
            <a:r>
              <a:rPr lang="en-US" dirty="0"/>
              <a:t> Dashboard</a:t>
            </a:r>
          </a:p>
          <a:p>
            <a:pPr lvl="0"/>
            <a:r>
              <a:rPr lang="en-US" dirty="0"/>
              <a:t>- </a:t>
            </a:r>
            <a:r>
              <a:rPr lang="en-US" dirty="0" err="1"/>
              <a:t>Quản</a:t>
            </a:r>
            <a:r>
              <a:rPr lang="en-US" dirty="0"/>
              <a:t> </a:t>
            </a:r>
            <a:r>
              <a:rPr lang="en-US" dirty="0" err="1"/>
              <a:t>lý</a:t>
            </a:r>
            <a:r>
              <a:rPr lang="en-US" dirty="0"/>
              <a:t> </a:t>
            </a:r>
            <a:r>
              <a:rPr lang="en-US" dirty="0" err="1"/>
              <a:t>nội</a:t>
            </a:r>
            <a:r>
              <a:rPr lang="en-US" dirty="0"/>
              <a:t> dung, </a:t>
            </a:r>
            <a:r>
              <a:rPr lang="en-US" dirty="0" err="1"/>
              <a:t>sản</a:t>
            </a:r>
            <a:r>
              <a:rPr lang="en-US" dirty="0"/>
              <a:t> </a:t>
            </a:r>
            <a:r>
              <a:rPr lang="en-US" dirty="0" err="1"/>
              <a:t>phẩm</a:t>
            </a:r>
            <a:r>
              <a:rPr lang="en-US" dirty="0"/>
              <a:t> </a:t>
            </a:r>
            <a:r>
              <a:rPr lang="en-US" dirty="0" err="1"/>
              <a:t>một</a:t>
            </a:r>
            <a:r>
              <a:rPr lang="en-US" dirty="0"/>
              <a:t> </a:t>
            </a:r>
            <a:r>
              <a:rPr lang="en-US" dirty="0" err="1"/>
              <a:t>các</a:t>
            </a:r>
            <a:r>
              <a:rPr lang="en-US" dirty="0"/>
              <a:t> </a:t>
            </a:r>
            <a:r>
              <a:rPr lang="en-US" dirty="0" err="1"/>
              <a:t>dễ</a:t>
            </a:r>
            <a:r>
              <a:rPr lang="en-US" dirty="0"/>
              <a:t> </a:t>
            </a:r>
            <a:r>
              <a:rPr lang="en-US" dirty="0" err="1"/>
              <a:t>dàng</a:t>
            </a:r>
            <a:r>
              <a:rPr lang="en-US" dirty="0"/>
              <a:t>.</a:t>
            </a:r>
          </a:p>
          <a:p>
            <a:pPr lvl="0"/>
            <a:r>
              <a:rPr lang="en-US" dirty="0"/>
              <a:t>- </a:t>
            </a:r>
            <a:r>
              <a:rPr lang="en-US" dirty="0" err="1"/>
              <a:t>Giao</a:t>
            </a:r>
            <a:r>
              <a:rPr lang="en-US" dirty="0"/>
              <a:t> </a:t>
            </a:r>
            <a:r>
              <a:rPr lang="en-US" dirty="0" err="1"/>
              <a:t>diện</a:t>
            </a:r>
            <a:r>
              <a:rPr lang="en-US" dirty="0"/>
              <a:t> </a:t>
            </a:r>
            <a:r>
              <a:rPr lang="en-US" dirty="0" err="1"/>
              <a:t>trang</a:t>
            </a:r>
            <a:r>
              <a:rPr lang="en-US" dirty="0"/>
              <a:t> </a:t>
            </a:r>
            <a:r>
              <a:rPr lang="en-US" dirty="0" err="1"/>
              <a:t>ngoài</a:t>
            </a:r>
            <a:r>
              <a:rPr lang="en-US" dirty="0"/>
              <a:t> </a:t>
            </a:r>
            <a:r>
              <a:rPr lang="en-US" dirty="0" err="1"/>
              <a:t>đẹp</a:t>
            </a:r>
            <a:r>
              <a:rPr lang="en-US" dirty="0"/>
              <a:t> </a:t>
            </a:r>
            <a:r>
              <a:rPr lang="en-US" dirty="0" err="1"/>
              <a:t>hơn</a:t>
            </a:r>
            <a:r>
              <a:rPr lang="en-US" dirty="0"/>
              <a:t>, </a:t>
            </a:r>
            <a:r>
              <a:rPr lang="en-US" dirty="0" err="1"/>
              <a:t>thiết</a:t>
            </a:r>
            <a:r>
              <a:rPr lang="en-US" dirty="0"/>
              <a:t> </a:t>
            </a:r>
            <a:r>
              <a:rPr lang="en-US" dirty="0" err="1"/>
              <a:t>kế</a:t>
            </a:r>
            <a:r>
              <a:rPr lang="en-US" dirty="0"/>
              <a:t> </a:t>
            </a:r>
            <a:r>
              <a:rPr lang="en-US" dirty="0" err="1"/>
              <a:t>theo</a:t>
            </a:r>
            <a:r>
              <a:rPr lang="en-US" dirty="0"/>
              <a:t> Web Responsive </a:t>
            </a:r>
            <a:r>
              <a:rPr lang="en-US" dirty="0" err="1"/>
              <a:t>cho</a:t>
            </a:r>
            <a:r>
              <a:rPr lang="en-US" dirty="0"/>
              <a:t> </a:t>
            </a:r>
            <a:r>
              <a:rPr lang="en-US" dirty="0" err="1"/>
              <a:t>phép</a:t>
            </a:r>
            <a:r>
              <a:rPr lang="en-US" dirty="0"/>
              <a:t> </a:t>
            </a:r>
            <a:r>
              <a:rPr lang="en-US" dirty="0" err="1"/>
              <a:t>sử</a:t>
            </a:r>
            <a:r>
              <a:rPr lang="en-US" dirty="0"/>
              <a:t> </a:t>
            </a:r>
            <a:r>
              <a:rPr lang="en-US" dirty="0" err="1"/>
              <a:t>dụng</a:t>
            </a:r>
            <a:r>
              <a:rPr lang="en-US" dirty="0"/>
              <a:t> </a:t>
            </a:r>
            <a:r>
              <a:rPr lang="en-US" dirty="0" err="1"/>
              <a:t>trên</a:t>
            </a:r>
            <a:r>
              <a:rPr lang="en-US" dirty="0"/>
              <a:t> </a:t>
            </a:r>
            <a:r>
              <a:rPr lang="en-US" dirty="0" err="1"/>
              <a:t>thiết</a:t>
            </a:r>
            <a:r>
              <a:rPr lang="en-US" dirty="0"/>
              <a:t> </a:t>
            </a:r>
            <a:r>
              <a:rPr lang="en-US" dirty="0" err="1"/>
              <a:t>bị</a:t>
            </a:r>
            <a:r>
              <a:rPr lang="en-US" dirty="0"/>
              <a:t> di </a:t>
            </a:r>
            <a:r>
              <a:rPr lang="en-US" dirty="0" err="1"/>
              <a:t>động</a:t>
            </a:r>
            <a:r>
              <a:rPr lang="en-US" dirty="0"/>
              <a:t>.</a:t>
            </a:r>
          </a:p>
          <a:p>
            <a:pPr lvl="0"/>
            <a:r>
              <a:rPr lang="en-US" dirty="0"/>
              <a:t>…</a:t>
            </a:r>
          </a:p>
          <a:p>
            <a:pPr>
              <a:buNone/>
            </a:pPr>
            <a:endParaRPr lang="vi-VN"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41</a:t>
            </a:fld>
            <a:endParaRPr lang="en" sz="3200" b="1" dirty="0"/>
          </a:p>
        </p:txBody>
      </p:sp>
      <p:pic>
        <p:nvPicPr>
          <p:cNvPr id="3074" name="Picture 2" descr="Kết quả hình ảnh cho magento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490" y="282185"/>
            <a:ext cx="2645682" cy="125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322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4" y="5597"/>
            <a:ext cx="4250089" cy="1139999"/>
          </a:xfrm>
        </p:spPr>
        <p:txBody>
          <a:bodyPr/>
          <a:lstStyle/>
          <a:p>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Kiến</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trúc</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Magento</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2.x</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669524" y="1538076"/>
            <a:ext cx="8140648" cy="3425810"/>
          </a:xfrm>
        </p:spPr>
        <p:txBody>
          <a:bodyPr/>
          <a:lstStyle/>
          <a:p>
            <a:pPr>
              <a:buFont typeface="Arial" pitchFamily="34" charset="0"/>
              <a:buChar char="•"/>
            </a:pPr>
            <a:r>
              <a:rPr lang="vi-VN" b="1" dirty="0"/>
              <a:t>Kế thừa từ Zend: </a:t>
            </a:r>
            <a:r>
              <a:rPr lang="vi-VN" dirty="0"/>
              <a:t>Với việc kế thừa từ Zend, chúng ta có thể dễ dàng mở rộng các lớp xử lý của ứng dụng cần xây dựng, dễ dàng nhúng, liên kết với các thư viện.</a:t>
            </a:r>
            <a:endParaRPr lang="en-US" dirty="0"/>
          </a:p>
          <a:p>
            <a:endParaRPr lang="vi-VN" dirty="0"/>
          </a:p>
          <a:p>
            <a:pPr>
              <a:buFont typeface="Arial" pitchFamily="34" charset="0"/>
              <a:buChar char="•"/>
            </a:pPr>
            <a:r>
              <a:rPr lang="en-US" b="1" dirty="0"/>
              <a:t>K</a:t>
            </a:r>
            <a:r>
              <a:rPr lang="vi-VN" b="1" dirty="0"/>
              <a:t>ế thừa từ mô hình MVC: </a:t>
            </a:r>
            <a:r>
              <a:rPr lang="vi-VN" dirty="0"/>
              <a:t>giúp cho chúng ta tách các ứng dụng cần phát triển thành 3 thành phần khác nhau Model, View và Controller. Với mỗi thành phần có một nhiệm vụ riêng biệt và độc lập với các thành phần khác. Từ đó chúng ta có thể dễ dàng xây dựng, bảo trì ứng dụng một cách dễ dàng nhất.</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42</a:t>
            </a:fld>
            <a:endParaRPr lang="en" sz="3200" b="1" dirty="0"/>
          </a:p>
        </p:txBody>
      </p:sp>
      <p:pic>
        <p:nvPicPr>
          <p:cNvPr id="3074" name="Picture 2" descr="Kết quả hình ảnh cho magento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490" y="282185"/>
            <a:ext cx="2645682" cy="125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95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4" y="5597"/>
            <a:ext cx="4250089" cy="1139999"/>
          </a:xfrm>
        </p:spPr>
        <p:txBody>
          <a:bodyPr/>
          <a:lstStyle/>
          <a:p>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Cấu</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trúc</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Magento</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2.x</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844424" y="1538076"/>
            <a:ext cx="7965748" cy="3425810"/>
          </a:xfrm>
        </p:spPr>
        <p:txBody>
          <a:bodyPr/>
          <a:lstStyle/>
          <a:p>
            <a:pPr>
              <a:buNone/>
            </a:pPr>
            <a:r>
              <a:rPr lang="vi-VN" b="1" i="1" dirty="0"/>
              <a:t>Một module trong magento có 2 phần chính là "code" và </a:t>
            </a:r>
            <a:r>
              <a:rPr lang="en-US" b="1" i="1" dirty="0"/>
              <a:t>“</a:t>
            </a:r>
            <a:r>
              <a:rPr lang="vi-VN" b="1" i="1" dirty="0"/>
              <a:t>template</a:t>
            </a:r>
            <a:r>
              <a:rPr lang="en-US" b="1" i="1" dirty="0"/>
              <a:t>”</a:t>
            </a:r>
          </a:p>
          <a:p>
            <a:pPr>
              <a:buNone/>
            </a:pPr>
            <a:endParaRPr lang="en-US" b="1" i="1" dirty="0"/>
          </a:p>
          <a:p>
            <a:pPr>
              <a:buFont typeface="Arial" pitchFamily="34" charset="0"/>
              <a:buChar char="•"/>
            </a:pPr>
            <a:r>
              <a:rPr lang="vi-VN" b="1" dirty="0"/>
              <a:t>Code</a:t>
            </a:r>
            <a:r>
              <a:rPr lang="vi-VN" dirty="0"/>
              <a:t>: Xác định các hành động mà các module sẽ tương tác với database.</a:t>
            </a:r>
            <a:endParaRPr lang="en-US" dirty="0"/>
          </a:p>
          <a:p>
            <a:pPr>
              <a:buFont typeface="Arial" pitchFamily="34" charset="0"/>
              <a:buChar char="•"/>
            </a:pPr>
            <a:endParaRPr lang="vi-VN" dirty="0"/>
          </a:p>
          <a:p>
            <a:pPr>
              <a:buFont typeface="Arial" pitchFamily="34" charset="0"/>
              <a:buChar char="•"/>
            </a:pPr>
            <a:r>
              <a:rPr lang="vi-VN" b="1" dirty="0"/>
              <a:t>Template</a:t>
            </a:r>
            <a:r>
              <a:rPr lang="vi-VN" dirty="0"/>
              <a:t>: Cách bố trí giao diện của module dựa trên code.</a:t>
            </a:r>
            <a:endParaRPr lang="en-US" dirty="0"/>
          </a:p>
          <a:p>
            <a:pPr>
              <a:buNone/>
            </a:pPr>
            <a:endParaRPr lang="vi-VN"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43</a:t>
            </a:fld>
            <a:endParaRPr lang="en" sz="3200" b="1" dirty="0"/>
          </a:p>
        </p:txBody>
      </p:sp>
      <p:pic>
        <p:nvPicPr>
          <p:cNvPr id="3074" name="Picture 2" descr="Kết quả hình ảnh cho magento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490" y="282185"/>
            <a:ext cx="2645682" cy="1255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720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424" y="5597"/>
            <a:ext cx="4250089" cy="1139999"/>
          </a:xfrm>
        </p:spPr>
        <p:txBody>
          <a:bodyPr/>
          <a:lstStyle/>
          <a:p>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Cấu</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trúc</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Magento</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2.x</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Placeholder 4"/>
          <p:cNvSpPr>
            <a:spLocks noGrp="1"/>
          </p:cNvSpPr>
          <p:nvPr>
            <p:ph type="body" idx="1"/>
          </p:nvPr>
        </p:nvSpPr>
        <p:spPr>
          <a:xfrm>
            <a:off x="669524" y="1756064"/>
            <a:ext cx="8140648" cy="3207822"/>
          </a:xfrm>
        </p:spPr>
        <p:txBody>
          <a:bodyPr/>
          <a:lstStyle/>
          <a:p>
            <a:pPr>
              <a:buNone/>
            </a:pPr>
            <a:r>
              <a:rPr lang="en-US" sz="2000" dirty="0" err="1"/>
              <a:t>Nhờ</a:t>
            </a:r>
            <a:r>
              <a:rPr lang="en-US" sz="2000" dirty="0"/>
              <a:t> </a:t>
            </a:r>
            <a:r>
              <a:rPr lang="en-US" sz="2000" dirty="0" err="1"/>
              <a:t>vào</a:t>
            </a:r>
            <a:r>
              <a:rPr lang="en-US" sz="2000" dirty="0"/>
              <a:t> </a:t>
            </a:r>
            <a:r>
              <a:rPr lang="en-US" sz="2000" dirty="0" err="1"/>
              <a:t>cấu</a:t>
            </a:r>
            <a:r>
              <a:rPr lang="en-US" sz="2000" dirty="0"/>
              <a:t> </a:t>
            </a:r>
            <a:r>
              <a:rPr lang="en-US" sz="2000" dirty="0" err="1"/>
              <a:t>trúc</a:t>
            </a:r>
            <a:r>
              <a:rPr lang="en-US" sz="2000" dirty="0"/>
              <a:t> </a:t>
            </a:r>
            <a:r>
              <a:rPr lang="en-US" sz="2000" dirty="0" err="1"/>
              <a:t>này</a:t>
            </a:r>
            <a:r>
              <a:rPr lang="en-US" sz="2000" dirty="0"/>
              <a:t> </a:t>
            </a:r>
            <a:r>
              <a:rPr lang="en-US" sz="2000" dirty="0" err="1"/>
              <a:t>mà</a:t>
            </a:r>
            <a:r>
              <a:rPr lang="en-US" sz="2000" dirty="0"/>
              <a:t> </a:t>
            </a:r>
            <a:r>
              <a:rPr lang="en-US" sz="2000" dirty="0" err="1"/>
              <a:t>có</a:t>
            </a:r>
            <a:r>
              <a:rPr lang="en-US" sz="2000" dirty="0"/>
              <a:t> </a:t>
            </a:r>
            <a:r>
              <a:rPr lang="vi-VN" sz="2000" dirty="0"/>
              <a:t>thể cài đặt phần mở rộng khác bằng các modules addon mà không sợ bị ảnh hưởng đến nhân Magento khi nâng cấp trong tương lai. Đây là lý do tuyệt vời đã được cộng đồng chấp nhận, nhiều người sẽ dễ dàng chuyển đổi từ một mã nguồn mở trước đó qua việc sử dụng Magento mà không gặp trở ngại gì.</a:t>
            </a:r>
            <a:endParaRPr lang="en-US" sz="2000" dirty="0"/>
          </a:p>
          <a:p>
            <a:pPr>
              <a:buNone/>
            </a:pPr>
            <a:endParaRPr lang="vi-VN"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z="3200" b="1" smtClean="0"/>
              <a:t>44</a:t>
            </a:fld>
            <a:endParaRPr lang="en" sz="3200" b="1" dirty="0"/>
          </a:p>
        </p:txBody>
      </p:sp>
      <p:pic>
        <p:nvPicPr>
          <p:cNvPr id="3074" name="Picture 2" descr="Kết quả hình ảnh cho magento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026" y="500173"/>
            <a:ext cx="2645682" cy="125589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Kết quả hình ảnh cho module magento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444" y="3542308"/>
            <a:ext cx="3856265" cy="131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48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sldNum" idx="12"/>
          </p:nvPr>
        </p:nvSpPr>
        <p:spPr>
          <a:xfrm>
            <a:off x="-75" y="0"/>
            <a:ext cx="669599" cy="1139999"/>
          </a:xfrm>
          <a:prstGeom prst="rect">
            <a:avLst/>
          </a:prstGeom>
        </p:spPr>
        <p:txBody>
          <a:bodyPr lIns="91425" tIns="91425" rIns="91425" bIns="91425" anchor="b" anchorCtr="0">
            <a:noAutofit/>
          </a:bodyPr>
          <a:lstStyle/>
          <a:p>
            <a:pPr lvl="0">
              <a:spcBef>
                <a:spcPts val="0"/>
              </a:spcBef>
              <a:buNone/>
            </a:pPr>
            <a:fld id="{00000000-1234-1234-1234-123412341234}" type="slidenum">
              <a:rPr lang="en" sz="3200" b="1"/>
              <a:t>45</a:t>
            </a:fld>
            <a:endParaRPr lang="en" sz="3200" b="1" dirty="0"/>
          </a:p>
        </p:txBody>
      </p:sp>
      <p:sp>
        <p:nvSpPr>
          <p:cNvPr id="364" name="Shape 364"/>
          <p:cNvSpPr txBox="1">
            <a:spLocks noGrp="1"/>
          </p:cNvSpPr>
          <p:nvPr>
            <p:ph type="title"/>
          </p:nvPr>
        </p:nvSpPr>
        <p:spPr>
          <a:xfrm>
            <a:off x="5184000" y="876300"/>
            <a:ext cx="3195000" cy="1139999"/>
          </a:xfrm>
          <a:prstGeom prst="rect">
            <a:avLst/>
          </a:prstGeom>
        </p:spPr>
        <p:txBody>
          <a:bodyPr lIns="91425" tIns="91425" rIns="91425" bIns="91425" anchor="t" anchorCtr="0">
            <a:noAutofit/>
          </a:bodyPr>
          <a:lstStyle/>
          <a:p>
            <a:pPr lvl="0" rtl="0">
              <a:spcBef>
                <a:spcPts val="0"/>
              </a:spcBef>
              <a:buNone/>
            </a:pPr>
            <a:r>
              <a:rPr lang="en" sz="6000" dirty="0">
                <a:solidFill>
                  <a:schemeClr val="accent1"/>
                </a:solidFill>
              </a:rPr>
              <a:t>THANKS!</a:t>
            </a:r>
          </a:p>
        </p:txBody>
      </p:sp>
      <p:sp>
        <p:nvSpPr>
          <p:cNvPr id="365" name="Shape 365"/>
          <p:cNvSpPr txBox="1">
            <a:spLocks noGrp="1"/>
          </p:cNvSpPr>
          <p:nvPr>
            <p:ph type="body" idx="1"/>
          </p:nvPr>
        </p:nvSpPr>
        <p:spPr>
          <a:xfrm>
            <a:off x="5184000" y="2090475"/>
            <a:ext cx="3378899" cy="2530799"/>
          </a:xfrm>
          <a:prstGeom prst="rect">
            <a:avLst/>
          </a:prstGeom>
        </p:spPr>
        <p:txBody>
          <a:bodyPr lIns="91425" tIns="91425" rIns="91425" bIns="91425" anchor="t" anchorCtr="0">
            <a:noAutofit/>
          </a:bodyPr>
          <a:lstStyle/>
          <a:p>
            <a:pPr lvl="0" rtl="0">
              <a:spcBef>
                <a:spcPts val="0"/>
              </a:spcBef>
              <a:buNone/>
            </a:pPr>
            <a:r>
              <a:rPr lang="en" sz="3000" b="1" dirty="0"/>
              <a:t>Any questions?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24" y="1214175"/>
            <a:ext cx="4514475" cy="3009900"/>
          </a:xfrm>
          <a:prstGeom prst="rect">
            <a:avLst/>
          </a:prstGeom>
        </p:spPr>
      </p:pic>
    </p:spTree>
    <p:extLst>
      <p:ext uri="{BB962C8B-B14F-4D97-AF65-F5344CB8AC3E}">
        <p14:creationId xmlns:p14="http://schemas.microsoft.com/office/powerpoint/2010/main" val="3710162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4550" y="6350"/>
            <a:ext cx="5024192" cy="1139825"/>
          </a:xfrm>
        </p:spPr>
        <p:txBody>
          <a:bodyPr/>
          <a:lstStyle/>
          <a:p>
            <a:r>
              <a:rPr lang="vi-VN"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Phạm</a:t>
            </a:r>
            <a:r>
              <a:rPr lang="vi-VN"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vi </a:t>
            </a:r>
            <a:r>
              <a:rPr lang="vi-VN"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và</a:t>
            </a:r>
            <a:r>
              <a:rPr lang="vi-VN"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mô </a:t>
            </a:r>
            <a:r>
              <a:rPr lang="vi-VN"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tả</a:t>
            </a:r>
            <a:r>
              <a:rPr lang="vi-VN"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yêu </a:t>
            </a:r>
            <a:r>
              <a:rPr lang="vi-VN"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cầu</a:t>
            </a:r>
            <a:r>
              <a:rPr lang="vi-VN" b="1" dirty="0">
                <a:latin typeface="Verdana" panose="020B0604030504040204" pitchFamily="34" charset="0"/>
                <a:ea typeface="Verdana" panose="020B0604030504040204" pitchFamily="34" charset="0"/>
                <a:cs typeface="Verdana" panose="020B0604030504040204" pitchFamily="34" charset="0"/>
              </a:rPr>
              <a:t> </a:t>
            </a:r>
          </a:p>
        </p:txBody>
      </p:sp>
      <p:sp>
        <p:nvSpPr>
          <p:cNvPr id="4" name="Slide Number Placeholder 3"/>
          <p:cNvSpPr>
            <a:spLocks noGrp="1"/>
          </p:cNvSpPr>
          <p:nvPr>
            <p:ph type="sldNum" idx="12"/>
          </p:nvPr>
        </p:nvSpPr>
        <p:spPr/>
        <p:txBody>
          <a:bodyPr/>
          <a:lstStyle/>
          <a:p>
            <a:pPr lvl="0" algn="ctr">
              <a:spcBef>
                <a:spcPts val="0"/>
              </a:spcBef>
              <a:buNone/>
            </a:pPr>
            <a:fld id="{00000000-1234-1234-1234-123412341234}" type="slidenum">
              <a:rPr lang="en" sz="3200" b="1" smtClean="0"/>
              <a:pPr lvl="0" algn="ctr">
                <a:spcBef>
                  <a:spcPts val="0"/>
                </a:spcBef>
                <a:buNone/>
              </a:pPr>
              <a:t>5</a:t>
            </a:fld>
            <a:endParaRPr lang="en" sz="3200" b="1" dirty="0"/>
          </a:p>
        </p:txBody>
      </p:sp>
      <p:graphicFrame>
        <p:nvGraphicFramePr>
          <p:cNvPr id="7" name="Diagram 6"/>
          <p:cNvGraphicFramePr/>
          <p:nvPr>
            <p:extLst>
              <p:ext uri="{D42A27DB-BD31-4B8C-83A1-F6EECF244321}">
                <p14:modId xmlns:p14="http://schemas.microsoft.com/office/powerpoint/2010/main" val="1566249697"/>
              </p:ext>
            </p:extLst>
          </p:nvPr>
        </p:nvGraphicFramePr>
        <p:xfrm>
          <a:off x="1010516" y="2138796"/>
          <a:ext cx="7806773" cy="2773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5"/>
          <p:cNvSpPr txBox="1">
            <a:spLocks/>
          </p:cNvSpPr>
          <p:nvPr/>
        </p:nvSpPr>
        <p:spPr>
          <a:xfrm>
            <a:off x="650875" y="1123950"/>
            <a:ext cx="7826375" cy="74965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2pPr>
            <a:lvl3pPr marR="0" lvl="2"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3pPr>
            <a:lvl4pPr marR="0" lvl="3" algn="l" rtl="0">
              <a:lnSpc>
                <a:spcPct val="100000"/>
              </a:lnSpc>
              <a:spcBef>
                <a:spcPts val="0"/>
              </a:spcBef>
              <a:spcAft>
                <a:spcPts val="0"/>
              </a:spcAft>
              <a:buClr>
                <a:srgbClr val="0DB7C4"/>
              </a:buClr>
              <a:buSzPct val="100000"/>
              <a:buFont typeface="Source Sans Pro"/>
              <a:buChar char="⬞"/>
              <a:defRPr sz="2400" b="0" i="0" u="none" strike="noStrike" cap="none">
                <a:solidFill>
                  <a:srgbClr val="415665"/>
                </a:solidFill>
                <a:latin typeface="Source Sans Pro"/>
                <a:ea typeface="Source Sans Pro"/>
                <a:cs typeface="Source Sans Pro"/>
                <a:sym typeface="Source Sans Pro"/>
              </a:defRPr>
            </a:lvl4pPr>
            <a:lvl5pPr marR="0" lvl="4"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5pPr>
            <a:lvl6pPr marR="0" lvl="5"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6pPr>
            <a:lvl7pPr marR="0" lvl="6"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7pPr>
            <a:lvl8pPr marR="0" lvl="7"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8pPr>
            <a:lvl9pPr marR="0" lvl="8" algn="l" rtl="0">
              <a:lnSpc>
                <a:spcPct val="100000"/>
              </a:lnSpc>
              <a:spcBef>
                <a:spcPts val="0"/>
              </a:spcBef>
              <a:spcAft>
                <a:spcPts val="0"/>
              </a:spcAft>
              <a:buClr>
                <a:srgbClr val="0DB7C4"/>
              </a:buClr>
              <a:buSzPct val="100000"/>
              <a:buFont typeface="Source Sans Pro"/>
              <a:buNone/>
              <a:defRPr sz="2400" b="0" i="0" u="none" strike="noStrike" cap="none">
                <a:solidFill>
                  <a:srgbClr val="415665"/>
                </a:solidFill>
                <a:latin typeface="Source Sans Pro"/>
                <a:ea typeface="Source Sans Pro"/>
                <a:cs typeface="Source Sans Pro"/>
                <a:sym typeface="Source Sans Pro"/>
              </a:defRPr>
            </a:lvl9pPr>
          </a:lstStyle>
          <a:p>
            <a:pPr>
              <a:buClr>
                <a:schemeClr val="accent1"/>
              </a:buClr>
            </a:pPr>
            <a:r>
              <a:rPr lang="vi-VN" sz="1600" dirty="0">
                <a:solidFill>
                  <a:schemeClr val="tx1"/>
                </a:solidFill>
              </a:rPr>
              <a:t> Phục vụ nhu cầu của người d</a:t>
            </a:r>
            <a:r>
              <a:rPr lang="en-US" sz="1600" dirty="0">
                <a:solidFill>
                  <a:schemeClr val="tx1"/>
                </a:solidFill>
              </a:rPr>
              <a:t>ù</a:t>
            </a:r>
            <a:r>
              <a:rPr lang="vi-VN" sz="1600" dirty="0">
                <a:solidFill>
                  <a:schemeClr val="tx1"/>
                </a:solidFill>
              </a:rPr>
              <a:t>ng</a:t>
            </a:r>
            <a:r>
              <a:rPr lang="en-US" sz="1600" dirty="0">
                <a:solidFill>
                  <a:schemeClr val="tx1"/>
                </a:solidFill>
              </a:rPr>
              <a:t> </a:t>
            </a:r>
            <a:r>
              <a:rPr lang="vi-VN" sz="1600" dirty="0">
                <a:solidFill>
                  <a:schemeClr val="tx1"/>
                </a:solidFill>
              </a:rPr>
              <a:t> </a:t>
            </a:r>
            <a:r>
              <a:rPr lang="en-US" sz="1600" dirty="0" err="1">
                <a:solidFill>
                  <a:schemeClr val="tx1"/>
                </a:solidFill>
              </a:rPr>
              <a:t>muốn</a:t>
            </a:r>
            <a:r>
              <a:rPr lang="en-US" sz="1600" dirty="0">
                <a:solidFill>
                  <a:schemeClr val="tx1"/>
                </a:solidFill>
              </a:rPr>
              <a:t> </a:t>
            </a:r>
            <a:r>
              <a:rPr lang="en-US" sz="1600" dirty="0" err="1">
                <a:solidFill>
                  <a:schemeClr val="tx1"/>
                </a:solidFill>
              </a:rPr>
              <a:t>tìm</a:t>
            </a:r>
            <a:r>
              <a:rPr lang="en-US" sz="1600" dirty="0">
                <a:solidFill>
                  <a:schemeClr val="tx1"/>
                </a:solidFill>
              </a:rPr>
              <a:t> </a:t>
            </a:r>
            <a:r>
              <a:rPr lang="en-US" sz="1600" dirty="0" err="1">
                <a:solidFill>
                  <a:schemeClr val="tx1"/>
                </a:solidFill>
              </a:rPr>
              <a:t>kiếm</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đặt</a:t>
            </a:r>
            <a:r>
              <a:rPr lang="en-US" sz="1600" dirty="0">
                <a:solidFill>
                  <a:schemeClr val="tx1"/>
                </a:solidFill>
              </a:rPr>
              <a:t> </a:t>
            </a:r>
            <a:r>
              <a:rPr lang="en-US" sz="1600" dirty="0" err="1">
                <a:solidFill>
                  <a:schemeClr val="tx1"/>
                </a:solidFill>
              </a:rPr>
              <a:t>mua</a:t>
            </a:r>
            <a:r>
              <a:rPr lang="en-US" sz="1600" dirty="0">
                <a:solidFill>
                  <a:schemeClr val="tx1"/>
                </a:solidFill>
              </a:rPr>
              <a:t> </a:t>
            </a:r>
            <a:r>
              <a:rPr lang="en-US" sz="1600" dirty="0" err="1">
                <a:solidFill>
                  <a:schemeClr val="tx1"/>
                </a:solidFill>
              </a:rPr>
              <a:t>sản</a:t>
            </a:r>
            <a:r>
              <a:rPr lang="en-US" sz="1600" dirty="0">
                <a:solidFill>
                  <a:schemeClr val="tx1"/>
                </a:solidFill>
              </a:rPr>
              <a:t> </a:t>
            </a:r>
            <a:r>
              <a:rPr lang="en-US" sz="1600" dirty="0" err="1">
                <a:solidFill>
                  <a:schemeClr val="tx1"/>
                </a:solidFill>
              </a:rPr>
              <a:t>phẩm</a:t>
            </a:r>
            <a:r>
              <a:rPr lang="en-US" sz="1600" dirty="0">
                <a:solidFill>
                  <a:schemeClr val="tx1"/>
                </a:solidFill>
              </a:rPr>
              <a:t>; </a:t>
            </a:r>
            <a:r>
              <a:rPr lang="en-US" sz="1600" dirty="0" err="1">
                <a:solidFill>
                  <a:schemeClr val="tx1"/>
                </a:solidFill>
              </a:rPr>
              <a:t>cửa</a:t>
            </a:r>
            <a:r>
              <a:rPr lang="en-US" sz="1600" dirty="0">
                <a:solidFill>
                  <a:schemeClr val="tx1"/>
                </a:solidFill>
              </a:rPr>
              <a:t> </a:t>
            </a:r>
            <a:r>
              <a:rPr lang="en-US" sz="1600" dirty="0" err="1">
                <a:solidFill>
                  <a:schemeClr val="tx1"/>
                </a:solidFill>
              </a:rPr>
              <a:t>hàng</a:t>
            </a:r>
            <a:r>
              <a:rPr lang="en-US" sz="1600" dirty="0">
                <a:solidFill>
                  <a:schemeClr val="tx1"/>
                </a:solidFill>
              </a:rPr>
              <a:t> </a:t>
            </a:r>
            <a:r>
              <a:rPr lang="en-US" sz="1600" dirty="0" err="1">
                <a:solidFill>
                  <a:schemeClr val="tx1"/>
                </a:solidFill>
              </a:rPr>
              <a:t>muốn</a:t>
            </a:r>
            <a:r>
              <a:rPr lang="en-US" sz="1600" dirty="0">
                <a:solidFill>
                  <a:schemeClr val="tx1"/>
                </a:solidFill>
              </a:rPr>
              <a:t> </a:t>
            </a:r>
            <a:r>
              <a:rPr lang="en-US" sz="1600" dirty="0" err="1">
                <a:solidFill>
                  <a:schemeClr val="tx1"/>
                </a:solidFill>
              </a:rPr>
              <a:t>giới</a:t>
            </a:r>
            <a:r>
              <a:rPr lang="en-US" sz="1600" dirty="0">
                <a:solidFill>
                  <a:schemeClr val="tx1"/>
                </a:solidFill>
              </a:rPr>
              <a:t> </a:t>
            </a:r>
            <a:r>
              <a:rPr lang="en-US" sz="1600" dirty="0" err="1">
                <a:solidFill>
                  <a:schemeClr val="tx1"/>
                </a:solidFill>
              </a:rPr>
              <a:t>thiệu</a:t>
            </a:r>
            <a:r>
              <a:rPr lang="en-US" sz="1600" dirty="0">
                <a:solidFill>
                  <a:schemeClr val="tx1"/>
                </a:solidFill>
              </a:rPr>
              <a:t> </a:t>
            </a:r>
            <a:r>
              <a:rPr lang="en-US" sz="1600" dirty="0" err="1">
                <a:solidFill>
                  <a:schemeClr val="tx1"/>
                </a:solidFill>
              </a:rPr>
              <a:t>sản</a:t>
            </a:r>
            <a:r>
              <a:rPr lang="en-US" sz="1600" dirty="0">
                <a:solidFill>
                  <a:schemeClr val="tx1"/>
                </a:solidFill>
              </a:rPr>
              <a:t> </a:t>
            </a:r>
            <a:r>
              <a:rPr lang="en-US" sz="1600" dirty="0" err="1">
                <a:solidFill>
                  <a:schemeClr val="tx1"/>
                </a:solidFill>
              </a:rPr>
              <a:t>phẩm</a:t>
            </a:r>
            <a:r>
              <a:rPr lang="en-US" sz="1600" dirty="0">
                <a:solidFill>
                  <a:schemeClr val="tx1"/>
                </a:solidFill>
              </a:rPr>
              <a:t> qua internet</a:t>
            </a:r>
            <a:r>
              <a:rPr lang="vi-VN" sz="1600" dirty="0">
                <a:solidFill>
                  <a:schemeClr val="tx1"/>
                </a:solidFill>
              </a:rPr>
              <a:t>.</a:t>
            </a:r>
            <a:endParaRPr lang="en-GB" sz="1600" dirty="0">
              <a:solidFill>
                <a:schemeClr val="tx1"/>
              </a:solidFill>
            </a:endParaRPr>
          </a:p>
          <a:p>
            <a:pPr>
              <a:buFont typeface="Source Sans Pro"/>
              <a:buNone/>
            </a:pPr>
            <a:endParaRPr lang="vi-VN" sz="600" dirty="0"/>
          </a:p>
          <a:p>
            <a:pPr>
              <a:buClr>
                <a:schemeClr val="accent1"/>
              </a:buClr>
            </a:pPr>
            <a:r>
              <a:rPr lang="vi-VN" sz="1600" dirty="0"/>
              <a:t> </a:t>
            </a:r>
            <a:r>
              <a:rPr lang="vi-VN" sz="1600" dirty="0">
                <a:solidFill>
                  <a:schemeClr val="tx1"/>
                </a:solidFill>
              </a:rPr>
              <a:t>Gồm </a:t>
            </a:r>
            <a:r>
              <a:rPr lang="en-US" sz="1600" dirty="0">
                <a:solidFill>
                  <a:schemeClr val="tx1"/>
                </a:solidFill>
              </a:rPr>
              <a:t>3</a:t>
            </a:r>
            <a:r>
              <a:rPr lang="vi-VN" sz="1600" dirty="0">
                <a:solidFill>
                  <a:schemeClr val="tx1"/>
                </a:solidFill>
              </a:rPr>
              <a:t> loại người dùng chính</a:t>
            </a:r>
            <a:r>
              <a:rPr lang="vi-VN" sz="1600" dirty="0">
                <a:solidFill>
                  <a:srgbClr val="000000"/>
                </a:solidFill>
              </a:rPr>
              <a:t>.</a:t>
            </a:r>
            <a:endParaRPr lang="vi-VN" sz="1600" dirty="0"/>
          </a:p>
          <a:p>
            <a:endParaRPr lang="vi-VN" sz="1600" dirty="0"/>
          </a:p>
          <a:p>
            <a:pPr marL="285750" indent="-285750">
              <a:buFont typeface="Arial"/>
              <a:buChar char="•"/>
            </a:pPr>
            <a:endParaRPr lang="vi-VN" sz="1600" dirty="0"/>
          </a:p>
        </p:txBody>
      </p:sp>
    </p:spTree>
    <p:extLst>
      <p:ext uri="{BB962C8B-B14F-4D97-AF65-F5344CB8AC3E}">
        <p14:creationId xmlns:p14="http://schemas.microsoft.com/office/powerpoint/2010/main" val="258747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ACD0-8FB5-4B7D-9A25-3F5428FA64DE}"/>
              </a:ext>
            </a:extLst>
          </p:cNvPr>
          <p:cNvSpPr>
            <a:spLocks noGrp="1"/>
          </p:cNvSpPr>
          <p:nvPr>
            <p:ph type="title"/>
          </p:nvPr>
        </p:nvSpPr>
        <p:spPr/>
        <p:txBody>
          <a:bodyPr/>
          <a:lstStyle/>
          <a:p>
            <a:r>
              <a:rPr lang="en-US"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Quy</a:t>
            </a:r>
            <a:r>
              <a:rPr lang="en-US"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trình</a:t>
            </a:r>
            <a:r>
              <a:rPr lang="en-US"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thực</a:t>
            </a:r>
            <a:r>
              <a:rPr lang="en-US"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hiện</a:t>
            </a:r>
            <a:endParaRPr lang="en-US"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7E5883B4-A944-44D0-9A36-BC4F02195E06}"/>
              </a:ext>
            </a:extLst>
          </p:cNvPr>
          <p:cNvSpPr>
            <a:spLocks noGrp="1"/>
          </p:cNvSpPr>
          <p:nvPr>
            <p:ph type="sldNum" idx="12"/>
          </p:nvPr>
        </p:nvSpPr>
        <p:spPr/>
        <p:txBody>
          <a:bodyPr/>
          <a:lstStyle/>
          <a:p>
            <a:pPr lvl="0" algn="ctr">
              <a:spcBef>
                <a:spcPts val="0"/>
              </a:spcBef>
              <a:buNone/>
            </a:pPr>
            <a:fld id="{00000000-1234-1234-1234-123412341234}" type="slidenum">
              <a:rPr lang="en" sz="3200" b="1" smtClean="0"/>
              <a:pPr lvl="0" algn="ctr">
                <a:spcBef>
                  <a:spcPts val="0"/>
                </a:spcBef>
                <a:buNone/>
              </a:pPr>
              <a:t>6</a:t>
            </a:fld>
            <a:endParaRPr lang="en" sz="3200" b="1" dirty="0"/>
          </a:p>
        </p:txBody>
      </p:sp>
      <p:graphicFrame>
        <p:nvGraphicFramePr>
          <p:cNvPr id="5" name="Diagram 4">
            <a:extLst>
              <a:ext uri="{FF2B5EF4-FFF2-40B4-BE49-F238E27FC236}">
                <a16:creationId xmlns:a16="http://schemas.microsoft.com/office/drawing/2014/main" id="{989C0E18-EDAD-47C3-802D-0484FDC20FB0}"/>
              </a:ext>
            </a:extLst>
          </p:cNvPr>
          <p:cNvGraphicFramePr/>
          <p:nvPr>
            <p:extLst>
              <p:ext uri="{D42A27DB-BD31-4B8C-83A1-F6EECF244321}">
                <p14:modId xmlns:p14="http://schemas.microsoft.com/office/powerpoint/2010/main" val="3188740947"/>
              </p:ext>
            </p:extLst>
          </p:nvPr>
        </p:nvGraphicFramePr>
        <p:xfrm>
          <a:off x="844550" y="1285875"/>
          <a:ext cx="7683500" cy="1483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EFFF8088-36C6-4A29-B2D8-11682662CDE6}"/>
              </a:ext>
            </a:extLst>
          </p:cNvPr>
          <p:cNvSpPr/>
          <p:nvPr/>
        </p:nvSpPr>
        <p:spPr>
          <a:xfrm>
            <a:off x="876300" y="2896870"/>
            <a:ext cx="783493" cy="2678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9BA243D3-BFC8-49CD-8F72-D8942418C669}"/>
              </a:ext>
            </a:extLst>
          </p:cNvPr>
          <p:cNvSpPr txBox="1"/>
          <p:nvPr/>
        </p:nvSpPr>
        <p:spPr>
          <a:xfrm>
            <a:off x="1752600" y="2799823"/>
            <a:ext cx="5486400" cy="461665"/>
          </a:xfrm>
          <a:prstGeom prst="rect">
            <a:avLst/>
          </a:prstGeom>
          <a:noFill/>
        </p:spPr>
        <p:txBody>
          <a:bodyPr wrap="square" rtlCol="0">
            <a:spAutoFit/>
          </a:bodyPr>
          <a:lstStyle/>
          <a:p>
            <a:r>
              <a:rPr lang="en-US" sz="2400" dirty="0" err="1">
                <a:solidFill>
                  <a:schemeClr val="tx1"/>
                </a:solidFill>
              </a:rPr>
              <a:t>Nên</a:t>
            </a:r>
            <a:r>
              <a:rPr lang="en-US" sz="2400" dirty="0">
                <a:solidFill>
                  <a:schemeClr val="tx1"/>
                </a:solidFill>
              </a:rPr>
              <a:t> </a:t>
            </a:r>
            <a:r>
              <a:rPr lang="en-US" sz="2400" dirty="0" err="1">
                <a:solidFill>
                  <a:schemeClr val="tx1"/>
                </a:solidFill>
              </a:rPr>
              <a:t>lựa</a:t>
            </a:r>
            <a:r>
              <a:rPr lang="en-US" sz="2400" dirty="0">
                <a:solidFill>
                  <a:schemeClr val="tx1"/>
                </a:solidFill>
              </a:rPr>
              <a:t> </a:t>
            </a:r>
            <a:r>
              <a:rPr lang="en-US" sz="2400" dirty="0" err="1">
                <a:solidFill>
                  <a:schemeClr val="tx1"/>
                </a:solidFill>
              </a:rPr>
              <a:t>chọn</a:t>
            </a:r>
            <a:r>
              <a:rPr lang="en-US" sz="2400" dirty="0">
                <a:solidFill>
                  <a:schemeClr val="tx1"/>
                </a:solidFill>
              </a:rPr>
              <a:t> </a:t>
            </a:r>
            <a:r>
              <a:rPr lang="en-US" sz="2400" dirty="0" err="1">
                <a:solidFill>
                  <a:schemeClr val="tx1"/>
                </a:solidFill>
              </a:rPr>
              <a:t>mô</a:t>
            </a:r>
            <a:r>
              <a:rPr lang="en-US" sz="2400" dirty="0">
                <a:solidFill>
                  <a:schemeClr val="tx1"/>
                </a:solidFill>
              </a:rPr>
              <a:t> </a:t>
            </a:r>
            <a:r>
              <a:rPr lang="en-US" sz="2400" dirty="0" err="1">
                <a:solidFill>
                  <a:schemeClr val="tx1"/>
                </a:solidFill>
              </a:rPr>
              <a:t>hình</a:t>
            </a:r>
            <a:r>
              <a:rPr lang="en-US" sz="2400" dirty="0">
                <a:solidFill>
                  <a:schemeClr val="tx1"/>
                </a:solidFill>
              </a:rPr>
              <a:t> </a:t>
            </a:r>
            <a:r>
              <a:rPr lang="en-US" sz="2400" dirty="0" err="1">
                <a:solidFill>
                  <a:schemeClr val="tx1"/>
                </a:solidFill>
              </a:rPr>
              <a:t>phát</a:t>
            </a:r>
            <a:r>
              <a:rPr lang="en-US" sz="2400" dirty="0">
                <a:solidFill>
                  <a:schemeClr val="tx1"/>
                </a:solidFill>
              </a:rPr>
              <a:t> </a:t>
            </a:r>
            <a:r>
              <a:rPr lang="en-US" sz="2400" dirty="0" err="1">
                <a:solidFill>
                  <a:schemeClr val="tx1"/>
                </a:solidFill>
              </a:rPr>
              <a:t>triển</a:t>
            </a:r>
            <a:r>
              <a:rPr lang="en-US" sz="2400" dirty="0">
                <a:solidFill>
                  <a:schemeClr val="tx1"/>
                </a:solidFill>
              </a:rPr>
              <a:t> </a:t>
            </a:r>
            <a:r>
              <a:rPr lang="en-US" sz="2400" dirty="0" err="1">
                <a:solidFill>
                  <a:schemeClr val="tx1"/>
                </a:solidFill>
              </a:rPr>
              <a:t>nào</a:t>
            </a:r>
            <a:r>
              <a:rPr lang="en-US" sz="2400" dirty="0">
                <a:solidFill>
                  <a:schemeClr val="tx1"/>
                </a:solidFill>
              </a:rPr>
              <a:t>?</a:t>
            </a:r>
          </a:p>
        </p:txBody>
      </p:sp>
    </p:spTree>
    <p:extLst>
      <p:ext uri="{BB962C8B-B14F-4D97-AF65-F5344CB8AC3E}">
        <p14:creationId xmlns:p14="http://schemas.microsoft.com/office/powerpoint/2010/main" val="108427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4698" y="0"/>
            <a:ext cx="4954431" cy="1139999"/>
          </a:xfrm>
        </p:spPr>
        <p:txBody>
          <a:bodyPr/>
          <a:lstStyle/>
          <a:p>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M</a:t>
            </a:r>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ô hình phát triển</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tuần</a:t>
            </a:r>
            <a:r>
              <a:rPr lang="en-US" b="1" dirty="0">
                <a:solidFill>
                  <a:schemeClr val="accent1"/>
                </a:solidFill>
                <a:latin typeface="Verdana" panose="020B0604030504040204" pitchFamily="34" charset="0"/>
                <a:ea typeface="Verdana" panose="020B0604030504040204" pitchFamily="34" charset="0"/>
                <a:cs typeface="Verdana" panose="020B0604030504040204" pitchFamily="34" charset="0"/>
              </a:rPr>
              <a:t> </a:t>
            </a:r>
            <a:r>
              <a:rPr lang="en-US" b="1" dirty="0" err="1">
                <a:solidFill>
                  <a:schemeClr val="accent1"/>
                </a:solidFill>
                <a:latin typeface="Verdana" panose="020B0604030504040204" pitchFamily="34" charset="0"/>
                <a:ea typeface="Verdana" panose="020B0604030504040204" pitchFamily="34" charset="0"/>
                <a:cs typeface="Verdana" panose="020B0604030504040204" pitchFamily="34" charset="0"/>
              </a:rPr>
              <a:t>tự</a:t>
            </a:r>
            <a:endPar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idx="12"/>
          </p:nvPr>
        </p:nvSpPr>
        <p:spPr/>
        <p:txBody>
          <a:bodyPr/>
          <a:lstStyle/>
          <a:p>
            <a:pPr lvl="0" algn="ctr">
              <a:spcBef>
                <a:spcPts val="0"/>
              </a:spcBef>
              <a:buNone/>
            </a:pPr>
            <a:fld id="{00000000-1234-1234-1234-123412341234}" type="slidenum">
              <a:rPr lang="en" sz="3200" b="1" smtClean="0"/>
              <a:pPr lvl="0" algn="ctr">
                <a:spcBef>
                  <a:spcPts val="0"/>
                </a:spcBef>
                <a:buNone/>
              </a:pPr>
              <a:t>7</a:t>
            </a:fld>
            <a:endParaRPr lang="en" sz="3200" b="1" dirty="0"/>
          </a:p>
        </p:txBody>
      </p:sp>
      <p:graphicFrame>
        <p:nvGraphicFramePr>
          <p:cNvPr id="2" name="Diagram 1"/>
          <p:cNvGraphicFramePr/>
          <p:nvPr>
            <p:extLst>
              <p:ext uri="{D42A27DB-BD31-4B8C-83A1-F6EECF244321}">
                <p14:modId xmlns:p14="http://schemas.microsoft.com/office/powerpoint/2010/main" val="2272622957"/>
              </p:ext>
            </p:extLst>
          </p:nvPr>
        </p:nvGraphicFramePr>
        <p:xfrm>
          <a:off x="854698" y="1589808"/>
          <a:ext cx="7915229" cy="2867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15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44425" y="98576"/>
            <a:ext cx="3552600" cy="656498"/>
          </a:xfrm>
        </p:spPr>
        <p:txBody>
          <a:bodyPr/>
          <a:lstStyle/>
          <a:p>
            <a:r>
              <a:rPr lang="vi-VN" b="1" dirty="0">
                <a:solidFill>
                  <a:schemeClr val="accent1"/>
                </a:solidFill>
                <a:latin typeface="Verdana" panose="020B0604030504040204" pitchFamily="34" charset="0"/>
                <a:ea typeface="Verdana" panose="020B0604030504040204" pitchFamily="34" charset="0"/>
                <a:cs typeface="Verdana" panose="020B0604030504040204" pitchFamily="34" charset="0"/>
              </a:rPr>
              <a:t>Kế hoạch thực hiện</a:t>
            </a:r>
          </a:p>
        </p:txBody>
      </p:sp>
      <p:sp>
        <p:nvSpPr>
          <p:cNvPr id="6" name="Slide Number Placeholder 5"/>
          <p:cNvSpPr>
            <a:spLocks noGrp="1"/>
          </p:cNvSpPr>
          <p:nvPr>
            <p:ph type="sldNum" idx="12"/>
          </p:nvPr>
        </p:nvSpPr>
        <p:spPr/>
        <p:txBody>
          <a:bodyPr/>
          <a:lstStyle/>
          <a:p>
            <a:pPr lvl="0" algn="ctr">
              <a:spcBef>
                <a:spcPts val="0"/>
              </a:spcBef>
              <a:buNone/>
            </a:pPr>
            <a:fld id="{00000000-1234-1234-1234-123412341234}" type="slidenum">
              <a:rPr lang="en" sz="3200" b="1" smtClean="0"/>
              <a:pPr lvl="0" algn="ctr">
                <a:spcBef>
                  <a:spcPts val="0"/>
                </a:spcBef>
                <a:buNone/>
              </a:pPr>
              <a:t>8</a:t>
            </a:fld>
            <a:endParaRPr lang="en" sz="3200" b="1" dirty="0"/>
          </a:p>
        </p:txBody>
      </p:sp>
      <p:graphicFrame>
        <p:nvGraphicFramePr>
          <p:cNvPr id="2" name="Table 1">
            <a:extLst>
              <a:ext uri="{FF2B5EF4-FFF2-40B4-BE49-F238E27FC236}">
                <a16:creationId xmlns:a16="http://schemas.microsoft.com/office/drawing/2014/main" id="{673EEE56-8DAF-4324-A5C8-2A0D77A9D784}"/>
              </a:ext>
            </a:extLst>
          </p:cNvPr>
          <p:cNvGraphicFramePr>
            <a:graphicFrameLocks noGrp="1"/>
          </p:cNvGraphicFramePr>
          <p:nvPr>
            <p:extLst>
              <p:ext uri="{D42A27DB-BD31-4B8C-83A1-F6EECF244321}">
                <p14:modId xmlns:p14="http://schemas.microsoft.com/office/powerpoint/2010/main" val="1743137993"/>
              </p:ext>
            </p:extLst>
          </p:nvPr>
        </p:nvGraphicFramePr>
        <p:xfrm>
          <a:off x="1041022" y="755074"/>
          <a:ext cx="7417177" cy="4328160"/>
        </p:xfrm>
        <a:graphic>
          <a:graphicData uri="http://schemas.openxmlformats.org/drawingml/2006/table">
            <a:tbl>
              <a:tblPr firstRow="1" bandRow="1">
                <a:tableStyleId>{00A15C55-8517-42AA-B614-E9B94910E393}</a:tableStyleId>
              </a:tblPr>
              <a:tblGrid>
                <a:gridCol w="1581442">
                  <a:extLst>
                    <a:ext uri="{9D8B030D-6E8A-4147-A177-3AD203B41FA5}">
                      <a16:colId xmlns:a16="http://schemas.microsoft.com/office/drawing/2014/main" val="1907133056"/>
                    </a:ext>
                  </a:extLst>
                </a:gridCol>
                <a:gridCol w="4093344">
                  <a:extLst>
                    <a:ext uri="{9D8B030D-6E8A-4147-A177-3AD203B41FA5}">
                      <a16:colId xmlns:a16="http://schemas.microsoft.com/office/drawing/2014/main" val="51794693"/>
                    </a:ext>
                  </a:extLst>
                </a:gridCol>
                <a:gridCol w="1742391">
                  <a:extLst>
                    <a:ext uri="{9D8B030D-6E8A-4147-A177-3AD203B41FA5}">
                      <a16:colId xmlns:a16="http://schemas.microsoft.com/office/drawing/2014/main" val="3065543660"/>
                    </a:ext>
                  </a:extLst>
                </a:gridCol>
              </a:tblGrid>
              <a:tr h="282250">
                <a:tc>
                  <a:txBody>
                    <a:bodyPr/>
                    <a:lstStyle/>
                    <a:p>
                      <a:pPr algn="ctr"/>
                      <a:r>
                        <a:rPr lang="en-US" dirty="0" err="1"/>
                        <a:t>Giai</a:t>
                      </a:r>
                      <a:r>
                        <a:rPr lang="en-US" dirty="0"/>
                        <a:t> </a:t>
                      </a:r>
                      <a:r>
                        <a:rPr lang="en-US" dirty="0" err="1"/>
                        <a:t>đoạn</a:t>
                      </a:r>
                      <a:endParaRPr lang="en-US" dirty="0"/>
                    </a:p>
                  </a:txBody>
                  <a:tcPr anchor="ctr"/>
                </a:tc>
                <a:tc>
                  <a:txBody>
                    <a:bodyPr/>
                    <a:lstStyle/>
                    <a:p>
                      <a:pPr algn="ctr"/>
                      <a:r>
                        <a:rPr lang="en-US" dirty="0" err="1"/>
                        <a:t>Công</a:t>
                      </a:r>
                      <a:r>
                        <a:rPr lang="en-US" dirty="0"/>
                        <a:t> </a:t>
                      </a:r>
                      <a:r>
                        <a:rPr lang="en-US" dirty="0" err="1"/>
                        <a:t>Việc</a:t>
                      </a:r>
                      <a:endParaRPr lang="en-US" dirty="0"/>
                    </a:p>
                  </a:txBody>
                  <a:tcPr anchor="ctr"/>
                </a:tc>
                <a:tc>
                  <a:txBody>
                    <a:bodyPr/>
                    <a:lstStyle/>
                    <a:p>
                      <a:pPr algn="ctr"/>
                      <a:r>
                        <a:rPr lang="en-US" dirty="0"/>
                        <a:t>Ng</a:t>
                      </a:r>
                      <a:r>
                        <a:rPr lang="vi-VN" dirty="0"/>
                        <a:t>ư</a:t>
                      </a:r>
                      <a:r>
                        <a:rPr lang="en-US" dirty="0" err="1"/>
                        <a:t>ời</a:t>
                      </a:r>
                      <a:r>
                        <a:rPr lang="en-US" dirty="0"/>
                        <a:t> </a:t>
                      </a:r>
                      <a:r>
                        <a:rPr lang="en-US" dirty="0" err="1"/>
                        <a:t>thực</a:t>
                      </a:r>
                      <a:r>
                        <a:rPr lang="en-US" dirty="0"/>
                        <a:t> </a:t>
                      </a:r>
                      <a:r>
                        <a:rPr lang="en-US" dirty="0" err="1"/>
                        <a:t>hiện</a:t>
                      </a:r>
                      <a:endParaRPr lang="en-US" dirty="0"/>
                    </a:p>
                  </a:txBody>
                  <a:tcPr anchor="ctr"/>
                </a:tc>
                <a:extLst>
                  <a:ext uri="{0D108BD9-81ED-4DB2-BD59-A6C34878D82A}">
                    <a16:rowId xmlns:a16="http://schemas.microsoft.com/office/drawing/2014/main" val="1896139868"/>
                  </a:ext>
                </a:extLst>
              </a:tr>
              <a:tr h="254025">
                <a:tc rowSpan="3">
                  <a:txBody>
                    <a:bodyPr/>
                    <a:lstStyle/>
                    <a:p>
                      <a:pPr algn="ctr"/>
                      <a:r>
                        <a:rPr lang="en-US" sz="1600" b="1" dirty="0" err="1"/>
                        <a:t>Lâp</a:t>
                      </a:r>
                      <a:r>
                        <a:rPr lang="en-US" sz="1600" b="1" baseline="0" dirty="0"/>
                        <a:t> </a:t>
                      </a:r>
                      <a:r>
                        <a:rPr lang="en-US" sz="1600" b="1" baseline="0" dirty="0" err="1"/>
                        <a:t>kế</a:t>
                      </a:r>
                      <a:r>
                        <a:rPr lang="en-US" sz="1600" b="1" baseline="0" dirty="0"/>
                        <a:t> </a:t>
                      </a:r>
                      <a:r>
                        <a:rPr lang="en-US" sz="1600" b="1" baseline="0" dirty="0" err="1"/>
                        <a:t>hoạch</a:t>
                      </a:r>
                      <a:endParaRPr lang="en-US" sz="1600" b="1" dirty="0"/>
                    </a:p>
                  </a:txBody>
                  <a:tcPr anchor="ctr"/>
                </a:tc>
                <a:tc>
                  <a:txBody>
                    <a:bodyPr/>
                    <a:lstStyle/>
                    <a:p>
                      <a:pPr algn="ctr"/>
                      <a:r>
                        <a:rPr lang="en-US" sz="1200" dirty="0" err="1"/>
                        <a:t>Khảo</a:t>
                      </a:r>
                      <a:r>
                        <a:rPr lang="en-US" sz="1200" baseline="0" dirty="0"/>
                        <a:t> </a:t>
                      </a:r>
                      <a:r>
                        <a:rPr lang="en-US" sz="1200" baseline="0" dirty="0" err="1"/>
                        <a:t>sát</a:t>
                      </a:r>
                      <a:r>
                        <a:rPr lang="en-US" sz="1200" baseline="0" dirty="0"/>
                        <a:t> </a:t>
                      </a:r>
                      <a:r>
                        <a:rPr lang="en-US" sz="1200" baseline="0" dirty="0" err="1"/>
                        <a:t>tình</a:t>
                      </a:r>
                      <a:r>
                        <a:rPr lang="en-US" sz="1200" baseline="0" dirty="0"/>
                        <a:t> </a:t>
                      </a:r>
                      <a:r>
                        <a:rPr lang="en-US" sz="1200" baseline="0" dirty="0" err="1"/>
                        <a:t>hình</a:t>
                      </a:r>
                      <a:r>
                        <a:rPr lang="en-US" sz="1200" baseline="0" dirty="0"/>
                        <a:t> </a:t>
                      </a:r>
                      <a:r>
                        <a:rPr lang="en-US" sz="1200" baseline="0" dirty="0" err="1"/>
                        <a:t>thực</a:t>
                      </a:r>
                      <a:r>
                        <a:rPr lang="en-US" sz="1200" baseline="0" dirty="0"/>
                        <a:t> </a:t>
                      </a:r>
                      <a:r>
                        <a:rPr lang="en-US" sz="1200" baseline="0" dirty="0" err="1"/>
                        <a:t>tế</a:t>
                      </a:r>
                      <a:endParaRPr lang="en-US" sz="1200" dirty="0"/>
                    </a:p>
                  </a:txBody>
                  <a:tcPr anchor="ctr"/>
                </a:tc>
                <a:tc>
                  <a:txBody>
                    <a:bodyPr/>
                    <a:lstStyle/>
                    <a:p>
                      <a:pPr algn="ctr"/>
                      <a:r>
                        <a:rPr lang="en-US" sz="1200" dirty="0" err="1"/>
                        <a:t>Nga</a:t>
                      </a:r>
                      <a:endParaRPr lang="en-US" sz="1200" dirty="0"/>
                    </a:p>
                  </a:txBody>
                  <a:tcPr anchor="ctr"/>
                </a:tc>
                <a:extLst>
                  <a:ext uri="{0D108BD9-81ED-4DB2-BD59-A6C34878D82A}">
                    <a16:rowId xmlns:a16="http://schemas.microsoft.com/office/drawing/2014/main" val="354731146"/>
                  </a:ext>
                </a:extLst>
              </a:tr>
              <a:tr h="254025">
                <a:tc vMerge="1">
                  <a:txBody>
                    <a:bodyPr/>
                    <a:lstStyle/>
                    <a:p>
                      <a:endParaRPr lang="en-US" dirty="0"/>
                    </a:p>
                  </a:txBody>
                  <a:tcPr/>
                </a:tc>
                <a:tc>
                  <a:txBody>
                    <a:bodyPr/>
                    <a:lstStyle/>
                    <a:p>
                      <a:pPr algn="ctr"/>
                      <a:r>
                        <a:rPr lang="en-US" sz="1200" dirty="0" err="1"/>
                        <a:t>Phân</a:t>
                      </a:r>
                      <a:r>
                        <a:rPr lang="en-US" sz="1200" baseline="0" dirty="0"/>
                        <a:t> </a:t>
                      </a:r>
                      <a:r>
                        <a:rPr lang="en-US" sz="1200" baseline="0" dirty="0" err="1"/>
                        <a:t>tích</a:t>
                      </a:r>
                      <a:r>
                        <a:rPr lang="en-US" sz="1200" baseline="0" dirty="0"/>
                        <a:t> </a:t>
                      </a:r>
                      <a:r>
                        <a:rPr lang="en-US" sz="1200" baseline="0" dirty="0" err="1"/>
                        <a:t>tính</a:t>
                      </a:r>
                      <a:r>
                        <a:rPr lang="en-US" sz="1200" baseline="0" dirty="0"/>
                        <a:t> </a:t>
                      </a:r>
                      <a:r>
                        <a:rPr lang="en-US" sz="1200" baseline="0" dirty="0" err="1"/>
                        <a:t>khả</a:t>
                      </a:r>
                      <a:r>
                        <a:rPr lang="en-US" sz="1200" baseline="0" dirty="0"/>
                        <a:t> </a:t>
                      </a:r>
                      <a:r>
                        <a:rPr lang="en-US" sz="1200" baseline="0" dirty="0" err="1"/>
                        <a:t>thi</a:t>
                      </a:r>
                      <a:endParaRPr lang="en-US" sz="1200" dirty="0"/>
                    </a:p>
                  </a:txBody>
                  <a:tcPr anchor="ctr"/>
                </a:tc>
                <a:tc>
                  <a:txBody>
                    <a:bodyPr/>
                    <a:lstStyle/>
                    <a:p>
                      <a:pPr algn="ctr"/>
                      <a:r>
                        <a:rPr lang="en-US" sz="1200" dirty="0" err="1"/>
                        <a:t>Thắm</a:t>
                      </a:r>
                      <a:endParaRPr lang="en-US" sz="1200" dirty="0"/>
                    </a:p>
                  </a:txBody>
                  <a:tcPr anchor="ctr"/>
                </a:tc>
                <a:extLst>
                  <a:ext uri="{0D108BD9-81ED-4DB2-BD59-A6C34878D82A}">
                    <a16:rowId xmlns:a16="http://schemas.microsoft.com/office/drawing/2014/main" val="1232502981"/>
                  </a:ext>
                </a:extLst>
              </a:tr>
              <a:tr h="254025">
                <a:tc vMerge="1">
                  <a:txBody>
                    <a:bodyPr/>
                    <a:lstStyle/>
                    <a:p>
                      <a:pPr algn="ctr"/>
                      <a:endParaRPr lang="en-US" dirty="0"/>
                    </a:p>
                  </a:txBody>
                  <a:tcPr/>
                </a:tc>
                <a:tc>
                  <a:txBody>
                    <a:bodyPr/>
                    <a:lstStyle/>
                    <a:p>
                      <a:pPr algn="ctr"/>
                      <a:r>
                        <a:rPr lang="en-US" sz="1200" dirty="0" err="1"/>
                        <a:t>Dự</a:t>
                      </a:r>
                      <a:r>
                        <a:rPr lang="en-US" sz="1200" baseline="0" dirty="0"/>
                        <a:t> </a:t>
                      </a:r>
                      <a:r>
                        <a:rPr lang="en-US" sz="1200" baseline="0" dirty="0" err="1"/>
                        <a:t>kiến</a:t>
                      </a:r>
                      <a:r>
                        <a:rPr lang="en-US" sz="1200" baseline="0" dirty="0"/>
                        <a:t> </a:t>
                      </a:r>
                      <a:r>
                        <a:rPr lang="en-US" sz="1200" baseline="0" dirty="0" err="1"/>
                        <a:t>các</a:t>
                      </a:r>
                      <a:r>
                        <a:rPr lang="en-US" sz="1200" baseline="0" dirty="0"/>
                        <a:t> </a:t>
                      </a:r>
                      <a:r>
                        <a:rPr lang="en-US" sz="1200" baseline="0" dirty="0" err="1"/>
                        <a:t>công</a:t>
                      </a:r>
                      <a:r>
                        <a:rPr lang="en-US" sz="1200" baseline="0" dirty="0"/>
                        <a:t> </a:t>
                      </a:r>
                      <a:r>
                        <a:rPr lang="en-US" sz="1200" baseline="0" dirty="0" err="1"/>
                        <a:t>nghệ</a:t>
                      </a:r>
                      <a:r>
                        <a:rPr lang="en-US" sz="1200" baseline="0" dirty="0"/>
                        <a:t> </a:t>
                      </a:r>
                      <a:r>
                        <a:rPr lang="en-US" sz="1200" baseline="0" dirty="0" err="1"/>
                        <a:t>sử</a:t>
                      </a:r>
                      <a:r>
                        <a:rPr lang="en-US" sz="1200" baseline="0" dirty="0"/>
                        <a:t> </a:t>
                      </a:r>
                      <a:r>
                        <a:rPr lang="en-US" sz="1200" baseline="0" dirty="0" err="1"/>
                        <a:t>dụng</a:t>
                      </a:r>
                      <a:endParaRPr lang="en-US" sz="1200" dirty="0"/>
                    </a:p>
                  </a:txBody>
                  <a:tcPr anchor="ctr"/>
                </a:tc>
                <a:tc>
                  <a:txBody>
                    <a:bodyPr/>
                    <a:lstStyle/>
                    <a:p>
                      <a:pPr algn="ctr"/>
                      <a:r>
                        <a:rPr lang="en-US" sz="1200" dirty="0" err="1"/>
                        <a:t>Huy</a:t>
                      </a:r>
                      <a:r>
                        <a:rPr lang="en-US" sz="1200" dirty="0"/>
                        <a:t>, </a:t>
                      </a:r>
                      <a:r>
                        <a:rPr lang="en-US" sz="1200" dirty="0" err="1"/>
                        <a:t>Hiếu</a:t>
                      </a:r>
                      <a:endParaRPr lang="en-US" sz="1200" dirty="0"/>
                    </a:p>
                  </a:txBody>
                  <a:tcPr anchor="ctr"/>
                </a:tc>
                <a:extLst>
                  <a:ext uri="{0D108BD9-81ED-4DB2-BD59-A6C34878D82A}">
                    <a16:rowId xmlns:a16="http://schemas.microsoft.com/office/drawing/2014/main" val="2407145982"/>
                  </a:ext>
                </a:extLst>
              </a:tr>
              <a:tr h="254025">
                <a:tc rowSpan="3">
                  <a:txBody>
                    <a:bodyPr/>
                    <a:lstStyle/>
                    <a:p>
                      <a:pPr algn="ctr"/>
                      <a:r>
                        <a:rPr lang="en-US" sz="1600" b="1" dirty="0" err="1"/>
                        <a:t>Phân</a:t>
                      </a:r>
                      <a:r>
                        <a:rPr lang="en-US" sz="1600" b="1" baseline="0" dirty="0"/>
                        <a:t> </a:t>
                      </a:r>
                      <a:r>
                        <a:rPr lang="en-US" sz="1600" b="1" baseline="0" dirty="0" err="1"/>
                        <a:t>tích</a:t>
                      </a:r>
                      <a:r>
                        <a:rPr lang="en-US" sz="1600" b="1" baseline="0" dirty="0"/>
                        <a:t> </a:t>
                      </a:r>
                      <a:r>
                        <a:rPr lang="en-US" sz="1600" b="1" baseline="0" dirty="0" err="1"/>
                        <a:t>yêu</a:t>
                      </a:r>
                      <a:r>
                        <a:rPr lang="en-US" sz="1600" b="1" baseline="0" dirty="0"/>
                        <a:t> </a:t>
                      </a:r>
                      <a:r>
                        <a:rPr lang="en-US" sz="1600" b="1" baseline="0" dirty="0" err="1"/>
                        <a:t>cầu</a:t>
                      </a:r>
                      <a:endParaRPr lang="en-US" sz="1600" b="1" dirty="0"/>
                    </a:p>
                  </a:txBody>
                  <a:tcPr anchor="ctr"/>
                </a:tc>
                <a:tc>
                  <a:txBody>
                    <a:bodyPr/>
                    <a:lstStyle/>
                    <a:p>
                      <a:pPr algn="ctr"/>
                      <a:r>
                        <a:rPr lang="en-US" sz="1200" dirty="0" err="1"/>
                        <a:t>Phân</a:t>
                      </a:r>
                      <a:r>
                        <a:rPr lang="en-US" sz="1200" baseline="0" dirty="0"/>
                        <a:t> </a:t>
                      </a:r>
                      <a:r>
                        <a:rPr lang="en-US" sz="1200" baseline="0" dirty="0" err="1"/>
                        <a:t>tích</a:t>
                      </a:r>
                      <a:r>
                        <a:rPr lang="en-US" sz="1200" baseline="0" dirty="0"/>
                        <a:t> </a:t>
                      </a:r>
                      <a:r>
                        <a:rPr lang="en-US" sz="1200" baseline="0" dirty="0" err="1"/>
                        <a:t>yêu</a:t>
                      </a:r>
                      <a:r>
                        <a:rPr lang="en-US" sz="1200" baseline="0" dirty="0"/>
                        <a:t> </a:t>
                      </a:r>
                      <a:r>
                        <a:rPr lang="en-US" sz="1200" baseline="0" dirty="0" err="1"/>
                        <a:t>cầu</a:t>
                      </a:r>
                      <a:r>
                        <a:rPr lang="en-US" sz="1200" baseline="0" dirty="0"/>
                        <a:t> </a:t>
                      </a:r>
                      <a:r>
                        <a:rPr lang="en-US" sz="1200" baseline="0" dirty="0" err="1"/>
                        <a:t>chức</a:t>
                      </a:r>
                      <a:r>
                        <a:rPr lang="en-US" sz="1200" baseline="0" dirty="0"/>
                        <a:t> </a:t>
                      </a:r>
                      <a:r>
                        <a:rPr lang="en-US" sz="1200" baseline="0" dirty="0" err="1"/>
                        <a:t>năng</a:t>
                      </a:r>
                      <a:r>
                        <a:rPr lang="en-US" sz="1200" baseline="0" dirty="0"/>
                        <a:t> </a:t>
                      </a:r>
                      <a:r>
                        <a:rPr lang="en-US" sz="1200" baseline="0" dirty="0" err="1"/>
                        <a:t>và</a:t>
                      </a:r>
                      <a:r>
                        <a:rPr lang="en-US" sz="1200" baseline="0" dirty="0"/>
                        <a:t> phi </a:t>
                      </a:r>
                      <a:r>
                        <a:rPr lang="en-US" sz="1200" baseline="0" dirty="0" err="1"/>
                        <a:t>chức</a:t>
                      </a:r>
                      <a:r>
                        <a:rPr lang="en-US" sz="1200" baseline="0" dirty="0"/>
                        <a:t> </a:t>
                      </a:r>
                      <a:r>
                        <a:rPr lang="en-US" sz="1200" baseline="0" dirty="0" err="1"/>
                        <a:t>năng</a:t>
                      </a:r>
                      <a:endParaRPr lang="en-US" sz="1200" dirty="0"/>
                    </a:p>
                  </a:txBody>
                  <a:tcPr anchor="ctr"/>
                </a:tc>
                <a:tc>
                  <a:txBody>
                    <a:bodyPr/>
                    <a:lstStyle/>
                    <a:p>
                      <a:pPr algn="ctr"/>
                      <a:r>
                        <a:rPr lang="en-US" sz="1200" dirty="0" err="1"/>
                        <a:t>Nga</a:t>
                      </a:r>
                      <a:endParaRPr lang="en-US" sz="1200" dirty="0"/>
                    </a:p>
                  </a:txBody>
                  <a:tcPr anchor="ctr"/>
                </a:tc>
                <a:extLst>
                  <a:ext uri="{0D108BD9-81ED-4DB2-BD59-A6C34878D82A}">
                    <a16:rowId xmlns:a16="http://schemas.microsoft.com/office/drawing/2014/main" val="37244706"/>
                  </a:ext>
                </a:extLst>
              </a:tr>
              <a:tr h="254025">
                <a:tc vMerge="1">
                  <a:txBody>
                    <a:bodyPr/>
                    <a:lstStyle/>
                    <a:p>
                      <a:pPr algn="ctr"/>
                      <a:endParaRPr lang="en-US" dirty="0"/>
                    </a:p>
                  </a:txBody>
                  <a:tcPr/>
                </a:tc>
                <a:tc>
                  <a:txBody>
                    <a:bodyPr/>
                    <a:lstStyle/>
                    <a:p>
                      <a:pPr algn="ctr"/>
                      <a:r>
                        <a:rPr lang="en-US" sz="1200" dirty="0" err="1"/>
                        <a:t>Mô</a:t>
                      </a:r>
                      <a:r>
                        <a:rPr lang="en-US" sz="1200" baseline="0" dirty="0"/>
                        <a:t> </a:t>
                      </a:r>
                      <a:r>
                        <a:rPr lang="en-US" sz="1200" baseline="0" dirty="0" err="1"/>
                        <a:t>hình</a:t>
                      </a:r>
                      <a:r>
                        <a:rPr lang="en-US" sz="1200" baseline="0" dirty="0"/>
                        <a:t> </a:t>
                      </a:r>
                      <a:r>
                        <a:rPr lang="en-US" sz="1200" baseline="0" dirty="0" err="1"/>
                        <a:t>hóa</a:t>
                      </a:r>
                      <a:r>
                        <a:rPr lang="en-US" sz="1200" baseline="0" dirty="0"/>
                        <a:t> </a:t>
                      </a:r>
                      <a:r>
                        <a:rPr lang="en-US" sz="1200" baseline="0" dirty="0" err="1"/>
                        <a:t>bài</a:t>
                      </a:r>
                      <a:r>
                        <a:rPr lang="en-US" sz="1200" baseline="0" dirty="0"/>
                        <a:t> </a:t>
                      </a:r>
                      <a:r>
                        <a:rPr lang="en-US" sz="1200" baseline="0" dirty="0" err="1"/>
                        <a:t>toán</a:t>
                      </a:r>
                      <a:r>
                        <a:rPr lang="en-US" sz="1200" baseline="0" dirty="0"/>
                        <a:t> </a:t>
                      </a:r>
                      <a:r>
                        <a:rPr lang="en-US" sz="1200" baseline="0" dirty="0" err="1"/>
                        <a:t>bằng</a:t>
                      </a:r>
                      <a:r>
                        <a:rPr lang="en-US" sz="1200" baseline="0" dirty="0"/>
                        <a:t> use case diagram</a:t>
                      </a:r>
                      <a:endParaRPr lang="en-US" sz="1200" dirty="0"/>
                    </a:p>
                  </a:txBody>
                  <a:tcPr anchor="ctr"/>
                </a:tc>
                <a:tc>
                  <a:txBody>
                    <a:bodyPr/>
                    <a:lstStyle/>
                    <a:p>
                      <a:pPr algn="ctr"/>
                      <a:r>
                        <a:rPr lang="en-US" sz="1200" dirty="0" err="1"/>
                        <a:t>Nga</a:t>
                      </a:r>
                      <a:endParaRPr lang="en-US" sz="1200" dirty="0"/>
                    </a:p>
                  </a:txBody>
                  <a:tcPr anchor="ctr"/>
                </a:tc>
                <a:extLst>
                  <a:ext uri="{0D108BD9-81ED-4DB2-BD59-A6C34878D82A}">
                    <a16:rowId xmlns:a16="http://schemas.microsoft.com/office/drawing/2014/main" val="1862743836"/>
                  </a:ext>
                </a:extLst>
              </a:tr>
              <a:tr h="254025">
                <a:tc vMerge="1">
                  <a:txBody>
                    <a:bodyPr/>
                    <a:lstStyle/>
                    <a:p>
                      <a:pPr algn="ctr"/>
                      <a:endParaRPr lang="en-US" dirty="0"/>
                    </a:p>
                  </a:txBody>
                  <a:tcPr/>
                </a:tc>
                <a:tc>
                  <a:txBody>
                    <a:bodyPr/>
                    <a:lstStyle/>
                    <a:p>
                      <a:pPr algn="ctr"/>
                      <a:r>
                        <a:rPr lang="en-US" sz="1200" dirty="0" err="1"/>
                        <a:t>Đặc</a:t>
                      </a:r>
                      <a:r>
                        <a:rPr lang="en-US" sz="1200" baseline="0" dirty="0"/>
                        <a:t> </a:t>
                      </a:r>
                      <a:r>
                        <a:rPr lang="en-US" sz="1200" baseline="0" dirty="0" err="1"/>
                        <a:t>tả</a:t>
                      </a:r>
                      <a:r>
                        <a:rPr lang="en-US" sz="1200" baseline="0" dirty="0"/>
                        <a:t> chi </a:t>
                      </a:r>
                      <a:r>
                        <a:rPr lang="en-US" sz="1200" baseline="0" dirty="0" err="1"/>
                        <a:t>tiết</a:t>
                      </a:r>
                      <a:r>
                        <a:rPr lang="en-US" sz="1200" baseline="0" dirty="0"/>
                        <a:t> </a:t>
                      </a:r>
                      <a:r>
                        <a:rPr lang="en-US" sz="1200" baseline="0" dirty="0" err="1"/>
                        <a:t>cho</a:t>
                      </a:r>
                      <a:r>
                        <a:rPr lang="en-US" sz="1200" baseline="0" dirty="0"/>
                        <a:t> </a:t>
                      </a:r>
                      <a:r>
                        <a:rPr lang="en-US" sz="1200" baseline="0" dirty="0" err="1"/>
                        <a:t>mối</a:t>
                      </a:r>
                      <a:r>
                        <a:rPr lang="en-US" sz="1200" baseline="0" dirty="0"/>
                        <a:t> use case</a:t>
                      </a:r>
                      <a:endParaRPr lang="en-US" sz="1200" dirty="0"/>
                    </a:p>
                  </a:txBody>
                  <a:tcPr anchor="ctr"/>
                </a:tc>
                <a:tc>
                  <a:txBody>
                    <a:bodyPr/>
                    <a:lstStyle/>
                    <a:p>
                      <a:pPr algn="ctr"/>
                      <a:r>
                        <a:rPr lang="en-US" sz="1200" dirty="0" err="1"/>
                        <a:t>Nga</a:t>
                      </a:r>
                      <a:endParaRPr lang="en-US" sz="1200" dirty="0"/>
                    </a:p>
                  </a:txBody>
                  <a:tcPr anchor="ctr"/>
                </a:tc>
                <a:extLst>
                  <a:ext uri="{0D108BD9-81ED-4DB2-BD59-A6C34878D82A}">
                    <a16:rowId xmlns:a16="http://schemas.microsoft.com/office/drawing/2014/main" val="3186730163"/>
                  </a:ext>
                </a:extLst>
              </a:tr>
              <a:tr h="254025">
                <a:tc rowSpan="3">
                  <a:txBody>
                    <a:bodyPr/>
                    <a:lstStyle/>
                    <a:p>
                      <a:pPr algn="ctr"/>
                      <a:r>
                        <a:rPr lang="en-US" sz="1600" b="1" dirty="0" err="1"/>
                        <a:t>Thiết</a:t>
                      </a:r>
                      <a:r>
                        <a:rPr lang="en-US" sz="1600" b="1" baseline="0" dirty="0"/>
                        <a:t> </a:t>
                      </a:r>
                      <a:r>
                        <a:rPr lang="en-US" sz="1600" b="1" baseline="0" dirty="0" err="1"/>
                        <a:t>kế</a:t>
                      </a:r>
                      <a:r>
                        <a:rPr lang="en-US" sz="1600" b="1" baseline="0" dirty="0"/>
                        <a:t> </a:t>
                      </a:r>
                      <a:r>
                        <a:rPr lang="en-US" sz="1600" b="1" baseline="0" dirty="0" err="1"/>
                        <a:t>hệ</a:t>
                      </a:r>
                      <a:r>
                        <a:rPr lang="en-US" sz="1600" b="1" baseline="0" dirty="0"/>
                        <a:t> </a:t>
                      </a:r>
                      <a:r>
                        <a:rPr lang="en-US" sz="1600" b="1" baseline="0" dirty="0" err="1"/>
                        <a:t>thống</a:t>
                      </a:r>
                      <a:endParaRPr lang="en-US" sz="1600" b="1" dirty="0"/>
                    </a:p>
                  </a:txBody>
                  <a:tcPr anchor="ctr"/>
                </a:tc>
                <a:tc>
                  <a:txBody>
                    <a:bodyPr/>
                    <a:lstStyle/>
                    <a:p>
                      <a:pPr algn="ctr"/>
                      <a:r>
                        <a:rPr lang="en-US" sz="1200" dirty="0" err="1"/>
                        <a:t>Kiến</a:t>
                      </a:r>
                      <a:r>
                        <a:rPr lang="en-US" sz="1200" baseline="0" dirty="0"/>
                        <a:t> </a:t>
                      </a:r>
                      <a:r>
                        <a:rPr lang="en-US" sz="1200" baseline="0" dirty="0" err="1"/>
                        <a:t>trúc</a:t>
                      </a:r>
                      <a:r>
                        <a:rPr lang="en-US" sz="1200" baseline="0" dirty="0"/>
                        <a:t> </a:t>
                      </a:r>
                      <a:r>
                        <a:rPr lang="en-US" sz="1200" baseline="0" dirty="0" err="1"/>
                        <a:t>tổng</a:t>
                      </a:r>
                      <a:r>
                        <a:rPr lang="en-US" sz="1200" baseline="0" dirty="0"/>
                        <a:t> </a:t>
                      </a:r>
                      <a:r>
                        <a:rPr lang="en-US" sz="1200" baseline="0" dirty="0" err="1"/>
                        <a:t>thể</a:t>
                      </a:r>
                      <a:endParaRPr lang="en-US" sz="1200" dirty="0"/>
                    </a:p>
                  </a:txBody>
                  <a:tcPr anchor="ctr"/>
                </a:tc>
                <a:tc>
                  <a:txBody>
                    <a:bodyPr/>
                    <a:lstStyle/>
                    <a:p>
                      <a:pPr algn="ctr"/>
                      <a:r>
                        <a:rPr lang="en-US" sz="1200" dirty="0" err="1"/>
                        <a:t>Huy</a:t>
                      </a:r>
                      <a:endParaRPr lang="en-US" sz="1200" dirty="0"/>
                    </a:p>
                  </a:txBody>
                  <a:tcPr anchor="ctr"/>
                </a:tc>
                <a:extLst>
                  <a:ext uri="{0D108BD9-81ED-4DB2-BD59-A6C34878D82A}">
                    <a16:rowId xmlns:a16="http://schemas.microsoft.com/office/drawing/2014/main" val="4154133435"/>
                  </a:ext>
                </a:extLst>
              </a:tr>
              <a:tr h="423375">
                <a:tc vMerge="1">
                  <a:txBody>
                    <a:bodyPr/>
                    <a:lstStyle/>
                    <a:p>
                      <a:pPr algn="ctr"/>
                      <a:endParaRPr lang="en-US" dirty="0"/>
                    </a:p>
                  </a:txBody>
                  <a:tcPr/>
                </a:tc>
                <a:tc>
                  <a:txBody>
                    <a:bodyPr/>
                    <a:lstStyle/>
                    <a:p>
                      <a:pPr algn="ctr"/>
                      <a:r>
                        <a:rPr lang="en-US" sz="1200" dirty="0" err="1"/>
                        <a:t>Mô</a:t>
                      </a:r>
                      <a:r>
                        <a:rPr lang="en-US" sz="1200" baseline="0" dirty="0"/>
                        <a:t> </a:t>
                      </a:r>
                      <a:r>
                        <a:rPr lang="en-US" sz="1200" baseline="0" dirty="0" err="1"/>
                        <a:t>hình</a:t>
                      </a:r>
                      <a:r>
                        <a:rPr lang="en-US" sz="1200" baseline="0" dirty="0"/>
                        <a:t> </a:t>
                      </a:r>
                      <a:r>
                        <a:rPr lang="en-US" sz="1200" baseline="0" dirty="0" err="1"/>
                        <a:t>hóa</a:t>
                      </a:r>
                      <a:r>
                        <a:rPr lang="en-US" sz="1200" baseline="0" dirty="0"/>
                        <a:t> </a:t>
                      </a:r>
                      <a:r>
                        <a:rPr lang="en-US" sz="1200" baseline="0" dirty="0" err="1"/>
                        <a:t>kiến</a:t>
                      </a:r>
                      <a:r>
                        <a:rPr lang="en-US" sz="1200" baseline="0" dirty="0"/>
                        <a:t> </a:t>
                      </a:r>
                      <a:r>
                        <a:rPr lang="en-US" sz="1200" baseline="0" dirty="0" err="1"/>
                        <a:t>trúc</a:t>
                      </a:r>
                      <a:r>
                        <a:rPr lang="en-US" sz="1200" baseline="0" dirty="0"/>
                        <a:t>, </a:t>
                      </a:r>
                      <a:r>
                        <a:rPr lang="en-US" sz="1200" baseline="0" dirty="0" err="1"/>
                        <a:t>hành</a:t>
                      </a:r>
                      <a:r>
                        <a:rPr lang="en-US" sz="1200" baseline="0" dirty="0"/>
                        <a:t> vi (class diagram, sequence diagram)</a:t>
                      </a:r>
                      <a:endParaRPr lang="en-US" sz="1200" dirty="0"/>
                    </a:p>
                  </a:txBody>
                  <a:tcPr anchor="ctr"/>
                </a:tc>
                <a:tc>
                  <a:txBody>
                    <a:bodyPr/>
                    <a:lstStyle/>
                    <a:p>
                      <a:pPr algn="ctr"/>
                      <a:r>
                        <a:rPr lang="en-US" sz="1200" dirty="0" err="1"/>
                        <a:t>Nga</a:t>
                      </a:r>
                      <a:endParaRPr lang="en-US" sz="1200" dirty="0"/>
                    </a:p>
                  </a:txBody>
                  <a:tcPr anchor="ctr"/>
                </a:tc>
                <a:extLst>
                  <a:ext uri="{0D108BD9-81ED-4DB2-BD59-A6C34878D82A}">
                    <a16:rowId xmlns:a16="http://schemas.microsoft.com/office/drawing/2014/main" val="3564781851"/>
                  </a:ext>
                </a:extLst>
              </a:tr>
              <a:tr h="254025">
                <a:tc vMerge="1">
                  <a:txBody>
                    <a:bodyPr/>
                    <a:lstStyle/>
                    <a:p>
                      <a:pPr algn="ctr"/>
                      <a:endParaRPr lang="en-US" dirty="0"/>
                    </a:p>
                  </a:txBody>
                  <a:tcPr/>
                </a:tc>
                <a:tc>
                  <a:txBody>
                    <a:bodyPr/>
                    <a:lstStyle/>
                    <a:p>
                      <a:pPr algn="ctr"/>
                      <a:r>
                        <a:rPr lang="en-US" sz="1200" dirty="0" err="1"/>
                        <a:t>Thiết</a:t>
                      </a:r>
                      <a:r>
                        <a:rPr lang="en-US" sz="1200" baseline="0" dirty="0"/>
                        <a:t> </a:t>
                      </a:r>
                      <a:r>
                        <a:rPr lang="en-US" sz="1200" baseline="0" dirty="0" err="1"/>
                        <a:t>kế</a:t>
                      </a:r>
                      <a:r>
                        <a:rPr lang="en-US" sz="1200" baseline="0" dirty="0"/>
                        <a:t> </a:t>
                      </a:r>
                      <a:r>
                        <a:rPr lang="en-US" sz="1200" baseline="0" dirty="0" err="1"/>
                        <a:t>lớp</a:t>
                      </a:r>
                      <a:r>
                        <a:rPr lang="en-US" sz="1200" baseline="0" dirty="0"/>
                        <a:t>, </a:t>
                      </a:r>
                      <a:r>
                        <a:rPr lang="en-US" sz="1200" baseline="0" dirty="0" err="1"/>
                        <a:t>giao</a:t>
                      </a:r>
                      <a:r>
                        <a:rPr lang="en-US" sz="1200" baseline="0" dirty="0"/>
                        <a:t> </a:t>
                      </a:r>
                      <a:r>
                        <a:rPr lang="en-US" sz="1200" baseline="0" dirty="0" err="1"/>
                        <a:t>diện</a:t>
                      </a:r>
                      <a:r>
                        <a:rPr lang="en-US" sz="1200" baseline="0" dirty="0"/>
                        <a:t>, </a:t>
                      </a:r>
                      <a:r>
                        <a:rPr lang="en-US" sz="1200" baseline="0" dirty="0" err="1"/>
                        <a:t>cơ</a:t>
                      </a:r>
                      <a:r>
                        <a:rPr lang="en-US" sz="1200" baseline="0" dirty="0"/>
                        <a:t> </a:t>
                      </a:r>
                      <a:r>
                        <a:rPr lang="en-US" sz="1200" baseline="0" dirty="0" err="1"/>
                        <a:t>sở</a:t>
                      </a:r>
                      <a:r>
                        <a:rPr lang="en-US" sz="1200" baseline="0" dirty="0"/>
                        <a:t> </a:t>
                      </a:r>
                      <a:r>
                        <a:rPr lang="en-US" sz="1200" baseline="0" dirty="0" err="1"/>
                        <a:t>dữ</a:t>
                      </a:r>
                      <a:r>
                        <a:rPr lang="en-US" sz="1200" baseline="0" dirty="0"/>
                        <a:t> </a:t>
                      </a:r>
                      <a:r>
                        <a:rPr lang="en-US" sz="1200" baseline="0" dirty="0" err="1"/>
                        <a:t>liệu</a:t>
                      </a:r>
                      <a:endParaRPr lang="en-US" sz="1200" baseline="0" dirty="0"/>
                    </a:p>
                  </a:txBody>
                  <a:tcPr anchor="ctr"/>
                </a:tc>
                <a:tc>
                  <a:txBody>
                    <a:bodyPr/>
                    <a:lstStyle/>
                    <a:p>
                      <a:pPr algn="ctr"/>
                      <a:r>
                        <a:rPr lang="en-US" sz="1200" dirty="0" err="1"/>
                        <a:t>Huy</a:t>
                      </a:r>
                      <a:r>
                        <a:rPr lang="en-US" sz="1200" dirty="0"/>
                        <a:t>, </a:t>
                      </a:r>
                      <a:r>
                        <a:rPr lang="en-US" sz="1200" dirty="0" err="1" smtClean="0"/>
                        <a:t>Hiếu</a:t>
                      </a:r>
                      <a:endParaRPr lang="en-US" sz="1200" dirty="0"/>
                    </a:p>
                  </a:txBody>
                  <a:tcPr anchor="ctr"/>
                </a:tc>
                <a:extLst>
                  <a:ext uri="{0D108BD9-81ED-4DB2-BD59-A6C34878D82A}">
                    <a16:rowId xmlns:a16="http://schemas.microsoft.com/office/drawing/2014/main" val="3965169363"/>
                  </a:ext>
                </a:extLst>
              </a:tr>
              <a:tr h="254025">
                <a:tc rowSpan="3">
                  <a:txBody>
                    <a:bodyPr/>
                    <a:lstStyle/>
                    <a:p>
                      <a:pPr algn="ctr"/>
                      <a:r>
                        <a:rPr lang="en-US" sz="1600" b="1" dirty="0" err="1" smtClean="0"/>
                        <a:t>Cài</a:t>
                      </a:r>
                      <a:r>
                        <a:rPr lang="en-US" sz="1600" b="1" baseline="0" dirty="0" smtClean="0"/>
                        <a:t> </a:t>
                      </a:r>
                      <a:r>
                        <a:rPr lang="en-US" sz="1600" b="1" baseline="0" dirty="0" err="1" smtClean="0"/>
                        <a:t>đặt</a:t>
                      </a:r>
                      <a:endParaRPr lang="en-US" sz="1600" b="1" dirty="0"/>
                    </a:p>
                  </a:txBody>
                  <a:tcPr anchor="ctr"/>
                </a:tc>
                <a:tc>
                  <a:txBody>
                    <a:bodyPr/>
                    <a:lstStyle/>
                    <a:p>
                      <a:pPr algn="ct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giao</a:t>
                      </a:r>
                      <a:r>
                        <a:rPr lang="en-US" sz="1200" baseline="0" dirty="0" smtClean="0"/>
                        <a:t> </a:t>
                      </a:r>
                      <a:r>
                        <a:rPr lang="en-US" sz="1200" baseline="0" dirty="0" err="1" smtClean="0"/>
                        <a:t>diện</a:t>
                      </a:r>
                      <a:endParaRPr lang="en-US" sz="1200" baseline="0" dirty="0"/>
                    </a:p>
                  </a:txBody>
                  <a:tcPr anchor="ctr"/>
                </a:tc>
                <a:tc>
                  <a:txBody>
                    <a:bodyPr/>
                    <a:lstStyle/>
                    <a:p>
                      <a:pPr algn="ctr"/>
                      <a:r>
                        <a:rPr lang="en-US" sz="1200" dirty="0" err="1" smtClean="0"/>
                        <a:t>Hiếu</a:t>
                      </a:r>
                      <a:endParaRPr lang="en-US" sz="1200" dirty="0"/>
                    </a:p>
                  </a:txBody>
                  <a:tcPr anchor="ctr"/>
                </a:tc>
                <a:extLst>
                  <a:ext uri="{0D108BD9-81ED-4DB2-BD59-A6C34878D82A}">
                    <a16:rowId xmlns:a16="http://schemas.microsoft.com/office/drawing/2014/main" val="1725557822"/>
                  </a:ext>
                </a:extLst>
              </a:tr>
              <a:tr h="254025">
                <a:tc vMerge="1">
                  <a:txBody>
                    <a:bodyPr/>
                    <a:lstStyle/>
                    <a:p>
                      <a:pPr algn="ctr"/>
                      <a:endParaRPr lang="en-US" sz="1600" b="1" dirty="0"/>
                    </a:p>
                  </a:txBody>
                  <a:tcPr anchor="ctr"/>
                </a:tc>
                <a:tc>
                  <a:txBody>
                    <a:bodyPr/>
                    <a:lstStyle/>
                    <a:p>
                      <a:pPr algn="ct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endParaRPr lang="en-US" sz="1200" baseline="0" dirty="0"/>
                    </a:p>
                  </a:txBody>
                  <a:tcPr anchor="ctr"/>
                </a:tc>
                <a:tc>
                  <a:txBody>
                    <a:bodyPr/>
                    <a:lstStyle/>
                    <a:p>
                      <a:pPr algn="ctr"/>
                      <a:r>
                        <a:rPr lang="en-US" sz="1200" dirty="0" err="1" smtClean="0"/>
                        <a:t>Hiếu</a:t>
                      </a:r>
                      <a:r>
                        <a:rPr lang="en-US" sz="1200" dirty="0" smtClean="0"/>
                        <a:t>,</a:t>
                      </a:r>
                      <a:r>
                        <a:rPr lang="en-US" sz="1200" baseline="0" dirty="0" smtClean="0"/>
                        <a:t> </a:t>
                      </a:r>
                      <a:r>
                        <a:rPr lang="en-US" sz="1200" baseline="0" dirty="0" err="1" smtClean="0"/>
                        <a:t>Huy</a:t>
                      </a:r>
                      <a:r>
                        <a:rPr lang="en-US" sz="1200" baseline="0" dirty="0" smtClean="0"/>
                        <a:t>, </a:t>
                      </a:r>
                      <a:r>
                        <a:rPr lang="en-US" sz="1200" baseline="0" dirty="0" err="1" smtClean="0"/>
                        <a:t>Lực</a:t>
                      </a:r>
                      <a:endParaRPr lang="en-US" sz="1200" dirty="0"/>
                    </a:p>
                  </a:txBody>
                  <a:tcPr anchor="ctr"/>
                </a:tc>
                <a:extLst>
                  <a:ext uri="{0D108BD9-81ED-4DB2-BD59-A6C34878D82A}">
                    <a16:rowId xmlns:a16="http://schemas.microsoft.com/office/drawing/2014/main" val="1237616597"/>
                  </a:ext>
                </a:extLst>
              </a:tr>
              <a:tr h="254025">
                <a:tc vMerge="1">
                  <a:txBody>
                    <a:bodyPr/>
                    <a:lstStyle/>
                    <a:p>
                      <a:pPr algn="ctr"/>
                      <a:endParaRPr lang="en-US" sz="1600" b="1" dirty="0"/>
                    </a:p>
                  </a:txBody>
                  <a:tcPr anchor="ctr"/>
                </a:tc>
                <a:tc>
                  <a:txBody>
                    <a:bodyPr/>
                    <a:lstStyle/>
                    <a:p>
                      <a:pPr algn="ct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module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trong</a:t>
                      </a:r>
                      <a:r>
                        <a:rPr lang="en-US" sz="1200" baseline="0" dirty="0" smtClean="0"/>
                        <a:t> </a:t>
                      </a:r>
                      <a:r>
                        <a:rPr lang="en-US" sz="1200" baseline="0" dirty="0" err="1" smtClean="0"/>
                        <a:t>Magento</a:t>
                      </a:r>
                      <a:endParaRPr lang="en-US" sz="1200" baseline="0" dirty="0"/>
                    </a:p>
                  </a:txBody>
                  <a:tcPr anchor="ctr"/>
                </a:tc>
                <a:tc>
                  <a:txBody>
                    <a:bodyPr/>
                    <a:lstStyle/>
                    <a:p>
                      <a:pPr algn="ctr"/>
                      <a:r>
                        <a:rPr lang="en-US" sz="1200" dirty="0" err="1" smtClean="0"/>
                        <a:t>Huy</a:t>
                      </a:r>
                      <a:r>
                        <a:rPr lang="en-US" sz="1200" dirty="0" smtClean="0"/>
                        <a:t>,</a:t>
                      </a:r>
                      <a:r>
                        <a:rPr lang="en-US" sz="1200" baseline="0" dirty="0" smtClean="0"/>
                        <a:t> </a:t>
                      </a:r>
                      <a:r>
                        <a:rPr lang="en-US" sz="1200" baseline="0" dirty="0" err="1" smtClean="0"/>
                        <a:t>Hiếu</a:t>
                      </a:r>
                      <a:endParaRPr lang="en-US" sz="1200" dirty="0"/>
                    </a:p>
                  </a:txBody>
                  <a:tcPr anchor="ctr"/>
                </a:tc>
                <a:extLst>
                  <a:ext uri="{0D108BD9-81ED-4DB2-BD59-A6C34878D82A}">
                    <a16:rowId xmlns:a16="http://schemas.microsoft.com/office/drawing/2014/main" val="3060762779"/>
                  </a:ext>
                </a:extLst>
              </a:tr>
              <a:tr h="254025">
                <a:tc rowSpan="2">
                  <a:txBody>
                    <a:bodyPr/>
                    <a:lstStyle/>
                    <a:p>
                      <a:pPr algn="ctr"/>
                      <a:r>
                        <a:rPr lang="en-US" sz="1600" b="1" dirty="0" err="1" smtClean="0"/>
                        <a:t>Kiểm</a:t>
                      </a:r>
                      <a:r>
                        <a:rPr lang="en-US" sz="1600" b="1" baseline="0" dirty="0" smtClean="0"/>
                        <a:t> </a:t>
                      </a:r>
                      <a:r>
                        <a:rPr lang="en-US" sz="1600" b="1" baseline="0" dirty="0" err="1" smtClean="0"/>
                        <a:t>thử</a:t>
                      </a:r>
                      <a:endParaRPr lang="en-US" sz="1600" b="1" dirty="0"/>
                    </a:p>
                  </a:txBody>
                  <a:tcPr anchor="ctr"/>
                </a:tc>
                <a:tc>
                  <a:txBody>
                    <a:bodyPr/>
                    <a:lstStyle/>
                    <a:p>
                      <a:pPr algn="ct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kịch</a:t>
                      </a:r>
                      <a:r>
                        <a:rPr lang="en-US" sz="1200" baseline="0" dirty="0" smtClean="0"/>
                        <a:t> </a:t>
                      </a:r>
                      <a:r>
                        <a:rPr lang="en-US" sz="1200" baseline="0" dirty="0" err="1" smtClean="0"/>
                        <a:t>bản</a:t>
                      </a:r>
                      <a:r>
                        <a:rPr lang="en-US" sz="1200" baseline="0" dirty="0" smtClean="0"/>
                        <a:t> </a:t>
                      </a:r>
                      <a:r>
                        <a:rPr lang="en-US" sz="1200" baseline="0" dirty="0" err="1" smtClean="0"/>
                        <a:t>kiểm</a:t>
                      </a:r>
                      <a:r>
                        <a:rPr lang="en-US" sz="1200" baseline="0" dirty="0" smtClean="0"/>
                        <a:t> </a:t>
                      </a:r>
                      <a:r>
                        <a:rPr lang="en-US" sz="1200" baseline="0" dirty="0" err="1" smtClean="0"/>
                        <a:t>thử</a:t>
                      </a:r>
                      <a:endParaRPr lang="en-US" sz="1200" baseline="0" dirty="0"/>
                    </a:p>
                  </a:txBody>
                  <a:tcPr anchor="ctr"/>
                </a:tc>
                <a:tc>
                  <a:txBody>
                    <a:bodyPr/>
                    <a:lstStyle/>
                    <a:p>
                      <a:pPr algn="ctr"/>
                      <a:r>
                        <a:rPr lang="en-US" sz="1200" dirty="0" err="1" smtClean="0"/>
                        <a:t>Thắm</a:t>
                      </a:r>
                      <a:r>
                        <a:rPr lang="en-US" sz="1200" dirty="0" smtClean="0"/>
                        <a:t>,</a:t>
                      </a:r>
                      <a:r>
                        <a:rPr lang="en-US" sz="1200" baseline="0" dirty="0" smtClean="0"/>
                        <a:t> </a:t>
                      </a:r>
                      <a:r>
                        <a:rPr lang="en-US" sz="1200" baseline="0" dirty="0" err="1" smtClean="0"/>
                        <a:t>Lực</a:t>
                      </a:r>
                      <a:endParaRPr lang="en-US" sz="1200" dirty="0"/>
                    </a:p>
                  </a:txBody>
                  <a:tcPr anchor="ctr"/>
                </a:tc>
                <a:extLst>
                  <a:ext uri="{0D108BD9-81ED-4DB2-BD59-A6C34878D82A}">
                    <a16:rowId xmlns:a16="http://schemas.microsoft.com/office/drawing/2014/main" val="378868400"/>
                  </a:ext>
                </a:extLst>
              </a:tr>
              <a:tr h="254025">
                <a:tc vMerge="1">
                  <a:txBody>
                    <a:bodyPr/>
                    <a:lstStyle/>
                    <a:p>
                      <a:pPr algn="ctr"/>
                      <a:endParaRPr lang="en-US" sz="1600" b="1" dirty="0"/>
                    </a:p>
                  </a:txBody>
                  <a:tcPr anchor="ctr"/>
                </a:tc>
                <a:tc>
                  <a:txBody>
                    <a:bodyPr/>
                    <a:lstStyle/>
                    <a:p>
                      <a:pPr algn="ct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kiểm</a:t>
                      </a:r>
                      <a:r>
                        <a:rPr lang="en-US" sz="1200" baseline="0" dirty="0" smtClean="0"/>
                        <a:t> </a:t>
                      </a:r>
                      <a:r>
                        <a:rPr lang="en-US" sz="1200" baseline="0" dirty="0" err="1" smtClean="0"/>
                        <a:t>thử</a:t>
                      </a:r>
                      <a:endParaRPr lang="en-US" sz="1200" baseline="0" dirty="0"/>
                    </a:p>
                  </a:txBody>
                  <a:tcPr anchor="ctr"/>
                </a:tc>
                <a:tc>
                  <a:txBody>
                    <a:bodyPr/>
                    <a:lstStyle/>
                    <a:p>
                      <a:pPr algn="ctr"/>
                      <a:r>
                        <a:rPr lang="en-US" sz="1200" dirty="0" err="1" smtClean="0"/>
                        <a:t>Thắm</a:t>
                      </a:r>
                      <a:endParaRPr lang="en-US" sz="1200" dirty="0"/>
                    </a:p>
                  </a:txBody>
                  <a:tcPr anchor="ctr"/>
                </a:tc>
                <a:extLst>
                  <a:ext uri="{0D108BD9-81ED-4DB2-BD59-A6C34878D82A}">
                    <a16:rowId xmlns:a16="http://schemas.microsoft.com/office/drawing/2014/main" val="3444020617"/>
                  </a:ext>
                </a:extLst>
              </a:tr>
            </a:tbl>
          </a:graphicData>
        </a:graphic>
      </p:graphicFrame>
    </p:spTree>
    <p:extLst>
      <p:ext uri="{BB962C8B-B14F-4D97-AF65-F5344CB8AC3E}">
        <p14:creationId xmlns:p14="http://schemas.microsoft.com/office/powerpoint/2010/main" val="3881465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4424" y="5597"/>
            <a:ext cx="7632602" cy="1139999"/>
          </a:xfrm>
        </p:spPr>
        <p:txBody>
          <a:bodyPr/>
          <a:lstStyle/>
          <a:p>
            <a:r>
              <a:rPr lang="vi-VN" sz="2000" b="1" dirty="0">
                <a:solidFill>
                  <a:schemeClr val="accent1"/>
                </a:solidFill>
                <a:latin typeface="Verdana" panose="020B0604030504040204" pitchFamily="34" charset="0"/>
                <a:ea typeface="Verdana" panose="020B0604030504040204" pitchFamily="34" charset="0"/>
                <a:cs typeface="Verdana" panose="020B0604030504040204" pitchFamily="34" charset="0"/>
              </a:rPr>
              <a:t>Quá trình làm việc và tiến trình thực hiện công việc</a:t>
            </a:r>
          </a:p>
        </p:txBody>
      </p:sp>
      <p:sp>
        <p:nvSpPr>
          <p:cNvPr id="2" name="Text Placeholder 1"/>
          <p:cNvSpPr>
            <a:spLocks noGrp="1"/>
          </p:cNvSpPr>
          <p:nvPr>
            <p:ph type="body" idx="1"/>
          </p:nvPr>
        </p:nvSpPr>
        <p:spPr>
          <a:xfrm>
            <a:off x="1281798" y="1277295"/>
            <a:ext cx="6757854" cy="3387899"/>
          </a:xfrm>
        </p:spPr>
        <p:txBody>
          <a:bodyPr/>
          <a:lstStyle/>
          <a:p>
            <a:r>
              <a:rPr lang="vi-VN" dirty="0"/>
              <a:t> Họp nhóm được diễn ra với tần suất trung bình </a:t>
            </a:r>
            <a:endParaRPr lang="en-US" dirty="0"/>
          </a:p>
          <a:p>
            <a:pPr>
              <a:buNone/>
            </a:pPr>
            <a:r>
              <a:rPr lang="en-US" dirty="0"/>
              <a:t> </a:t>
            </a:r>
            <a:r>
              <a:rPr lang="vi-VN" dirty="0"/>
              <a:t>là 1 tuần/lần.</a:t>
            </a:r>
          </a:p>
          <a:p>
            <a:r>
              <a:rPr lang="vi-VN" dirty="0"/>
              <a:t> Công cụ được thực hiện để trao đổi online là </a:t>
            </a:r>
            <a:r>
              <a:rPr lang="en-US" dirty="0"/>
              <a:t>   </a:t>
            </a:r>
            <a:r>
              <a:rPr lang="vi-VN" dirty="0"/>
              <a:t>Facebook Messenger, Facebook Group, Email.</a:t>
            </a:r>
            <a:r>
              <a:rPr lang="en-US" dirty="0">
                <a:solidFill>
                  <a:schemeClr val="tx1"/>
                </a:solidFill>
              </a:rPr>
              <a:t/>
            </a:r>
            <a:br>
              <a:rPr lang="en-US" dirty="0">
                <a:solidFill>
                  <a:schemeClr val="tx1"/>
                </a:solidFill>
              </a:rPr>
            </a:br>
            <a:endParaRPr lang="en-GB" dirty="0">
              <a:latin typeface="Source Sans Pro" panose="020B0604020202020204" charset="0"/>
            </a:endParaRPr>
          </a:p>
          <a:p>
            <a:endParaRPr lang="vi-VN" dirty="0"/>
          </a:p>
        </p:txBody>
      </p:sp>
      <p:sp>
        <p:nvSpPr>
          <p:cNvPr id="4" name="Slide Number Placeholder 3"/>
          <p:cNvSpPr>
            <a:spLocks noGrp="1"/>
          </p:cNvSpPr>
          <p:nvPr>
            <p:ph type="sldNum" idx="12"/>
          </p:nvPr>
        </p:nvSpPr>
        <p:spPr/>
        <p:txBody>
          <a:bodyPr/>
          <a:lstStyle/>
          <a:p>
            <a:pPr lvl="0" algn="ctr" rtl="0">
              <a:spcBef>
                <a:spcPts val="0"/>
              </a:spcBef>
              <a:buNone/>
            </a:pPr>
            <a:fld id="{00000000-1234-1234-1234-123412341234}" type="slidenum">
              <a:rPr lang="en" sz="3200" b="1" smtClean="0">
                <a:solidFill>
                  <a:schemeClr val="tx1"/>
                </a:solidFill>
              </a:rPr>
              <a:pPr lvl="0" algn="ctr" rtl="0">
                <a:spcBef>
                  <a:spcPts val="0"/>
                </a:spcBef>
                <a:buNone/>
              </a:pPr>
              <a:t>9</a:t>
            </a:fld>
            <a:endParaRPr lang="en" sz="3200" b="1" dirty="0">
              <a:solidFill>
                <a:schemeClr val="tx1"/>
              </a:solidFill>
            </a:endParaRPr>
          </a:p>
        </p:txBody>
      </p:sp>
      <p:pic>
        <p:nvPicPr>
          <p:cNvPr id="1028" name="Picture 4" descr="Kết quả hình ảnh cho mạng xã hộ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594" y="3054927"/>
            <a:ext cx="2608270" cy="136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5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imon template">
  <a:themeElements>
    <a:clrScheme name="Custom 2">
      <a:dk1>
        <a:srgbClr val="000000"/>
      </a:dk1>
      <a:lt1>
        <a:srgbClr val="FFFFFF"/>
      </a:lt1>
      <a:dk2>
        <a:srgbClr val="666666"/>
      </a:dk2>
      <a:lt2>
        <a:srgbClr val="CCCCCC"/>
      </a:lt2>
      <a:accent1>
        <a:srgbClr val="DFA2A3"/>
      </a:accent1>
      <a:accent2>
        <a:srgbClr val="D89F39"/>
      </a:accent2>
      <a:accent3>
        <a:srgbClr val="8BAB42"/>
      </a:accent3>
      <a:accent4>
        <a:srgbClr val="DFA2A3"/>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1806</TotalTime>
  <Words>1854</Words>
  <Application>Microsoft Office PowerPoint</Application>
  <PresentationFormat>On-screen Show (16:9)</PresentationFormat>
  <Paragraphs>393</Paragraphs>
  <Slides>45</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Verdana</vt:lpstr>
      <vt:lpstr>Arial</vt:lpstr>
      <vt:lpstr>Source Sans Pro</vt:lpstr>
      <vt:lpstr>Times New Roman</vt:lpstr>
      <vt:lpstr>Dosis</vt:lpstr>
      <vt:lpstr>Cerimon template</vt:lpstr>
      <vt:lpstr>ĐỒ ÁN CÁC CÔNG NGHỆ  XÂY DỰNG HTTT</vt:lpstr>
      <vt:lpstr>ĐỀ TÀI</vt:lpstr>
      <vt:lpstr>NỘI DUNG</vt:lpstr>
      <vt:lpstr>Mục đích</vt:lpstr>
      <vt:lpstr>Phạm vi và mô tả yêu cầu </vt:lpstr>
      <vt:lpstr>Quy trình thực hiện</vt:lpstr>
      <vt:lpstr>Mô hình phát triển tuần tự</vt:lpstr>
      <vt:lpstr>Kế hoạch thực hiện</vt:lpstr>
      <vt:lpstr>Quá trình làm việc và tiến trình thực hiện công việc</vt:lpstr>
      <vt:lpstr>NỘI DUNG</vt:lpstr>
      <vt:lpstr>2. Phân tích thiết kế hệ thống</vt:lpstr>
      <vt:lpstr>Usecase khung cảnh</vt:lpstr>
      <vt:lpstr>Usecase tổng quan</vt:lpstr>
      <vt:lpstr>Usecase chỉnh sửa giỏ hàng </vt:lpstr>
      <vt:lpstr>Biểu đồ lớp cho usecase chỉnh sửa giỏ hàng</vt:lpstr>
      <vt:lpstr>Biểu đồ trình tự cho usecase chỉnh sửa giỏ hàng</vt:lpstr>
      <vt:lpstr>Các phương thức, thuộc tính chi tiết </vt:lpstr>
      <vt:lpstr>Usecase thống kê tất cả các khách hàng</vt:lpstr>
      <vt:lpstr>Biểu đồ lớp cho usecase thống kê tất cả khách hàng</vt:lpstr>
      <vt:lpstr>Biểu đồ trình tự cho usecase thống kê tất cả khách hàng</vt:lpstr>
      <vt:lpstr>Các phương thức, thuộc tính chi tiết </vt:lpstr>
      <vt:lpstr>Các phương thức, thuộc tính chi tiết </vt:lpstr>
      <vt:lpstr>Sơ đồ lớp cho các gói</vt:lpstr>
      <vt:lpstr>Kiến trúc triển khai </vt:lpstr>
      <vt:lpstr>Kiến trúc tổng thể</vt:lpstr>
      <vt:lpstr>3.3 Thiết kế giao diện</vt:lpstr>
      <vt:lpstr>3.4 Thiết kế cơ sở dữ liệu</vt:lpstr>
      <vt:lpstr>3.4 Thiết kế cơ sở dữ liệu</vt:lpstr>
      <vt:lpstr>NỘI DUNG</vt:lpstr>
      <vt:lpstr>4. Kết quả kiểm thử</vt:lpstr>
      <vt:lpstr>Tóm tắt kết quả kiểm thử</vt:lpstr>
      <vt:lpstr>NỘI DUNG</vt:lpstr>
      <vt:lpstr>6. Kết luận</vt:lpstr>
      <vt:lpstr>Một số kết quả đạt được</vt:lpstr>
      <vt:lpstr>Khó khăn gặp phải</vt:lpstr>
      <vt:lpstr>Hướng phát triển của hệ thống</vt:lpstr>
      <vt:lpstr>Các kỹ thuật và kỹ năng học được</vt:lpstr>
      <vt:lpstr>Công nghệ sử dụng</vt:lpstr>
      <vt:lpstr>Giới thiệu về magento</vt:lpstr>
      <vt:lpstr>Một số tính năng cơ bản</vt:lpstr>
      <vt:lpstr>Sự thay đổi so với Magento 1.x</vt:lpstr>
      <vt:lpstr>Kiến trúc Magento 2.x</vt:lpstr>
      <vt:lpstr>Cấu trúc Magento 2.x</vt:lpstr>
      <vt:lpstr>Cấu trúc Magento 2.x</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CÁC CÔNG NGHỆ XÂY DỰNG HTTT</dc:title>
  <dc:creator>acer</dc:creator>
  <cp:lastModifiedBy>DELL</cp:lastModifiedBy>
  <cp:revision>120</cp:revision>
  <dcterms:modified xsi:type="dcterms:W3CDTF">2018-01-13T06:41:18Z</dcterms:modified>
</cp:coreProperties>
</file>