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42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BA3C-F95F-4615-8788-833B84CDE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AB2A8-47CE-46D8-BF46-F8C37B74B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62A3E-8191-401B-A33F-6A065F20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429C-E9BD-4229-B04A-D77DEF46E9F4}" type="datetimeFigureOut">
              <a:rPr lang="en-US" smtClean="0"/>
              <a:t>12-Dec-22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25DFB-5624-4170-8FC5-EAB587B3E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9E11C-BB6B-4389-8333-48EF3329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7164-22DD-4E9D-9058-1F352162D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60C9-A721-4E3D-88EE-DF5C9AB5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80AD3-B9A0-4505-AA8F-A2D9A941A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BB042-E1D6-44D1-B5FD-F7A80A05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429C-E9BD-4229-B04A-D77DEF46E9F4}" type="datetimeFigureOut">
              <a:rPr lang="en-US" smtClean="0"/>
              <a:t>12-Dec-22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C11F6-9FD2-4F5D-9CB1-83C3F5B75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D86F-99C3-46DF-8214-4DC10DE6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7164-22DD-4E9D-9058-1F352162D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4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81203-BDF7-4AB2-B74A-4E6D1C5AD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54765-737D-4C31-86D1-A0873B169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D679B-97E3-426A-B1C7-85248A19E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429C-E9BD-4229-B04A-D77DEF46E9F4}" type="datetimeFigureOut">
              <a:rPr lang="en-US" smtClean="0"/>
              <a:t>12-Dec-22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5EBCD-0F9F-4A01-B448-D608B363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65921-CB58-4B26-9DE8-C14D6F55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7164-22DD-4E9D-9058-1F352162D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63BE-2896-4AF8-9FF6-0AD32F26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F994E-9437-44B0-A7B2-9783B1411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04394-EAAB-41C5-938E-D3E088D1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429C-E9BD-4229-B04A-D77DEF46E9F4}" type="datetimeFigureOut">
              <a:rPr lang="en-US" smtClean="0"/>
              <a:t>12-Dec-22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62A65-5543-4EF6-A100-592B45F6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B1CF2-4A3B-46CE-AB48-BA66219B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7164-22DD-4E9D-9058-1F352162D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8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B9F1-2845-4C67-8876-8F4AB07E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3B0DC-09B5-413A-BE7D-4C89693B2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B8E69-2EC1-4D9D-9645-790AA91E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429C-E9BD-4229-B04A-D77DEF46E9F4}" type="datetimeFigureOut">
              <a:rPr lang="en-US" smtClean="0"/>
              <a:t>12-Dec-22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6C437-E9B2-4D87-93C5-DD5D4D29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A73BD-CBA3-4C97-8D7E-9FF3FBBB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7164-22DD-4E9D-9058-1F352162D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9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760A-74B4-458A-9788-F044859B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758C0-6F68-46A5-92DC-A9D6B5C54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6C002-41AC-438C-B4B6-03C1FEB80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40F83-2007-4D0B-A7B7-717368D2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429C-E9BD-4229-B04A-D77DEF46E9F4}" type="datetimeFigureOut">
              <a:rPr lang="en-US" smtClean="0"/>
              <a:t>12-Dec-22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29DE7-43BF-46CF-B5D7-D06FB574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AF945-A311-4C41-AA70-CDB9CDC4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7164-22DD-4E9D-9058-1F352162D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5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FA90-DBCB-4CB0-83AF-8F113677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99B5C-DE87-425E-A955-EF1D6C42C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1544D-5663-40FB-8D3F-8BB18B4FF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033C1-8BF9-4B46-9783-269BFB292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83548-B9A4-4AAD-8E14-4404DDC73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48240A-1583-436C-A8A6-E391DAD6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429C-E9BD-4229-B04A-D77DEF46E9F4}" type="datetimeFigureOut">
              <a:rPr lang="en-US" smtClean="0"/>
              <a:t>12-Dec-22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D4638B-48B3-437A-A68F-54FBF5D6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E12A84-8325-4E6A-93FB-4A67605E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7164-22DD-4E9D-9058-1F352162D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4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6735-5154-4995-A514-A67A111F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A047D0-FC01-403B-AEC8-30C66670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429C-E9BD-4229-B04A-D77DEF46E9F4}" type="datetimeFigureOut">
              <a:rPr lang="en-US" smtClean="0"/>
              <a:t>12-Dec-22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5DC91-8239-40A4-8614-896A6B2F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38037-A283-4B0D-AED8-2061BE52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7164-22DD-4E9D-9058-1F352162D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32190-276A-4A7E-B527-97791301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429C-E9BD-4229-B04A-D77DEF46E9F4}" type="datetimeFigureOut">
              <a:rPr lang="en-US" smtClean="0"/>
              <a:t>12-Dec-22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F67FB-493F-41AE-A395-E870D9326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5D04D-539F-4773-88BB-79E7A144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7164-22DD-4E9D-9058-1F352162D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0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6CC93-3377-48E0-9FD9-9BBB56A05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86BA-7D1E-425C-A428-C916415C6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E8A42-C81C-4799-A09D-7E5D27B56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3E7E9-3D5F-4569-BEBD-712C976F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429C-E9BD-4229-B04A-D77DEF46E9F4}" type="datetimeFigureOut">
              <a:rPr lang="en-US" smtClean="0"/>
              <a:t>12-Dec-22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76DEB-3F33-4C54-916F-79E0970F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18482-0BA4-4CCD-BCCC-B1A7CF92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7164-22DD-4E9D-9058-1F352162D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5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5410-E8BE-48F6-9B21-9468D97F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8A6C0-BF48-4BD5-9AD7-5E1BB0768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C0CF-F39A-4E52-9D76-08B9EB128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C27C9-2BEB-4549-9BD2-F59B9C43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429C-E9BD-4229-B04A-D77DEF46E9F4}" type="datetimeFigureOut">
              <a:rPr lang="en-US" smtClean="0"/>
              <a:t>12-Dec-22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576F9-7008-46E8-BB82-53652F6A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652C8-8F3F-4171-A395-395EB74B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7164-22DD-4E9D-9058-1F352162D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5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D42D1C-573C-49AD-AB78-CA3B3F45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5C309-E9C6-486A-9483-7F0F53D87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CE90C-C6C0-4F7B-AE00-99C7C7068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B429C-E9BD-4229-B04A-D77DEF46E9F4}" type="datetimeFigureOut">
              <a:rPr lang="en-US" smtClean="0"/>
              <a:t>12-Dec-22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AC591-6EFE-43B4-AFB0-3E39A3358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7D5EC-2BCF-4D56-AFE7-D938CCC2B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F7164-22DD-4E9D-9058-1F352162D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6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917F-D2AF-4A43-9494-DA6686495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C3B5F-9909-4A36-9037-6D63610F8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2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F76D911-05D5-4079-9E20-9E193DF57DE7}"/>
              </a:ext>
            </a:extLst>
          </p:cNvPr>
          <p:cNvSpPr/>
          <p:nvPr/>
        </p:nvSpPr>
        <p:spPr>
          <a:xfrm>
            <a:off x="3899308" y="2149537"/>
            <a:ext cx="923925" cy="79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R1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DB5563-2942-4B4F-B612-2E069300CF1E}"/>
              </a:ext>
            </a:extLst>
          </p:cNvPr>
          <p:cNvSpPr/>
          <p:nvPr/>
        </p:nvSpPr>
        <p:spPr>
          <a:xfrm>
            <a:off x="3899307" y="3841026"/>
            <a:ext cx="923925" cy="79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D84F77-CBD6-4001-975E-7B721D1D2709}"/>
              </a:ext>
            </a:extLst>
          </p:cNvPr>
          <p:cNvSpPr/>
          <p:nvPr/>
        </p:nvSpPr>
        <p:spPr>
          <a:xfrm>
            <a:off x="7314447" y="2149537"/>
            <a:ext cx="923925" cy="79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R2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98B116-0E5A-4A68-80CC-E30F4780E8CF}"/>
              </a:ext>
            </a:extLst>
          </p:cNvPr>
          <p:cNvSpPr/>
          <p:nvPr/>
        </p:nvSpPr>
        <p:spPr>
          <a:xfrm>
            <a:off x="7314446" y="3841026"/>
            <a:ext cx="923925" cy="79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R4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AEC343-9E35-4535-8626-598F475C8FBC}"/>
              </a:ext>
            </a:extLst>
          </p:cNvPr>
          <p:cNvSpPr/>
          <p:nvPr/>
        </p:nvSpPr>
        <p:spPr>
          <a:xfrm>
            <a:off x="2367764" y="636100"/>
            <a:ext cx="923925" cy="79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R5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3D33C9-9BAF-43C1-B0D3-9EFCDF67FCEC}"/>
              </a:ext>
            </a:extLst>
          </p:cNvPr>
          <p:cNvSpPr/>
          <p:nvPr/>
        </p:nvSpPr>
        <p:spPr>
          <a:xfrm>
            <a:off x="8714243" y="615338"/>
            <a:ext cx="923925" cy="79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R6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3A354FC-F86D-4F81-8A57-D84C44D70FF4}"/>
              </a:ext>
            </a:extLst>
          </p:cNvPr>
          <p:cNvSpPr/>
          <p:nvPr/>
        </p:nvSpPr>
        <p:spPr>
          <a:xfrm>
            <a:off x="2458298" y="5271473"/>
            <a:ext cx="923925" cy="79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R7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7F3AD2-ADB7-4097-8504-81290BA051B3}"/>
              </a:ext>
            </a:extLst>
          </p:cNvPr>
          <p:cNvSpPr/>
          <p:nvPr/>
        </p:nvSpPr>
        <p:spPr>
          <a:xfrm>
            <a:off x="8724289" y="5225042"/>
            <a:ext cx="923925" cy="790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R8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D4989A-BC4A-4263-9787-F23FCC9399C9}"/>
              </a:ext>
            </a:extLst>
          </p:cNvPr>
          <p:cNvCxnSpPr>
            <a:stCxn id="8" idx="5"/>
            <a:endCxn id="4" idx="1"/>
          </p:cNvCxnSpPr>
          <p:nvPr/>
        </p:nvCxnSpPr>
        <p:spPr>
          <a:xfrm>
            <a:off x="3156383" y="1310898"/>
            <a:ext cx="878231" cy="954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CF778F-F46A-46AD-9EEC-A8263644BCBF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4361270" y="2940112"/>
            <a:ext cx="1" cy="900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743FFE-C594-4A70-A191-3E72322FCABC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4823233" y="2544825"/>
            <a:ext cx="2491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259D72-3721-478D-8242-AD878FC22417}"/>
              </a:ext>
            </a:extLst>
          </p:cNvPr>
          <p:cNvCxnSpPr>
            <a:endCxn id="7" idx="0"/>
          </p:cNvCxnSpPr>
          <p:nvPr/>
        </p:nvCxnSpPr>
        <p:spPr>
          <a:xfrm>
            <a:off x="7776408" y="2940112"/>
            <a:ext cx="1" cy="900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BCD60-1A11-45E0-ACBD-C81DEDE3CA65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4823232" y="4236314"/>
            <a:ext cx="2491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7CC6DF-F7FF-4162-BD9D-DF79C43FB717}"/>
              </a:ext>
            </a:extLst>
          </p:cNvPr>
          <p:cNvCxnSpPr>
            <a:stCxn id="6" idx="7"/>
            <a:endCxn id="9" idx="3"/>
          </p:cNvCxnSpPr>
          <p:nvPr/>
        </p:nvCxnSpPr>
        <p:spPr>
          <a:xfrm flipV="1">
            <a:off x="8103066" y="1290136"/>
            <a:ext cx="746483" cy="975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9C2DDCE-EB13-4BFE-A9A3-064CF709E902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3246917" y="4515824"/>
            <a:ext cx="787696" cy="871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92FBFB-AB6A-46BE-9CD5-FE2FF5B02360}"/>
              </a:ext>
            </a:extLst>
          </p:cNvPr>
          <p:cNvCxnSpPr>
            <a:stCxn id="7" idx="5"/>
            <a:endCxn id="11" idx="1"/>
          </p:cNvCxnSpPr>
          <p:nvPr/>
        </p:nvCxnSpPr>
        <p:spPr>
          <a:xfrm>
            <a:off x="8103065" y="4515824"/>
            <a:ext cx="756530" cy="824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78DA8B3-18EB-4C43-B711-7E13B55A8C24}"/>
              </a:ext>
            </a:extLst>
          </p:cNvPr>
          <p:cNvSpPr txBox="1"/>
          <p:nvPr/>
        </p:nvSpPr>
        <p:spPr>
          <a:xfrm>
            <a:off x="5505904" y="2265314"/>
            <a:ext cx="132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1/x1/1/c1/1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D26B06-0449-47E4-A413-5DD2BFE169F3}"/>
              </a:ext>
            </a:extLst>
          </p:cNvPr>
          <p:cNvSpPr txBox="1"/>
          <p:nvPr/>
        </p:nvSpPr>
        <p:spPr>
          <a:xfrm>
            <a:off x="9671476" y="2497839"/>
            <a:ext cx="2421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Eth1: 1/x1/1/c1/1</a:t>
            </a:r>
            <a:endParaRPr lang="en-US" dirty="0"/>
          </a:p>
          <a:p>
            <a:r>
              <a:rPr lang="pt-PT" dirty="0"/>
              <a:t>Eth2: 1/x1/1/c2/1</a:t>
            </a:r>
          </a:p>
          <a:p>
            <a:r>
              <a:rPr lang="pt-PT" dirty="0"/>
              <a:t>Eth3: 1/x1/1/c3/1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D3234-CD5F-4006-8F21-ECD4A7BBA268}"/>
              </a:ext>
            </a:extLst>
          </p:cNvPr>
          <p:cNvSpPr txBox="1"/>
          <p:nvPr/>
        </p:nvSpPr>
        <p:spPr>
          <a:xfrm>
            <a:off x="2979846" y="3078858"/>
            <a:ext cx="132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1/x1/1/c2/1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06DDA2-3916-4D33-8832-0D70902AD98F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3291689" y="1010626"/>
            <a:ext cx="5422554" cy="20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EA78BDC-2970-452E-9A99-25F978BD88E4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 flipV="1">
            <a:off x="3382223" y="5620330"/>
            <a:ext cx="5342066" cy="46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976DF36-D82E-4D68-B12B-9DBF39418845}"/>
              </a:ext>
            </a:extLst>
          </p:cNvPr>
          <p:cNvSpPr txBox="1"/>
          <p:nvPr/>
        </p:nvSpPr>
        <p:spPr>
          <a:xfrm>
            <a:off x="5435081" y="3928841"/>
            <a:ext cx="132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1/x1/1/c1/1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AB5B77-F743-4B75-B6DB-F81A7236DAAF}"/>
              </a:ext>
            </a:extLst>
          </p:cNvPr>
          <p:cNvSpPr txBox="1"/>
          <p:nvPr/>
        </p:nvSpPr>
        <p:spPr>
          <a:xfrm>
            <a:off x="5463768" y="687018"/>
            <a:ext cx="132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1/x1/1/c1/1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ADC4EB-7DC9-47CD-B4E6-D8E8393BA3AC}"/>
              </a:ext>
            </a:extLst>
          </p:cNvPr>
          <p:cNvSpPr txBox="1"/>
          <p:nvPr/>
        </p:nvSpPr>
        <p:spPr>
          <a:xfrm>
            <a:off x="5435081" y="5607457"/>
            <a:ext cx="132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1/x1/1/c1/1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2340898-41BA-4B45-B166-4A7B4271956A}"/>
              </a:ext>
            </a:extLst>
          </p:cNvPr>
          <p:cNvSpPr txBox="1"/>
          <p:nvPr/>
        </p:nvSpPr>
        <p:spPr>
          <a:xfrm>
            <a:off x="7776408" y="3121447"/>
            <a:ext cx="132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1/x1/1/c2/1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035FB2-7743-468F-B784-244D0D573B45}"/>
              </a:ext>
            </a:extLst>
          </p:cNvPr>
          <p:cNvSpPr txBox="1"/>
          <p:nvPr/>
        </p:nvSpPr>
        <p:spPr>
          <a:xfrm>
            <a:off x="8437326" y="1685360"/>
            <a:ext cx="132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1/x1/1/c3/1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376A14-B42D-461C-A946-5DAD26F34486}"/>
              </a:ext>
            </a:extLst>
          </p:cNvPr>
          <p:cNvSpPr txBox="1"/>
          <p:nvPr/>
        </p:nvSpPr>
        <p:spPr>
          <a:xfrm>
            <a:off x="2328335" y="1645566"/>
            <a:ext cx="132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1/x1/1/c3/1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BC8037-19CA-4958-AE3E-33CBC6E28962}"/>
              </a:ext>
            </a:extLst>
          </p:cNvPr>
          <p:cNvSpPr txBox="1"/>
          <p:nvPr/>
        </p:nvSpPr>
        <p:spPr>
          <a:xfrm>
            <a:off x="8430012" y="4622464"/>
            <a:ext cx="132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1/x1/1/c3/1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919407-2DFE-429F-B427-3D73112016A4}"/>
              </a:ext>
            </a:extLst>
          </p:cNvPr>
          <p:cNvSpPr txBox="1"/>
          <p:nvPr/>
        </p:nvSpPr>
        <p:spPr>
          <a:xfrm>
            <a:off x="2422525" y="4636153"/>
            <a:ext cx="132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1/x1/1/c3/1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05E8CF-EF83-4059-A602-82C830DBF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815" y="0"/>
            <a:ext cx="9636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69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79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Garcia (Nokia)</dc:creator>
  <cp:lastModifiedBy>Nuno Garcia (Nokia)</cp:lastModifiedBy>
  <cp:revision>8</cp:revision>
  <dcterms:created xsi:type="dcterms:W3CDTF">2022-12-11T19:09:11Z</dcterms:created>
  <dcterms:modified xsi:type="dcterms:W3CDTF">2022-12-13T02:17:50Z</dcterms:modified>
</cp:coreProperties>
</file>