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756" r:id="rId2"/>
  </p:sldIdLst>
  <p:sldSz cx="12188825" cy="68580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60949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218987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82848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43797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304746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656960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266453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87594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49">
          <p15:clr>
            <a:srgbClr val="A4A3A4"/>
          </p15:clr>
        </p15:guide>
        <p15:guide id="2" orient="horz" pos="4270">
          <p15:clr>
            <a:srgbClr val="A4A3A4"/>
          </p15:clr>
        </p15:guide>
        <p15:guide id="3" orient="horz" pos="3379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2476">
          <p15:clr>
            <a:srgbClr val="A4A3A4"/>
          </p15:clr>
        </p15:guide>
        <p15:guide id="6" orient="horz" pos="4202">
          <p15:clr>
            <a:srgbClr val="A4A3A4"/>
          </p15:clr>
        </p15:guide>
        <p15:guide id="7" pos="369">
          <p15:clr>
            <a:srgbClr val="A4A3A4"/>
          </p15:clr>
        </p15:guide>
        <p15:guide id="8" pos="2367">
          <p15:clr>
            <a:srgbClr val="A4A3A4"/>
          </p15:clr>
        </p15:guide>
        <p15:guide id="9" pos="3388">
          <p15:clr>
            <a:srgbClr val="A4A3A4"/>
          </p15:clr>
        </p15:guide>
        <p15:guide id="10" orient="horz" pos="136">
          <p15:clr>
            <a:srgbClr val="A4A3A4"/>
          </p15:clr>
        </p15:guide>
        <p15:guide id="11" orient="horz" pos="620">
          <p15:clr>
            <a:srgbClr val="A4A3A4"/>
          </p15:clr>
        </p15:guide>
        <p15:guide id="12" orient="horz" pos="397">
          <p15:clr>
            <a:srgbClr val="A4A3A4"/>
          </p15:clr>
        </p15:guide>
        <p15:guide id="13" pos="5174">
          <p15:clr>
            <a:srgbClr val="A4A3A4"/>
          </p15:clr>
        </p15:guide>
        <p15:guide id="14" pos="3860">
          <p15:clr>
            <a:srgbClr val="A4A3A4"/>
          </p15:clr>
        </p15:guide>
        <p15:guide id="15" pos="6919">
          <p15:clr>
            <a:srgbClr val="A4A3A4"/>
          </p15:clr>
        </p15:guide>
        <p15:guide id="16" pos="7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2E8"/>
    <a:srgbClr val="E7E7C3"/>
    <a:srgbClr val="E45785"/>
    <a:srgbClr val="FBFBFB"/>
    <a:srgbClr val="FDFDFD"/>
    <a:srgbClr val="F7F7F7"/>
    <a:srgbClr val="7F7F7F"/>
    <a:srgbClr val="595959"/>
    <a:srgbClr val="6A6A6A"/>
    <a:srgbClr val="F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0" autoAdjust="0"/>
    <p:restoredTop sz="96277" autoAdjust="0"/>
  </p:normalViewPr>
  <p:slideViewPr>
    <p:cSldViewPr snapToGrid="0" snapToObjects="1">
      <p:cViewPr varScale="1">
        <p:scale>
          <a:sx n="94" d="100"/>
          <a:sy n="94" d="100"/>
        </p:scale>
        <p:origin x="-600" y="-90"/>
      </p:cViewPr>
      <p:guideLst>
        <p:guide orient="horz" pos="1449"/>
        <p:guide orient="horz" pos="4270"/>
        <p:guide orient="horz" pos="3379"/>
        <p:guide orient="horz" pos="536"/>
        <p:guide orient="horz" pos="2476"/>
        <p:guide orient="horz" pos="4202"/>
        <p:guide orient="horz" pos="136"/>
        <p:guide orient="horz" pos="620"/>
        <p:guide orient="horz" pos="397"/>
        <p:guide pos="369"/>
        <p:guide pos="2367"/>
        <p:guide pos="3388"/>
        <p:guide pos="5174"/>
        <p:guide pos="3860"/>
        <p:guide pos="6919"/>
        <p:guide pos="7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2904" y="-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4A2399-B892-45F0-82BB-FD8C95A65D36}" type="datetimeFigureOut">
              <a:rPr lang="en-US" smtClean="0">
                <a:latin typeface="Arial" panose="020B0604020202020204" pitchFamily="34" charset="0"/>
              </a:rPr>
              <a:t>9/26/2017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8DE283-2FFE-4E79-86B3-19981A050BF6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44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5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"/>
            <a:ext cx="12188825" cy="6857928"/>
          </a:xfrm>
          <a:prstGeom prst="rect">
            <a:avLst/>
          </a:prstGeom>
        </p:spPr>
      </p:pic>
      <p:grpSp>
        <p:nvGrpSpPr>
          <p:cNvPr id="125" name="Group 124"/>
          <p:cNvGrpSpPr/>
          <p:nvPr userDrawn="1"/>
        </p:nvGrpSpPr>
        <p:grpSpPr>
          <a:xfrm>
            <a:off x="9145588" y="5899150"/>
            <a:ext cx="407988" cy="53975"/>
            <a:chOff x="9145588" y="5975350"/>
            <a:chExt cx="407988" cy="53975"/>
          </a:xfrm>
        </p:grpSpPr>
        <p:sp>
          <p:nvSpPr>
            <p:cNvPr id="126" name="Freeform 41"/>
            <p:cNvSpPr>
              <a:spLocks noEditPoints="1"/>
            </p:cNvSpPr>
            <p:nvPr userDrawn="1"/>
          </p:nvSpPr>
          <p:spPr bwMode="auto">
            <a:xfrm>
              <a:off x="9145588" y="5975350"/>
              <a:ext cx="26988" cy="52388"/>
            </a:xfrm>
            <a:custGeom>
              <a:avLst/>
              <a:gdLst>
                <a:gd name="T0" fmla="*/ 40 w 81"/>
                <a:gd name="T1" fmla="*/ 97 h 160"/>
                <a:gd name="T2" fmla="*/ 25 w 81"/>
                <a:gd name="T3" fmla="*/ 97 h 160"/>
                <a:gd name="T4" fmla="*/ 25 w 81"/>
                <a:gd name="T5" fmla="*/ 160 h 160"/>
                <a:gd name="T6" fmla="*/ 0 w 81"/>
                <a:gd name="T7" fmla="*/ 160 h 160"/>
                <a:gd name="T8" fmla="*/ 0 w 81"/>
                <a:gd name="T9" fmla="*/ 0 h 160"/>
                <a:gd name="T10" fmla="*/ 40 w 81"/>
                <a:gd name="T11" fmla="*/ 0 h 160"/>
                <a:gd name="T12" fmla="*/ 81 w 81"/>
                <a:gd name="T13" fmla="*/ 49 h 160"/>
                <a:gd name="T14" fmla="*/ 40 w 81"/>
                <a:gd name="T15" fmla="*/ 97 h 160"/>
                <a:gd name="T16" fmla="*/ 39 w 81"/>
                <a:gd name="T17" fmla="*/ 23 h 160"/>
                <a:gd name="T18" fmla="*/ 25 w 81"/>
                <a:gd name="T19" fmla="*/ 23 h 160"/>
                <a:gd name="T20" fmla="*/ 25 w 81"/>
                <a:gd name="T21" fmla="*/ 75 h 160"/>
                <a:gd name="T22" fmla="*/ 39 w 81"/>
                <a:gd name="T23" fmla="*/ 75 h 160"/>
                <a:gd name="T24" fmla="*/ 56 w 81"/>
                <a:gd name="T25" fmla="*/ 49 h 160"/>
                <a:gd name="T26" fmla="*/ 39 w 81"/>
                <a:gd name="T27" fmla="*/ 2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60">
                  <a:moveTo>
                    <a:pt x="40" y="97"/>
                  </a:moveTo>
                  <a:cubicBezTo>
                    <a:pt x="25" y="97"/>
                    <a:pt x="25" y="97"/>
                    <a:pt x="25" y="97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9" y="0"/>
                    <a:pt x="81" y="16"/>
                    <a:pt x="81" y="49"/>
                  </a:cubicBezTo>
                  <a:cubicBezTo>
                    <a:pt x="81" y="82"/>
                    <a:pt x="69" y="97"/>
                    <a:pt x="40" y="97"/>
                  </a:cubicBezTo>
                  <a:close/>
                  <a:moveTo>
                    <a:pt x="39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2" y="75"/>
                    <a:pt x="56" y="65"/>
                    <a:pt x="56" y="49"/>
                  </a:cubicBezTo>
                  <a:cubicBezTo>
                    <a:pt x="56" y="33"/>
                    <a:pt x="52" y="23"/>
                    <a:pt x="39" y="23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9188451" y="5975350"/>
              <a:ext cx="26988" cy="53975"/>
            </a:xfrm>
            <a:custGeom>
              <a:avLst/>
              <a:gdLst>
                <a:gd name="T0" fmla="*/ 74 w 85"/>
                <a:gd name="T1" fmla="*/ 149 h 163"/>
                <a:gd name="T2" fmla="*/ 43 w 85"/>
                <a:gd name="T3" fmla="*/ 163 h 163"/>
                <a:gd name="T4" fmla="*/ 12 w 85"/>
                <a:gd name="T5" fmla="*/ 149 h 163"/>
                <a:gd name="T6" fmla="*/ 0 w 85"/>
                <a:gd name="T7" fmla="*/ 81 h 163"/>
                <a:gd name="T8" fmla="*/ 12 w 85"/>
                <a:gd name="T9" fmla="*/ 13 h 163"/>
                <a:gd name="T10" fmla="*/ 43 w 85"/>
                <a:gd name="T11" fmla="*/ 0 h 163"/>
                <a:gd name="T12" fmla="*/ 74 w 85"/>
                <a:gd name="T13" fmla="*/ 13 h 163"/>
                <a:gd name="T14" fmla="*/ 85 w 85"/>
                <a:gd name="T15" fmla="*/ 81 h 163"/>
                <a:gd name="T16" fmla="*/ 74 w 85"/>
                <a:gd name="T17" fmla="*/ 149 h 163"/>
                <a:gd name="T18" fmla="*/ 55 w 85"/>
                <a:gd name="T19" fmla="*/ 28 h 163"/>
                <a:gd name="T20" fmla="*/ 43 w 85"/>
                <a:gd name="T21" fmla="*/ 22 h 163"/>
                <a:gd name="T22" fmla="*/ 31 w 85"/>
                <a:gd name="T23" fmla="*/ 28 h 163"/>
                <a:gd name="T24" fmla="*/ 25 w 85"/>
                <a:gd name="T25" fmla="*/ 81 h 163"/>
                <a:gd name="T26" fmla="*/ 31 w 85"/>
                <a:gd name="T27" fmla="*/ 134 h 163"/>
                <a:gd name="T28" fmla="*/ 43 w 85"/>
                <a:gd name="T29" fmla="*/ 140 h 163"/>
                <a:gd name="T30" fmla="*/ 55 w 85"/>
                <a:gd name="T31" fmla="*/ 134 h 163"/>
                <a:gd name="T32" fmla="*/ 60 w 85"/>
                <a:gd name="T33" fmla="*/ 81 h 163"/>
                <a:gd name="T34" fmla="*/ 55 w 85"/>
                <a:gd name="T35" fmla="*/ 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63">
                  <a:moveTo>
                    <a:pt x="74" y="149"/>
                  </a:moveTo>
                  <a:cubicBezTo>
                    <a:pt x="67" y="157"/>
                    <a:pt x="58" y="163"/>
                    <a:pt x="43" y="163"/>
                  </a:cubicBezTo>
                  <a:cubicBezTo>
                    <a:pt x="28" y="163"/>
                    <a:pt x="18" y="157"/>
                    <a:pt x="12" y="149"/>
                  </a:cubicBezTo>
                  <a:cubicBezTo>
                    <a:pt x="1" y="136"/>
                    <a:pt x="0" y="119"/>
                    <a:pt x="0" y="81"/>
                  </a:cubicBezTo>
                  <a:cubicBezTo>
                    <a:pt x="0" y="43"/>
                    <a:pt x="1" y="26"/>
                    <a:pt x="12" y="13"/>
                  </a:cubicBezTo>
                  <a:cubicBezTo>
                    <a:pt x="18" y="5"/>
                    <a:pt x="28" y="0"/>
                    <a:pt x="43" y="0"/>
                  </a:cubicBezTo>
                  <a:cubicBezTo>
                    <a:pt x="58" y="0"/>
                    <a:pt x="67" y="5"/>
                    <a:pt x="74" y="13"/>
                  </a:cubicBezTo>
                  <a:cubicBezTo>
                    <a:pt x="84" y="26"/>
                    <a:pt x="85" y="43"/>
                    <a:pt x="85" y="81"/>
                  </a:cubicBezTo>
                  <a:cubicBezTo>
                    <a:pt x="85" y="119"/>
                    <a:pt x="84" y="137"/>
                    <a:pt x="74" y="149"/>
                  </a:cubicBezTo>
                  <a:close/>
                  <a:moveTo>
                    <a:pt x="55" y="28"/>
                  </a:moveTo>
                  <a:cubicBezTo>
                    <a:pt x="53" y="25"/>
                    <a:pt x="49" y="22"/>
                    <a:pt x="43" y="22"/>
                  </a:cubicBezTo>
                  <a:cubicBezTo>
                    <a:pt x="37" y="22"/>
                    <a:pt x="33" y="25"/>
                    <a:pt x="31" y="28"/>
                  </a:cubicBezTo>
                  <a:cubicBezTo>
                    <a:pt x="26" y="36"/>
                    <a:pt x="25" y="52"/>
                    <a:pt x="25" y="81"/>
                  </a:cubicBezTo>
                  <a:cubicBezTo>
                    <a:pt x="25" y="110"/>
                    <a:pt x="26" y="126"/>
                    <a:pt x="31" y="134"/>
                  </a:cubicBezTo>
                  <a:cubicBezTo>
                    <a:pt x="33" y="138"/>
                    <a:pt x="37" y="140"/>
                    <a:pt x="43" y="140"/>
                  </a:cubicBezTo>
                  <a:cubicBezTo>
                    <a:pt x="49" y="140"/>
                    <a:pt x="53" y="138"/>
                    <a:pt x="55" y="134"/>
                  </a:cubicBezTo>
                  <a:cubicBezTo>
                    <a:pt x="60" y="126"/>
                    <a:pt x="60" y="110"/>
                    <a:pt x="60" y="81"/>
                  </a:cubicBezTo>
                  <a:cubicBezTo>
                    <a:pt x="60" y="52"/>
                    <a:pt x="60" y="36"/>
                    <a:pt x="55" y="28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3"/>
            <p:cNvSpPr>
              <a:spLocks/>
            </p:cNvSpPr>
            <p:nvPr userDrawn="1"/>
          </p:nvSpPr>
          <p:spPr bwMode="auto">
            <a:xfrm>
              <a:off x="9228138" y="5975350"/>
              <a:ext cx="52388" cy="52388"/>
            </a:xfrm>
            <a:custGeom>
              <a:avLst/>
              <a:gdLst>
                <a:gd name="T0" fmla="*/ 27 w 33"/>
                <a:gd name="T1" fmla="*/ 33 h 33"/>
                <a:gd name="T2" fmla="*/ 21 w 33"/>
                <a:gd name="T3" fmla="*/ 33 h 33"/>
                <a:gd name="T4" fmla="*/ 17 w 33"/>
                <a:gd name="T5" fmla="*/ 8 h 33"/>
                <a:gd name="T6" fmla="*/ 12 w 33"/>
                <a:gd name="T7" fmla="*/ 33 h 33"/>
                <a:gd name="T8" fmla="*/ 7 w 33"/>
                <a:gd name="T9" fmla="*/ 33 h 33"/>
                <a:gd name="T10" fmla="*/ 0 w 33"/>
                <a:gd name="T11" fmla="*/ 0 h 33"/>
                <a:gd name="T12" fmla="*/ 6 w 33"/>
                <a:gd name="T13" fmla="*/ 0 h 33"/>
                <a:gd name="T14" fmla="*/ 9 w 33"/>
                <a:gd name="T15" fmla="*/ 25 h 33"/>
                <a:gd name="T16" fmla="*/ 14 w 33"/>
                <a:gd name="T17" fmla="*/ 0 h 33"/>
                <a:gd name="T18" fmla="*/ 19 w 33"/>
                <a:gd name="T19" fmla="*/ 0 h 33"/>
                <a:gd name="T20" fmla="*/ 24 w 33"/>
                <a:gd name="T21" fmla="*/ 25 h 33"/>
                <a:gd name="T22" fmla="*/ 27 w 33"/>
                <a:gd name="T23" fmla="*/ 0 h 33"/>
                <a:gd name="T24" fmla="*/ 33 w 33"/>
                <a:gd name="T25" fmla="*/ 0 h 33"/>
                <a:gd name="T26" fmla="*/ 27 w 33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27" y="33"/>
                  </a:moveTo>
                  <a:lnTo>
                    <a:pt x="21" y="33"/>
                  </a:lnTo>
                  <a:lnTo>
                    <a:pt x="17" y="8"/>
                  </a:lnTo>
                  <a:lnTo>
                    <a:pt x="12" y="33"/>
                  </a:lnTo>
                  <a:lnTo>
                    <a:pt x="7" y="33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25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4" y="25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27" y="3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4"/>
            <p:cNvSpPr>
              <a:spLocks/>
            </p:cNvSpPr>
            <p:nvPr userDrawn="1"/>
          </p:nvSpPr>
          <p:spPr bwMode="auto">
            <a:xfrm>
              <a:off x="9296401" y="5975350"/>
              <a:ext cx="20638" cy="52388"/>
            </a:xfrm>
            <a:custGeom>
              <a:avLst/>
              <a:gdLst>
                <a:gd name="T0" fmla="*/ 0 w 13"/>
                <a:gd name="T1" fmla="*/ 33 h 33"/>
                <a:gd name="T2" fmla="*/ 0 w 13"/>
                <a:gd name="T3" fmla="*/ 0 h 33"/>
                <a:gd name="T4" fmla="*/ 13 w 13"/>
                <a:gd name="T5" fmla="*/ 0 h 33"/>
                <a:gd name="T6" fmla="*/ 13 w 13"/>
                <a:gd name="T7" fmla="*/ 5 h 33"/>
                <a:gd name="T8" fmla="*/ 5 w 13"/>
                <a:gd name="T9" fmla="*/ 5 h 33"/>
                <a:gd name="T10" fmla="*/ 5 w 13"/>
                <a:gd name="T11" fmla="*/ 14 h 33"/>
                <a:gd name="T12" fmla="*/ 12 w 13"/>
                <a:gd name="T13" fmla="*/ 14 h 33"/>
                <a:gd name="T14" fmla="*/ 12 w 13"/>
                <a:gd name="T15" fmla="*/ 19 h 33"/>
                <a:gd name="T16" fmla="*/ 5 w 13"/>
                <a:gd name="T17" fmla="*/ 19 h 33"/>
                <a:gd name="T18" fmla="*/ 5 w 13"/>
                <a:gd name="T19" fmla="*/ 29 h 33"/>
                <a:gd name="T20" fmla="*/ 13 w 13"/>
                <a:gd name="T21" fmla="*/ 29 h 33"/>
                <a:gd name="T22" fmla="*/ 13 w 13"/>
                <a:gd name="T23" fmla="*/ 33 h 33"/>
                <a:gd name="T24" fmla="*/ 0 w 13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33">
                  <a:moveTo>
                    <a:pt x="0" y="3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"/>
                  </a:lnTo>
                  <a:lnTo>
                    <a:pt x="5" y="5"/>
                  </a:lnTo>
                  <a:lnTo>
                    <a:pt x="5" y="14"/>
                  </a:lnTo>
                  <a:lnTo>
                    <a:pt x="12" y="14"/>
                  </a:lnTo>
                  <a:lnTo>
                    <a:pt x="12" y="19"/>
                  </a:lnTo>
                  <a:lnTo>
                    <a:pt x="5" y="19"/>
                  </a:lnTo>
                  <a:lnTo>
                    <a:pt x="5" y="29"/>
                  </a:lnTo>
                  <a:lnTo>
                    <a:pt x="13" y="29"/>
                  </a:lnTo>
                  <a:lnTo>
                    <a:pt x="13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5"/>
            <p:cNvSpPr>
              <a:spLocks noEditPoints="1"/>
            </p:cNvSpPr>
            <p:nvPr userDrawn="1"/>
          </p:nvSpPr>
          <p:spPr bwMode="auto">
            <a:xfrm>
              <a:off x="9334501" y="5975350"/>
              <a:ext cx="26988" cy="52388"/>
            </a:xfrm>
            <a:custGeom>
              <a:avLst/>
              <a:gdLst>
                <a:gd name="T0" fmla="*/ 60 w 87"/>
                <a:gd name="T1" fmla="*/ 160 h 160"/>
                <a:gd name="T2" fmla="*/ 40 w 87"/>
                <a:gd name="T3" fmla="*/ 95 h 160"/>
                <a:gd name="T4" fmla="*/ 25 w 87"/>
                <a:gd name="T5" fmla="*/ 95 h 160"/>
                <a:gd name="T6" fmla="*/ 25 w 87"/>
                <a:gd name="T7" fmla="*/ 160 h 160"/>
                <a:gd name="T8" fmla="*/ 0 w 87"/>
                <a:gd name="T9" fmla="*/ 160 h 160"/>
                <a:gd name="T10" fmla="*/ 0 w 87"/>
                <a:gd name="T11" fmla="*/ 0 h 160"/>
                <a:gd name="T12" fmla="*/ 41 w 87"/>
                <a:gd name="T13" fmla="*/ 0 h 160"/>
                <a:gd name="T14" fmla="*/ 81 w 87"/>
                <a:gd name="T15" fmla="*/ 48 h 160"/>
                <a:gd name="T16" fmla="*/ 63 w 87"/>
                <a:gd name="T17" fmla="*/ 89 h 160"/>
                <a:gd name="T18" fmla="*/ 87 w 87"/>
                <a:gd name="T19" fmla="*/ 160 h 160"/>
                <a:gd name="T20" fmla="*/ 60 w 87"/>
                <a:gd name="T21" fmla="*/ 160 h 160"/>
                <a:gd name="T22" fmla="*/ 41 w 87"/>
                <a:gd name="T23" fmla="*/ 23 h 160"/>
                <a:gd name="T24" fmla="*/ 25 w 87"/>
                <a:gd name="T25" fmla="*/ 23 h 160"/>
                <a:gd name="T26" fmla="*/ 25 w 87"/>
                <a:gd name="T27" fmla="*/ 72 h 160"/>
                <a:gd name="T28" fmla="*/ 41 w 87"/>
                <a:gd name="T29" fmla="*/ 72 h 160"/>
                <a:gd name="T30" fmla="*/ 56 w 87"/>
                <a:gd name="T31" fmla="*/ 48 h 160"/>
                <a:gd name="T32" fmla="*/ 41 w 87"/>
                <a:gd name="T33" fmla="*/ 2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160">
                  <a:moveTo>
                    <a:pt x="60" y="160"/>
                  </a:moveTo>
                  <a:cubicBezTo>
                    <a:pt x="40" y="95"/>
                    <a:pt x="40" y="95"/>
                    <a:pt x="40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70" y="0"/>
                    <a:pt x="81" y="15"/>
                    <a:pt x="81" y="48"/>
                  </a:cubicBezTo>
                  <a:cubicBezTo>
                    <a:pt x="81" y="67"/>
                    <a:pt x="77" y="81"/>
                    <a:pt x="63" y="89"/>
                  </a:cubicBezTo>
                  <a:cubicBezTo>
                    <a:pt x="87" y="160"/>
                    <a:pt x="87" y="160"/>
                    <a:pt x="87" y="160"/>
                  </a:cubicBezTo>
                  <a:lnTo>
                    <a:pt x="60" y="160"/>
                  </a:lnTo>
                  <a:close/>
                  <a:moveTo>
                    <a:pt x="41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54" y="72"/>
                    <a:pt x="56" y="61"/>
                    <a:pt x="56" y="48"/>
                  </a:cubicBezTo>
                  <a:cubicBezTo>
                    <a:pt x="56" y="34"/>
                    <a:pt x="54" y="23"/>
                    <a:pt x="41" y="23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6"/>
            <p:cNvSpPr>
              <a:spLocks/>
            </p:cNvSpPr>
            <p:nvPr userDrawn="1"/>
          </p:nvSpPr>
          <p:spPr bwMode="auto">
            <a:xfrm>
              <a:off x="9378951" y="5975350"/>
              <a:ext cx="20638" cy="52388"/>
            </a:xfrm>
            <a:custGeom>
              <a:avLst/>
              <a:gdLst>
                <a:gd name="T0" fmla="*/ 0 w 13"/>
                <a:gd name="T1" fmla="*/ 33 h 33"/>
                <a:gd name="T2" fmla="*/ 0 w 13"/>
                <a:gd name="T3" fmla="*/ 0 h 33"/>
                <a:gd name="T4" fmla="*/ 13 w 13"/>
                <a:gd name="T5" fmla="*/ 0 h 33"/>
                <a:gd name="T6" fmla="*/ 13 w 13"/>
                <a:gd name="T7" fmla="*/ 5 h 33"/>
                <a:gd name="T8" fmla="*/ 5 w 13"/>
                <a:gd name="T9" fmla="*/ 5 h 33"/>
                <a:gd name="T10" fmla="*/ 5 w 13"/>
                <a:gd name="T11" fmla="*/ 14 h 33"/>
                <a:gd name="T12" fmla="*/ 12 w 13"/>
                <a:gd name="T13" fmla="*/ 14 h 33"/>
                <a:gd name="T14" fmla="*/ 12 w 13"/>
                <a:gd name="T15" fmla="*/ 19 h 33"/>
                <a:gd name="T16" fmla="*/ 5 w 13"/>
                <a:gd name="T17" fmla="*/ 19 h 33"/>
                <a:gd name="T18" fmla="*/ 5 w 13"/>
                <a:gd name="T19" fmla="*/ 29 h 33"/>
                <a:gd name="T20" fmla="*/ 13 w 13"/>
                <a:gd name="T21" fmla="*/ 29 h 33"/>
                <a:gd name="T22" fmla="*/ 13 w 13"/>
                <a:gd name="T23" fmla="*/ 33 h 33"/>
                <a:gd name="T24" fmla="*/ 0 w 13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33">
                  <a:moveTo>
                    <a:pt x="0" y="3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"/>
                  </a:lnTo>
                  <a:lnTo>
                    <a:pt x="5" y="5"/>
                  </a:lnTo>
                  <a:lnTo>
                    <a:pt x="5" y="14"/>
                  </a:lnTo>
                  <a:lnTo>
                    <a:pt x="12" y="14"/>
                  </a:lnTo>
                  <a:lnTo>
                    <a:pt x="12" y="19"/>
                  </a:lnTo>
                  <a:lnTo>
                    <a:pt x="5" y="19"/>
                  </a:lnTo>
                  <a:lnTo>
                    <a:pt x="5" y="29"/>
                  </a:lnTo>
                  <a:lnTo>
                    <a:pt x="13" y="29"/>
                  </a:lnTo>
                  <a:lnTo>
                    <a:pt x="13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9417051" y="5975350"/>
              <a:ext cx="26988" cy="52388"/>
            </a:xfrm>
            <a:custGeom>
              <a:avLst/>
              <a:gdLst>
                <a:gd name="T0" fmla="*/ 72 w 83"/>
                <a:gd name="T1" fmla="*/ 147 h 160"/>
                <a:gd name="T2" fmla="*/ 41 w 83"/>
                <a:gd name="T3" fmla="*/ 160 h 160"/>
                <a:gd name="T4" fmla="*/ 0 w 83"/>
                <a:gd name="T5" fmla="*/ 160 h 160"/>
                <a:gd name="T6" fmla="*/ 0 w 83"/>
                <a:gd name="T7" fmla="*/ 0 h 160"/>
                <a:gd name="T8" fmla="*/ 41 w 83"/>
                <a:gd name="T9" fmla="*/ 0 h 160"/>
                <a:gd name="T10" fmla="*/ 72 w 83"/>
                <a:gd name="T11" fmla="*/ 14 h 160"/>
                <a:gd name="T12" fmla="*/ 83 w 83"/>
                <a:gd name="T13" fmla="*/ 80 h 160"/>
                <a:gd name="T14" fmla="*/ 72 w 83"/>
                <a:gd name="T15" fmla="*/ 147 h 160"/>
                <a:gd name="T16" fmla="*/ 53 w 83"/>
                <a:gd name="T17" fmla="*/ 30 h 160"/>
                <a:gd name="T18" fmla="*/ 40 w 83"/>
                <a:gd name="T19" fmla="*/ 23 h 160"/>
                <a:gd name="T20" fmla="*/ 25 w 83"/>
                <a:gd name="T21" fmla="*/ 23 h 160"/>
                <a:gd name="T22" fmla="*/ 25 w 83"/>
                <a:gd name="T23" fmla="*/ 137 h 160"/>
                <a:gd name="T24" fmla="*/ 40 w 83"/>
                <a:gd name="T25" fmla="*/ 137 h 160"/>
                <a:gd name="T26" fmla="*/ 53 w 83"/>
                <a:gd name="T27" fmla="*/ 131 h 160"/>
                <a:gd name="T28" fmla="*/ 58 w 83"/>
                <a:gd name="T29" fmla="*/ 80 h 160"/>
                <a:gd name="T30" fmla="*/ 53 w 83"/>
                <a:gd name="T3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160">
                  <a:moveTo>
                    <a:pt x="72" y="147"/>
                  </a:moveTo>
                  <a:cubicBezTo>
                    <a:pt x="65" y="154"/>
                    <a:pt x="56" y="160"/>
                    <a:pt x="4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65" y="6"/>
                    <a:pt x="72" y="14"/>
                  </a:cubicBezTo>
                  <a:cubicBezTo>
                    <a:pt x="82" y="26"/>
                    <a:pt x="83" y="43"/>
                    <a:pt x="83" y="80"/>
                  </a:cubicBezTo>
                  <a:cubicBezTo>
                    <a:pt x="83" y="117"/>
                    <a:pt x="82" y="135"/>
                    <a:pt x="72" y="147"/>
                  </a:cubicBezTo>
                  <a:close/>
                  <a:moveTo>
                    <a:pt x="53" y="30"/>
                  </a:moveTo>
                  <a:cubicBezTo>
                    <a:pt x="50" y="26"/>
                    <a:pt x="46" y="23"/>
                    <a:pt x="40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6" y="137"/>
                    <a:pt x="50" y="135"/>
                    <a:pt x="53" y="131"/>
                  </a:cubicBezTo>
                  <a:cubicBezTo>
                    <a:pt x="58" y="123"/>
                    <a:pt x="58" y="108"/>
                    <a:pt x="58" y="80"/>
                  </a:cubicBezTo>
                  <a:cubicBezTo>
                    <a:pt x="58" y="52"/>
                    <a:pt x="58" y="37"/>
                    <a:pt x="53" y="3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8"/>
            <p:cNvSpPr>
              <a:spLocks noEditPoints="1"/>
            </p:cNvSpPr>
            <p:nvPr userDrawn="1"/>
          </p:nvSpPr>
          <p:spPr bwMode="auto">
            <a:xfrm>
              <a:off x="9485313" y="5975350"/>
              <a:ext cx="26988" cy="52388"/>
            </a:xfrm>
            <a:custGeom>
              <a:avLst/>
              <a:gdLst>
                <a:gd name="T0" fmla="*/ 71 w 82"/>
                <a:gd name="T1" fmla="*/ 150 h 160"/>
                <a:gd name="T2" fmla="*/ 40 w 82"/>
                <a:gd name="T3" fmla="*/ 160 h 160"/>
                <a:gd name="T4" fmla="*/ 0 w 82"/>
                <a:gd name="T5" fmla="*/ 160 h 160"/>
                <a:gd name="T6" fmla="*/ 0 w 82"/>
                <a:gd name="T7" fmla="*/ 0 h 160"/>
                <a:gd name="T8" fmla="*/ 40 w 82"/>
                <a:gd name="T9" fmla="*/ 0 h 160"/>
                <a:gd name="T10" fmla="*/ 71 w 82"/>
                <a:gd name="T11" fmla="*/ 10 h 160"/>
                <a:gd name="T12" fmla="*/ 81 w 82"/>
                <a:gd name="T13" fmla="*/ 43 h 160"/>
                <a:gd name="T14" fmla="*/ 72 w 82"/>
                <a:gd name="T15" fmla="*/ 71 h 160"/>
                <a:gd name="T16" fmla="*/ 64 w 82"/>
                <a:gd name="T17" fmla="*/ 76 h 160"/>
                <a:gd name="T18" fmla="*/ 72 w 82"/>
                <a:gd name="T19" fmla="*/ 82 h 160"/>
                <a:gd name="T20" fmla="*/ 82 w 82"/>
                <a:gd name="T21" fmla="*/ 114 h 160"/>
                <a:gd name="T22" fmla="*/ 71 w 82"/>
                <a:gd name="T23" fmla="*/ 150 h 160"/>
                <a:gd name="T24" fmla="*/ 38 w 82"/>
                <a:gd name="T25" fmla="*/ 23 h 160"/>
                <a:gd name="T26" fmla="*/ 25 w 82"/>
                <a:gd name="T27" fmla="*/ 23 h 160"/>
                <a:gd name="T28" fmla="*/ 25 w 82"/>
                <a:gd name="T29" fmla="*/ 66 h 160"/>
                <a:gd name="T30" fmla="*/ 38 w 82"/>
                <a:gd name="T31" fmla="*/ 66 h 160"/>
                <a:gd name="T32" fmla="*/ 56 w 82"/>
                <a:gd name="T33" fmla="*/ 45 h 160"/>
                <a:gd name="T34" fmla="*/ 38 w 82"/>
                <a:gd name="T35" fmla="*/ 23 h 160"/>
                <a:gd name="T36" fmla="*/ 37 w 82"/>
                <a:gd name="T37" fmla="*/ 88 h 160"/>
                <a:gd name="T38" fmla="*/ 25 w 82"/>
                <a:gd name="T39" fmla="*/ 88 h 160"/>
                <a:gd name="T40" fmla="*/ 25 w 82"/>
                <a:gd name="T41" fmla="*/ 137 h 160"/>
                <a:gd name="T42" fmla="*/ 37 w 82"/>
                <a:gd name="T43" fmla="*/ 137 h 160"/>
                <a:gd name="T44" fmla="*/ 56 w 82"/>
                <a:gd name="T45" fmla="*/ 112 h 160"/>
                <a:gd name="T46" fmla="*/ 37 w 82"/>
                <a:gd name="T47" fmla="*/ 8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60">
                  <a:moveTo>
                    <a:pt x="71" y="150"/>
                  </a:moveTo>
                  <a:cubicBezTo>
                    <a:pt x="65" y="157"/>
                    <a:pt x="55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5" y="0"/>
                    <a:pt x="65" y="4"/>
                    <a:pt x="71" y="10"/>
                  </a:cubicBezTo>
                  <a:cubicBezTo>
                    <a:pt x="78" y="18"/>
                    <a:pt x="81" y="26"/>
                    <a:pt x="81" y="43"/>
                  </a:cubicBezTo>
                  <a:cubicBezTo>
                    <a:pt x="81" y="54"/>
                    <a:pt x="79" y="63"/>
                    <a:pt x="72" y="71"/>
                  </a:cubicBezTo>
                  <a:cubicBezTo>
                    <a:pt x="70" y="73"/>
                    <a:pt x="67" y="75"/>
                    <a:pt x="64" y="76"/>
                  </a:cubicBezTo>
                  <a:cubicBezTo>
                    <a:pt x="67" y="78"/>
                    <a:pt x="70" y="80"/>
                    <a:pt x="72" y="82"/>
                  </a:cubicBezTo>
                  <a:cubicBezTo>
                    <a:pt x="80" y="90"/>
                    <a:pt x="82" y="99"/>
                    <a:pt x="82" y="114"/>
                  </a:cubicBezTo>
                  <a:cubicBezTo>
                    <a:pt x="82" y="133"/>
                    <a:pt x="79" y="142"/>
                    <a:pt x="71" y="150"/>
                  </a:cubicBezTo>
                  <a:close/>
                  <a:moveTo>
                    <a:pt x="38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51" y="66"/>
                    <a:pt x="56" y="60"/>
                    <a:pt x="56" y="45"/>
                  </a:cubicBezTo>
                  <a:cubicBezTo>
                    <a:pt x="56" y="29"/>
                    <a:pt x="51" y="23"/>
                    <a:pt x="38" y="23"/>
                  </a:cubicBezTo>
                  <a:close/>
                  <a:moveTo>
                    <a:pt x="37" y="88"/>
                  </a:moveTo>
                  <a:cubicBezTo>
                    <a:pt x="25" y="88"/>
                    <a:pt x="25" y="88"/>
                    <a:pt x="25" y="88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51" y="137"/>
                    <a:pt x="56" y="131"/>
                    <a:pt x="56" y="112"/>
                  </a:cubicBezTo>
                  <a:cubicBezTo>
                    <a:pt x="56" y="95"/>
                    <a:pt x="51" y="88"/>
                    <a:pt x="37" y="88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9525001" y="5975350"/>
              <a:ext cx="28575" cy="52388"/>
            </a:xfrm>
            <a:custGeom>
              <a:avLst/>
              <a:gdLst>
                <a:gd name="T0" fmla="*/ 12 w 18"/>
                <a:gd name="T1" fmla="*/ 20 h 33"/>
                <a:gd name="T2" fmla="*/ 12 w 18"/>
                <a:gd name="T3" fmla="*/ 33 h 33"/>
                <a:gd name="T4" fmla="*/ 7 w 18"/>
                <a:gd name="T5" fmla="*/ 33 h 33"/>
                <a:gd name="T6" fmla="*/ 7 w 18"/>
                <a:gd name="T7" fmla="*/ 20 h 33"/>
                <a:gd name="T8" fmla="*/ 0 w 18"/>
                <a:gd name="T9" fmla="*/ 0 h 33"/>
                <a:gd name="T10" fmla="*/ 6 w 18"/>
                <a:gd name="T11" fmla="*/ 0 h 33"/>
                <a:gd name="T12" fmla="*/ 9 w 18"/>
                <a:gd name="T13" fmla="*/ 14 h 33"/>
                <a:gd name="T14" fmla="*/ 13 w 18"/>
                <a:gd name="T15" fmla="*/ 0 h 33"/>
                <a:gd name="T16" fmla="*/ 18 w 18"/>
                <a:gd name="T17" fmla="*/ 0 h 33"/>
                <a:gd name="T18" fmla="*/ 12 w 18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3">
                  <a:moveTo>
                    <a:pt x="12" y="20"/>
                  </a:moveTo>
                  <a:lnTo>
                    <a:pt x="12" y="33"/>
                  </a:lnTo>
                  <a:lnTo>
                    <a:pt x="7" y="33"/>
                  </a:lnTo>
                  <a:lnTo>
                    <a:pt x="7" y="20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14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5" name="Picture 68" descr="C:\WORK IN PROGRESS\PPT template\Infinity PPT\CheckPoint_Infinity_Logo_cropp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687" y="5875437"/>
            <a:ext cx="316623" cy="2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ooter_copyright"/>
          <p:cNvSpPr txBox="1">
            <a:spLocks/>
          </p:cNvSpPr>
          <p:nvPr userDrawn="1"/>
        </p:nvSpPr>
        <p:spPr>
          <a:xfrm>
            <a:off x="349590" y="6525768"/>
            <a:ext cx="3680903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kern="0" dirty="0" smtClean="0">
                <a:solidFill>
                  <a:schemeClr val="bg1">
                    <a:lumMod val="75000"/>
                  </a:schemeClr>
                </a:solidFill>
              </a:rPr>
              <a:t>©2017 Check Point Software Technologies</a:t>
            </a:r>
            <a:r>
              <a:rPr lang="en-US" sz="900" kern="0" baseline="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900" kern="0" dirty="0" smtClean="0">
                <a:solidFill>
                  <a:schemeClr val="bg1">
                    <a:lumMod val="75000"/>
                  </a:schemeClr>
                </a:solidFill>
              </a:rPr>
              <a:t>Ltd. </a:t>
            </a:r>
            <a:endParaRPr lang="en-US" sz="900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Date" hidden="1"/>
          <p:cNvSpPr>
            <a:spLocks noGrp="1"/>
          </p:cNvSpPr>
          <p:nvPr userDrawn="1"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16" name="Speaker name and dat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85693" y="5114995"/>
            <a:ext cx="5804989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 | Speaker Title</a:t>
            </a:r>
          </a:p>
        </p:txBody>
      </p:sp>
      <p:sp>
        <p:nvSpPr>
          <p:cNvPr id="15" name="Sub-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8073" y="3229665"/>
            <a:ext cx="5804989" cy="96884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bg1"/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 smtClean="0"/>
              <a:t>Presentation Subtitle</a:t>
            </a:r>
            <a:endParaRPr lang="en-GB" dirty="0"/>
          </a:p>
        </p:txBody>
      </p:sp>
      <p:sp>
        <p:nvSpPr>
          <p:cNvPr id="17" name="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78073" y="2158451"/>
            <a:ext cx="5804989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 smtClean="0"/>
              <a:t>PRESENTATION TITLE</a:t>
            </a:r>
          </a:p>
        </p:txBody>
      </p:sp>
      <p:sp>
        <p:nvSpPr>
          <p:cNvPr id="91" name="Footer_security classification" hidden="1"/>
          <p:cNvSpPr>
            <a:spLocks noGrp="1"/>
          </p:cNvSpPr>
          <p:nvPr userDrawn="1">
            <p:ph type="ftr" sz="quarter" idx="3"/>
          </p:nvPr>
        </p:nvSpPr>
        <p:spPr>
          <a:xfrm>
            <a:off x="2957904" y="6525768"/>
            <a:ext cx="379940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1026" name="Check Point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1" y="239941"/>
            <a:ext cx="1737360" cy="108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7263671" y="5076024"/>
            <a:ext cx="3526771" cy="1432257"/>
            <a:chOff x="7263671" y="5076024"/>
            <a:chExt cx="3526771" cy="1432257"/>
          </a:xfrm>
        </p:grpSpPr>
        <p:grpSp>
          <p:nvGrpSpPr>
            <p:cNvPr id="94" name="Group 7"/>
            <p:cNvGrpSpPr>
              <a:grpSpLocks noChangeAspect="1"/>
            </p:cNvGrpSpPr>
            <p:nvPr userDrawn="1"/>
          </p:nvGrpSpPr>
          <p:grpSpPr bwMode="auto">
            <a:xfrm>
              <a:off x="7263671" y="6436843"/>
              <a:ext cx="2651125" cy="71438"/>
              <a:chOff x="4420" y="3962"/>
              <a:chExt cx="1670" cy="45"/>
            </a:xfrm>
          </p:grpSpPr>
          <p:sp>
            <p:nvSpPr>
              <p:cNvPr id="95" name="AutoShape 6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420" y="3962"/>
                <a:ext cx="1670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"/>
              <p:cNvSpPr>
                <a:spLocks/>
              </p:cNvSpPr>
              <p:nvPr userDrawn="1"/>
            </p:nvSpPr>
            <p:spPr bwMode="auto">
              <a:xfrm>
                <a:off x="4420" y="3962"/>
                <a:ext cx="32" cy="44"/>
              </a:xfrm>
              <a:custGeom>
                <a:avLst/>
                <a:gdLst>
                  <a:gd name="T0" fmla="*/ 13 w 25"/>
                  <a:gd name="T1" fmla="*/ 35 h 35"/>
                  <a:gd name="T2" fmla="*/ 3 w 25"/>
                  <a:gd name="T3" fmla="*/ 31 h 35"/>
                  <a:gd name="T4" fmla="*/ 0 w 25"/>
                  <a:gd name="T5" fmla="*/ 17 h 35"/>
                  <a:gd name="T6" fmla="*/ 3 w 25"/>
                  <a:gd name="T7" fmla="*/ 3 h 35"/>
                  <a:gd name="T8" fmla="*/ 13 w 25"/>
                  <a:gd name="T9" fmla="*/ 0 h 35"/>
                  <a:gd name="T10" fmla="*/ 25 w 25"/>
                  <a:gd name="T11" fmla="*/ 11 h 35"/>
                  <a:gd name="T12" fmla="*/ 19 w 25"/>
                  <a:gd name="T13" fmla="*/ 11 h 35"/>
                  <a:gd name="T14" fmla="*/ 13 w 25"/>
                  <a:gd name="T15" fmla="*/ 6 h 35"/>
                  <a:gd name="T16" fmla="*/ 8 w 25"/>
                  <a:gd name="T17" fmla="*/ 7 h 35"/>
                  <a:gd name="T18" fmla="*/ 7 w 25"/>
                  <a:gd name="T19" fmla="*/ 17 h 35"/>
                  <a:gd name="T20" fmla="*/ 8 w 25"/>
                  <a:gd name="T21" fmla="*/ 27 h 35"/>
                  <a:gd name="T22" fmla="*/ 13 w 25"/>
                  <a:gd name="T23" fmla="*/ 29 h 35"/>
                  <a:gd name="T24" fmla="*/ 19 w 25"/>
                  <a:gd name="T25" fmla="*/ 24 h 35"/>
                  <a:gd name="T26" fmla="*/ 25 w 25"/>
                  <a:gd name="T27" fmla="*/ 24 h 35"/>
                  <a:gd name="T28" fmla="*/ 13 w 25"/>
                  <a:gd name="T2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35">
                    <a:moveTo>
                      <a:pt x="13" y="35"/>
                    </a:moveTo>
                    <a:cubicBezTo>
                      <a:pt x="9" y="35"/>
                      <a:pt x="6" y="34"/>
                      <a:pt x="3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9" y="0"/>
                      <a:pt x="24" y="3"/>
                      <a:pt x="25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8"/>
                      <a:pt x="16" y="6"/>
                      <a:pt x="13" y="6"/>
                    </a:cubicBezTo>
                    <a:cubicBezTo>
                      <a:pt x="11" y="6"/>
                      <a:pt x="9" y="6"/>
                      <a:pt x="8" y="7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8" y="27"/>
                    </a:cubicBezTo>
                    <a:cubicBezTo>
                      <a:pt x="9" y="28"/>
                      <a:pt x="11" y="29"/>
                      <a:pt x="13" y="29"/>
                    </a:cubicBezTo>
                    <a:cubicBezTo>
                      <a:pt x="16" y="29"/>
                      <a:pt x="18" y="27"/>
                      <a:pt x="1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31"/>
                      <a:pt x="19" y="35"/>
                      <a:pt x="13" y="35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"/>
              <p:cNvSpPr>
                <a:spLocks/>
              </p:cNvSpPr>
              <p:nvPr userDrawn="1"/>
            </p:nvSpPr>
            <p:spPr bwMode="auto">
              <a:xfrm>
                <a:off x="4472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9 w 29"/>
                  <a:gd name="T5" fmla="*/ 0 h 44"/>
                  <a:gd name="T6" fmla="*/ 9 w 29"/>
                  <a:gd name="T7" fmla="*/ 36 h 44"/>
                  <a:gd name="T8" fmla="*/ 29 w 29"/>
                  <a:gd name="T9" fmla="*/ 36 h 44"/>
                  <a:gd name="T10" fmla="*/ 29 w 29"/>
                  <a:gd name="T11" fmla="*/ 44 h 44"/>
                  <a:gd name="T12" fmla="*/ 0 w 29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0"/>
              <p:cNvSpPr>
                <a:spLocks noEditPoints="1"/>
              </p:cNvSpPr>
              <p:nvPr userDrawn="1"/>
            </p:nvSpPr>
            <p:spPr bwMode="auto">
              <a:xfrm>
                <a:off x="4519" y="3962"/>
                <a:ext cx="32" cy="44"/>
              </a:xfrm>
              <a:custGeom>
                <a:avLst/>
                <a:gdLst>
                  <a:gd name="T0" fmla="*/ 22 w 25"/>
                  <a:gd name="T1" fmla="*/ 31 h 35"/>
                  <a:gd name="T2" fmla="*/ 13 w 25"/>
                  <a:gd name="T3" fmla="*/ 35 h 35"/>
                  <a:gd name="T4" fmla="*/ 3 w 25"/>
                  <a:gd name="T5" fmla="*/ 31 h 35"/>
                  <a:gd name="T6" fmla="*/ 0 w 25"/>
                  <a:gd name="T7" fmla="*/ 17 h 35"/>
                  <a:gd name="T8" fmla="*/ 3 w 25"/>
                  <a:gd name="T9" fmla="*/ 3 h 35"/>
                  <a:gd name="T10" fmla="*/ 13 w 25"/>
                  <a:gd name="T11" fmla="*/ 0 h 35"/>
                  <a:gd name="T12" fmla="*/ 22 w 25"/>
                  <a:gd name="T13" fmla="*/ 3 h 35"/>
                  <a:gd name="T14" fmla="*/ 25 w 25"/>
                  <a:gd name="T15" fmla="*/ 17 h 35"/>
                  <a:gd name="T16" fmla="*/ 22 w 25"/>
                  <a:gd name="T17" fmla="*/ 31 h 35"/>
                  <a:gd name="T18" fmla="*/ 17 w 25"/>
                  <a:gd name="T19" fmla="*/ 8 h 35"/>
                  <a:gd name="T20" fmla="*/ 13 w 25"/>
                  <a:gd name="T21" fmla="*/ 6 h 35"/>
                  <a:gd name="T22" fmla="*/ 8 w 25"/>
                  <a:gd name="T23" fmla="*/ 8 h 35"/>
                  <a:gd name="T24" fmla="*/ 7 w 25"/>
                  <a:gd name="T25" fmla="*/ 17 h 35"/>
                  <a:gd name="T26" fmla="*/ 8 w 25"/>
                  <a:gd name="T27" fmla="*/ 27 h 35"/>
                  <a:gd name="T28" fmla="*/ 13 w 25"/>
                  <a:gd name="T29" fmla="*/ 29 h 35"/>
                  <a:gd name="T30" fmla="*/ 17 w 25"/>
                  <a:gd name="T31" fmla="*/ 27 h 35"/>
                  <a:gd name="T32" fmla="*/ 19 w 25"/>
                  <a:gd name="T33" fmla="*/ 17 h 35"/>
                  <a:gd name="T34" fmla="*/ 17 w 25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35">
                    <a:moveTo>
                      <a:pt x="22" y="31"/>
                    </a:moveTo>
                    <a:cubicBezTo>
                      <a:pt x="20" y="34"/>
                      <a:pt x="17" y="35"/>
                      <a:pt x="13" y="35"/>
                    </a:cubicBezTo>
                    <a:cubicBezTo>
                      <a:pt x="9" y="35"/>
                      <a:pt x="6" y="34"/>
                      <a:pt x="3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5" y="7"/>
                      <a:pt x="25" y="11"/>
                      <a:pt x="25" y="17"/>
                    </a:cubicBezTo>
                    <a:cubicBezTo>
                      <a:pt x="25" y="24"/>
                      <a:pt x="25" y="28"/>
                      <a:pt x="22" y="31"/>
                    </a:cubicBezTo>
                    <a:close/>
                    <a:moveTo>
                      <a:pt x="17" y="8"/>
                    </a:moveTo>
                    <a:cubicBezTo>
                      <a:pt x="16" y="6"/>
                      <a:pt x="14" y="6"/>
                      <a:pt x="13" y="6"/>
                    </a:cubicBezTo>
                    <a:cubicBezTo>
                      <a:pt x="11" y="6"/>
                      <a:pt x="9" y="6"/>
                      <a:pt x="8" y="8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8" y="27"/>
                    </a:cubicBezTo>
                    <a:cubicBezTo>
                      <a:pt x="9" y="28"/>
                      <a:pt x="11" y="29"/>
                      <a:pt x="13" y="29"/>
                    </a:cubicBezTo>
                    <a:cubicBezTo>
                      <a:pt x="14" y="29"/>
                      <a:pt x="16" y="28"/>
                      <a:pt x="17" y="27"/>
                    </a:cubicBezTo>
                    <a:cubicBezTo>
                      <a:pt x="18" y="26"/>
                      <a:pt x="19" y="24"/>
                      <a:pt x="19" y="17"/>
                    </a:cubicBezTo>
                    <a:cubicBezTo>
                      <a:pt x="19" y="11"/>
                      <a:pt x="18" y="9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1"/>
              <p:cNvSpPr>
                <a:spLocks/>
              </p:cNvSpPr>
              <p:nvPr userDrawn="1"/>
            </p:nvSpPr>
            <p:spPr bwMode="auto">
              <a:xfrm>
                <a:off x="4572" y="3962"/>
                <a:ext cx="32" cy="44"/>
              </a:xfrm>
              <a:custGeom>
                <a:avLst/>
                <a:gdLst>
                  <a:gd name="T0" fmla="*/ 12 w 25"/>
                  <a:gd name="T1" fmla="*/ 35 h 35"/>
                  <a:gd name="T2" fmla="*/ 0 w 25"/>
                  <a:gd name="T3" fmla="*/ 23 h 35"/>
                  <a:gd name="T4" fmla="*/ 0 w 25"/>
                  <a:gd name="T5" fmla="*/ 0 h 35"/>
                  <a:gd name="T6" fmla="*/ 6 w 25"/>
                  <a:gd name="T7" fmla="*/ 0 h 35"/>
                  <a:gd name="T8" fmla="*/ 6 w 25"/>
                  <a:gd name="T9" fmla="*/ 23 h 35"/>
                  <a:gd name="T10" fmla="*/ 12 w 25"/>
                  <a:gd name="T11" fmla="*/ 29 h 35"/>
                  <a:gd name="T12" fmla="*/ 18 w 25"/>
                  <a:gd name="T13" fmla="*/ 23 h 35"/>
                  <a:gd name="T14" fmla="*/ 18 w 25"/>
                  <a:gd name="T15" fmla="*/ 0 h 35"/>
                  <a:gd name="T16" fmla="*/ 25 w 25"/>
                  <a:gd name="T17" fmla="*/ 0 h 35"/>
                  <a:gd name="T18" fmla="*/ 25 w 25"/>
                  <a:gd name="T19" fmla="*/ 23 h 35"/>
                  <a:gd name="T20" fmla="*/ 12 w 25"/>
                  <a:gd name="T2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5">
                    <a:moveTo>
                      <a:pt x="12" y="35"/>
                    </a:moveTo>
                    <a:cubicBezTo>
                      <a:pt x="5" y="35"/>
                      <a:pt x="0" y="30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9" y="29"/>
                      <a:pt x="12" y="29"/>
                    </a:cubicBezTo>
                    <a:cubicBezTo>
                      <a:pt x="16" y="29"/>
                      <a:pt x="18" y="27"/>
                      <a:pt x="18" y="2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30"/>
                      <a:pt x="19" y="35"/>
                      <a:pt x="12" y="35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2"/>
              <p:cNvSpPr>
                <a:spLocks noEditPoints="1"/>
              </p:cNvSpPr>
              <p:nvPr userDrawn="1"/>
            </p:nvSpPr>
            <p:spPr bwMode="auto">
              <a:xfrm>
                <a:off x="4625" y="3962"/>
                <a:ext cx="33" cy="44"/>
              </a:xfrm>
              <a:custGeom>
                <a:avLst/>
                <a:gdLst>
                  <a:gd name="T0" fmla="*/ 23 w 26"/>
                  <a:gd name="T1" fmla="*/ 30 h 35"/>
                  <a:gd name="T2" fmla="*/ 13 w 26"/>
                  <a:gd name="T3" fmla="*/ 35 h 35"/>
                  <a:gd name="T4" fmla="*/ 0 w 26"/>
                  <a:gd name="T5" fmla="*/ 35 h 35"/>
                  <a:gd name="T6" fmla="*/ 0 w 26"/>
                  <a:gd name="T7" fmla="*/ 0 h 35"/>
                  <a:gd name="T8" fmla="*/ 13 w 26"/>
                  <a:gd name="T9" fmla="*/ 0 h 35"/>
                  <a:gd name="T10" fmla="*/ 23 w 26"/>
                  <a:gd name="T11" fmla="*/ 5 h 35"/>
                  <a:gd name="T12" fmla="*/ 26 w 26"/>
                  <a:gd name="T13" fmla="*/ 17 h 35"/>
                  <a:gd name="T14" fmla="*/ 23 w 26"/>
                  <a:gd name="T15" fmla="*/ 30 h 35"/>
                  <a:gd name="T16" fmla="*/ 17 w 26"/>
                  <a:gd name="T17" fmla="*/ 8 h 35"/>
                  <a:gd name="T18" fmla="*/ 12 w 26"/>
                  <a:gd name="T19" fmla="*/ 6 h 35"/>
                  <a:gd name="T20" fmla="*/ 7 w 26"/>
                  <a:gd name="T21" fmla="*/ 6 h 35"/>
                  <a:gd name="T22" fmla="*/ 7 w 26"/>
                  <a:gd name="T23" fmla="*/ 29 h 35"/>
                  <a:gd name="T24" fmla="*/ 12 w 26"/>
                  <a:gd name="T25" fmla="*/ 29 h 35"/>
                  <a:gd name="T26" fmla="*/ 17 w 26"/>
                  <a:gd name="T27" fmla="*/ 26 h 35"/>
                  <a:gd name="T28" fmla="*/ 19 w 26"/>
                  <a:gd name="T29" fmla="*/ 17 h 35"/>
                  <a:gd name="T30" fmla="*/ 17 w 26"/>
                  <a:gd name="T31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5">
                    <a:moveTo>
                      <a:pt x="23" y="30"/>
                    </a:moveTo>
                    <a:cubicBezTo>
                      <a:pt x="21" y="33"/>
                      <a:pt x="18" y="35"/>
                      <a:pt x="13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21" y="2"/>
                      <a:pt x="23" y="5"/>
                    </a:cubicBezTo>
                    <a:cubicBezTo>
                      <a:pt x="26" y="8"/>
                      <a:pt x="26" y="12"/>
                      <a:pt x="26" y="17"/>
                    </a:cubicBezTo>
                    <a:cubicBezTo>
                      <a:pt x="26" y="23"/>
                      <a:pt x="26" y="27"/>
                      <a:pt x="23" y="30"/>
                    </a:cubicBezTo>
                    <a:close/>
                    <a:moveTo>
                      <a:pt x="17" y="8"/>
                    </a:moveTo>
                    <a:cubicBezTo>
                      <a:pt x="16" y="7"/>
                      <a:pt x="15" y="6"/>
                      <a:pt x="12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9" y="25"/>
                      <a:pt x="19" y="23"/>
                      <a:pt x="19" y="17"/>
                    </a:cubicBezTo>
                    <a:cubicBezTo>
                      <a:pt x="19" y="12"/>
                      <a:pt x="19" y="10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13"/>
              <p:cNvSpPr>
                <a:spLocks noChangeArrowheads="1"/>
              </p:cNvSpPr>
              <p:nvPr userDrawn="1"/>
            </p:nvSpPr>
            <p:spPr bwMode="auto">
              <a:xfrm>
                <a:off x="4722" y="3968"/>
                <a:ext cx="25" cy="24"/>
              </a:xfrm>
              <a:prstGeom prst="ellipse">
                <a:avLst/>
              </a:prstGeom>
              <a:solidFill>
                <a:srgbClr val="E656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4"/>
              <p:cNvSpPr>
                <a:spLocks/>
              </p:cNvSpPr>
              <p:nvPr userDrawn="1"/>
            </p:nvSpPr>
            <p:spPr bwMode="auto">
              <a:xfrm>
                <a:off x="4827" y="3962"/>
                <a:ext cx="41" cy="44"/>
              </a:xfrm>
              <a:custGeom>
                <a:avLst/>
                <a:gdLst>
                  <a:gd name="T0" fmla="*/ 32 w 41"/>
                  <a:gd name="T1" fmla="*/ 44 h 44"/>
                  <a:gd name="T2" fmla="*/ 32 w 41"/>
                  <a:gd name="T3" fmla="*/ 17 h 44"/>
                  <a:gd name="T4" fmla="*/ 23 w 41"/>
                  <a:gd name="T5" fmla="*/ 35 h 44"/>
                  <a:gd name="T6" fmla="*/ 18 w 41"/>
                  <a:gd name="T7" fmla="*/ 35 h 44"/>
                  <a:gd name="T8" fmla="*/ 9 w 41"/>
                  <a:gd name="T9" fmla="*/ 17 h 44"/>
                  <a:gd name="T10" fmla="*/ 9 w 41"/>
                  <a:gd name="T11" fmla="*/ 44 h 44"/>
                  <a:gd name="T12" fmla="*/ 0 w 41"/>
                  <a:gd name="T13" fmla="*/ 44 h 44"/>
                  <a:gd name="T14" fmla="*/ 0 w 41"/>
                  <a:gd name="T15" fmla="*/ 0 h 44"/>
                  <a:gd name="T16" fmla="*/ 9 w 41"/>
                  <a:gd name="T17" fmla="*/ 0 h 44"/>
                  <a:gd name="T18" fmla="*/ 20 w 41"/>
                  <a:gd name="T19" fmla="*/ 24 h 44"/>
                  <a:gd name="T20" fmla="*/ 32 w 41"/>
                  <a:gd name="T21" fmla="*/ 0 h 44"/>
                  <a:gd name="T22" fmla="*/ 41 w 41"/>
                  <a:gd name="T23" fmla="*/ 0 h 44"/>
                  <a:gd name="T24" fmla="*/ 41 w 41"/>
                  <a:gd name="T25" fmla="*/ 44 h 44"/>
                  <a:gd name="T26" fmla="*/ 32 w 41"/>
                  <a:gd name="T2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44">
                    <a:moveTo>
                      <a:pt x="32" y="44"/>
                    </a:moveTo>
                    <a:lnTo>
                      <a:pt x="32" y="17"/>
                    </a:lnTo>
                    <a:lnTo>
                      <a:pt x="23" y="35"/>
                    </a:lnTo>
                    <a:lnTo>
                      <a:pt x="18" y="35"/>
                    </a:lnTo>
                    <a:lnTo>
                      <a:pt x="9" y="17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0" y="24"/>
                    </a:lnTo>
                    <a:lnTo>
                      <a:pt x="32" y="0"/>
                    </a:lnTo>
                    <a:lnTo>
                      <a:pt x="41" y="0"/>
                    </a:lnTo>
                    <a:lnTo>
                      <a:pt x="41" y="44"/>
                    </a:lnTo>
                    <a:lnTo>
                      <a:pt x="32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5"/>
              <p:cNvSpPr>
                <a:spLocks noEditPoints="1"/>
              </p:cNvSpPr>
              <p:nvPr userDrawn="1"/>
            </p:nvSpPr>
            <p:spPr bwMode="auto">
              <a:xfrm>
                <a:off x="4888" y="3962"/>
                <a:ext cx="33" cy="44"/>
              </a:xfrm>
              <a:custGeom>
                <a:avLst/>
                <a:gdLst>
                  <a:gd name="T0" fmla="*/ 22 w 26"/>
                  <a:gd name="T1" fmla="*/ 31 h 35"/>
                  <a:gd name="T2" fmla="*/ 13 w 26"/>
                  <a:gd name="T3" fmla="*/ 35 h 35"/>
                  <a:gd name="T4" fmla="*/ 4 w 26"/>
                  <a:gd name="T5" fmla="*/ 31 h 35"/>
                  <a:gd name="T6" fmla="*/ 0 w 26"/>
                  <a:gd name="T7" fmla="*/ 17 h 35"/>
                  <a:gd name="T8" fmla="*/ 4 w 26"/>
                  <a:gd name="T9" fmla="*/ 3 h 35"/>
                  <a:gd name="T10" fmla="*/ 13 w 26"/>
                  <a:gd name="T11" fmla="*/ 0 h 35"/>
                  <a:gd name="T12" fmla="*/ 22 w 26"/>
                  <a:gd name="T13" fmla="*/ 3 h 35"/>
                  <a:gd name="T14" fmla="*/ 26 w 26"/>
                  <a:gd name="T15" fmla="*/ 17 h 35"/>
                  <a:gd name="T16" fmla="*/ 22 w 26"/>
                  <a:gd name="T17" fmla="*/ 31 h 35"/>
                  <a:gd name="T18" fmla="*/ 17 w 26"/>
                  <a:gd name="T19" fmla="*/ 8 h 35"/>
                  <a:gd name="T20" fmla="*/ 13 w 26"/>
                  <a:gd name="T21" fmla="*/ 6 h 35"/>
                  <a:gd name="T22" fmla="*/ 9 w 26"/>
                  <a:gd name="T23" fmla="*/ 8 h 35"/>
                  <a:gd name="T24" fmla="*/ 7 w 26"/>
                  <a:gd name="T25" fmla="*/ 17 h 35"/>
                  <a:gd name="T26" fmla="*/ 9 w 26"/>
                  <a:gd name="T27" fmla="*/ 27 h 35"/>
                  <a:gd name="T28" fmla="*/ 13 w 26"/>
                  <a:gd name="T29" fmla="*/ 29 h 35"/>
                  <a:gd name="T30" fmla="*/ 17 w 26"/>
                  <a:gd name="T31" fmla="*/ 27 h 35"/>
                  <a:gd name="T32" fmla="*/ 19 w 26"/>
                  <a:gd name="T33" fmla="*/ 17 h 35"/>
                  <a:gd name="T34" fmla="*/ 17 w 26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35">
                    <a:moveTo>
                      <a:pt x="22" y="31"/>
                    </a:moveTo>
                    <a:cubicBezTo>
                      <a:pt x="20" y="34"/>
                      <a:pt x="17" y="35"/>
                      <a:pt x="13" y="35"/>
                    </a:cubicBezTo>
                    <a:cubicBezTo>
                      <a:pt x="9" y="35"/>
                      <a:pt x="6" y="34"/>
                      <a:pt x="4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6" y="7"/>
                      <a:pt x="26" y="11"/>
                      <a:pt x="26" y="17"/>
                    </a:cubicBezTo>
                    <a:cubicBezTo>
                      <a:pt x="26" y="24"/>
                      <a:pt x="26" y="28"/>
                      <a:pt x="22" y="31"/>
                    </a:cubicBezTo>
                    <a:close/>
                    <a:moveTo>
                      <a:pt x="17" y="8"/>
                    </a:moveTo>
                    <a:cubicBezTo>
                      <a:pt x="16" y="6"/>
                      <a:pt x="15" y="6"/>
                      <a:pt x="13" y="6"/>
                    </a:cubicBezTo>
                    <a:cubicBezTo>
                      <a:pt x="11" y="6"/>
                      <a:pt x="10" y="6"/>
                      <a:pt x="9" y="8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9" y="27"/>
                    </a:cubicBezTo>
                    <a:cubicBezTo>
                      <a:pt x="10" y="28"/>
                      <a:pt x="11" y="29"/>
                      <a:pt x="13" y="29"/>
                    </a:cubicBezTo>
                    <a:cubicBezTo>
                      <a:pt x="15" y="29"/>
                      <a:pt x="16" y="28"/>
                      <a:pt x="17" y="27"/>
                    </a:cubicBezTo>
                    <a:cubicBezTo>
                      <a:pt x="19" y="26"/>
                      <a:pt x="19" y="24"/>
                      <a:pt x="19" y="17"/>
                    </a:cubicBezTo>
                    <a:cubicBezTo>
                      <a:pt x="19" y="11"/>
                      <a:pt x="19" y="9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 userDrawn="1"/>
            </p:nvSpPr>
            <p:spPr bwMode="auto">
              <a:xfrm>
                <a:off x="4941" y="3962"/>
                <a:ext cx="33" cy="44"/>
              </a:xfrm>
              <a:custGeom>
                <a:avLst/>
                <a:gdLst>
                  <a:gd name="T0" fmla="*/ 15 w 26"/>
                  <a:gd name="T1" fmla="*/ 35 h 35"/>
                  <a:gd name="T2" fmla="*/ 0 w 26"/>
                  <a:gd name="T3" fmla="*/ 35 h 35"/>
                  <a:gd name="T4" fmla="*/ 0 w 26"/>
                  <a:gd name="T5" fmla="*/ 0 h 35"/>
                  <a:gd name="T6" fmla="*/ 14 w 26"/>
                  <a:gd name="T7" fmla="*/ 0 h 35"/>
                  <a:gd name="T8" fmla="*/ 25 w 26"/>
                  <a:gd name="T9" fmla="*/ 10 h 35"/>
                  <a:gd name="T10" fmla="*/ 21 w 26"/>
                  <a:gd name="T11" fmla="*/ 17 h 35"/>
                  <a:gd name="T12" fmla="*/ 26 w 26"/>
                  <a:gd name="T13" fmla="*/ 25 h 35"/>
                  <a:gd name="T14" fmla="*/ 15 w 26"/>
                  <a:gd name="T15" fmla="*/ 35 h 35"/>
                  <a:gd name="T16" fmla="*/ 14 w 26"/>
                  <a:gd name="T17" fmla="*/ 6 h 35"/>
                  <a:gd name="T18" fmla="*/ 7 w 26"/>
                  <a:gd name="T19" fmla="*/ 6 h 35"/>
                  <a:gd name="T20" fmla="*/ 7 w 26"/>
                  <a:gd name="T21" fmla="*/ 14 h 35"/>
                  <a:gd name="T22" fmla="*/ 14 w 26"/>
                  <a:gd name="T23" fmla="*/ 14 h 35"/>
                  <a:gd name="T24" fmla="*/ 18 w 26"/>
                  <a:gd name="T25" fmla="*/ 10 h 35"/>
                  <a:gd name="T26" fmla="*/ 14 w 26"/>
                  <a:gd name="T27" fmla="*/ 6 h 35"/>
                  <a:gd name="T28" fmla="*/ 14 w 26"/>
                  <a:gd name="T29" fmla="*/ 20 h 35"/>
                  <a:gd name="T30" fmla="*/ 7 w 26"/>
                  <a:gd name="T31" fmla="*/ 20 h 35"/>
                  <a:gd name="T32" fmla="*/ 7 w 26"/>
                  <a:gd name="T33" fmla="*/ 29 h 35"/>
                  <a:gd name="T34" fmla="*/ 14 w 26"/>
                  <a:gd name="T35" fmla="*/ 29 h 35"/>
                  <a:gd name="T36" fmla="*/ 19 w 26"/>
                  <a:gd name="T37" fmla="*/ 24 h 35"/>
                  <a:gd name="T38" fmla="*/ 14 w 26"/>
                  <a:gd name="T39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35">
                    <a:moveTo>
                      <a:pt x="15" y="3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5" y="4"/>
                      <a:pt x="25" y="10"/>
                    </a:cubicBezTo>
                    <a:cubicBezTo>
                      <a:pt x="25" y="14"/>
                      <a:pt x="23" y="16"/>
                      <a:pt x="21" y="17"/>
                    </a:cubicBezTo>
                    <a:cubicBezTo>
                      <a:pt x="23" y="18"/>
                      <a:pt x="26" y="20"/>
                      <a:pt x="26" y="25"/>
                    </a:cubicBezTo>
                    <a:cubicBezTo>
                      <a:pt x="26" y="31"/>
                      <a:pt x="21" y="35"/>
                      <a:pt x="15" y="35"/>
                    </a:cubicBezTo>
                    <a:close/>
                    <a:moveTo>
                      <a:pt x="14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14"/>
                      <a:pt x="18" y="12"/>
                      <a:pt x="18" y="10"/>
                    </a:cubicBezTo>
                    <a:cubicBezTo>
                      <a:pt x="18" y="8"/>
                      <a:pt x="17" y="6"/>
                      <a:pt x="14" y="6"/>
                    </a:cubicBezTo>
                    <a:close/>
                    <a:moveTo>
                      <a:pt x="14" y="20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7" y="29"/>
                      <a:pt x="19" y="27"/>
                      <a:pt x="19" y="24"/>
                    </a:cubicBezTo>
                    <a:cubicBezTo>
                      <a:pt x="19" y="22"/>
                      <a:pt x="17" y="20"/>
                      <a:pt x="14" y="20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 userDrawn="1"/>
            </p:nvSpPr>
            <p:spPr bwMode="auto">
              <a:xfrm>
                <a:off x="4994" y="3962"/>
                <a:ext cx="9" cy="44"/>
              </a:xfrm>
              <a:prstGeom prst="rect">
                <a:avLst/>
              </a:pr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8"/>
              <p:cNvSpPr>
                <a:spLocks/>
              </p:cNvSpPr>
              <p:nvPr userDrawn="1"/>
            </p:nvSpPr>
            <p:spPr bwMode="auto">
              <a:xfrm>
                <a:off x="5025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9 w 29"/>
                  <a:gd name="T5" fmla="*/ 0 h 44"/>
                  <a:gd name="T6" fmla="*/ 9 w 29"/>
                  <a:gd name="T7" fmla="*/ 36 h 44"/>
                  <a:gd name="T8" fmla="*/ 29 w 29"/>
                  <a:gd name="T9" fmla="*/ 36 h 44"/>
                  <a:gd name="T10" fmla="*/ 29 w 29"/>
                  <a:gd name="T11" fmla="*/ 44 h 44"/>
                  <a:gd name="T12" fmla="*/ 0 w 29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9"/>
              <p:cNvSpPr>
                <a:spLocks/>
              </p:cNvSpPr>
              <p:nvPr userDrawn="1"/>
            </p:nvSpPr>
            <p:spPr bwMode="auto">
              <a:xfrm>
                <a:off x="5073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7 w 29"/>
                  <a:gd name="T13" fmla="*/ 17 h 44"/>
                  <a:gd name="T14" fmla="*/ 27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7" y="17"/>
                    </a:lnTo>
                    <a:lnTo>
                      <a:pt x="27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20"/>
              <p:cNvSpPr>
                <a:spLocks noChangeArrowheads="1"/>
              </p:cNvSpPr>
              <p:nvPr userDrawn="1"/>
            </p:nvSpPr>
            <p:spPr bwMode="auto">
              <a:xfrm>
                <a:off x="5178" y="3968"/>
                <a:ext cx="24" cy="24"/>
              </a:xfrm>
              <a:prstGeom prst="ellipse">
                <a:avLst/>
              </a:prstGeom>
              <a:solidFill>
                <a:srgbClr val="E656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1"/>
              <p:cNvSpPr>
                <a:spLocks/>
              </p:cNvSpPr>
              <p:nvPr userDrawn="1"/>
            </p:nvSpPr>
            <p:spPr bwMode="auto">
              <a:xfrm>
                <a:off x="5280" y="3962"/>
                <a:ext cx="31" cy="44"/>
              </a:xfrm>
              <a:custGeom>
                <a:avLst/>
                <a:gdLst>
                  <a:gd name="T0" fmla="*/ 20 w 31"/>
                  <a:gd name="T1" fmla="*/ 7 h 44"/>
                  <a:gd name="T2" fmla="*/ 20 w 31"/>
                  <a:gd name="T3" fmla="*/ 44 h 44"/>
                  <a:gd name="T4" fmla="*/ 11 w 31"/>
                  <a:gd name="T5" fmla="*/ 44 h 44"/>
                  <a:gd name="T6" fmla="*/ 11 w 31"/>
                  <a:gd name="T7" fmla="*/ 7 h 44"/>
                  <a:gd name="T8" fmla="*/ 0 w 31"/>
                  <a:gd name="T9" fmla="*/ 7 h 44"/>
                  <a:gd name="T10" fmla="*/ 0 w 31"/>
                  <a:gd name="T11" fmla="*/ 0 h 44"/>
                  <a:gd name="T12" fmla="*/ 31 w 31"/>
                  <a:gd name="T13" fmla="*/ 0 h 44"/>
                  <a:gd name="T14" fmla="*/ 31 w 31"/>
                  <a:gd name="T15" fmla="*/ 7 h 44"/>
                  <a:gd name="T16" fmla="*/ 20 w 31"/>
                  <a:gd name="T1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44">
                    <a:moveTo>
                      <a:pt x="20" y="7"/>
                    </a:moveTo>
                    <a:lnTo>
                      <a:pt x="20" y="44"/>
                    </a:lnTo>
                    <a:lnTo>
                      <a:pt x="11" y="44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2"/>
              <p:cNvSpPr>
                <a:spLocks/>
              </p:cNvSpPr>
              <p:nvPr userDrawn="1"/>
            </p:nvSpPr>
            <p:spPr bwMode="auto">
              <a:xfrm>
                <a:off x="5330" y="3962"/>
                <a:ext cx="32" cy="44"/>
              </a:xfrm>
              <a:custGeom>
                <a:avLst/>
                <a:gdLst>
                  <a:gd name="T0" fmla="*/ 25 w 32"/>
                  <a:gd name="T1" fmla="*/ 44 h 44"/>
                  <a:gd name="T2" fmla="*/ 25 w 32"/>
                  <a:gd name="T3" fmla="*/ 25 h 44"/>
                  <a:gd name="T4" fmla="*/ 9 w 32"/>
                  <a:gd name="T5" fmla="*/ 25 h 44"/>
                  <a:gd name="T6" fmla="*/ 9 w 32"/>
                  <a:gd name="T7" fmla="*/ 44 h 44"/>
                  <a:gd name="T8" fmla="*/ 0 w 32"/>
                  <a:gd name="T9" fmla="*/ 44 h 44"/>
                  <a:gd name="T10" fmla="*/ 0 w 32"/>
                  <a:gd name="T11" fmla="*/ 0 h 44"/>
                  <a:gd name="T12" fmla="*/ 9 w 32"/>
                  <a:gd name="T13" fmla="*/ 0 h 44"/>
                  <a:gd name="T14" fmla="*/ 9 w 32"/>
                  <a:gd name="T15" fmla="*/ 17 h 44"/>
                  <a:gd name="T16" fmla="*/ 25 w 32"/>
                  <a:gd name="T17" fmla="*/ 17 h 44"/>
                  <a:gd name="T18" fmla="*/ 25 w 32"/>
                  <a:gd name="T19" fmla="*/ 0 h 44"/>
                  <a:gd name="T20" fmla="*/ 32 w 32"/>
                  <a:gd name="T21" fmla="*/ 0 h 44"/>
                  <a:gd name="T22" fmla="*/ 32 w 32"/>
                  <a:gd name="T23" fmla="*/ 44 h 44"/>
                  <a:gd name="T24" fmla="*/ 25 w 3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44">
                    <a:moveTo>
                      <a:pt x="25" y="44"/>
                    </a:moveTo>
                    <a:lnTo>
                      <a:pt x="25" y="25"/>
                    </a:lnTo>
                    <a:lnTo>
                      <a:pt x="9" y="25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7"/>
                    </a:lnTo>
                    <a:lnTo>
                      <a:pt x="25" y="17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2" y="44"/>
                    </a:lnTo>
                    <a:lnTo>
                      <a:pt x="25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3"/>
              <p:cNvSpPr>
                <a:spLocks noEditPoints="1"/>
              </p:cNvSpPr>
              <p:nvPr userDrawn="1"/>
            </p:nvSpPr>
            <p:spPr bwMode="auto">
              <a:xfrm>
                <a:off x="5385" y="3962"/>
                <a:ext cx="33" cy="44"/>
              </a:xfrm>
              <a:custGeom>
                <a:avLst/>
                <a:gdLst>
                  <a:gd name="T0" fmla="*/ 18 w 26"/>
                  <a:gd name="T1" fmla="*/ 35 h 35"/>
                  <a:gd name="T2" fmla="*/ 12 w 26"/>
                  <a:gd name="T3" fmla="*/ 21 h 35"/>
                  <a:gd name="T4" fmla="*/ 7 w 26"/>
                  <a:gd name="T5" fmla="*/ 21 h 35"/>
                  <a:gd name="T6" fmla="*/ 7 w 26"/>
                  <a:gd name="T7" fmla="*/ 35 h 35"/>
                  <a:gd name="T8" fmla="*/ 0 w 26"/>
                  <a:gd name="T9" fmla="*/ 35 h 35"/>
                  <a:gd name="T10" fmla="*/ 0 w 26"/>
                  <a:gd name="T11" fmla="*/ 0 h 35"/>
                  <a:gd name="T12" fmla="*/ 14 w 26"/>
                  <a:gd name="T13" fmla="*/ 0 h 35"/>
                  <a:gd name="T14" fmla="*/ 25 w 26"/>
                  <a:gd name="T15" fmla="*/ 11 h 35"/>
                  <a:gd name="T16" fmla="*/ 19 w 26"/>
                  <a:gd name="T17" fmla="*/ 20 h 35"/>
                  <a:gd name="T18" fmla="*/ 26 w 26"/>
                  <a:gd name="T19" fmla="*/ 35 h 35"/>
                  <a:gd name="T20" fmla="*/ 18 w 26"/>
                  <a:gd name="T21" fmla="*/ 35 h 35"/>
                  <a:gd name="T22" fmla="*/ 13 w 26"/>
                  <a:gd name="T23" fmla="*/ 6 h 35"/>
                  <a:gd name="T24" fmla="*/ 7 w 26"/>
                  <a:gd name="T25" fmla="*/ 6 h 35"/>
                  <a:gd name="T26" fmla="*/ 7 w 26"/>
                  <a:gd name="T27" fmla="*/ 15 h 35"/>
                  <a:gd name="T28" fmla="*/ 13 w 26"/>
                  <a:gd name="T29" fmla="*/ 15 h 35"/>
                  <a:gd name="T30" fmla="*/ 18 w 26"/>
                  <a:gd name="T31" fmla="*/ 11 h 35"/>
                  <a:gd name="T32" fmla="*/ 13 w 26"/>
                  <a:gd name="T33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35">
                    <a:moveTo>
                      <a:pt x="18" y="35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5" y="5"/>
                      <a:pt x="25" y="11"/>
                    </a:cubicBezTo>
                    <a:cubicBezTo>
                      <a:pt x="25" y="15"/>
                      <a:pt x="22" y="18"/>
                      <a:pt x="19" y="20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18" y="35"/>
                    </a:lnTo>
                    <a:close/>
                    <a:moveTo>
                      <a:pt x="13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8" y="13"/>
                      <a:pt x="18" y="11"/>
                    </a:cubicBezTo>
                    <a:cubicBezTo>
                      <a:pt x="18" y="8"/>
                      <a:pt x="16" y="6"/>
                      <a:pt x="13" y="6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4"/>
              <p:cNvSpPr>
                <a:spLocks/>
              </p:cNvSpPr>
              <p:nvPr userDrawn="1"/>
            </p:nvSpPr>
            <p:spPr bwMode="auto">
              <a:xfrm>
                <a:off x="5438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6 w 29"/>
                  <a:gd name="T13" fmla="*/ 17 h 44"/>
                  <a:gd name="T14" fmla="*/ 26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6" y="17"/>
                    </a:lnTo>
                    <a:lnTo>
                      <a:pt x="26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5"/>
              <p:cNvSpPr>
                <a:spLocks noEditPoints="1"/>
              </p:cNvSpPr>
              <p:nvPr userDrawn="1"/>
            </p:nvSpPr>
            <p:spPr bwMode="auto">
              <a:xfrm>
                <a:off x="5485" y="3962"/>
                <a:ext cx="38" cy="44"/>
              </a:xfrm>
              <a:custGeom>
                <a:avLst/>
                <a:gdLst>
                  <a:gd name="T0" fmla="*/ 29 w 38"/>
                  <a:gd name="T1" fmla="*/ 44 h 44"/>
                  <a:gd name="T2" fmla="*/ 27 w 38"/>
                  <a:gd name="T3" fmla="*/ 36 h 44"/>
                  <a:gd name="T4" fmla="*/ 12 w 38"/>
                  <a:gd name="T5" fmla="*/ 36 h 44"/>
                  <a:gd name="T6" fmla="*/ 9 w 38"/>
                  <a:gd name="T7" fmla="*/ 44 h 44"/>
                  <a:gd name="T8" fmla="*/ 0 w 38"/>
                  <a:gd name="T9" fmla="*/ 44 h 44"/>
                  <a:gd name="T10" fmla="*/ 15 w 38"/>
                  <a:gd name="T11" fmla="*/ 0 h 44"/>
                  <a:gd name="T12" fmla="*/ 23 w 38"/>
                  <a:gd name="T13" fmla="*/ 0 h 44"/>
                  <a:gd name="T14" fmla="*/ 38 w 38"/>
                  <a:gd name="T15" fmla="*/ 44 h 44"/>
                  <a:gd name="T16" fmla="*/ 29 w 38"/>
                  <a:gd name="T17" fmla="*/ 44 h 44"/>
                  <a:gd name="T18" fmla="*/ 19 w 38"/>
                  <a:gd name="T19" fmla="*/ 12 h 44"/>
                  <a:gd name="T20" fmla="*/ 14 w 38"/>
                  <a:gd name="T21" fmla="*/ 29 h 44"/>
                  <a:gd name="T22" fmla="*/ 24 w 38"/>
                  <a:gd name="T23" fmla="*/ 29 h 44"/>
                  <a:gd name="T24" fmla="*/ 19 w 38"/>
                  <a:gd name="T25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44">
                    <a:moveTo>
                      <a:pt x="29" y="44"/>
                    </a:moveTo>
                    <a:lnTo>
                      <a:pt x="27" y="36"/>
                    </a:lnTo>
                    <a:lnTo>
                      <a:pt x="12" y="36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15" y="0"/>
                    </a:lnTo>
                    <a:lnTo>
                      <a:pt x="23" y="0"/>
                    </a:lnTo>
                    <a:lnTo>
                      <a:pt x="38" y="44"/>
                    </a:lnTo>
                    <a:lnTo>
                      <a:pt x="29" y="44"/>
                    </a:lnTo>
                    <a:close/>
                    <a:moveTo>
                      <a:pt x="19" y="12"/>
                    </a:moveTo>
                    <a:lnTo>
                      <a:pt x="14" y="29"/>
                    </a:lnTo>
                    <a:lnTo>
                      <a:pt x="24" y="29"/>
                    </a:lnTo>
                    <a:lnTo>
                      <a:pt x="19" y="12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6"/>
              <p:cNvSpPr>
                <a:spLocks/>
              </p:cNvSpPr>
              <p:nvPr userDrawn="1"/>
            </p:nvSpPr>
            <p:spPr bwMode="auto">
              <a:xfrm>
                <a:off x="5535" y="3962"/>
                <a:ext cx="31" cy="44"/>
              </a:xfrm>
              <a:custGeom>
                <a:avLst/>
                <a:gdLst>
                  <a:gd name="T0" fmla="*/ 20 w 31"/>
                  <a:gd name="T1" fmla="*/ 7 h 44"/>
                  <a:gd name="T2" fmla="*/ 20 w 31"/>
                  <a:gd name="T3" fmla="*/ 44 h 44"/>
                  <a:gd name="T4" fmla="*/ 11 w 31"/>
                  <a:gd name="T5" fmla="*/ 44 h 44"/>
                  <a:gd name="T6" fmla="*/ 11 w 31"/>
                  <a:gd name="T7" fmla="*/ 7 h 44"/>
                  <a:gd name="T8" fmla="*/ 0 w 31"/>
                  <a:gd name="T9" fmla="*/ 7 h 44"/>
                  <a:gd name="T10" fmla="*/ 0 w 31"/>
                  <a:gd name="T11" fmla="*/ 0 h 44"/>
                  <a:gd name="T12" fmla="*/ 31 w 31"/>
                  <a:gd name="T13" fmla="*/ 0 h 44"/>
                  <a:gd name="T14" fmla="*/ 31 w 31"/>
                  <a:gd name="T15" fmla="*/ 7 h 44"/>
                  <a:gd name="T16" fmla="*/ 20 w 31"/>
                  <a:gd name="T1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44">
                    <a:moveTo>
                      <a:pt x="20" y="7"/>
                    </a:moveTo>
                    <a:lnTo>
                      <a:pt x="20" y="44"/>
                    </a:lnTo>
                    <a:lnTo>
                      <a:pt x="11" y="44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7"/>
              <p:cNvSpPr>
                <a:spLocks noEditPoints="1"/>
              </p:cNvSpPr>
              <p:nvPr userDrawn="1"/>
            </p:nvSpPr>
            <p:spPr bwMode="auto">
              <a:xfrm>
                <a:off x="5613" y="3962"/>
                <a:ext cx="32" cy="44"/>
              </a:xfrm>
              <a:custGeom>
                <a:avLst/>
                <a:gdLst>
                  <a:gd name="T0" fmla="*/ 13 w 25"/>
                  <a:gd name="T1" fmla="*/ 22 h 35"/>
                  <a:gd name="T2" fmla="*/ 6 w 25"/>
                  <a:gd name="T3" fmla="*/ 22 h 35"/>
                  <a:gd name="T4" fmla="*/ 6 w 25"/>
                  <a:gd name="T5" fmla="*/ 35 h 35"/>
                  <a:gd name="T6" fmla="*/ 0 w 25"/>
                  <a:gd name="T7" fmla="*/ 35 h 35"/>
                  <a:gd name="T8" fmla="*/ 0 w 25"/>
                  <a:gd name="T9" fmla="*/ 0 h 35"/>
                  <a:gd name="T10" fmla="*/ 13 w 25"/>
                  <a:gd name="T11" fmla="*/ 0 h 35"/>
                  <a:gd name="T12" fmla="*/ 25 w 25"/>
                  <a:gd name="T13" fmla="*/ 11 h 35"/>
                  <a:gd name="T14" fmla="*/ 13 w 25"/>
                  <a:gd name="T15" fmla="*/ 22 h 35"/>
                  <a:gd name="T16" fmla="*/ 13 w 25"/>
                  <a:gd name="T17" fmla="*/ 6 h 35"/>
                  <a:gd name="T18" fmla="*/ 6 w 25"/>
                  <a:gd name="T19" fmla="*/ 6 h 35"/>
                  <a:gd name="T20" fmla="*/ 6 w 25"/>
                  <a:gd name="T21" fmla="*/ 15 h 35"/>
                  <a:gd name="T22" fmla="*/ 13 w 25"/>
                  <a:gd name="T23" fmla="*/ 15 h 35"/>
                  <a:gd name="T24" fmla="*/ 18 w 25"/>
                  <a:gd name="T25" fmla="*/ 11 h 35"/>
                  <a:gd name="T26" fmla="*/ 13 w 25"/>
                  <a:gd name="T2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35">
                    <a:moveTo>
                      <a:pt x="13" y="22"/>
                    </a:moveTo>
                    <a:cubicBezTo>
                      <a:pt x="6" y="22"/>
                      <a:pt x="6" y="22"/>
                      <a:pt x="6" y="22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0" y="0"/>
                      <a:pt x="25" y="5"/>
                      <a:pt x="25" y="11"/>
                    </a:cubicBezTo>
                    <a:cubicBezTo>
                      <a:pt x="25" y="17"/>
                      <a:pt x="20" y="22"/>
                      <a:pt x="13" y="22"/>
                    </a:cubicBezTo>
                    <a:close/>
                    <a:moveTo>
                      <a:pt x="13" y="6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8" y="14"/>
                      <a:pt x="18" y="11"/>
                    </a:cubicBezTo>
                    <a:cubicBezTo>
                      <a:pt x="18" y="8"/>
                      <a:pt x="16" y="6"/>
                      <a:pt x="13" y="6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"/>
              <p:cNvSpPr>
                <a:spLocks noEditPoints="1"/>
              </p:cNvSpPr>
              <p:nvPr userDrawn="1"/>
            </p:nvSpPr>
            <p:spPr bwMode="auto">
              <a:xfrm>
                <a:off x="5664" y="3962"/>
                <a:ext cx="33" cy="44"/>
              </a:xfrm>
              <a:custGeom>
                <a:avLst/>
                <a:gdLst>
                  <a:gd name="T0" fmla="*/ 18 w 26"/>
                  <a:gd name="T1" fmla="*/ 35 h 35"/>
                  <a:gd name="T2" fmla="*/ 12 w 26"/>
                  <a:gd name="T3" fmla="*/ 21 h 35"/>
                  <a:gd name="T4" fmla="*/ 7 w 26"/>
                  <a:gd name="T5" fmla="*/ 21 h 35"/>
                  <a:gd name="T6" fmla="*/ 7 w 26"/>
                  <a:gd name="T7" fmla="*/ 35 h 35"/>
                  <a:gd name="T8" fmla="*/ 0 w 26"/>
                  <a:gd name="T9" fmla="*/ 35 h 35"/>
                  <a:gd name="T10" fmla="*/ 0 w 26"/>
                  <a:gd name="T11" fmla="*/ 0 h 35"/>
                  <a:gd name="T12" fmla="*/ 14 w 26"/>
                  <a:gd name="T13" fmla="*/ 0 h 35"/>
                  <a:gd name="T14" fmla="*/ 25 w 26"/>
                  <a:gd name="T15" fmla="*/ 11 h 35"/>
                  <a:gd name="T16" fmla="*/ 19 w 26"/>
                  <a:gd name="T17" fmla="*/ 20 h 35"/>
                  <a:gd name="T18" fmla="*/ 26 w 26"/>
                  <a:gd name="T19" fmla="*/ 35 h 35"/>
                  <a:gd name="T20" fmla="*/ 18 w 26"/>
                  <a:gd name="T21" fmla="*/ 35 h 35"/>
                  <a:gd name="T22" fmla="*/ 13 w 26"/>
                  <a:gd name="T23" fmla="*/ 6 h 35"/>
                  <a:gd name="T24" fmla="*/ 7 w 26"/>
                  <a:gd name="T25" fmla="*/ 6 h 35"/>
                  <a:gd name="T26" fmla="*/ 7 w 26"/>
                  <a:gd name="T27" fmla="*/ 15 h 35"/>
                  <a:gd name="T28" fmla="*/ 13 w 26"/>
                  <a:gd name="T29" fmla="*/ 15 h 35"/>
                  <a:gd name="T30" fmla="*/ 18 w 26"/>
                  <a:gd name="T31" fmla="*/ 11 h 35"/>
                  <a:gd name="T32" fmla="*/ 13 w 26"/>
                  <a:gd name="T33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35">
                    <a:moveTo>
                      <a:pt x="18" y="35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5" y="5"/>
                      <a:pt x="25" y="11"/>
                    </a:cubicBezTo>
                    <a:cubicBezTo>
                      <a:pt x="25" y="15"/>
                      <a:pt x="22" y="18"/>
                      <a:pt x="19" y="20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18" y="35"/>
                    </a:lnTo>
                    <a:close/>
                    <a:moveTo>
                      <a:pt x="13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6" y="15"/>
                      <a:pt x="18" y="13"/>
                      <a:pt x="18" y="11"/>
                    </a:cubicBezTo>
                    <a:cubicBezTo>
                      <a:pt x="18" y="8"/>
                      <a:pt x="16" y="6"/>
                      <a:pt x="13" y="6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9"/>
              <p:cNvSpPr>
                <a:spLocks/>
              </p:cNvSpPr>
              <p:nvPr userDrawn="1"/>
            </p:nvSpPr>
            <p:spPr bwMode="auto">
              <a:xfrm>
                <a:off x="5717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6 w 29"/>
                  <a:gd name="T13" fmla="*/ 17 h 44"/>
                  <a:gd name="T14" fmla="*/ 26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6" y="17"/>
                    </a:lnTo>
                    <a:lnTo>
                      <a:pt x="26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0"/>
              <p:cNvSpPr>
                <a:spLocks/>
              </p:cNvSpPr>
              <p:nvPr userDrawn="1"/>
            </p:nvSpPr>
            <p:spPr bwMode="auto">
              <a:xfrm>
                <a:off x="5764" y="3962"/>
                <a:ext cx="36" cy="44"/>
              </a:xfrm>
              <a:custGeom>
                <a:avLst/>
                <a:gdLst>
                  <a:gd name="T0" fmla="*/ 20 w 36"/>
                  <a:gd name="T1" fmla="*/ 44 h 44"/>
                  <a:gd name="T2" fmla="*/ 14 w 36"/>
                  <a:gd name="T3" fmla="*/ 44 h 44"/>
                  <a:gd name="T4" fmla="*/ 0 w 36"/>
                  <a:gd name="T5" fmla="*/ 0 h 44"/>
                  <a:gd name="T6" fmla="*/ 9 w 36"/>
                  <a:gd name="T7" fmla="*/ 0 h 44"/>
                  <a:gd name="T8" fmla="*/ 18 w 36"/>
                  <a:gd name="T9" fmla="*/ 29 h 44"/>
                  <a:gd name="T10" fmla="*/ 27 w 36"/>
                  <a:gd name="T11" fmla="*/ 0 h 44"/>
                  <a:gd name="T12" fmla="*/ 36 w 36"/>
                  <a:gd name="T13" fmla="*/ 0 h 44"/>
                  <a:gd name="T14" fmla="*/ 20 w 36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4">
                    <a:moveTo>
                      <a:pt x="20" y="44"/>
                    </a:moveTo>
                    <a:lnTo>
                      <a:pt x="14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8" y="29"/>
                    </a:lnTo>
                    <a:lnTo>
                      <a:pt x="27" y="0"/>
                    </a:lnTo>
                    <a:lnTo>
                      <a:pt x="36" y="0"/>
                    </a:lnTo>
                    <a:lnTo>
                      <a:pt x="2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1"/>
              <p:cNvSpPr>
                <a:spLocks/>
              </p:cNvSpPr>
              <p:nvPr userDrawn="1"/>
            </p:nvSpPr>
            <p:spPr bwMode="auto">
              <a:xfrm>
                <a:off x="5817" y="3962"/>
                <a:ext cx="29" cy="44"/>
              </a:xfrm>
              <a:custGeom>
                <a:avLst/>
                <a:gdLst>
                  <a:gd name="T0" fmla="*/ 0 w 29"/>
                  <a:gd name="T1" fmla="*/ 44 h 44"/>
                  <a:gd name="T2" fmla="*/ 0 w 29"/>
                  <a:gd name="T3" fmla="*/ 0 h 44"/>
                  <a:gd name="T4" fmla="*/ 29 w 29"/>
                  <a:gd name="T5" fmla="*/ 0 h 44"/>
                  <a:gd name="T6" fmla="*/ 29 w 29"/>
                  <a:gd name="T7" fmla="*/ 7 h 44"/>
                  <a:gd name="T8" fmla="*/ 9 w 29"/>
                  <a:gd name="T9" fmla="*/ 7 h 44"/>
                  <a:gd name="T10" fmla="*/ 9 w 29"/>
                  <a:gd name="T11" fmla="*/ 17 h 44"/>
                  <a:gd name="T12" fmla="*/ 27 w 29"/>
                  <a:gd name="T13" fmla="*/ 17 h 44"/>
                  <a:gd name="T14" fmla="*/ 27 w 29"/>
                  <a:gd name="T15" fmla="*/ 25 h 44"/>
                  <a:gd name="T16" fmla="*/ 9 w 29"/>
                  <a:gd name="T17" fmla="*/ 25 h 44"/>
                  <a:gd name="T18" fmla="*/ 9 w 29"/>
                  <a:gd name="T19" fmla="*/ 36 h 44"/>
                  <a:gd name="T20" fmla="*/ 29 w 29"/>
                  <a:gd name="T21" fmla="*/ 36 h 44"/>
                  <a:gd name="T22" fmla="*/ 29 w 29"/>
                  <a:gd name="T23" fmla="*/ 44 h 44"/>
                  <a:gd name="T24" fmla="*/ 0 w 29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44">
                    <a:moveTo>
                      <a:pt x="0" y="44"/>
                    </a:moveTo>
                    <a:lnTo>
                      <a:pt x="0" y="0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9" y="7"/>
                    </a:lnTo>
                    <a:lnTo>
                      <a:pt x="9" y="17"/>
                    </a:lnTo>
                    <a:lnTo>
                      <a:pt x="27" y="17"/>
                    </a:lnTo>
                    <a:lnTo>
                      <a:pt x="27" y="25"/>
                    </a:lnTo>
                    <a:lnTo>
                      <a:pt x="9" y="25"/>
                    </a:lnTo>
                    <a:lnTo>
                      <a:pt x="9" y="36"/>
                    </a:lnTo>
                    <a:lnTo>
                      <a:pt x="29" y="36"/>
                    </a:lnTo>
                    <a:lnTo>
                      <a:pt x="29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2"/>
              <p:cNvSpPr>
                <a:spLocks/>
              </p:cNvSpPr>
              <p:nvPr userDrawn="1"/>
            </p:nvSpPr>
            <p:spPr bwMode="auto">
              <a:xfrm>
                <a:off x="5868" y="3962"/>
                <a:ext cx="33" cy="44"/>
              </a:xfrm>
              <a:custGeom>
                <a:avLst/>
                <a:gdLst>
                  <a:gd name="T0" fmla="*/ 25 w 33"/>
                  <a:gd name="T1" fmla="*/ 44 h 44"/>
                  <a:gd name="T2" fmla="*/ 8 w 33"/>
                  <a:gd name="T3" fmla="*/ 16 h 44"/>
                  <a:gd name="T4" fmla="*/ 8 w 33"/>
                  <a:gd name="T5" fmla="*/ 44 h 44"/>
                  <a:gd name="T6" fmla="*/ 0 w 33"/>
                  <a:gd name="T7" fmla="*/ 44 h 44"/>
                  <a:gd name="T8" fmla="*/ 0 w 33"/>
                  <a:gd name="T9" fmla="*/ 0 h 44"/>
                  <a:gd name="T10" fmla="*/ 8 w 33"/>
                  <a:gd name="T11" fmla="*/ 0 h 44"/>
                  <a:gd name="T12" fmla="*/ 24 w 33"/>
                  <a:gd name="T13" fmla="*/ 26 h 44"/>
                  <a:gd name="T14" fmla="*/ 24 w 33"/>
                  <a:gd name="T15" fmla="*/ 0 h 44"/>
                  <a:gd name="T16" fmla="*/ 33 w 33"/>
                  <a:gd name="T17" fmla="*/ 0 h 44"/>
                  <a:gd name="T18" fmla="*/ 33 w 33"/>
                  <a:gd name="T19" fmla="*/ 44 h 44"/>
                  <a:gd name="T20" fmla="*/ 25 w 33"/>
                  <a:gd name="T2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4">
                    <a:moveTo>
                      <a:pt x="25" y="44"/>
                    </a:moveTo>
                    <a:lnTo>
                      <a:pt x="8" y="16"/>
                    </a:ln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4" y="26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3" y="44"/>
                    </a:lnTo>
                    <a:lnTo>
                      <a:pt x="25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3"/>
              <p:cNvSpPr>
                <a:spLocks/>
              </p:cNvSpPr>
              <p:nvPr userDrawn="1"/>
            </p:nvSpPr>
            <p:spPr bwMode="auto">
              <a:xfrm>
                <a:off x="5920" y="3962"/>
                <a:ext cx="32" cy="44"/>
              </a:xfrm>
              <a:custGeom>
                <a:avLst/>
                <a:gdLst>
                  <a:gd name="T0" fmla="*/ 20 w 32"/>
                  <a:gd name="T1" fmla="*/ 7 h 44"/>
                  <a:gd name="T2" fmla="*/ 20 w 32"/>
                  <a:gd name="T3" fmla="*/ 44 h 44"/>
                  <a:gd name="T4" fmla="*/ 13 w 32"/>
                  <a:gd name="T5" fmla="*/ 44 h 44"/>
                  <a:gd name="T6" fmla="*/ 13 w 32"/>
                  <a:gd name="T7" fmla="*/ 7 h 44"/>
                  <a:gd name="T8" fmla="*/ 0 w 32"/>
                  <a:gd name="T9" fmla="*/ 7 h 44"/>
                  <a:gd name="T10" fmla="*/ 0 w 32"/>
                  <a:gd name="T11" fmla="*/ 0 h 44"/>
                  <a:gd name="T12" fmla="*/ 32 w 32"/>
                  <a:gd name="T13" fmla="*/ 0 h 44"/>
                  <a:gd name="T14" fmla="*/ 32 w 32"/>
                  <a:gd name="T15" fmla="*/ 7 h 44"/>
                  <a:gd name="T16" fmla="*/ 20 w 32"/>
                  <a:gd name="T1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4">
                    <a:moveTo>
                      <a:pt x="20" y="7"/>
                    </a:moveTo>
                    <a:lnTo>
                      <a:pt x="20" y="44"/>
                    </a:lnTo>
                    <a:lnTo>
                      <a:pt x="13" y="44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32" y="0"/>
                    </a:lnTo>
                    <a:lnTo>
                      <a:pt x="32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34"/>
              <p:cNvSpPr>
                <a:spLocks noChangeArrowheads="1"/>
              </p:cNvSpPr>
              <p:nvPr userDrawn="1"/>
            </p:nvSpPr>
            <p:spPr bwMode="auto">
              <a:xfrm>
                <a:off x="5972" y="3962"/>
                <a:ext cx="9" cy="44"/>
              </a:xfrm>
              <a:prstGeom prst="rect">
                <a:avLst/>
              </a:pr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"/>
              <p:cNvSpPr>
                <a:spLocks noEditPoints="1"/>
              </p:cNvSpPr>
              <p:nvPr userDrawn="1"/>
            </p:nvSpPr>
            <p:spPr bwMode="auto">
              <a:xfrm>
                <a:off x="6001" y="3962"/>
                <a:ext cx="33" cy="44"/>
              </a:xfrm>
              <a:custGeom>
                <a:avLst/>
                <a:gdLst>
                  <a:gd name="T0" fmla="*/ 22 w 26"/>
                  <a:gd name="T1" fmla="*/ 31 h 35"/>
                  <a:gd name="T2" fmla="*/ 13 w 26"/>
                  <a:gd name="T3" fmla="*/ 35 h 35"/>
                  <a:gd name="T4" fmla="*/ 4 w 26"/>
                  <a:gd name="T5" fmla="*/ 31 h 35"/>
                  <a:gd name="T6" fmla="*/ 0 w 26"/>
                  <a:gd name="T7" fmla="*/ 17 h 35"/>
                  <a:gd name="T8" fmla="*/ 4 w 26"/>
                  <a:gd name="T9" fmla="*/ 3 h 35"/>
                  <a:gd name="T10" fmla="*/ 13 w 26"/>
                  <a:gd name="T11" fmla="*/ 0 h 35"/>
                  <a:gd name="T12" fmla="*/ 22 w 26"/>
                  <a:gd name="T13" fmla="*/ 3 h 35"/>
                  <a:gd name="T14" fmla="*/ 26 w 26"/>
                  <a:gd name="T15" fmla="*/ 17 h 35"/>
                  <a:gd name="T16" fmla="*/ 22 w 26"/>
                  <a:gd name="T17" fmla="*/ 31 h 35"/>
                  <a:gd name="T18" fmla="*/ 17 w 26"/>
                  <a:gd name="T19" fmla="*/ 8 h 35"/>
                  <a:gd name="T20" fmla="*/ 13 w 26"/>
                  <a:gd name="T21" fmla="*/ 6 h 35"/>
                  <a:gd name="T22" fmla="*/ 9 w 26"/>
                  <a:gd name="T23" fmla="*/ 8 h 35"/>
                  <a:gd name="T24" fmla="*/ 7 w 26"/>
                  <a:gd name="T25" fmla="*/ 17 h 35"/>
                  <a:gd name="T26" fmla="*/ 9 w 26"/>
                  <a:gd name="T27" fmla="*/ 27 h 35"/>
                  <a:gd name="T28" fmla="*/ 13 w 26"/>
                  <a:gd name="T29" fmla="*/ 29 h 35"/>
                  <a:gd name="T30" fmla="*/ 17 w 26"/>
                  <a:gd name="T31" fmla="*/ 27 h 35"/>
                  <a:gd name="T32" fmla="*/ 19 w 26"/>
                  <a:gd name="T33" fmla="*/ 17 h 35"/>
                  <a:gd name="T34" fmla="*/ 17 w 26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35">
                    <a:moveTo>
                      <a:pt x="22" y="31"/>
                    </a:moveTo>
                    <a:cubicBezTo>
                      <a:pt x="20" y="34"/>
                      <a:pt x="17" y="35"/>
                      <a:pt x="13" y="35"/>
                    </a:cubicBezTo>
                    <a:cubicBezTo>
                      <a:pt x="9" y="35"/>
                      <a:pt x="6" y="34"/>
                      <a:pt x="4" y="31"/>
                    </a:cubicBezTo>
                    <a:cubicBezTo>
                      <a:pt x="0" y="28"/>
                      <a:pt x="0" y="24"/>
                      <a:pt x="0" y="17"/>
                    </a:cubicBezTo>
                    <a:cubicBezTo>
                      <a:pt x="0" y="11"/>
                      <a:pt x="0" y="7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6" y="7"/>
                      <a:pt x="26" y="11"/>
                      <a:pt x="26" y="17"/>
                    </a:cubicBezTo>
                    <a:cubicBezTo>
                      <a:pt x="26" y="24"/>
                      <a:pt x="26" y="28"/>
                      <a:pt x="22" y="31"/>
                    </a:cubicBezTo>
                    <a:close/>
                    <a:moveTo>
                      <a:pt x="17" y="8"/>
                    </a:moveTo>
                    <a:cubicBezTo>
                      <a:pt x="16" y="6"/>
                      <a:pt x="15" y="6"/>
                      <a:pt x="13" y="6"/>
                    </a:cubicBezTo>
                    <a:cubicBezTo>
                      <a:pt x="11" y="6"/>
                      <a:pt x="10" y="6"/>
                      <a:pt x="9" y="8"/>
                    </a:cubicBezTo>
                    <a:cubicBezTo>
                      <a:pt x="7" y="9"/>
                      <a:pt x="7" y="11"/>
                      <a:pt x="7" y="17"/>
                    </a:cubicBezTo>
                    <a:cubicBezTo>
                      <a:pt x="7" y="24"/>
                      <a:pt x="7" y="26"/>
                      <a:pt x="9" y="27"/>
                    </a:cubicBezTo>
                    <a:cubicBezTo>
                      <a:pt x="10" y="28"/>
                      <a:pt x="11" y="29"/>
                      <a:pt x="13" y="29"/>
                    </a:cubicBezTo>
                    <a:cubicBezTo>
                      <a:pt x="15" y="29"/>
                      <a:pt x="16" y="28"/>
                      <a:pt x="17" y="27"/>
                    </a:cubicBezTo>
                    <a:cubicBezTo>
                      <a:pt x="19" y="26"/>
                      <a:pt x="19" y="24"/>
                      <a:pt x="19" y="17"/>
                    </a:cubicBezTo>
                    <a:cubicBezTo>
                      <a:pt x="19" y="11"/>
                      <a:pt x="19" y="9"/>
                      <a:pt x="17" y="8"/>
                    </a:cubicBez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6"/>
              <p:cNvSpPr>
                <a:spLocks/>
              </p:cNvSpPr>
              <p:nvPr userDrawn="1"/>
            </p:nvSpPr>
            <p:spPr bwMode="auto">
              <a:xfrm>
                <a:off x="6054" y="3962"/>
                <a:ext cx="35" cy="44"/>
              </a:xfrm>
              <a:custGeom>
                <a:avLst/>
                <a:gdLst>
                  <a:gd name="T0" fmla="*/ 27 w 35"/>
                  <a:gd name="T1" fmla="*/ 44 h 44"/>
                  <a:gd name="T2" fmla="*/ 9 w 35"/>
                  <a:gd name="T3" fmla="*/ 16 h 44"/>
                  <a:gd name="T4" fmla="*/ 9 w 35"/>
                  <a:gd name="T5" fmla="*/ 44 h 44"/>
                  <a:gd name="T6" fmla="*/ 0 w 35"/>
                  <a:gd name="T7" fmla="*/ 44 h 44"/>
                  <a:gd name="T8" fmla="*/ 0 w 35"/>
                  <a:gd name="T9" fmla="*/ 0 h 44"/>
                  <a:gd name="T10" fmla="*/ 9 w 35"/>
                  <a:gd name="T11" fmla="*/ 0 h 44"/>
                  <a:gd name="T12" fmla="*/ 26 w 35"/>
                  <a:gd name="T13" fmla="*/ 26 h 44"/>
                  <a:gd name="T14" fmla="*/ 26 w 35"/>
                  <a:gd name="T15" fmla="*/ 0 h 44"/>
                  <a:gd name="T16" fmla="*/ 35 w 35"/>
                  <a:gd name="T17" fmla="*/ 0 h 44"/>
                  <a:gd name="T18" fmla="*/ 35 w 35"/>
                  <a:gd name="T19" fmla="*/ 44 h 44"/>
                  <a:gd name="T20" fmla="*/ 27 w 35"/>
                  <a:gd name="T2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44">
                    <a:moveTo>
                      <a:pt x="27" y="44"/>
                    </a:moveTo>
                    <a:lnTo>
                      <a:pt x="9" y="16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6" y="26"/>
                    </a:lnTo>
                    <a:lnTo>
                      <a:pt x="26" y="0"/>
                    </a:lnTo>
                    <a:lnTo>
                      <a:pt x="35" y="0"/>
                    </a:lnTo>
                    <a:lnTo>
                      <a:pt x="35" y="44"/>
                    </a:lnTo>
                    <a:lnTo>
                      <a:pt x="27" y="44"/>
                    </a:lnTo>
                    <a:close/>
                  </a:path>
                </a:pathLst>
              </a:custGeom>
              <a:solidFill>
                <a:srgbClr val="06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5" name="Group 134"/>
            <p:cNvGrpSpPr/>
            <p:nvPr userDrawn="1"/>
          </p:nvGrpSpPr>
          <p:grpSpPr>
            <a:xfrm>
              <a:off x="9140479" y="5882283"/>
              <a:ext cx="1508125" cy="269875"/>
              <a:chOff x="9145588" y="5880100"/>
              <a:chExt cx="1508125" cy="269875"/>
            </a:xfrm>
          </p:grpSpPr>
          <p:sp>
            <p:nvSpPr>
              <p:cNvPr id="136" name="AutoShape 39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9145588" y="5880100"/>
                <a:ext cx="1508125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0"/>
              <p:cNvSpPr>
                <a:spLocks/>
              </p:cNvSpPr>
              <p:nvPr userDrawn="1"/>
            </p:nvSpPr>
            <p:spPr bwMode="auto">
              <a:xfrm>
                <a:off x="9983788" y="5880100"/>
                <a:ext cx="33338" cy="71438"/>
              </a:xfrm>
              <a:custGeom>
                <a:avLst/>
                <a:gdLst>
                  <a:gd name="T0" fmla="*/ 85 w 101"/>
                  <a:gd name="T1" fmla="*/ 204 h 215"/>
                  <a:gd name="T2" fmla="*/ 52 w 101"/>
                  <a:gd name="T3" fmla="*/ 215 h 215"/>
                  <a:gd name="T4" fmla="*/ 16 w 101"/>
                  <a:gd name="T5" fmla="*/ 200 h 215"/>
                  <a:gd name="T6" fmla="*/ 0 w 101"/>
                  <a:gd name="T7" fmla="*/ 108 h 215"/>
                  <a:gd name="T8" fmla="*/ 16 w 101"/>
                  <a:gd name="T9" fmla="*/ 15 h 215"/>
                  <a:gd name="T10" fmla="*/ 52 w 101"/>
                  <a:gd name="T11" fmla="*/ 0 h 215"/>
                  <a:gd name="T12" fmla="*/ 85 w 101"/>
                  <a:gd name="T13" fmla="*/ 12 h 215"/>
                  <a:gd name="T14" fmla="*/ 101 w 101"/>
                  <a:gd name="T15" fmla="*/ 54 h 215"/>
                  <a:gd name="T16" fmla="*/ 75 w 101"/>
                  <a:gd name="T17" fmla="*/ 54 h 215"/>
                  <a:gd name="T18" fmla="*/ 69 w 101"/>
                  <a:gd name="T19" fmla="*/ 30 h 215"/>
                  <a:gd name="T20" fmla="*/ 52 w 101"/>
                  <a:gd name="T21" fmla="*/ 23 h 215"/>
                  <a:gd name="T22" fmla="*/ 35 w 101"/>
                  <a:gd name="T23" fmla="*/ 31 h 215"/>
                  <a:gd name="T24" fmla="*/ 26 w 101"/>
                  <a:gd name="T25" fmla="*/ 108 h 215"/>
                  <a:gd name="T26" fmla="*/ 35 w 101"/>
                  <a:gd name="T27" fmla="*/ 185 h 215"/>
                  <a:gd name="T28" fmla="*/ 52 w 101"/>
                  <a:gd name="T29" fmla="*/ 193 h 215"/>
                  <a:gd name="T30" fmla="*/ 69 w 101"/>
                  <a:gd name="T31" fmla="*/ 185 h 215"/>
                  <a:gd name="T32" fmla="*/ 75 w 101"/>
                  <a:gd name="T33" fmla="*/ 161 h 215"/>
                  <a:gd name="T34" fmla="*/ 101 w 101"/>
                  <a:gd name="T35" fmla="*/ 161 h 215"/>
                  <a:gd name="T36" fmla="*/ 85 w 101"/>
                  <a:gd name="T37" fmla="*/ 20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1" h="215">
                    <a:moveTo>
                      <a:pt x="85" y="204"/>
                    </a:moveTo>
                    <a:cubicBezTo>
                      <a:pt x="76" y="211"/>
                      <a:pt x="66" y="215"/>
                      <a:pt x="52" y="215"/>
                    </a:cubicBezTo>
                    <a:cubicBezTo>
                      <a:pt x="35" y="215"/>
                      <a:pt x="24" y="209"/>
                      <a:pt x="16" y="200"/>
                    </a:cubicBezTo>
                    <a:cubicBezTo>
                      <a:pt x="2" y="184"/>
                      <a:pt x="0" y="166"/>
                      <a:pt x="0" y="108"/>
                    </a:cubicBezTo>
                    <a:cubicBezTo>
                      <a:pt x="0" y="49"/>
                      <a:pt x="2" y="31"/>
                      <a:pt x="16" y="15"/>
                    </a:cubicBezTo>
                    <a:cubicBezTo>
                      <a:pt x="24" y="6"/>
                      <a:pt x="35" y="0"/>
                      <a:pt x="52" y="0"/>
                    </a:cubicBezTo>
                    <a:cubicBezTo>
                      <a:pt x="67" y="0"/>
                      <a:pt x="77" y="4"/>
                      <a:pt x="85" y="12"/>
                    </a:cubicBezTo>
                    <a:cubicBezTo>
                      <a:pt x="95" y="22"/>
                      <a:pt x="100" y="37"/>
                      <a:pt x="101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45"/>
                      <a:pt x="74" y="36"/>
                      <a:pt x="69" y="30"/>
                    </a:cubicBezTo>
                    <a:cubicBezTo>
                      <a:pt x="65" y="26"/>
                      <a:pt x="60" y="23"/>
                      <a:pt x="52" y="23"/>
                    </a:cubicBezTo>
                    <a:cubicBezTo>
                      <a:pt x="44" y="23"/>
                      <a:pt x="38" y="26"/>
                      <a:pt x="35" y="31"/>
                    </a:cubicBezTo>
                    <a:cubicBezTo>
                      <a:pt x="27" y="41"/>
                      <a:pt x="26" y="58"/>
                      <a:pt x="26" y="108"/>
                    </a:cubicBezTo>
                    <a:cubicBezTo>
                      <a:pt x="26" y="158"/>
                      <a:pt x="27" y="175"/>
                      <a:pt x="35" y="185"/>
                    </a:cubicBezTo>
                    <a:cubicBezTo>
                      <a:pt x="38" y="189"/>
                      <a:pt x="44" y="193"/>
                      <a:pt x="52" y="193"/>
                    </a:cubicBezTo>
                    <a:cubicBezTo>
                      <a:pt x="60" y="193"/>
                      <a:pt x="65" y="189"/>
                      <a:pt x="69" y="185"/>
                    </a:cubicBezTo>
                    <a:cubicBezTo>
                      <a:pt x="73" y="179"/>
                      <a:pt x="75" y="170"/>
                      <a:pt x="75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0" y="179"/>
                      <a:pt x="95" y="194"/>
                      <a:pt x="85" y="204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51"/>
              <p:cNvSpPr>
                <a:spLocks/>
              </p:cNvSpPr>
              <p:nvPr userDrawn="1"/>
            </p:nvSpPr>
            <p:spPr bwMode="auto">
              <a:xfrm>
                <a:off x="10039351" y="5881688"/>
                <a:ext cx="31750" cy="68263"/>
              </a:xfrm>
              <a:custGeom>
                <a:avLst/>
                <a:gdLst>
                  <a:gd name="T0" fmla="*/ 14 w 20"/>
                  <a:gd name="T1" fmla="*/ 43 h 43"/>
                  <a:gd name="T2" fmla="*/ 14 w 20"/>
                  <a:gd name="T3" fmla="*/ 23 h 43"/>
                  <a:gd name="T4" fmla="*/ 5 w 20"/>
                  <a:gd name="T5" fmla="*/ 23 h 43"/>
                  <a:gd name="T6" fmla="*/ 5 w 20"/>
                  <a:gd name="T7" fmla="*/ 43 h 43"/>
                  <a:gd name="T8" fmla="*/ 0 w 20"/>
                  <a:gd name="T9" fmla="*/ 43 h 43"/>
                  <a:gd name="T10" fmla="*/ 0 w 20"/>
                  <a:gd name="T11" fmla="*/ 0 h 43"/>
                  <a:gd name="T12" fmla="*/ 5 w 20"/>
                  <a:gd name="T13" fmla="*/ 0 h 43"/>
                  <a:gd name="T14" fmla="*/ 5 w 20"/>
                  <a:gd name="T15" fmla="*/ 19 h 43"/>
                  <a:gd name="T16" fmla="*/ 14 w 20"/>
                  <a:gd name="T17" fmla="*/ 19 h 43"/>
                  <a:gd name="T18" fmla="*/ 14 w 20"/>
                  <a:gd name="T19" fmla="*/ 0 h 43"/>
                  <a:gd name="T20" fmla="*/ 20 w 20"/>
                  <a:gd name="T21" fmla="*/ 0 h 43"/>
                  <a:gd name="T22" fmla="*/ 20 w 20"/>
                  <a:gd name="T23" fmla="*/ 43 h 43"/>
                  <a:gd name="T24" fmla="*/ 14 w 20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43">
                    <a:moveTo>
                      <a:pt x="14" y="43"/>
                    </a:moveTo>
                    <a:lnTo>
                      <a:pt x="14" y="23"/>
                    </a:lnTo>
                    <a:lnTo>
                      <a:pt x="5" y="23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19"/>
                    </a:lnTo>
                    <a:lnTo>
                      <a:pt x="14" y="19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0" y="43"/>
                    </a:lnTo>
                    <a:lnTo>
                      <a:pt x="14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52"/>
              <p:cNvSpPr>
                <a:spLocks/>
              </p:cNvSpPr>
              <p:nvPr userDrawn="1"/>
            </p:nvSpPr>
            <p:spPr bwMode="auto">
              <a:xfrm>
                <a:off x="10093326" y="5881688"/>
                <a:ext cx="26988" cy="68263"/>
              </a:xfrm>
              <a:custGeom>
                <a:avLst/>
                <a:gdLst>
                  <a:gd name="T0" fmla="*/ 0 w 17"/>
                  <a:gd name="T1" fmla="*/ 43 h 43"/>
                  <a:gd name="T2" fmla="*/ 0 w 17"/>
                  <a:gd name="T3" fmla="*/ 0 h 43"/>
                  <a:gd name="T4" fmla="*/ 17 w 17"/>
                  <a:gd name="T5" fmla="*/ 0 h 43"/>
                  <a:gd name="T6" fmla="*/ 17 w 17"/>
                  <a:gd name="T7" fmla="*/ 4 h 43"/>
                  <a:gd name="T8" fmla="*/ 6 w 17"/>
                  <a:gd name="T9" fmla="*/ 4 h 43"/>
                  <a:gd name="T10" fmla="*/ 6 w 17"/>
                  <a:gd name="T11" fmla="*/ 19 h 43"/>
                  <a:gd name="T12" fmla="*/ 16 w 17"/>
                  <a:gd name="T13" fmla="*/ 19 h 43"/>
                  <a:gd name="T14" fmla="*/ 16 w 17"/>
                  <a:gd name="T15" fmla="*/ 24 h 43"/>
                  <a:gd name="T16" fmla="*/ 6 w 17"/>
                  <a:gd name="T17" fmla="*/ 24 h 43"/>
                  <a:gd name="T18" fmla="*/ 6 w 17"/>
                  <a:gd name="T19" fmla="*/ 38 h 43"/>
                  <a:gd name="T20" fmla="*/ 17 w 17"/>
                  <a:gd name="T21" fmla="*/ 38 h 43"/>
                  <a:gd name="T22" fmla="*/ 17 w 17"/>
                  <a:gd name="T23" fmla="*/ 43 h 43"/>
                  <a:gd name="T24" fmla="*/ 0 w 17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43">
                    <a:moveTo>
                      <a:pt x="0" y="43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7" y="4"/>
                    </a:lnTo>
                    <a:lnTo>
                      <a:pt x="6" y="4"/>
                    </a:lnTo>
                    <a:lnTo>
                      <a:pt x="6" y="19"/>
                    </a:lnTo>
                    <a:lnTo>
                      <a:pt x="16" y="19"/>
                    </a:lnTo>
                    <a:lnTo>
                      <a:pt x="16" y="24"/>
                    </a:lnTo>
                    <a:lnTo>
                      <a:pt x="6" y="24"/>
                    </a:lnTo>
                    <a:lnTo>
                      <a:pt x="6" y="38"/>
                    </a:lnTo>
                    <a:lnTo>
                      <a:pt x="17" y="38"/>
                    </a:lnTo>
                    <a:lnTo>
                      <a:pt x="17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53"/>
              <p:cNvSpPr>
                <a:spLocks/>
              </p:cNvSpPr>
              <p:nvPr userDrawn="1"/>
            </p:nvSpPr>
            <p:spPr bwMode="auto">
              <a:xfrm>
                <a:off x="10140951" y="5880100"/>
                <a:ext cx="31750" cy="71438"/>
              </a:xfrm>
              <a:custGeom>
                <a:avLst/>
                <a:gdLst>
                  <a:gd name="T0" fmla="*/ 84 w 100"/>
                  <a:gd name="T1" fmla="*/ 204 h 215"/>
                  <a:gd name="T2" fmla="*/ 52 w 100"/>
                  <a:gd name="T3" fmla="*/ 215 h 215"/>
                  <a:gd name="T4" fmla="*/ 16 w 100"/>
                  <a:gd name="T5" fmla="*/ 200 h 215"/>
                  <a:gd name="T6" fmla="*/ 0 w 100"/>
                  <a:gd name="T7" fmla="*/ 108 h 215"/>
                  <a:gd name="T8" fmla="*/ 16 w 100"/>
                  <a:gd name="T9" fmla="*/ 15 h 215"/>
                  <a:gd name="T10" fmla="*/ 52 w 100"/>
                  <a:gd name="T11" fmla="*/ 0 h 215"/>
                  <a:gd name="T12" fmla="*/ 85 w 100"/>
                  <a:gd name="T13" fmla="*/ 12 h 215"/>
                  <a:gd name="T14" fmla="*/ 100 w 100"/>
                  <a:gd name="T15" fmla="*/ 54 h 215"/>
                  <a:gd name="T16" fmla="*/ 75 w 100"/>
                  <a:gd name="T17" fmla="*/ 54 h 215"/>
                  <a:gd name="T18" fmla="*/ 68 w 100"/>
                  <a:gd name="T19" fmla="*/ 30 h 215"/>
                  <a:gd name="T20" fmla="*/ 52 w 100"/>
                  <a:gd name="T21" fmla="*/ 23 h 215"/>
                  <a:gd name="T22" fmla="*/ 34 w 100"/>
                  <a:gd name="T23" fmla="*/ 31 h 215"/>
                  <a:gd name="T24" fmla="*/ 26 w 100"/>
                  <a:gd name="T25" fmla="*/ 108 h 215"/>
                  <a:gd name="T26" fmla="*/ 34 w 100"/>
                  <a:gd name="T27" fmla="*/ 185 h 215"/>
                  <a:gd name="T28" fmla="*/ 52 w 100"/>
                  <a:gd name="T29" fmla="*/ 193 h 215"/>
                  <a:gd name="T30" fmla="*/ 68 w 100"/>
                  <a:gd name="T31" fmla="*/ 185 h 215"/>
                  <a:gd name="T32" fmla="*/ 75 w 100"/>
                  <a:gd name="T33" fmla="*/ 161 h 215"/>
                  <a:gd name="T34" fmla="*/ 100 w 100"/>
                  <a:gd name="T35" fmla="*/ 161 h 215"/>
                  <a:gd name="T36" fmla="*/ 84 w 100"/>
                  <a:gd name="T37" fmla="*/ 20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215">
                    <a:moveTo>
                      <a:pt x="84" y="204"/>
                    </a:moveTo>
                    <a:cubicBezTo>
                      <a:pt x="76" y="211"/>
                      <a:pt x="66" y="215"/>
                      <a:pt x="52" y="215"/>
                    </a:cubicBezTo>
                    <a:cubicBezTo>
                      <a:pt x="35" y="215"/>
                      <a:pt x="24" y="209"/>
                      <a:pt x="16" y="200"/>
                    </a:cubicBezTo>
                    <a:cubicBezTo>
                      <a:pt x="2" y="184"/>
                      <a:pt x="0" y="166"/>
                      <a:pt x="0" y="108"/>
                    </a:cubicBezTo>
                    <a:cubicBezTo>
                      <a:pt x="0" y="49"/>
                      <a:pt x="2" y="31"/>
                      <a:pt x="16" y="15"/>
                    </a:cubicBezTo>
                    <a:cubicBezTo>
                      <a:pt x="24" y="6"/>
                      <a:pt x="35" y="0"/>
                      <a:pt x="52" y="0"/>
                    </a:cubicBezTo>
                    <a:cubicBezTo>
                      <a:pt x="66" y="0"/>
                      <a:pt x="77" y="4"/>
                      <a:pt x="85" y="12"/>
                    </a:cubicBezTo>
                    <a:cubicBezTo>
                      <a:pt x="95" y="22"/>
                      <a:pt x="100" y="37"/>
                      <a:pt x="100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45"/>
                      <a:pt x="73" y="36"/>
                      <a:pt x="68" y="30"/>
                    </a:cubicBezTo>
                    <a:cubicBezTo>
                      <a:pt x="65" y="26"/>
                      <a:pt x="60" y="23"/>
                      <a:pt x="52" y="23"/>
                    </a:cubicBezTo>
                    <a:cubicBezTo>
                      <a:pt x="43" y="23"/>
                      <a:pt x="38" y="26"/>
                      <a:pt x="34" y="31"/>
                    </a:cubicBezTo>
                    <a:cubicBezTo>
                      <a:pt x="27" y="41"/>
                      <a:pt x="26" y="58"/>
                      <a:pt x="26" y="108"/>
                    </a:cubicBezTo>
                    <a:cubicBezTo>
                      <a:pt x="26" y="158"/>
                      <a:pt x="27" y="175"/>
                      <a:pt x="34" y="185"/>
                    </a:cubicBezTo>
                    <a:cubicBezTo>
                      <a:pt x="38" y="189"/>
                      <a:pt x="43" y="193"/>
                      <a:pt x="52" y="193"/>
                    </a:cubicBezTo>
                    <a:cubicBezTo>
                      <a:pt x="60" y="193"/>
                      <a:pt x="65" y="189"/>
                      <a:pt x="68" y="185"/>
                    </a:cubicBezTo>
                    <a:cubicBezTo>
                      <a:pt x="73" y="179"/>
                      <a:pt x="75" y="170"/>
                      <a:pt x="75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79"/>
                      <a:pt x="95" y="194"/>
                      <a:pt x="84" y="204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54"/>
              <p:cNvSpPr>
                <a:spLocks/>
              </p:cNvSpPr>
              <p:nvPr userDrawn="1"/>
            </p:nvSpPr>
            <p:spPr bwMode="auto">
              <a:xfrm>
                <a:off x="10194926" y="5881688"/>
                <a:ext cx="34925" cy="68263"/>
              </a:xfrm>
              <a:custGeom>
                <a:avLst/>
                <a:gdLst>
                  <a:gd name="T0" fmla="*/ 17 w 22"/>
                  <a:gd name="T1" fmla="*/ 43 h 43"/>
                  <a:gd name="T2" fmla="*/ 9 w 22"/>
                  <a:gd name="T3" fmla="*/ 24 h 43"/>
                  <a:gd name="T4" fmla="*/ 5 w 22"/>
                  <a:gd name="T5" fmla="*/ 31 h 43"/>
                  <a:gd name="T6" fmla="*/ 5 w 22"/>
                  <a:gd name="T7" fmla="*/ 43 h 43"/>
                  <a:gd name="T8" fmla="*/ 0 w 22"/>
                  <a:gd name="T9" fmla="*/ 43 h 43"/>
                  <a:gd name="T10" fmla="*/ 0 w 22"/>
                  <a:gd name="T11" fmla="*/ 0 h 43"/>
                  <a:gd name="T12" fmla="*/ 5 w 22"/>
                  <a:gd name="T13" fmla="*/ 0 h 43"/>
                  <a:gd name="T14" fmla="*/ 5 w 22"/>
                  <a:gd name="T15" fmla="*/ 22 h 43"/>
                  <a:gd name="T16" fmla="*/ 16 w 22"/>
                  <a:gd name="T17" fmla="*/ 0 h 43"/>
                  <a:gd name="T18" fmla="*/ 21 w 22"/>
                  <a:gd name="T19" fmla="*/ 0 h 43"/>
                  <a:gd name="T20" fmla="*/ 12 w 22"/>
                  <a:gd name="T21" fmla="*/ 18 h 43"/>
                  <a:gd name="T22" fmla="*/ 22 w 22"/>
                  <a:gd name="T23" fmla="*/ 43 h 43"/>
                  <a:gd name="T24" fmla="*/ 17 w 22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43">
                    <a:moveTo>
                      <a:pt x="17" y="43"/>
                    </a:moveTo>
                    <a:lnTo>
                      <a:pt x="9" y="24"/>
                    </a:lnTo>
                    <a:lnTo>
                      <a:pt x="5" y="31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22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12" y="18"/>
                    </a:lnTo>
                    <a:lnTo>
                      <a:pt x="22" y="43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55"/>
              <p:cNvSpPr>
                <a:spLocks noEditPoints="1"/>
              </p:cNvSpPr>
              <p:nvPr userDrawn="1"/>
            </p:nvSpPr>
            <p:spPr bwMode="auto">
              <a:xfrm>
                <a:off x="10283826" y="5881688"/>
                <a:ext cx="31750" cy="68263"/>
              </a:xfrm>
              <a:custGeom>
                <a:avLst/>
                <a:gdLst>
                  <a:gd name="T0" fmla="*/ 48 w 98"/>
                  <a:gd name="T1" fmla="*/ 123 h 211"/>
                  <a:gd name="T2" fmla="*/ 26 w 98"/>
                  <a:gd name="T3" fmla="*/ 123 h 211"/>
                  <a:gd name="T4" fmla="*/ 26 w 98"/>
                  <a:gd name="T5" fmla="*/ 211 h 211"/>
                  <a:gd name="T6" fmla="*/ 0 w 98"/>
                  <a:gd name="T7" fmla="*/ 211 h 211"/>
                  <a:gd name="T8" fmla="*/ 0 w 98"/>
                  <a:gd name="T9" fmla="*/ 0 h 211"/>
                  <a:gd name="T10" fmla="*/ 48 w 98"/>
                  <a:gd name="T11" fmla="*/ 0 h 211"/>
                  <a:gd name="T12" fmla="*/ 98 w 98"/>
                  <a:gd name="T13" fmla="*/ 62 h 211"/>
                  <a:gd name="T14" fmla="*/ 48 w 98"/>
                  <a:gd name="T15" fmla="*/ 123 h 211"/>
                  <a:gd name="T16" fmla="*/ 47 w 98"/>
                  <a:gd name="T17" fmla="*/ 23 h 211"/>
                  <a:gd name="T18" fmla="*/ 26 w 98"/>
                  <a:gd name="T19" fmla="*/ 23 h 211"/>
                  <a:gd name="T20" fmla="*/ 26 w 98"/>
                  <a:gd name="T21" fmla="*/ 100 h 211"/>
                  <a:gd name="T22" fmla="*/ 47 w 98"/>
                  <a:gd name="T23" fmla="*/ 100 h 211"/>
                  <a:gd name="T24" fmla="*/ 72 w 98"/>
                  <a:gd name="T25" fmla="*/ 62 h 211"/>
                  <a:gd name="T26" fmla="*/ 47 w 98"/>
                  <a:gd name="T27" fmla="*/ 2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11">
                    <a:moveTo>
                      <a:pt x="48" y="123"/>
                    </a:moveTo>
                    <a:cubicBezTo>
                      <a:pt x="26" y="123"/>
                      <a:pt x="26" y="123"/>
                      <a:pt x="26" y="123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9" y="0"/>
                      <a:pt x="98" y="15"/>
                      <a:pt x="98" y="62"/>
                    </a:cubicBezTo>
                    <a:cubicBezTo>
                      <a:pt x="98" y="108"/>
                      <a:pt x="79" y="123"/>
                      <a:pt x="48" y="123"/>
                    </a:cubicBezTo>
                    <a:close/>
                    <a:moveTo>
                      <a:pt x="47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47" y="100"/>
                      <a:pt x="47" y="100"/>
                      <a:pt x="47" y="100"/>
                    </a:cubicBezTo>
                    <a:cubicBezTo>
                      <a:pt x="64" y="100"/>
                      <a:pt x="72" y="90"/>
                      <a:pt x="72" y="62"/>
                    </a:cubicBezTo>
                    <a:cubicBezTo>
                      <a:pt x="72" y="33"/>
                      <a:pt x="64" y="23"/>
                      <a:pt x="47" y="23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56"/>
              <p:cNvSpPr>
                <a:spLocks noEditPoints="1"/>
              </p:cNvSpPr>
              <p:nvPr userDrawn="1"/>
            </p:nvSpPr>
            <p:spPr bwMode="auto">
              <a:xfrm>
                <a:off x="10336213" y="5880100"/>
                <a:ext cx="33338" cy="71438"/>
              </a:xfrm>
              <a:custGeom>
                <a:avLst/>
                <a:gdLst>
                  <a:gd name="T0" fmla="*/ 87 w 103"/>
                  <a:gd name="T1" fmla="*/ 200 h 215"/>
                  <a:gd name="T2" fmla="*/ 51 w 103"/>
                  <a:gd name="T3" fmla="*/ 215 h 215"/>
                  <a:gd name="T4" fmla="*/ 15 w 103"/>
                  <a:gd name="T5" fmla="*/ 200 h 215"/>
                  <a:gd name="T6" fmla="*/ 0 w 103"/>
                  <a:gd name="T7" fmla="*/ 108 h 215"/>
                  <a:gd name="T8" fmla="*/ 15 w 103"/>
                  <a:gd name="T9" fmla="*/ 15 h 215"/>
                  <a:gd name="T10" fmla="*/ 51 w 103"/>
                  <a:gd name="T11" fmla="*/ 0 h 215"/>
                  <a:gd name="T12" fmla="*/ 87 w 103"/>
                  <a:gd name="T13" fmla="*/ 15 h 215"/>
                  <a:gd name="T14" fmla="*/ 103 w 103"/>
                  <a:gd name="T15" fmla="*/ 108 h 215"/>
                  <a:gd name="T16" fmla="*/ 87 w 103"/>
                  <a:gd name="T17" fmla="*/ 200 h 215"/>
                  <a:gd name="T18" fmla="*/ 68 w 103"/>
                  <a:gd name="T19" fmla="*/ 31 h 215"/>
                  <a:gd name="T20" fmla="*/ 51 w 103"/>
                  <a:gd name="T21" fmla="*/ 23 h 215"/>
                  <a:gd name="T22" fmla="*/ 34 w 103"/>
                  <a:gd name="T23" fmla="*/ 31 h 215"/>
                  <a:gd name="T24" fmla="*/ 25 w 103"/>
                  <a:gd name="T25" fmla="*/ 108 h 215"/>
                  <a:gd name="T26" fmla="*/ 34 w 103"/>
                  <a:gd name="T27" fmla="*/ 185 h 215"/>
                  <a:gd name="T28" fmla="*/ 51 w 103"/>
                  <a:gd name="T29" fmla="*/ 193 h 215"/>
                  <a:gd name="T30" fmla="*/ 68 w 103"/>
                  <a:gd name="T31" fmla="*/ 185 h 215"/>
                  <a:gd name="T32" fmla="*/ 77 w 103"/>
                  <a:gd name="T33" fmla="*/ 108 h 215"/>
                  <a:gd name="T34" fmla="*/ 68 w 103"/>
                  <a:gd name="T35" fmla="*/ 3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215">
                    <a:moveTo>
                      <a:pt x="87" y="200"/>
                    </a:moveTo>
                    <a:cubicBezTo>
                      <a:pt x="79" y="209"/>
                      <a:pt x="68" y="215"/>
                      <a:pt x="51" y="215"/>
                    </a:cubicBezTo>
                    <a:cubicBezTo>
                      <a:pt x="35" y="215"/>
                      <a:pt x="23" y="209"/>
                      <a:pt x="15" y="200"/>
                    </a:cubicBezTo>
                    <a:cubicBezTo>
                      <a:pt x="1" y="185"/>
                      <a:pt x="0" y="166"/>
                      <a:pt x="0" y="108"/>
                    </a:cubicBezTo>
                    <a:cubicBezTo>
                      <a:pt x="0" y="49"/>
                      <a:pt x="1" y="30"/>
                      <a:pt x="15" y="15"/>
                    </a:cubicBezTo>
                    <a:cubicBezTo>
                      <a:pt x="23" y="6"/>
                      <a:pt x="35" y="0"/>
                      <a:pt x="51" y="0"/>
                    </a:cubicBezTo>
                    <a:cubicBezTo>
                      <a:pt x="68" y="0"/>
                      <a:pt x="79" y="6"/>
                      <a:pt x="87" y="15"/>
                    </a:cubicBezTo>
                    <a:cubicBezTo>
                      <a:pt x="101" y="30"/>
                      <a:pt x="103" y="49"/>
                      <a:pt x="103" y="108"/>
                    </a:cubicBezTo>
                    <a:cubicBezTo>
                      <a:pt x="103" y="166"/>
                      <a:pt x="101" y="185"/>
                      <a:pt x="87" y="200"/>
                    </a:cubicBezTo>
                    <a:close/>
                    <a:moveTo>
                      <a:pt x="68" y="31"/>
                    </a:moveTo>
                    <a:cubicBezTo>
                      <a:pt x="65" y="26"/>
                      <a:pt x="59" y="23"/>
                      <a:pt x="51" y="23"/>
                    </a:cubicBezTo>
                    <a:cubicBezTo>
                      <a:pt x="43" y="23"/>
                      <a:pt x="37" y="26"/>
                      <a:pt x="34" y="31"/>
                    </a:cubicBezTo>
                    <a:cubicBezTo>
                      <a:pt x="26" y="41"/>
                      <a:pt x="25" y="58"/>
                      <a:pt x="25" y="108"/>
                    </a:cubicBezTo>
                    <a:cubicBezTo>
                      <a:pt x="25" y="158"/>
                      <a:pt x="26" y="175"/>
                      <a:pt x="34" y="185"/>
                    </a:cubicBezTo>
                    <a:cubicBezTo>
                      <a:pt x="37" y="189"/>
                      <a:pt x="43" y="193"/>
                      <a:pt x="51" y="193"/>
                    </a:cubicBezTo>
                    <a:cubicBezTo>
                      <a:pt x="59" y="193"/>
                      <a:pt x="65" y="189"/>
                      <a:pt x="68" y="185"/>
                    </a:cubicBezTo>
                    <a:cubicBezTo>
                      <a:pt x="76" y="175"/>
                      <a:pt x="77" y="158"/>
                      <a:pt x="77" y="108"/>
                    </a:cubicBezTo>
                    <a:cubicBezTo>
                      <a:pt x="77" y="58"/>
                      <a:pt x="76" y="41"/>
                      <a:pt x="68" y="31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57"/>
              <p:cNvSpPr>
                <a:spLocks noChangeArrowheads="1"/>
              </p:cNvSpPr>
              <p:nvPr userDrawn="1"/>
            </p:nvSpPr>
            <p:spPr bwMode="auto">
              <a:xfrm>
                <a:off x="10393363" y="5881688"/>
                <a:ext cx="7938" cy="68263"/>
              </a:xfrm>
              <a:prstGeom prst="rect">
                <a:avLst/>
              </a:pr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58"/>
              <p:cNvSpPr>
                <a:spLocks/>
              </p:cNvSpPr>
              <p:nvPr userDrawn="1"/>
            </p:nvSpPr>
            <p:spPr bwMode="auto">
              <a:xfrm>
                <a:off x="10425113" y="5881688"/>
                <a:ext cx="33338" cy="68263"/>
              </a:xfrm>
              <a:custGeom>
                <a:avLst/>
                <a:gdLst>
                  <a:gd name="T0" fmla="*/ 16 w 21"/>
                  <a:gd name="T1" fmla="*/ 43 h 43"/>
                  <a:gd name="T2" fmla="*/ 5 w 21"/>
                  <a:gd name="T3" fmla="*/ 13 h 43"/>
                  <a:gd name="T4" fmla="*/ 5 w 21"/>
                  <a:gd name="T5" fmla="*/ 43 h 43"/>
                  <a:gd name="T6" fmla="*/ 0 w 21"/>
                  <a:gd name="T7" fmla="*/ 43 h 43"/>
                  <a:gd name="T8" fmla="*/ 0 w 21"/>
                  <a:gd name="T9" fmla="*/ 0 h 43"/>
                  <a:gd name="T10" fmla="*/ 5 w 21"/>
                  <a:gd name="T11" fmla="*/ 0 h 43"/>
                  <a:gd name="T12" fmla="*/ 16 w 21"/>
                  <a:gd name="T13" fmla="*/ 29 h 43"/>
                  <a:gd name="T14" fmla="*/ 16 w 21"/>
                  <a:gd name="T15" fmla="*/ 0 h 43"/>
                  <a:gd name="T16" fmla="*/ 21 w 21"/>
                  <a:gd name="T17" fmla="*/ 0 h 43"/>
                  <a:gd name="T18" fmla="*/ 21 w 21"/>
                  <a:gd name="T19" fmla="*/ 43 h 43"/>
                  <a:gd name="T20" fmla="*/ 16 w 21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43">
                    <a:moveTo>
                      <a:pt x="16" y="43"/>
                    </a:moveTo>
                    <a:lnTo>
                      <a:pt x="5" y="13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6" y="29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1" y="43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59"/>
              <p:cNvSpPr>
                <a:spLocks/>
              </p:cNvSpPr>
              <p:nvPr userDrawn="1"/>
            </p:nvSpPr>
            <p:spPr bwMode="auto">
              <a:xfrm>
                <a:off x="10479088" y="5881688"/>
                <a:ext cx="31750" cy="68263"/>
              </a:xfrm>
              <a:custGeom>
                <a:avLst/>
                <a:gdLst>
                  <a:gd name="T0" fmla="*/ 12 w 20"/>
                  <a:gd name="T1" fmla="*/ 4 h 43"/>
                  <a:gd name="T2" fmla="*/ 12 w 20"/>
                  <a:gd name="T3" fmla="*/ 43 h 43"/>
                  <a:gd name="T4" fmla="*/ 7 w 20"/>
                  <a:gd name="T5" fmla="*/ 43 h 43"/>
                  <a:gd name="T6" fmla="*/ 7 w 20"/>
                  <a:gd name="T7" fmla="*/ 4 h 43"/>
                  <a:gd name="T8" fmla="*/ 0 w 20"/>
                  <a:gd name="T9" fmla="*/ 4 h 43"/>
                  <a:gd name="T10" fmla="*/ 0 w 20"/>
                  <a:gd name="T11" fmla="*/ 0 h 43"/>
                  <a:gd name="T12" fmla="*/ 20 w 20"/>
                  <a:gd name="T13" fmla="*/ 0 h 43"/>
                  <a:gd name="T14" fmla="*/ 20 w 20"/>
                  <a:gd name="T15" fmla="*/ 4 h 43"/>
                  <a:gd name="T16" fmla="*/ 12 w 20"/>
                  <a:gd name="T1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43">
                    <a:moveTo>
                      <a:pt x="12" y="4"/>
                    </a:moveTo>
                    <a:lnTo>
                      <a:pt x="12" y="43"/>
                    </a:lnTo>
                    <a:lnTo>
                      <a:pt x="7" y="43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20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0"/>
              <p:cNvSpPr>
                <a:spLocks noChangeArrowheads="1"/>
              </p:cNvSpPr>
              <p:nvPr userDrawn="1"/>
            </p:nvSpPr>
            <p:spPr bwMode="auto">
              <a:xfrm>
                <a:off x="9986963" y="6003925"/>
                <a:ext cx="22225" cy="146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61"/>
              <p:cNvSpPr>
                <a:spLocks/>
              </p:cNvSpPr>
              <p:nvPr userDrawn="1"/>
            </p:nvSpPr>
            <p:spPr bwMode="auto">
              <a:xfrm>
                <a:off x="10045701" y="6003925"/>
                <a:ext cx="77788" cy="146050"/>
              </a:xfrm>
              <a:custGeom>
                <a:avLst/>
                <a:gdLst>
                  <a:gd name="T0" fmla="*/ 36 w 49"/>
                  <a:gd name="T1" fmla="*/ 92 h 92"/>
                  <a:gd name="T2" fmla="*/ 14 w 49"/>
                  <a:gd name="T3" fmla="*/ 37 h 92"/>
                  <a:gd name="T4" fmla="*/ 14 w 49"/>
                  <a:gd name="T5" fmla="*/ 92 h 92"/>
                  <a:gd name="T6" fmla="*/ 0 w 49"/>
                  <a:gd name="T7" fmla="*/ 92 h 92"/>
                  <a:gd name="T8" fmla="*/ 0 w 49"/>
                  <a:gd name="T9" fmla="*/ 0 h 92"/>
                  <a:gd name="T10" fmla="*/ 13 w 49"/>
                  <a:gd name="T11" fmla="*/ 0 h 92"/>
                  <a:gd name="T12" fmla="*/ 34 w 49"/>
                  <a:gd name="T13" fmla="*/ 55 h 92"/>
                  <a:gd name="T14" fmla="*/ 34 w 49"/>
                  <a:gd name="T15" fmla="*/ 0 h 92"/>
                  <a:gd name="T16" fmla="*/ 49 w 49"/>
                  <a:gd name="T17" fmla="*/ 0 h 92"/>
                  <a:gd name="T18" fmla="*/ 49 w 49"/>
                  <a:gd name="T19" fmla="*/ 92 h 92"/>
                  <a:gd name="T20" fmla="*/ 36 w 49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92">
                    <a:moveTo>
                      <a:pt x="36" y="92"/>
                    </a:moveTo>
                    <a:lnTo>
                      <a:pt x="14" y="37"/>
                    </a:lnTo>
                    <a:lnTo>
                      <a:pt x="14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34" y="55"/>
                    </a:lnTo>
                    <a:lnTo>
                      <a:pt x="34" y="0"/>
                    </a:lnTo>
                    <a:lnTo>
                      <a:pt x="49" y="0"/>
                    </a:lnTo>
                    <a:lnTo>
                      <a:pt x="49" y="92"/>
                    </a:lnTo>
                    <a:lnTo>
                      <a:pt x="36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62"/>
              <p:cNvSpPr>
                <a:spLocks/>
              </p:cNvSpPr>
              <p:nvPr userDrawn="1"/>
            </p:nvSpPr>
            <p:spPr bwMode="auto">
              <a:xfrm>
                <a:off x="10160001" y="6003925"/>
                <a:ext cx="60325" cy="146050"/>
              </a:xfrm>
              <a:custGeom>
                <a:avLst/>
                <a:gdLst>
                  <a:gd name="T0" fmla="*/ 14 w 38"/>
                  <a:gd name="T1" fmla="*/ 13 h 92"/>
                  <a:gd name="T2" fmla="*/ 14 w 38"/>
                  <a:gd name="T3" fmla="*/ 39 h 92"/>
                  <a:gd name="T4" fmla="*/ 35 w 38"/>
                  <a:gd name="T5" fmla="*/ 39 h 92"/>
                  <a:gd name="T6" fmla="*/ 35 w 38"/>
                  <a:gd name="T7" fmla="*/ 52 h 92"/>
                  <a:gd name="T8" fmla="*/ 14 w 38"/>
                  <a:gd name="T9" fmla="*/ 52 h 92"/>
                  <a:gd name="T10" fmla="*/ 14 w 38"/>
                  <a:gd name="T11" fmla="*/ 92 h 92"/>
                  <a:gd name="T12" fmla="*/ 0 w 38"/>
                  <a:gd name="T13" fmla="*/ 92 h 92"/>
                  <a:gd name="T14" fmla="*/ 0 w 38"/>
                  <a:gd name="T15" fmla="*/ 0 h 92"/>
                  <a:gd name="T16" fmla="*/ 38 w 38"/>
                  <a:gd name="T17" fmla="*/ 0 h 92"/>
                  <a:gd name="T18" fmla="*/ 38 w 38"/>
                  <a:gd name="T19" fmla="*/ 13 h 92"/>
                  <a:gd name="T20" fmla="*/ 14 w 38"/>
                  <a:gd name="T21" fmla="*/ 1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92">
                    <a:moveTo>
                      <a:pt x="14" y="13"/>
                    </a:moveTo>
                    <a:lnTo>
                      <a:pt x="14" y="39"/>
                    </a:lnTo>
                    <a:lnTo>
                      <a:pt x="35" y="39"/>
                    </a:lnTo>
                    <a:lnTo>
                      <a:pt x="35" y="52"/>
                    </a:lnTo>
                    <a:lnTo>
                      <a:pt x="14" y="52"/>
                    </a:lnTo>
                    <a:lnTo>
                      <a:pt x="14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13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63"/>
              <p:cNvSpPr>
                <a:spLocks noChangeArrowheads="1"/>
              </p:cNvSpPr>
              <p:nvPr userDrawn="1"/>
            </p:nvSpPr>
            <p:spPr bwMode="auto">
              <a:xfrm>
                <a:off x="10252076" y="6003925"/>
                <a:ext cx="23813" cy="146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64"/>
              <p:cNvSpPr>
                <a:spLocks/>
              </p:cNvSpPr>
              <p:nvPr userDrawn="1"/>
            </p:nvSpPr>
            <p:spPr bwMode="auto">
              <a:xfrm>
                <a:off x="10312401" y="6003925"/>
                <a:ext cx="76200" cy="146050"/>
              </a:xfrm>
              <a:custGeom>
                <a:avLst/>
                <a:gdLst>
                  <a:gd name="T0" fmla="*/ 36 w 48"/>
                  <a:gd name="T1" fmla="*/ 92 h 92"/>
                  <a:gd name="T2" fmla="*/ 14 w 48"/>
                  <a:gd name="T3" fmla="*/ 37 h 92"/>
                  <a:gd name="T4" fmla="*/ 14 w 48"/>
                  <a:gd name="T5" fmla="*/ 92 h 92"/>
                  <a:gd name="T6" fmla="*/ 0 w 48"/>
                  <a:gd name="T7" fmla="*/ 92 h 92"/>
                  <a:gd name="T8" fmla="*/ 0 w 48"/>
                  <a:gd name="T9" fmla="*/ 0 h 92"/>
                  <a:gd name="T10" fmla="*/ 12 w 48"/>
                  <a:gd name="T11" fmla="*/ 0 h 92"/>
                  <a:gd name="T12" fmla="*/ 34 w 48"/>
                  <a:gd name="T13" fmla="*/ 55 h 92"/>
                  <a:gd name="T14" fmla="*/ 34 w 48"/>
                  <a:gd name="T15" fmla="*/ 0 h 92"/>
                  <a:gd name="T16" fmla="*/ 48 w 48"/>
                  <a:gd name="T17" fmla="*/ 0 h 92"/>
                  <a:gd name="T18" fmla="*/ 48 w 48"/>
                  <a:gd name="T19" fmla="*/ 92 h 92"/>
                  <a:gd name="T20" fmla="*/ 36 w 48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92">
                    <a:moveTo>
                      <a:pt x="36" y="92"/>
                    </a:moveTo>
                    <a:lnTo>
                      <a:pt x="14" y="37"/>
                    </a:lnTo>
                    <a:lnTo>
                      <a:pt x="14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34" y="55"/>
                    </a:lnTo>
                    <a:lnTo>
                      <a:pt x="34" y="0"/>
                    </a:lnTo>
                    <a:lnTo>
                      <a:pt x="48" y="0"/>
                    </a:lnTo>
                    <a:lnTo>
                      <a:pt x="48" y="92"/>
                    </a:lnTo>
                    <a:lnTo>
                      <a:pt x="36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65"/>
              <p:cNvSpPr>
                <a:spLocks noChangeArrowheads="1"/>
              </p:cNvSpPr>
              <p:nvPr userDrawn="1"/>
            </p:nvSpPr>
            <p:spPr bwMode="auto">
              <a:xfrm>
                <a:off x="10425113" y="6003925"/>
                <a:ext cx="23813" cy="146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66"/>
              <p:cNvSpPr>
                <a:spLocks/>
              </p:cNvSpPr>
              <p:nvPr userDrawn="1"/>
            </p:nvSpPr>
            <p:spPr bwMode="auto">
              <a:xfrm>
                <a:off x="10479088" y="6003925"/>
                <a:ext cx="71438" cy="146050"/>
              </a:xfrm>
              <a:custGeom>
                <a:avLst/>
                <a:gdLst>
                  <a:gd name="T0" fmla="*/ 30 w 45"/>
                  <a:gd name="T1" fmla="*/ 13 h 92"/>
                  <a:gd name="T2" fmla="*/ 30 w 45"/>
                  <a:gd name="T3" fmla="*/ 92 h 92"/>
                  <a:gd name="T4" fmla="*/ 15 w 45"/>
                  <a:gd name="T5" fmla="*/ 92 h 92"/>
                  <a:gd name="T6" fmla="*/ 15 w 45"/>
                  <a:gd name="T7" fmla="*/ 13 h 92"/>
                  <a:gd name="T8" fmla="*/ 0 w 45"/>
                  <a:gd name="T9" fmla="*/ 13 h 92"/>
                  <a:gd name="T10" fmla="*/ 0 w 45"/>
                  <a:gd name="T11" fmla="*/ 0 h 92"/>
                  <a:gd name="T12" fmla="*/ 45 w 45"/>
                  <a:gd name="T13" fmla="*/ 0 h 92"/>
                  <a:gd name="T14" fmla="*/ 45 w 45"/>
                  <a:gd name="T15" fmla="*/ 13 h 92"/>
                  <a:gd name="T16" fmla="*/ 30 w 45"/>
                  <a:gd name="T17" fmla="*/ 1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92">
                    <a:moveTo>
                      <a:pt x="30" y="13"/>
                    </a:moveTo>
                    <a:lnTo>
                      <a:pt x="30" y="92"/>
                    </a:lnTo>
                    <a:lnTo>
                      <a:pt x="15" y="92"/>
                    </a:lnTo>
                    <a:lnTo>
                      <a:pt x="15" y="13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3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67"/>
              <p:cNvSpPr>
                <a:spLocks/>
              </p:cNvSpPr>
              <p:nvPr userDrawn="1"/>
            </p:nvSpPr>
            <p:spPr bwMode="auto">
              <a:xfrm>
                <a:off x="10574338" y="6003925"/>
                <a:ext cx="79375" cy="146050"/>
              </a:xfrm>
              <a:custGeom>
                <a:avLst/>
                <a:gdLst>
                  <a:gd name="T0" fmla="*/ 32 w 50"/>
                  <a:gd name="T1" fmla="*/ 56 h 92"/>
                  <a:gd name="T2" fmla="*/ 32 w 50"/>
                  <a:gd name="T3" fmla="*/ 92 h 92"/>
                  <a:gd name="T4" fmla="*/ 17 w 50"/>
                  <a:gd name="T5" fmla="*/ 92 h 92"/>
                  <a:gd name="T6" fmla="*/ 17 w 50"/>
                  <a:gd name="T7" fmla="*/ 56 h 92"/>
                  <a:gd name="T8" fmla="*/ 0 w 50"/>
                  <a:gd name="T9" fmla="*/ 0 h 92"/>
                  <a:gd name="T10" fmla="*/ 16 w 50"/>
                  <a:gd name="T11" fmla="*/ 0 h 92"/>
                  <a:gd name="T12" fmla="*/ 25 w 50"/>
                  <a:gd name="T13" fmla="*/ 36 h 92"/>
                  <a:gd name="T14" fmla="*/ 34 w 50"/>
                  <a:gd name="T15" fmla="*/ 0 h 92"/>
                  <a:gd name="T16" fmla="*/ 50 w 50"/>
                  <a:gd name="T17" fmla="*/ 0 h 92"/>
                  <a:gd name="T18" fmla="*/ 32 w 50"/>
                  <a:gd name="T19" fmla="*/ 5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92">
                    <a:moveTo>
                      <a:pt x="32" y="56"/>
                    </a:moveTo>
                    <a:lnTo>
                      <a:pt x="32" y="92"/>
                    </a:lnTo>
                    <a:lnTo>
                      <a:pt x="17" y="92"/>
                    </a:lnTo>
                    <a:lnTo>
                      <a:pt x="17" y="56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5" y="36"/>
                    </a:lnTo>
                    <a:lnTo>
                      <a:pt x="34" y="0"/>
                    </a:lnTo>
                    <a:lnTo>
                      <a:pt x="50" y="0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970" y="5076024"/>
              <a:ext cx="2633472" cy="76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5657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y gradient"/>
          <p:cNvSpPr/>
          <p:nvPr userDrawn="1"/>
        </p:nvSpPr>
        <p:spPr bwMode="auto">
          <a:xfrm>
            <a:off x="4241060" y="0"/>
            <a:ext cx="8039205" cy="647785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2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endParaRPr lang="en-US" sz="2400" dirty="0" smtClean="0">
              <a:latin typeface="+mn-lt"/>
            </a:endParaRPr>
          </a:p>
        </p:txBody>
      </p:sp>
      <p:cxnSp>
        <p:nvCxnSpPr>
          <p:cNvPr id="16" name="Pink vertical line"/>
          <p:cNvCxnSpPr/>
          <p:nvPr userDrawn="1"/>
        </p:nvCxnSpPr>
        <p:spPr bwMode="auto">
          <a:xfrm>
            <a:off x="4214166" y="786856"/>
            <a:ext cx="0" cy="4965032"/>
          </a:xfrm>
          <a:prstGeom prst="line">
            <a:avLst/>
          </a:prstGeom>
          <a:solidFill>
            <a:schemeClr val="bg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_security classification" hidden="1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" hidden="1"/>
          <p:cNvSpPr>
            <a:spLocks noGrp="1"/>
          </p:cNvSpPr>
          <p:nvPr userDrawn="1">
            <p:ph type="dt" sz="quarter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fld id="{00C1096B-9679-429B-9328-0AF82824D437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4" name="Key points"/>
          <p:cNvSpPr>
            <a:spLocks noGrp="1"/>
          </p:cNvSpPr>
          <p:nvPr userDrawn="1">
            <p:ph type="body" sz="quarter" idx="11"/>
          </p:nvPr>
        </p:nvSpPr>
        <p:spPr>
          <a:xfrm>
            <a:off x="4875530" y="1399032"/>
            <a:ext cx="6730683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tx1"/>
                </a:solidFill>
                <a:latin typeface="+mn-lt"/>
              </a:defRPr>
            </a:lvl1pPr>
            <a:lvl2pPr marL="667512" indent="-237744">
              <a:lnSpc>
                <a:spcPct val="95000"/>
              </a:lnSpc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 userDrawn="1">
            <p:ph type="title"/>
          </p:nvPr>
        </p:nvSpPr>
        <p:spPr>
          <a:xfrm>
            <a:off x="368300" y="1947672"/>
            <a:ext cx="3372166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89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6" name="Agenda list"/>
          <p:cNvSpPr>
            <a:spLocks noGrp="1"/>
          </p:cNvSpPr>
          <p:nvPr>
            <p:ph sz="quarter" idx="12"/>
          </p:nvPr>
        </p:nvSpPr>
        <p:spPr>
          <a:xfrm>
            <a:off x="2243780" y="1752898"/>
            <a:ext cx="9211620" cy="4163242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Calibri" panose="020F0502020204030204" pitchFamily="34" charset="0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576072" indent="-228600">
              <a:buFont typeface="Calibri" panose="020F0502020204030204" pitchFamily="34" charset="0"/>
              <a:buChar char="̶"/>
              <a:defRPr>
                <a:solidFill>
                  <a:schemeClr val="tx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166813" y="976680"/>
            <a:ext cx="8483330" cy="70728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3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fld id="{1C396E99-728E-4BC1-9827-5FA2D157E6FB}" type="datetimeFigureOut">
              <a:rPr lang="en-US" smtClean="0"/>
              <a:t>9/26/2017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3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ullets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985733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Bullet text_left"/>
          <p:cNvSpPr>
            <a:spLocks noGrp="1"/>
          </p:cNvSpPr>
          <p:nvPr>
            <p:ph sz="half" idx="2"/>
          </p:nvPr>
        </p:nvSpPr>
        <p:spPr>
          <a:xfrm>
            <a:off x="583842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Bullet text_left"/>
          <p:cNvSpPr>
            <a:spLocks noGrp="1"/>
          </p:cNvSpPr>
          <p:nvPr>
            <p:ph sz="half" idx="12"/>
          </p:nvPr>
        </p:nvSpPr>
        <p:spPr>
          <a:xfrm>
            <a:off x="6500813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743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 Bullets_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13" name="Sub-title_column 3"/>
          <p:cNvSpPr>
            <a:spLocks noGrp="1"/>
          </p:cNvSpPr>
          <p:nvPr userDrawn="1">
            <p:ph type="body" sz="quarter" idx="16"/>
          </p:nvPr>
        </p:nvSpPr>
        <p:spPr>
          <a:xfrm>
            <a:off x="8289002" y="1525707"/>
            <a:ext cx="3345117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-title_column 2"/>
          <p:cNvSpPr>
            <a:spLocks noGrp="1"/>
          </p:cNvSpPr>
          <p:nvPr userDrawn="1">
            <p:ph type="body" sz="quarter" idx="14"/>
          </p:nvPr>
        </p:nvSpPr>
        <p:spPr>
          <a:xfrm>
            <a:off x="4438649" y="1525707"/>
            <a:ext cx="3374116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ub-title_column 1"/>
          <p:cNvSpPr>
            <a:spLocks noGrp="1"/>
          </p:cNvSpPr>
          <p:nvPr>
            <p:ph type="body" sz="quarter" idx="12"/>
          </p:nvPr>
        </p:nvSpPr>
        <p:spPr>
          <a:xfrm>
            <a:off x="584737" y="1525707"/>
            <a:ext cx="3402012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5216" y="460552"/>
            <a:ext cx="985733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_column 2"/>
          <p:cNvSpPr>
            <a:spLocks noGrp="1"/>
          </p:cNvSpPr>
          <p:nvPr>
            <p:ph sz="half" idx="20"/>
          </p:nvPr>
        </p:nvSpPr>
        <p:spPr>
          <a:xfrm>
            <a:off x="582848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_column 2"/>
          <p:cNvSpPr>
            <a:spLocks noGrp="1"/>
          </p:cNvSpPr>
          <p:nvPr>
            <p:ph sz="half" idx="21"/>
          </p:nvPr>
        </p:nvSpPr>
        <p:spPr>
          <a:xfrm>
            <a:off x="4434154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_column 2"/>
          <p:cNvSpPr>
            <a:spLocks noGrp="1"/>
          </p:cNvSpPr>
          <p:nvPr>
            <p:ph sz="half" idx="22"/>
          </p:nvPr>
        </p:nvSpPr>
        <p:spPr>
          <a:xfrm>
            <a:off x="8283370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616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fld id="{1C396E99-728E-4BC1-9827-5FA2D157E6FB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9857339" cy="9237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9/26/2017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76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ullets+Half Pa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nk Background"/>
          <p:cNvGrpSpPr/>
          <p:nvPr userDrawn="1"/>
        </p:nvGrpSpPr>
        <p:grpSpPr>
          <a:xfrm>
            <a:off x="6127749" y="1639737"/>
            <a:ext cx="6067112" cy="3810151"/>
            <a:chOff x="6127749" y="1639737"/>
            <a:chExt cx="6067112" cy="3785633"/>
          </a:xfrm>
        </p:grpSpPr>
        <p:sp>
          <p:nvSpPr>
            <p:cNvPr id="12" name="Pink: 43%"/>
            <p:cNvSpPr/>
            <p:nvPr userDrawn="1"/>
          </p:nvSpPr>
          <p:spPr bwMode="gray">
            <a:xfrm>
              <a:off x="10782300" y="1639737"/>
              <a:ext cx="689705" cy="3783164"/>
            </a:xfrm>
            <a:prstGeom prst="rect">
              <a:avLst/>
            </a:prstGeom>
            <a:solidFill>
              <a:srgbClr val="E45785">
                <a:alpha val="56863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 smtClean="0">
                <a:latin typeface="+mn-lt"/>
              </a:endParaRPr>
            </a:p>
          </p:txBody>
        </p:sp>
        <p:sp>
          <p:nvSpPr>
            <p:cNvPr id="14" name="Background pink"/>
            <p:cNvSpPr/>
            <p:nvPr userDrawn="1"/>
          </p:nvSpPr>
          <p:spPr bwMode="auto">
            <a:xfrm>
              <a:off x="6127749" y="1639737"/>
              <a:ext cx="4991355" cy="3783164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 smtClean="0">
                <a:latin typeface="+mn-lt"/>
              </a:endParaRPr>
            </a:p>
          </p:txBody>
        </p:sp>
        <p:sp>
          <p:nvSpPr>
            <p:cNvPr id="15" name="Pink: 54%"/>
            <p:cNvSpPr/>
            <p:nvPr userDrawn="1"/>
          </p:nvSpPr>
          <p:spPr bwMode="gray">
            <a:xfrm>
              <a:off x="10782300" y="1639737"/>
              <a:ext cx="1049449" cy="3783164"/>
            </a:xfrm>
            <a:prstGeom prst="rect">
              <a:avLst/>
            </a:prstGeom>
            <a:solidFill>
              <a:srgbClr val="E45785">
                <a:alpha val="45490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 smtClean="0">
                <a:latin typeface="+mn-lt"/>
              </a:endParaRPr>
            </a:p>
          </p:txBody>
        </p:sp>
        <p:sp>
          <p:nvSpPr>
            <p:cNvPr id="18" name="Pink:65%"/>
            <p:cNvSpPr/>
            <p:nvPr userDrawn="1"/>
          </p:nvSpPr>
          <p:spPr bwMode="gray">
            <a:xfrm>
              <a:off x="11017189" y="1642206"/>
              <a:ext cx="1177672" cy="3783164"/>
            </a:xfrm>
            <a:prstGeom prst="rect">
              <a:avLst/>
            </a:prstGeom>
            <a:solidFill>
              <a:srgbClr val="E45785">
                <a:alpha val="34902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r>
                <a:rPr lang="en-US" sz="3200" dirty="0" smtClean="0">
                  <a:latin typeface="+mn-lt"/>
                </a:rPr>
                <a:t> </a:t>
              </a:r>
            </a:p>
          </p:txBody>
        </p:sp>
      </p:grpSp>
      <p:sp>
        <p:nvSpPr>
          <p:cNvPr id="3" name="Footer_security classification" hidden="1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" hidden="1"/>
          <p:cNvSpPr>
            <a:spLocks noGrp="1"/>
          </p:cNvSpPr>
          <p:nvPr userDrawn="1">
            <p:ph type="dt" sz="quarter" idx="17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fld id="{631CED19-27F7-4D05-847C-E59ED2A84874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17" name="Credit text"/>
          <p:cNvSpPr>
            <a:spLocks noGrp="1"/>
          </p:cNvSpPr>
          <p:nvPr userDrawn="1">
            <p:ph type="body" sz="quarter" idx="14" hasCustomPrompt="1"/>
          </p:nvPr>
        </p:nvSpPr>
        <p:spPr bwMode="white">
          <a:xfrm>
            <a:off x="6478069" y="4736592"/>
            <a:ext cx="4395989" cy="338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6" name="Quote text"/>
          <p:cNvSpPr>
            <a:spLocks noGrp="1"/>
          </p:cNvSpPr>
          <p:nvPr userDrawn="1">
            <p:ph type="body" sz="quarter" idx="11"/>
          </p:nvPr>
        </p:nvSpPr>
        <p:spPr bwMode="white">
          <a:xfrm>
            <a:off x="6318303" y="2011680"/>
            <a:ext cx="4563058" cy="244000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52345" indent="-152345" algn="l" defTabSz="1218732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 userDrawn="1">
            <p:ph type="title"/>
          </p:nvPr>
        </p:nvSpPr>
        <p:spPr>
          <a:xfrm>
            <a:off x="583842" y="460552"/>
            <a:ext cx="985733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Bullet text"/>
          <p:cNvSpPr>
            <a:spLocks noGrp="1"/>
          </p:cNvSpPr>
          <p:nvPr>
            <p:ph type="body" sz="quarter" idx="16"/>
          </p:nvPr>
        </p:nvSpPr>
        <p:spPr>
          <a:xfrm>
            <a:off x="583843" y="1639737"/>
            <a:ext cx="5074008" cy="3783163"/>
          </a:xfrm>
          <a:prstGeom prst="rect">
            <a:avLst/>
          </a:prstGeom>
        </p:spPr>
        <p:txBody>
          <a:bodyPr>
            <a:noAutofit/>
          </a:bodyPr>
          <a:lstStyle>
            <a:lvl1pPr marL="224327" indent="-224327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8788" indent="-228600">
              <a:lnSpc>
                <a:spcPct val="95000"/>
              </a:lnSpc>
              <a:buFont typeface="Calibri" panose="020F0502020204030204" pitchFamily="34" charset="0"/>
              <a:buChar char="−"/>
              <a:defRPr sz="2000"/>
            </a:lvl2pPr>
            <a:lvl3pPr>
              <a:defRPr sz="2100"/>
            </a:lvl3pPr>
            <a:lvl4pPr>
              <a:defRPr sz="19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837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nk: 43%"/>
          <p:cNvSpPr/>
          <p:nvPr userDrawn="1"/>
        </p:nvSpPr>
        <p:spPr bwMode="gray">
          <a:xfrm>
            <a:off x="10782300" y="0"/>
            <a:ext cx="689705" cy="6858000"/>
          </a:xfrm>
          <a:prstGeom prst="rect">
            <a:avLst/>
          </a:prstGeom>
          <a:solidFill>
            <a:srgbClr val="E45785">
              <a:alpha val="56863"/>
            </a:srgbClr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15000"/>
            </a:pPr>
            <a:endParaRPr lang="en-US" sz="3200" dirty="0" smtClean="0">
              <a:latin typeface="+mn-lt"/>
            </a:endParaRPr>
          </a:p>
        </p:txBody>
      </p:sp>
      <p:sp>
        <p:nvSpPr>
          <p:cNvPr id="15" name="Background pink"/>
          <p:cNvSpPr/>
          <p:nvPr userDrawn="1"/>
        </p:nvSpPr>
        <p:spPr bwMode="auto">
          <a:xfrm>
            <a:off x="1" y="0"/>
            <a:ext cx="11119104" cy="68580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15000"/>
            </a:pPr>
            <a:endParaRPr lang="en-US" sz="3200" dirty="0" smtClean="0">
              <a:latin typeface="+mn-lt"/>
            </a:endParaRPr>
          </a:p>
        </p:txBody>
      </p:sp>
      <p:sp>
        <p:nvSpPr>
          <p:cNvPr id="17" name="Pink: 54%"/>
          <p:cNvSpPr/>
          <p:nvPr userDrawn="1"/>
        </p:nvSpPr>
        <p:spPr bwMode="gray">
          <a:xfrm>
            <a:off x="10782300" y="0"/>
            <a:ext cx="1049449" cy="6858000"/>
          </a:xfrm>
          <a:prstGeom prst="rect">
            <a:avLst/>
          </a:prstGeom>
          <a:solidFill>
            <a:srgbClr val="E45785">
              <a:alpha val="45490"/>
            </a:srgbClr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15000"/>
            </a:pPr>
            <a:endParaRPr lang="en-US" sz="3200" dirty="0" smtClean="0">
              <a:latin typeface="+mn-lt"/>
            </a:endParaRPr>
          </a:p>
        </p:txBody>
      </p:sp>
      <p:sp>
        <p:nvSpPr>
          <p:cNvPr id="18" name="Pink:65%"/>
          <p:cNvSpPr/>
          <p:nvPr userDrawn="1"/>
        </p:nvSpPr>
        <p:spPr bwMode="gray">
          <a:xfrm>
            <a:off x="11017189" y="2469"/>
            <a:ext cx="1177672" cy="6858000"/>
          </a:xfrm>
          <a:prstGeom prst="rect">
            <a:avLst/>
          </a:prstGeom>
          <a:solidFill>
            <a:srgbClr val="E45785">
              <a:alpha val="34902"/>
            </a:srgbClr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15000"/>
            </a:pPr>
            <a:r>
              <a:rPr lang="en-US" sz="3200" dirty="0" smtClean="0">
                <a:latin typeface="+mn-lt"/>
              </a:rPr>
              <a:t> </a:t>
            </a:r>
          </a:p>
        </p:txBody>
      </p:sp>
      <p:cxnSp>
        <p:nvCxnSpPr>
          <p:cNvPr id="19" name="Footer_line"/>
          <p:cNvCxnSpPr/>
          <p:nvPr userDrawn="1"/>
        </p:nvCxnSpPr>
        <p:spPr bwMode="auto">
          <a:xfrm>
            <a:off x="1" y="6541707"/>
            <a:ext cx="1111384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" hidden="1"/>
          <p:cNvSpPr>
            <a:spLocks noGrp="1"/>
          </p:cNvSpPr>
          <p:nvPr userDrawn="1">
            <p:ph type="dt" sz="quarter" idx="17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/>
          <a:lstStyle/>
          <a:p>
            <a:fld id="{04122083-5F1C-4B60-A9EF-EE0A01B0451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4" name="Section title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37179" y="2171235"/>
            <a:ext cx="9682338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chemeClr val="bg1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ection number"/>
          <p:cNvSpPr>
            <a:spLocks noGrp="1"/>
          </p:cNvSpPr>
          <p:nvPr userDrawn="1">
            <p:ph type="body" sz="quarter" idx="16" hasCustomPrompt="1"/>
          </p:nvPr>
        </p:nvSpPr>
        <p:spPr bwMode="white">
          <a:xfrm>
            <a:off x="614319" y="1306287"/>
            <a:ext cx="9682338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 smtClean="0"/>
              <a:t>Edit #</a:t>
            </a:r>
          </a:p>
        </p:txBody>
      </p:sp>
      <p:sp>
        <p:nvSpPr>
          <p:cNvPr id="16" name="Footer_security classification" hidden="1"/>
          <p:cNvSpPr>
            <a:spLocks noGrp="1"/>
          </p:cNvSpPr>
          <p:nvPr>
            <p:ph type="ftr" sz="quarter" idx="3"/>
          </p:nvPr>
        </p:nvSpPr>
        <p:spPr>
          <a:xfrm>
            <a:off x="5929630" y="6533388"/>
            <a:ext cx="379940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Footer_copyright"/>
          <p:cNvSpPr txBox="1">
            <a:spLocks/>
          </p:cNvSpPr>
          <p:nvPr userDrawn="1"/>
        </p:nvSpPr>
        <p:spPr>
          <a:xfrm>
            <a:off x="800158" y="6527656"/>
            <a:ext cx="2744799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kern="0" dirty="0" smtClean="0">
                <a:solidFill>
                  <a:schemeClr val="bg1">
                    <a:lumMod val="75000"/>
                  </a:schemeClr>
                </a:solidFill>
              </a:rPr>
              <a:t>©2017 Check Point Software Technologies</a:t>
            </a:r>
            <a:r>
              <a:rPr lang="en-US" sz="900" kern="0" baseline="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900" kern="0" dirty="0" smtClean="0">
                <a:solidFill>
                  <a:schemeClr val="bg1">
                    <a:lumMod val="75000"/>
                  </a:schemeClr>
                </a:solidFill>
              </a:rPr>
              <a:t>Ltd. </a:t>
            </a:r>
            <a:endParaRPr lang="en-US" sz="900" kern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3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page number"/>
          <p:cNvSpPr txBox="1">
            <a:spLocks/>
          </p:cNvSpPr>
          <p:nvPr/>
        </p:nvSpPr>
        <p:spPr>
          <a:xfrm>
            <a:off x="10006331" y="6556249"/>
            <a:ext cx="1840451" cy="269820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9D3042-9933-4C71-BBE3-FA9237566B45}" type="slidenum">
              <a:rPr lang="en-US" sz="1000" kern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1100" kern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Footer_security classification" hidden="1"/>
          <p:cNvSpPr>
            <a:spLocks noGrp="1"/>
          </p:cNvSpPr>
          <p:nvPr>
            <p:ph type="ftr" sz="quarter" idx="3"/>
          </p:nvPr>
        </p:nvSpPr>
        <p:spPr>
          <a:xfrm>
            <a:off x="5929630" y="6533388"/>
            <a:ext cx="379940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" hidden="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11" name="Bullet 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3842" y="1534473"/>
            <a:ext cx="11022371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1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83842" y="460552"/>
            <a:ext cx="985733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8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69" r:id="rId2"/>
    <p:sldLayoutId id="2147483826" r:id="rId3"/>
    <p:sldLayoutId id="2147483841" r:id="rId4"/>
    <p:sldLayoutId id="2147483842" r:id="rId5"/>
    <p:sldLayoutId id="2147483871" r:id="rId6"/>
    <p:sldLayoutId id="2147483872" r:id="rId7"/>
    <p:sldLayoutId id="2147483765" r:id="rId8"/>
    <p:sldLayoutId id="2147483764" r:id="rId9"/>
    <p:sldLayoutId id="2147483870" r:id="rId10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5pPr>
      <a:lvl6pPr marL="6094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6pPr>
      <a:lvl7pPr marL="121898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7pPr>
      <a:lvl8pPr marL="1828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8pPr>
      <a:lvl9pPr marL="24379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1000"/>
        </a:spcBef>
        <a:spcAft>
          <a:spcPct val="0"/>
        </a:spcAft>
        <a:buClr>
          <a:schemeClr val="accent1"/>
        </a:buClr>
        <a:buSzPct val="85000"/>
        <a:buFont typeface="Calibri" panose="020F0502020204030204" pitchFamily="34" charset="0"/>
        <a:buChar char="•"/>
        <a:defRPr lang="en-US" sz="28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76072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400" dirty="0" smtClean="0">
          <a:solidFill>
            <a:schemeClr val="tx1"/>
          </a:solidFill>
          <a:latin typeface="+mn-lt"/>
        </a:defRPr>
      </a:lvl2pPr>
      <a:lvl3pPr marL="886968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000" dirty="0" smtClean="0">
          <a:solidFill>
            <a:schemeClr val="tx1"/>
          </a:solidFill>
          <a:latin typeface="+mn-lt"/>
        </a:defRPr>
      </a:lvl3pPr>
      <a:lvl4pPr marL="1170432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̶"/>
        <a:defRPr lang="en-US" sz="1800" dirty="0" smtClean="0">
          <a:solidFill>
            <a:schemeClr val="tx1"/>
          </a:solidFill>
          <a:latin typeface="+mn-lt"/>
        </a:defRPr>
      </a:lvl4pPr>
      <a:lvl5pPr marL="146304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̶"/>
        <a:defRPr lang="en-US" sz="1600" baseline="0" dirty="0" smtClean="0"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6pPr>
      <a:lvl7pPr marL="3961707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7pPr>
      <a:lvl8pPr marL="4571200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8pPr>
      <a:lvl9pPr marL="518069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 bwMode="auto">
          <a:xfrm>
            <a:off x="4914832" y="3727339"/>
            <a:ext cx="7122160" cy="2502121"/>
          </a:xfrm>
          <a:prstGeom prst="rect">
            <a:avLst/>
          </a:prstGeom>
          <a:solidFill>
            <a:srgbClr val="C2E2E8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endParaRPr lang="en-US" sz="2400" dirty="0" err="1" smtClean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917440" y="1230410"/>
            <a:ext cx="7122160" cy="2502121"/>
          </a:xfrm>
          <a:prstGeom prst="rect">
            <a:avLst/>
          </a:prstGeom>
          <a:solidFill>
            <a:srgbClr val="E7E7C3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endParaRPr lang="en-US" sz="2400" dirty="0" err="1" smtClean="0">
              <a:latin typeface="+mn-lt"/>
            </a:endParaRPr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[Restricted] for designated teams ​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9083042" y="4550411"/>
            <a:ext cx="934718" cy="716280"/>
          </a:xfrm>
          <a:prstGeom prst="rect">
            <a:avLst/>
          </a:prstGeom>
          <a:solidFill>
            <a:schemeClr val="bg2"/>
          </a:solidFill>
          <a:ln w="12700" algn="ctr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050" b="1" dirty="0" smtClean="0">
                <a:latin typeface="+mn-lt"/>
              </a:rPr>
              <a:t>RTP Sink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800" b="1" i="1" dirty="0"/>
              <a:t>(</a:t>
            </a:r>
            <a:r>
              <a:rPr lang="en-US" sz="800" b="1" i="1" dirty="0" err="1"/>
              <a:t>Nexx</a:t>
            </a:r>
            <a:r>
              <a:rPr lang="en-US" sz="800" b="1" i="1" dirty="0"/>
              <a:t> </a:t>
            </a:r>
            <a:r>
              <a:rPr lang="en-US" sz="800" b="1" i="1" dirty="0" smtClean="0"/>
              <a:t>WT3050</a:t>
            </a:r>
            <a:r>
              <a:rPr lang="en-US" sz="800" b="1" i="1" dirty="0"/>
              <a:t>)</a:t>
            </a:r>
            <a:endParaRPr lang="en-US" sz="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79374" y="4483419"/>
            <a:ext cx="177165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1774" y="4483419"/>
            <a:ext cx="177165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6235907" y="4575810"/>
            <a:ext cx="768780" cy="676909"/>
          </a:xfrm>
          <a:prstGeom prst="rect">
            <a:avLst/>
          </a:prstGeom>
          <a:solidFill>
            <a:schemeClr val="bg2"/>
          </a:solidFill>
          <a:ln w="12700" algn="ctr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050" b="1" dirty="0" smtClean="0">
                <a:latin typeface="+mn-lt"/>
              </a:rPr>
              <a:t>MIC Source</a:t>
            </a:r>
            <a:br>
              <a:rPr lang="en-US" sz="1050" b="1" dirty="0" smtClean="0">
                <a:latin typeface="+mn-lt"/>
              </a:rPr>
            </a:br>
            <a:r>
              <a:rPr lang="en-US" sz="1050" b="1" dirty="0" smtClean="0">
                <a:latin typeface="+mn-lt"/>
              </a:rPr>
              <a:t/>
            </a:r>
            <a:br>
              <a:rPr lang="en-US" sz="1050" b="1" dirty="0" smtClean="0">
                <a:latin typeface="+mn-lt"/>
              </a:rPr>
            </a:br>
            <a:r>
              <a:rPr lang="en-US" sz="800" b="1" i="1" dirty="0" smtClean="0">
                <a:latin typeface="+mn-lt"/>
              </a:rPr>
              <a:t>(</a:t>
            </a:r>
            <a:r>
              <a:rPr lang="en-US" sz="800" b="1" i="1" dirty="0" err="1" smtClean="0">
                <a:latin typeface="+mn-lt"/>
              </a:rPr>
              <a:t>Nexx</a:t>
            </a:r>
            <a:r>
              <a:rPr lang="en-US" sz="800" b="1" i="1" dirty="0" smtClean="0">
                <a:latin typeface="+mn-lt"/>
              </a:rPr>
              <a:t> WT3050)</a:t>
            </a:r>
            <a:endParaRPr lang="en-US" sz="800" b="1" dirty="0" smtClean="0">
              <a:latin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79373" y="2095820"/>
            <a:ext cx="177165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1773" y="2095820"/>
            <a:ext cx="177165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6235907" y="2299972"/>
            <a:ext cx="768778" cy="760094"/>
          </a:xfrm>
          <a:prstGeom prst="rect">
            <a:avLst/>
          </a:prstGeom>
          <a:solidFill>
            <a:schemeClr val="bg2"/>
          </a:solidFill>
          <a:ln w="12700" algn="ctr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050" b="1" dirty="0" smtClean="0">
                <a:latin typeface="+mn-lt"/>
              </a:rPr>
              <a:t>MIC Source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800" b="1" i="1" dirty="0"/>
              <a:t>(</a:t>
            </a:r>
            <a:r>
              <a:rPr lang="en-US" sz="800" b="1" i="1" dirty="0" err="1"/>
              <a:t>Nexx</a:t>
            </a:r>
            <a:r>
              <a:rPr lang="en-US" sz="800" b="1" i="1" dirty="0"/>
              <a:t> </a:t>
            </a:r>
            <a:r>
              <a:rPr lang="en-US" sz="800" b="1" i="1" dirty="0" smtClean="0"/>
              <a:t>WT3050</a:t>
            </a:r>
            <a:r>
              <a:rPr lang="en-US" sz="800" b="1" i="1" dirty="0"/>
              <a:t>)</a:t>
            </a:r>
            <a:endParaRPr lang="en-US" sz="800" b="1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H="1" flipV="1">
            <a:off x="8676640" y="4511040"/>
            <a:ext cx="416562" cy="1765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8676640" y="5165091"/>
            <a:ext cx="416562" cy="19938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7569200" y="4511040"/>
            <a:ext cx="1524002" cy="1765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7569200" y="5165091"/>
            <a:ext cx="1524002" cy="996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 flipV="1">
            <a:off x="8656319" y="2123441"/>
            <a:ext cx="416562" cy="1765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8656319" y="2777492"/>
            <a:ext cx="416562" cy="19938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 flipV="1">
            <a:off x="7548879" y="2123441"/>
            <a:ext cx="1524002" cy="1765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7548879" y="2777492"/>
            <a:ext cx="1524002" cy="996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3891280" y="2289812"/>
            <a:ext cx="568960" cy="508000"/>
          </a:xfrm>
          <a:prstGeom prst="rect">
            <a:avLst/>
          </a:prstGeom>
          <a:solidFill>
            <a:schemeClr val="bg2"/>
          </a:solidFill>
          <a:ln w="12700" algn="ctr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400" dirty="0" smtClean="0">
                <a:latin typeface="+mn-lt"/>
              </a:rPr>
              <a:t>GA</a:t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LXC</a:t>
            </a:r>
            <a:endParaRPr lang="en-US" sz="1400" dirty="0" smtClean="0"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91280" y="4657091"/>
            <a:ext cx="568960" cy="508000"/>
          </a:xfrm>
          <a:prstGeom prst="rect">
            <a:avLst/>
          </a:prstGeom>
          <a:solidFill>
            <a:schemeClr val="bg2"/>
          </a:solidFill>
          <a:ln w="12700" algn="ctr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400" dirty="0" smtClean="0">
                <a:latin typeface="+mn-lt"/>
              </a:rPr>
              <a:t>GA</a:t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LXC</a:t>
            </a:r>
            <a:endParaRPr lang="en-US" sz="1400" dirty="0" smtClean="0"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883852" y="3478532"/>
            <a:ext cx="1007427" cy="508000"/>
          </a:xfrm>
          <a:prstGeom prst="rect">
            <a:avLst/>
          </a:prstGeom>
          <a:solidFill>
            <a:schemeClr val="bg2"/>
          </a:solidFill>
          <a:ln w="12700" algn="ctr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400" dirty="0" smtClean="0">
                <a:latin typeface="+mn-lt"/>
              </a:rPr>
              <a:t>Central Audio</a:t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Mixer</a:t>
            </a:r>
          </a:p>
        </p:txBody>
      </p:sp>
      <p:cxnSp>
        <p:nvCxnSpPr>
          <p:cNvPr id="30" name="Straight Connector 29"/>
          <p:cNvCxnSpPr>
            <a:stCxn id="93" idx="2"/>
            <a:endCxn id="4" idx="0"/>
          </p:cNvCxnSpPr>
          <p:nvPr/>
        </p:nvCxnSpPr>
        <p:spPr bwMode="auto">
          <a:xfrm>
            <a:off x="9540240" y="2882923"/>
            <a:ext cx="10161" cy="16674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19" idx="2"/>
            <a:endCxn id="28" idx="0"/>
          </p:cNvCxnSpPr>
          <p:nvPr/>
        </p:nvCxnSpPr>
        <p:spPr bwMode="auto">
          <a:xfrm flipH="1">
            <a:off x="3387566" y="2797812"/>
            <a:ext cx="788194" cy="68072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27" idx="0"/>
            <a:endCxn id="28" idx="2"/>
          </p:cNvCxnSpPr>
          <p:nvPr/>
        </p:nvCxnSpPr>
        <p:spPr bwMode="auto">
          <a:xfrm flipH="1" flipV="1">
            <a:off x="3387566" y="3986532"/>
            <a:ext cx="788194" cy="6705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endCxn id="19" idx="3"/>
          </p:cNvCxnSpPr>
          <p:nvPr/>
        </p:nvCxnSpPr>
        <p:spPr bwMode="auto">
          <a:xfrm flipH="1">
            <a:off x="4460240" y="2538732"/>
            <a:ext cx="1775666" cy="508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stCxn id="9" idx="1"/>
            <a:endCxn id="27" idx="3"/>
          </p:cNvCxnSpPr>
          <p:nvPr/>
        </p:nvCxnSpPr>
        <p:spPr bwMode="auto">
          <a:xfrm flipH="1" flipV="1">
            <a:off x="4460240" y="4911091"/>
            <a:ext cx="1775667" cy="317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/>
          <p:cNvSpPr txBox="1"/>
          <p:nvPr/>
        </p:nvSpPr>
        <p:spPr bwMode="auto">
          <a:xfrm>
            <a:off x="5345421" y="3395763"/>
            <a:ext cx="1209049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Multicast RTP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005056" y="2217006"/>
            <a:ext cx="1230850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Source Tunnel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5005056" y="4599305"/>
            <a:ext cx="1230850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Source Tunnel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9072881" y="2166643"/>
            <a:ext cx="934718" cy="716280"/>
          </a:xfrm>
          <a:prstGeom prst="rect">
            <a:avLst/>
          </a:prstGeom>
          <a:solidFill>
            <a:schemeClr val="bg2"/>
          </a:solidFill>
          <a:ln w="12700" algn="ctr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050" b="1" dirty="0" smtClean="0">
                <a:latin typeface="+mn-lt"/>
              </a:rPr>
              <a:t>RTP Sink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800" b="1" i="1" dirty="0"/>
              <a:t>(</a:t>
            </a:r>
            <a:r>
              <a:rPr lang="en-US" sz="800" b="1" i="1" dirty="0" err="1"/>
              <a:t>Nexx</a:t>
            </a:r>
            <a:r>
              <a:rPr lang="en-US" sz="800" b="1" i="1" dirty="0"/>
              <a:t> </a:t>
            </a:r>
            <a:r>
              <a:rPr lang="en-US" sz="800" b="1" i="1" dirty="0" smtClean="0"/>
              <a:t>WT3050</a:t>
            </a:r>
            <a:r>
              <a:rPr lang="en-US" sz="800" b="1" i="1" dirty="0"/>
              <a:t>)</a:t>
            </a:r>
            <a:endParaRPr lang="en-US" sz="800" b="1" dirty="0"/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 flipV="1">
            <a:off x="3891279" y="3716667"/>
            <a:ext cx="5648961" cy="15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19" idx="1"/>
          </p:cNvCxnSpPr>
          <p:nvPr/>
        </p:nvCxnSpPr>
        <p:spPr bwMode="auto">
          <a:xfrm>
            <a:off x="3048000" y="2217006"/>
            <a:ext cx="843280" cy="32680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 bwMode="auto">
          <a:xfrm>
            <a:off x="2174240" y="1938774"/>
            <a:ext cx="1454244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ALSA pulse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plugin (GA 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does not natively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support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PulseAudio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0" y="3103375"/>
            <a:ext cx="2555187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Currently, this is one large RTP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multicast channel, however in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 near future, this will be 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implemented as multiple 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multicast RTP channels representing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zones which can be turned on and off.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1981200" y="3627120"/>
            <a:ext cx="902652" cy="1054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/>
          <p:nvPr/>
        </p:nvSpPr>
        <p:spPr bwMode="auto">
          <a:xfrm>
            <a:off x="-20340" y="4900733"/>
            <a:ext cx="306834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Multiple Google Assistant (and Alexa,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nd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MyCroft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AI) containers, one per zone,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for 2 reasons – 1, clearer audio when not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combining multiple audio inputs and 2, future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context awareness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eg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“turn on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tv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” will turn on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local TV only.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 flipV="1">
            <a:off x="2736771" y="5019040"/>
            <a:ext cx="1154508" cy="3454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/>
          <p:cNvSpPr/>
          <p:nvPr/>
        </p:nvSpPr>
        <p:spPr bwMode="auto">
          <a:xfrm>
            <a:off x="10800080" y="2184180"/>
            <a:ext cx="1066800" cy="682846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600" dirty="0" smtClean="0">
                <a:latin typeface="+mn-lt"/>
              </a:rPr>
              <a:t>Local Input (</a:t>
            </a:r>
            <a:r>
              <a:rPr lang="en-US" sz="1600" dirty="0" err="1" smtClean="0">
                <a:latin typeface="+mn-lt"/>
              </a:rPr>
              <a:t>eg</a:t>
            </a:r>
            <a:r>
              <a:rPr lang="en-US" sz="1600" dirty="0" smtClean="0">
                <a:latin typeface="+mn-lt"/>
              </a:rPr>
              <a:t>. TV)</a:t>
            </a:r>
            <a:endParaRPr lang="en-US" sz="1600" dirty="0" smtClean="0">
              <a:latin typeface="+mn-lt"/>
            </a:endParaRPr>
          </a:p>
        </p:txBody>
      </p:sp>
      <p:cxnSp>
        <p:nvCxnSpPr>
          <p:cNvPr id="46" name="Straight Arrow Connector 45"/>
          <p:cNvCxnSpPr>
            <a:stCxn id="44" idx="1"/>
            <a:endCxn id="93" idx="3"/>
          </p:cNvCxnSpPr>
          <p:nvPr/>
        </p:nvCxnSpPr>
        <p:spPr bwMode="auto">
          <a:xfrm flipH="1" flipV="1">
            <a:off x="10007599" y="2524783"/>
            <a:ext cx="792481" cy="82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99"/>
          <p:cNvSpPr/>
          <p:nvPr/>
        </p:nvSpPr>
        <p:spPr bwMode="auto">
          <a:xfrm>
            <a:off x="10810241" y="4589145"/>
            <a:ext cx="1066800" cy="682846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600" dirty="0" smtClean="0">
                <a:latin typeface="+mn-lt"/>
              </a:rPr>
              <a:t>Local Input (</a:t>
            </a:r>
            <a:r>
              <a:rPr lang="en-US" sz="1600" dirty="0" err="1" smtClean="0">
                <a:latin typeface="+mn-lt"/>
              </a:rPr>
              <a:t>eg</a:t>
            </a:r>
            <a:r>
              <a:rPr lang="en-US" sz="1600" dirty="0" smtClean="0">
                <a:latin typeface="+mn-lt"/>
              </a:rPr>
              <a:t>. TV)</a:t>
            </a:r>
            <a:endParaRPr lang="en-US" sz="1600" dirty="0" smtClean="0">
              <a:latin typeface="+mn-lt"/>
            </a:endParaRPr>
          </a:p>
        </p:txBody>
      </p:sp>
      <p:cxnSp>
        <p:nvCxnSpPr>
          <p:cNvPr id="101" name="Straight Arrow Connector 100"/>
          <p:cNvCxnSpPr>
            <a:stCxn id="100" idx="1"/>
          </p:cNvCxnSpPr>
          <p:nvPr/>
        </p:nvCxnSpPr>
        <p:spPr bwMode="auto">
          <a:xfrm flipH="1" flipV="1">
            <a:off x="10017760" y="4929748"/>
            <a:ext cx="792481" cy="82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Rectangle 101"/>
          <p:cNvSpPr/>
          <p:nvPr/>
        </p:nvSpPr>
        <p:spPr bwMode="auto">
          <a:xfrm>
            <a:off x="728952" y="1846271"/>
            <a:ext cx="1181127" cy="795329"/>
          </a:xfrm>
          <a:prstGeom prst="rect">
            <a:avLst/>
          </a:prstGeom>
          <a:solidFill>
            <a:schemeClr val="bg2"/>
          </a:solidFill>
          <a:ln w="12700" algn="ctr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400" dirty="0" err="1" smtClean="0">
                <a:latin typeface="+mn-lt"/>
              </a:rPr>
              <a:t>MaryTTS</a:t>
            </a:r>
            <a:endParaRPr lang="en-US" sz="1400" dirty="0" smtClean="0"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r>
              <a:rPr lang="en-US" sz="1400" dirty="0" smtClean="0">
                <a:latin typeface="+mn-lt"/>
              </a:rPr>
              <a:t>Text-to-speech</a:t>
            </a:r>
            <a:endParaRPr lang="en-US" sz="1400" dirty="0" smtClean="0">
              <a:latin typeface="+mn-lt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910079" y="2641600"/>
            <a:ext cx="973773" cy="8369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Rectangle 102"/>
          <p:cNvSpPr/>
          <p:nvPr/>
        </p:nvSpPr>
        <p:spPr bwMode="auto">
          <a:xfrm>
            <a:off x="406400" y="4321811"/>
            <a:ext cx="1767840" cy="508000"/>
          </a:xfrm>
          <a:prstGeom prst="rect">
            <a:avLst/>
          </a:prstGeom>
          <a:solidFill>
            <a:schemeClr val="bg2"/>
          </a:solidFill>
          <a:ln w="12700" algn="ctr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MPD</a:t>
            </a:r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Google Play Music</a:t>
            </a:r>
          </a:p>
        </p:txBody>
      </p:sp>
      <p:cxnSp>
        <p:nvCxnSpPr>
          <p:cNvPr id="53" name="Straight Arrow Connector 52"/>
          <p:cNvCxnSpPr>
            <a:stCxn id="103" idx="3"/>
          </p:cNvCxnSpPr>
          <p:nvPr/>
        </p:nvCxnSpPr>
        <p:spPr bwMode="auto">
          <a:xfrm flipV="1">
            <a:off x="2174240" y="3986532"/>
            <a:ext cx="727122" cy="58927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 bwMode="auto">
          <a:xfrm>
            <a:off x="7614295" y="1230411"/>
            <a:ext cx="721351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Lounge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7614295" y="5834976"/>
            <a:ext cx="871777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Bedroom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 rot="2507146">
            <a:off x="3436270" y="4159975"/>
            <a:ext cx="103945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Sink Tunnel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 rot="19195409">
            <a:off x="3456590" y="2970144"/>
            <a:ext cx="103945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Sink Tunnel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957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heck Point 2016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E45785"/>
      </a:accent1>
      <a:accent2>
        <a:srgbClr val="72183E"/>
      </a:accent2>
      <a:accent3>
        <a:srgbClr val="A7A9AC"/>
      </a:accent3>
      <a:accent4>
        <a:srgbClr val="202121"/>
      </a:accent4>
      <a:accent5>
        <a:srgbClr val="DCDBDC"/>
      </a:accent5>
      <a:accent6>
        <a:srgbClr val="6D6E71"/>
      </a:accent6>
      <a:hlink>
        <a:srgbClr val="293896"/>
      </a:hlink>
      <a:folHlink>
        <a:srgbClr val="592351"/>
      </a:folHlink>
    </a:clrScheme>
    <a:fontScheme name="Check Point 20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algn="ctr">
          <a:noFill/>
          <a:miter lim="800000"/>
          <a:headEnd/>
          <a:tailEnd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spcBef>
            <a:spcPts val="1200"/>
          </a:spcBef>
          <a:spcAft>
            <a:spcPts val="0"/>
          </a:spcAft>
          <a:buSzPct val="115000"/>
          <a:defRPr sz="2400" dirty="0" err="1" smtClean="0"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defRPr sz="2400" dirty="0" err="1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CP_CorpTemp.potx [Read-Only]" id="{43D189A2-C0A6-407C-9277-9E8DAE5E5762}" vid="{B1CEEB9B-B3C6-4FEF-9621-FEFDB6A59081}"/>
    </a:ext>
  </a:extLst>
</a:theme>
</file>

<file path=ppt/theme/theme2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</TotalTime>
  <Words>83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Check 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Gardiner</dc:creator>
  <cp:lastModifiedBy>Nathan Gardiner</cp:lastModifiedBy>
  <cp:revision>4</cp:revision>
  <cp:lastPrinted>2013-06-12T23:53:29Z</cp:lastPrinted>
  <dcterms:created xsi:type="dcterms:W3CDTF">2017-09-26T08:41:12Z</dcterms:created>
  <dcterms:modified xsi:type="dcterms:W3CDTF">2017-09-26T09:12:50Z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50</vt:lpwstr>
  </property>
  <property fmtid="{D5CDD505-2E9C-101B-9397-08002B2CF9AE}" pid="5" name="Classification_1">
    <vt:lpwstr>WGB8ZnR5dHdGZkpmfmpwanSJPnOXICeDOz0rm46QczeDLSQubzs0Nj4nVFE=</vt:lpwstr>
  </property>
  <property fmtid="{D5CDD505-2E9C-101B-9397-08002B2CF9AE}" pid="6" name="Classification_2">
    <vt:lpwstr>WGB8ZnR5dHdGZEpifGp2YXSJPnOGKjqRIDAtgZ+dKSlIOjUgNYJfIS8pJSpATw==</vt:lpwstr>
  </property>
  <property fmtid="{D5CDD505-2E9C-101B-9397-08002B2CF9AE}" pid="7" name="Classification_3">
    <vt:lpwstr>WGB8ZnR5dHdGZEpifGp2Z3SJPnOVNzuDLDc8io9POjWWKS5+hjkhMjRcVA==</vt:lpwstr>
  </property>
  <property fmtid="{D5CDD505-2E9C-101B-9397-08002B2CF9AE}" pid="8" name="Classification_4">
    <vt:lpwstr>WGB8ZnR5dHdGZEpifGp2ZHSJPnONLDOfJS1oPY6HPDeaKzEgMFKWg5qNj1oiLyQ0NEBC</vt:lpwstr>
  </property>
  <property fmtid="{D5CDD505-2E9C-101B-9397-08002B2CF9AE}" pid="9" name="Classification_5">
    <vt:lpwstr>WGB1f2l7dXVVd0FidWJ8aGduU4mIfoaSOiA6hoiALSFIOjUgNYJfIS8pJSpATw==</vt:lpwstr>
  </property>
  <property fmtid="{D5CDD505-2E9C-101B-9397-08002B2CF9AE}" pid="10" name="Verifier">
    <vt:lpwstr>IyCHJSc6Ni2APpMzOzkqPA==</vt:lpwstr>
  </property>
  <property fmtid="{D5CDD505-2E9C-101B-9397-08002B2CF9AE}" pid="11" name="PolicyName">
    <vt:lpwstr>IyBkiiooNjePMZkxLiQsPTo=</vt:lpwstr>
  </property>
  <property fmtid="{D5CDD505-2E9C-101B-9397-08002B2CF9AE}" pid="12" name="Version">
    <vt:lpwstr>Xw==</vt:lpwstr>
  </property>
  <property fmtid="{D5CDD505-2E9C-101B-9397-08002B2CF9AE}" pid="13" name="PolicyID">
    <vt:lpwstr>VHlwenZ7Jn1LNEAxLn1xajBsXnAncjZaeDFwW1xGcHaScXMn</vt:lpwstr>
  </property>
  <property fmtid="{D5CDD505-2E9C-101B-9397-08002B2CF9AE}" pid="14" name="DomainID">
    <vt:lpwstr>XX90eXZ5dXRLZ0Bif311YmRpXnh1dWRaeWR4X1tEeHVDeHV1</vt:lpwstr>
  </property>
  <property fmtid="{D5CDD505-2E9C-101B-9397-08002B2CF9AE}" pid="15" name="HText">
    <vt:lpwstr>Np0hOjI7LCeSMpSPbzYqIHQ9ljssIjqWPTEsT5+RKSiA</vt:lpwstr>
  </property>
  <property fmtid="{D5CDD505-2E9C-101B-9397-08002B2CF9AE}" pid="16" name="FText">
    <vt:lpwstr>Np0hOjI7LCeSMpSPbzYqIHQ9ljssIjqWPTEsT5+RKSiAaA==</vt:lpwstr>
  </property>
  <property fmtid="{D5CDD505-2E9C-101B-9397-08002B2CF9AE}" pid="17" name="WMark">
    <vt:lpwstr>JSYjISowZZaDJIQgJjMxNzA=</vt:lpwstr>
  </property>
  <property fmtid="{D5CDD505-2E9C-101B-9397-08002B2CF9AE}" pid="18" name="Set">
    <vt:lpwstr>Ky4oOiM=</vt:lpwstr>
  </property>
  <property fmtid="{D5CDD505-2E9C-101B-9397-08002B2CF9AE}" pid="19" name="Classification_6">
    <vt:lpwstr>W2B1eml7dXVVd0FidWR8aGZpU4mIfoaSOiA6hoiALSFILC4wJoaAkj+PjISTlJGalp6GQZOKn08tLiY8OigtIFY=</vt:lpwstr>
  </property>
  <property fmtid="{D5CDD505-2E9C-101B-9397-08002B2CF9AE}" pid="20" name="Classification_7">
    <vt:lpwstr>VWBzZnR5dHBGbkphfmp0anSYPnOGKjqRIDAtgZ+dKSlIKy8sNSmHm5qPj5Gflo+BUZOdgksmOD0oSDcrOSA=</vt:lpwstr>
  </property>
  <property fmtid="{D5CDD505-2E9C-101B-9397-08002B2CF9AE}" pid="21" name="Classification_8">
    <vt:lpwstr>VWBzZnR5dHBGbkpneGp0ZHSYPnOVNzuDLDc8io9PKy+aKYUmPIyHmI+DjY+EUYKakksxJTkkXzAsKT8=</vt:lpwstr>
  </property>
  <property fmtid="{D5CDD505-2E9C-101B-9397-08002B2CF9AE}" pid="22" name="Classification_9">
    <vt:lpwstr>VWBzZnR5dHBGZkBofmB/YGZ5MoV+jT2QITgxTzmROzGBISYxMY1fkJWFhSGTl4SWlICdhp6RXJeGiEgtPyUtPSIyMzs=</vt:lpwstr>
  </property>
  <property fmtid="{D5CDD505-2E9C-101B-9397-08002B2CF9AE}" pid="23" name="Classification_10">
    <vt:lpwstr>VWB8ZnR5dHBGZkpnfWp2YnSJPnOGKjqRIDAtgZ+dKSlIKy8sNSmHm5qPj5Gflo+BUZOdgksmOD0oSDcrOSA=</vt:lpwstr>
  </property>
  <property fmtid="{D5CDD505-2E9C-101B-9397-08002B2CF9AE}" pid="24" name="Classification_11">
    <vt:lpwstr>VWB8ZnR5dHBGZkpne2p3ZHSJPnOVNzuDLDc8io9PKy+aKYUmPIyHmI+DjY+EUYKakksxJTkkXzAsKT8=</vt:lpwstr>
  </property>
  <property fmtid="{D5CDD505-2E9C-101B-9397-08002B2CF9AE}" pid="25" name="Classification_12">
    <vt:lpwstr>VGB9ZnR5dHBGY0pgd2p0a3SJPnOGKjqRIDAtgZ+dKSlIKy8sNSmHm5qPj5Gflo+BUZOdgksmOD0oSD5YQlxcPVZH</vt:lpwstr>
  </property>
  <property fmtid="{D5CDD505-2E9C-101B-9397-08002B2CF9AE}" pid="26" name="Classification_13">
    <vt:lpwstr>VGB9ZnR5dHBGY0pgd2p2YXSJPnOVNzuDLDc8io9PKy+aKYUmPIyHmI+DjY+EUYKakksxJTkkXzlfUkNeWFxc</vt:lpwstr>
  </property>
  <property fmtid="{D5CDD505-2E9C-101B-9397-08002B2CF9AE}" pid="27" name="Classification_14">
    <vt:lpwstr>XH5re3Zmd3RXY1BhdWVyaGRgU5iIfpeYJzIhi46aPCySJH4mPoCFM5yEgYKbj46ckYRcjJ+ISTcjLDJDOFpbIFZaT0Y=</vt:lpwstr>
  </property>
  <property fmtid="{D5CDD505-2E9C-101B-9397-08002B2CF9AE}" pid="28" name="Classification_15">
    <vt:lpwstr>XH5re3Zmd3RXY1BmdWBxaGVuU5iIfoSFJiAtjJ+RLH6QIiwklIqMlpyHlI6ZkZVbnJ+fVDMvOzVEKEVZRVxBIFc=</vt:lpwstr>
  </property>
  <property fmtid="{D5CDD505-2E9C-101B-9397-08002B2CF9AE}" pid="29" name="Classification_16">
    <vt:lpwstr>XH1rfWl7dXVSd0FidWF8aGZhU4mIfoaSOiA6hoiALSFIKy8sNSmHm5qPj5Gflo+BUZOdgksmOD0oSD5YQlxcPVZG</vt:lpwstr>
  </property>
  <property fmtid="{D5CDD505-2E9C-101B-9397-08002B2CF9AE}" pid="30" name="Classification_17">
    <vt:lpwstr>XH1rfWl7dXVSd0FidWF8aGdhU4mIfoSFJiAtjJ+RLH6QIiwklIqMlpyHlI6ZkZVbnJ+fVDMvOzVEKEVZRVxBIFc=</vt:lpwstr>
  </property>
  <property fmtid="{D5CDD505-2E9C-101B-9397-08002B2CF9AE}" pid="31" name="Classification_18">
    <vt:lpwstr>XH1rfWl7dXVSd0FidWNzaGFpU4mIfpeYJzIhi46aPCySJH4mPoCFM5yEgYKbj46ckYRcjJ+ISTcjLDJDOFpbIFZaT0Y=</vt:lpwstr>
  </property>
  <property fmtid="{D5CDD505-2E9C-101B-9397-08002B2CF9AE}" pid="32" name="Classification_19">
    <vt:lpwstr>XH1rfWl7dXVSd0FidWN9aGRtU4mIfoSFJiAtjJ+RLH6QIiwklIqMlpyHlI6ZkZVbnJ+fVDMvOzVEKEVZRVxBIFc=</vt:lpwstr>
  </property>
  <property fmtid="{D5CDD505-2E9C-101B-9397-08002B2CF9AE}" pid="33" name="Classification_20">
    <vt:lpwstr>XH1rcWl7dXVSd0NofmR/Z2x5I4V+iztXijgpnJidLiyQKTEsO4dfmYuEi4yAjI41nJiXjJuVnZ2HkV2NmoFXWjI/MDogLCBPLiAvOENc</vt:lpwstr>
  </property>
  <property fmtid="{D5CDD505-2E9C-101B-9397-08002B2CF9AE}" pid="34" name="Classification_21">
    <vt:lpwstr>XH1reHBmd3RXY1Bjf2p1ZW5sQWiEiG8lLCc8nYKXPCCXc36PgCErPi8/K0w0Oi05T0E=</vt:lpwstr>
  </property>
  <property fmtid="{D5CDD505-2E9C-101B-9397-08002B2CF9AE}" pid="35" name="Classification_22">
    <vt:lpwstr>XH1reHBmd3RXY1Bjf2p1am5pR2iEiG8nOzs8ioiALSFIIjEtO4SUgJAsh4mVnIqFkJmcm16GnZlSLycmOiE8QylaOzI8M19T</vt:lpwstr>
  </property>
  <property fmtid="{D5CDD505-2E9C-101B-9397-08002B2CF9AE}" pid="36" name="Classification_23">
    <vt:lpwstr>XH1re3Nmd3RXY1BjfWpxYm5rR2iViG85JnSLg4qHOyyVISYkIICLnUSei4SZjCGWl5WRhICKm5qdS5CBmFc/US41Pjw6LQ==</vt:lpwstr>
  </property>
  <property fmtid="{D5CDD505-2E9C-101B-9397-08002B2CF9AE}" pid="37" name="Classification_24">
    <vt:lpwstr>XGB1cGl7dXVTd0FidWN3aGBqU4mIfoaSOiA6hoiALSFIc4aPnShJPklbVFFdT1A=</vt:lpwstr>
  </property>
  <property fmtid="{D5CDD505-2E9C-101B-9397-08002B2CF9AE}" pid="38" name="Classification_25">
    <vt:lpwstr>XGB1cGl7dXVTd0FidWR8aGZvU4mIfoSFJiAtjJ+RLH6QIiwklIqMlpyHlI6ZkZVbnJ+fVDMvOzVEKEVZRVxBIFc=</vt:lpwstr>
  </property>
  <property fmtid="{D5CDD505-2E9C-101B-9397-08002B2CF9AE}" pid="39" name="Classification_26">
    <vt:lpwstr>XGB1cGl7dXVTd0FidWV1aGdrU4mIfpeYJzIhi46aPCySJH4mPoCFM5yEgYKbj46ckYRcjJ+ISTcjLDJDOFpbIFZaT0Y=</vt:lpwstr>
  </property>
  <property fmtid="{D5CDD505-2E9C-101B-9397-08002B2CF9AE}" pid="40" name="Classification_27">
    <vt:lpwstr>XGB1cGl7dXVTd0FidWV0aGZgU4mIfoSFJiAtjJ+RLH6QIiwklIqMlpyHlI6ZkZVbnJ+fVDMvOzVEKEVZRVxBIFc=</vt:lpwstr>
  </property>
  <property fmtid="{D5CDD505-2E9C-101B-9397-08002B2CF9AE}" pid="41" name="Classification_28">
    <vt:lpwstr>XGB2eWl7dXVTd0lofml/Ymx5MoV+iztXijgpnJidLiyQKTEsO4dfkJWFhSGTl4SWlICdhp6RXJeGiEgtPyUtPStBSEdAUl9T</vt:lpwstr>
  </property>
  <property fmtid="{D5CDD505-2E9C-101B-9397-08002B2CF9AE}" pid="42" name="Classification_29">
    <vt:lpwstr>XGB2eWl7dXVTd0lofWd/Y2d5MoV+lzGEPSYhjJ+RLH5Ii4+MlUQpRUhcVExATg==</vt:lpwstr>
  </property>
  <property fmtid="{D5CDD505-2E9C-101B-9397-08002B2CF9AE}" pid="43" name="Classification_30">
    <vt:lpwstr>XGB2eWl7dXVTd0lofWh/Z2x5MoV+iztXijgpnJidLiyQKTEsO4dfkJWFhSGTl4SWlICdhp6RXJeGiEgtPyUtPStBSEdAUl9T</vt:lpwstr>
  </property>
  <property fmtid="{D5CDD505-2E9C-101B-9397-08002B2CF9AE}" pid="44" name="Classification_31">
    <vt:lpwstr>XGB2eWl7dXVTd0lofGR/YWd5MoV+lzGEPSYhjJ+RLH5Ii4+MlUQpRUhcVExATg==</vt:lpwstr>
  </property>
  <property fmtid="{D5CDD505-2E9C-101B-9397-08002B2CF9AE}" pid="45" name="Classification_32">
    <vt:lpwstr>XGB2eWl7dXVTd0lofGV/Ym15MoV+iztXijgpnJidLiyQKTEsO4dfkJWFhSGTl4SWlICdhp6RXJeGiEgtPyUtPStBSEdAUl9T</vt:lpwstr>
  </property>
  <property fmtid="{D5CDD505-2E9C-101B-9397-08002B2CF9AE}" pid="46" name="Classification_33">
    <vt:lpwstr>XGB2eWl7dXVTd0loe2B/Y2R5MoV+lzGEPSYhjJ+RLH5Ii4+MlUQpRUhcVExATg==</vt:lpwstr>
  </property>
  <property fmtid="{D5CDD505-2E9C-101B-9397-08002B2CF9AE}" pid="47" name="Classification_34">
    <vt:lpwstr>XGB2eWl7dXVTd0loe2J/YWZ5MoV+iztXijgpnJidLiyQKTEsO4dfkJWFhSGTl4SWlICdhp6RXJeGiEgtPyUtPStBSEdAUl9T</vt:lpwstr>
  </property>
  <property fmtid="{D5CDD505-2E9C-101B-9397-08002B2CF9AE}" pid="48" name="Classification_35">
    <vt:lpwstr>XGB2eWl7dXVTd0Fof2F/Z2d5I4V+lzGEPSYhjJ+RLH5Ii4+MlUQpRUhcVExATg==</vt:lpwstr>
  </property>
  <property fmtid="{D5CDD505-2E9C-101B-9397-08002B2CF9AE}" pid="49" name="Classification_36">
    <vt:lpwstr>XGB2eWl7dXVTd0FoemB/Ymd5I4V+iztXijgpnJidLiyQKTEsO4dfmYuEi4yAjI41nJiXjJuVnZ2HkV2NmoFXWjI/MDogLCBPLiAvOENc</vt:lpwstr>
  </property>
  <property fmtid="{D5CDD505-2E9C-101B-9397-08002B2CF9AE}" pid="50" name="Classification_37">
    <vt:lpwstr>XGB2eWl7dXVTd0Nofmd/Y2B5I4V+lzGEPSYhjJ+RLH5Ii4+MlUQpRUhcVExATg==</vt:lpwstr>
  </property>
  <property fmtid="{D5CDD505-2E9C-101B-9397-08002B2CF9AE}" pid="51" name="Classification_38">
    <vt:lpwstr>XGB2eWl7dXVTd0Nofmd/YGV5I4V+iztXijgpnJidLiyQKTEsO4dfkJWFhSGTl4SWlICdhp6RXJeGiEgtPyUtPStBSEdAUl9T</vt:lpwstr>
  </property>
  <property fmtid="{D5CDD505-2E9C-101B-9397-08002B2CF9AE}" pid="52" name="Classification_39">
    <vt:lpwstr>XGB2eWl7dXVTd0NofGZ/Y2N5I4V+lzGEPSYhjJ+RLH5IgpGNmyQ0IDBBICQ8M1FE</vt:lpwstr>
  </property>
  <property fmtid="{D5CDD505-2E9C-101B-9397-08002B2CF9AE}" pid="53" name="Classification_40">
    <vt:lpwstr>XGB2eWl7dXVTd0dof2Z/YWd5I4V+iztXijgpnJidLiyQKTEsO4dfkJWFhSGTl4SWlICdhp6RXJeGiEgtPyUtPStBSEdAUl9T</vt:lpwstr>
  </property>
  <property fmtid="{D5CDD505-2E9C-101B-9397-08002B2CF9AE}" pid="54" name="Classification_41">
    <vt:lpwstr>XGB2eGl7dXVTd0lofmd/ZmN5MoV+lzGEPSYhjJ+RLH5Ii4+MlUQpRUhcVExATg==</vt:lpwstr>
  </property>
  <property fmtid="{D5CDD505-2E9C-101B-9397-08002B2CF9AE}" pid="55" name="Classification_42">
    <vt:lpwstr>XGB2eGl7dXVTd0FidWF2aGFuU4mIfpqYaZckjpiHISOaKyQxPYaKSJyGjYAwnImQnJuCgJmLhlqKip5VNiYlUUs6SUBAT0JSWw==</vt:lpwstr>
  </property>
  <property fmtid="{D5CDD505-2E9C-101B-9397-08002B2CF9AE}" pid="56" name="Classification_43">
    <vt:lpwstr>XGB2eGl7dXVTd0FidWFxaGdgU4mIfoaSOiA6hoiALSFIKy8sNSmHm5qPj5Gflo+BUZOdgksmOD0oSD5YQlxcPVZG</vt:lpwstr>
  </property>
  <property fmtid="{D5CDD505-2E9C-101B-9397-08002B2CF9AE}" pid="57" name="Classification_44">
    <vt:lpwstr>XGB2eGl7dXVTd0FidWFwaGFvU4mIfoSFJiAtjJ+RLH6QIiwklIqMlpyHlI6ZkZVbnJ+fVDMvOzVEKEVZRVxBIFc=</vt:lpwstr>
  </property>
  <property fmtid="{D5CDD505-2E9C-101B-9397-08002B2CF9AE}" pid="58" name="Classification_45">
    <vt:lpwstr>XGB2eGl7dXVTd0FidWFyaGRhU4mIfpqYaZckjpiHISOaKyQxPYaKSJyGjYAwnImQnJuCgJmLhlqKip5VNiYlUUs6SUBAT0JSWw==</vt:lpwstr>
  </property>
  <property fmtid="{D5CDD505-2E9C-101B-9397-08002B2CF9AE}" pid="59" name="Classification_46">
    <vt:lpwstr>XGB2cWl7dXVTd0FidWN3aGdtU4mIfpeYJzIhi46aPCySJH4mPoCFM5yEgYKbj46ckYRcjJ+ISTcjLDJDOFpbIFZaT0Y=</vt:lpwstr>
  </property>
  <property fmtid="{D5CDD505-2E9C-101B-9397-08002B2CF9AE}" pid="60" name="Classification_47">
    <vt:lpwstr>XGB2cWl7dXVTd0FidWN3aGBhU4mIfoSFJiAtjJ+RLH6QIiwklIqMlpyHlI6ZkZVbnJ+fVDMvOzVEKEVZRVxBIFc=</vt:lpwstr>
  </property>
  <property fmtid="{D5CDD505-2E9C-101B-9397-08002B2CF9AE}" pid="61" name="Classification_48">
    <vt:lpwstr>XGB2cWl7dXVTd0FidWN3aGFuU4mIfpqYaZckjpiHISOaKyQxPYaKSJyGjYAwnImQnJuCgJmLhlqKip5VNiYlUUs6SUBAT0JSWw==</vt:lpwstr>
  </property>
  <property fmtid="{D5CDD505-2E9C-101B-9397-08002B2CF9AE}" pid="62" name="Classification_49">
    <vt:lpwstr>XGB2cWl7dXVTd0FidWN2aGRqU4mIfoaSOiA6hoiALSFIKy8sNSmHm5qPj5Gflo+BUZOdgksmOD0oSD5YQlxcPVZG</vt:lpwstr>
  </property>
  <property fmtid="{D5CDD505-2E9C-101B-9397-08002B2CF9AE}" pid="63" name="Classification_50">
    <vt:lpwstr>XGB2cWl7dXVTd0FidWN2aGRgU4mIfoSFJiAtjJ+RLH6QIiwklIqMlpyHlI6ZkZVbnJ+fVDMvOzVEKEVZRVxBIFc=</vt:lpwstr>
  </property>
  <property fmtid="{D5CDD505-2E9C-101B-9397-08002B2CF9AE}" pid="64" name="chkptucos">
    <vt:i4>0</vt:i4>
  </property>
  <property fmtid="{D5CDD505-2E9C-101B-9397-08002B2CF9AE}" pid="65" name="lqminfo">
    <vt:i4>1</vt:i4>
  </property>
  <property fmtid="{D5CDD505-2E9C-101B-9397-08002B2CF9AE}" pid="66" name="lqmsess">
    <vt:lpwstr>42028a8d-80f0-4a6f-98bb-a78a6b92a5b6</vt:lpwstr>
  </property>
</Properties>
</file>