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93" r:id="rId4"/>
    <p:sldId id="258" r:id="rId5"/>
    <p:sldId id="294" r:id="rId6"/>
    <p:sldId id="295" r:id="rId7"/>
    <p:sldId id="296" r:id="rId8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/>
    <p:restoredTop sz="94694"/>
  </p:normalViewPr>
  <p:slideViewPr>
    <p:cSldViewPr snapToGrid="0">
      <p:cViewPr varScale="1">
        <p:scale>
          <a:sx n="161" d="100"/>
          <a:sy n="161" d="100"/>
        </p:scale>
        <p:origin x="36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4a86595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4a86595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dde1ca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dde1ca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0275" y="1373775"/>
            <a:ext cx="3318900" cy="16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– W10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Text Data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Announcement </a:t>
            </a:r>
            <a:endParaRPr sz="480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Mid-term exam graded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Final Presentation Results: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Screencast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Zoom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E784-EC7B-EC4A-A519-D7D4D906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33DB5-E8AB-3F43-8151-3EAA6636A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4: </a:t>
            </a:r>
          </a:p>
          <a:p>
            <a:pPr lvl="1"/>
            <a:r>
              <a:rPr lang="en-US" dirty="0"/>
              <a:t>Jason </a:t>
            </a:r>
          </a:p>
          <a:p>
            <a:pPr lvl="1"/>
            <a:r>
              <a:rPr lang="en-US" dirty="0"/>
              <a:t>Others (</a:t>
            </a:r>
            <a:r>
              <a:rPr lang="en-US" dirty="0" err="1"/>
              <a:t>Damayra</a:t>
            </a:r>
            <a:r>
              <a:rPr lang="en-US" dirty="0"/>
              <a:t>, Alexander, Emily) </a:t>
            </a:r>
          </a:p>
          <a:p>
            <a:r>
              <a:rPr lang="en-US" dirty="0"/>
              <a:t>May 11: </a:t>
            </a:r>
          </a:p>
          <a:p>
            <a:pPr lvl="1"/>
            <a:r>
              <a:rPr lang="en-US" dirty="0"/>
              <a:t>Kana </a:t>
            </a:r>
            <a:r>
              <a:rPr lang="en-US" dirty="0" err="1"/>
              <a:t>Tateishi</a:t>
            </a:r>
            <a:r>
              <a:rPr lang="en-US" dirty="0"/>
              <a:t>, Anna Lui, Joshua </a:t>
            </a:r>
            <a:r>
              <a:rPr lang="en-US" dirty="0" err="1"/>
              <a:t>Demonteverde</a:t>
            </a:r>
            <a:endParaRPr lang="en-US" dirty="0"/>
          </a:p>
          <a:p>
            <a:pPr lvl="1"/>
            <a:r>
              <a:rPr lang="en-US" dirty="0" err="1"/>
              <a:t>Cynda</a:t>
            </a:r>
            <a:r>
              <a:rPr lang="en-US" dirty="0"/>
              <a:t> Whitehall</a:t>
            </a:r>
          </a:p>
          <a:p>
            <a:pPr lvl="1"/>
            <a:r>
              <a:rPr lang="en-US" dirty="0" err="1"/>
              <a:t>Hazal</a:t>
            </a:r>
            <a:r>
              <a:rPr lang="en-US" dirty="0"/>
              <a:t> </a:t>
            </a:r>
            <a:r>
              <a:rPr lang="en-US" dirty="0" err="1"/>
              <a:t>Gursoy</a:t>
            </a:r>
            <a:r>
              <a:rPr lang="en-US" dirty="0"/>
              <a:t>, </a:t>
            </a:r>
            <a:r>
              <a:rPr lang="en-US" dirty="0" err="1"/>
              <a:t>Madelyne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Katherine </a:t>
            </a:r>
            <a:r>
              <a:rPr lang="en-US" dirty="0" err="1"/>
              <a:t>Liranzo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Text Data Analysis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Exploratory Data Analysis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Sentiment Analysis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2E7C-3988-204A-98EE-2AAED6E1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11A01-282D-7C44-ADF5-04858D430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10, 20 words </a:t>
            </a:r>
          </a:p>
          <a:p>
            <a:r>
              <a:rPr lang="en-US" dirty="0"/>
              <a:t>Remove Stop words</a:t>
            </a:r>
          </a:p>
          <a:p>
            <a:r>
              <a:rPr lang="en-US" dirty="0"/>
              <a:t>Remove URLs </a:t>
            </a:r>
          </a:p>
          <a:p>
            <a:r>
              <a:rPr lang="en-US" dirty="0"/>
              <a:t>Remove </a:t>
            </a:r>
            <a:r>
              <a:rPr lang="en-US" dirty="0" err="1"/>
              <a:t>usertags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806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B34B-7BA4-2F45-82DE-CE0AC339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94FE-72AE-7142-ADF7-0E8601BF6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word has a fixed sentiment score by algorithm </a:t>
            </a:r>
          </a:p>
          <a:p>
            <a:r>
              <a:rPr lang="en-US" dirty="0"/>
              <a:t>Calculate the average for the entire sentence </a:t>
            </a:r>
          </a:p>
        </p:txBody>
      </p:sp>
    </p:spTree>
    <p:extLst>
      <p:ext uri="{BB962C8B-B14F-4D97-AF65-F5344CB8AC3E}">
        <p14:creationId xmlns:p14="http://schemas.microsoft.com/office/powerpoint/2010/main" val="3740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94C-BB4E-C947-89C0-2B32B414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BA8D-2079-6F4A-93B3-77890FE0C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Text Analysis (</a:t>
            </a:r>
            <a:r>
              <a:rPr lang="en-US" dirty="0" err="1"/>
              <a:t>DataCamp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55710517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97</Words>
  <Application>Microsoft Macintosh PowerPoint</Application>
  <PresentationFormat>On-screen Show (16:9)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Economica</vt:lpstr>
      <vt:lpstr>Arial</vt:lpstr>
      <vt:lpstr>Open Sans</vt:lpstr>
      <vt:lpstr>Luxe</vt:lpstr>
      <vt:lpstr>Data Mining – W10</vt:lpstr>
      <vt:lpstr>Announcement </vt:lpstr>
      <vt:lpstr>Presentation Results </vt:lpstr>
      <vt:lpstr>Text Data Analysis </vt:lpstr>
      <vt:lpstr>Exploratory Data Analysis </vt:lpstr>
      <vt:lpstr>Sentiment Analysis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- W9</dc:title>
  <cp:lastModifiedBy>Nga Than</cp:lastModifiedBy>
  <cp:revision>13</cp:revision>
  <dcterms:modified xsi:type="dcterms:W3CDTF">2020-04-20T21:18:22Z</dcterms:modified>
</cp:coreProperties>
</file>